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3" r:id="rId4"/>
    <p:sldMasterId id="2147483684"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Lst>
  <p:sldSz cy="18288000" cx="10287000"/>
  <p:notesSz cx="6858000" cy="9144000"/>
  <p:embeddedFontLst>
    <p:embeddedFont>
      <p:font typeface="Roboto Medium"/>
      <p:regular r:id="rId59"/>
      <p:bold r:id="rId60"/>
      <p:italic r:id="rId61"/>
      <p:boldItalic r:id="rId62"/>
    </p:embeddedFont>
    <p:embeddedFont>
      <p:font typeface="Amatic SC"/>
      <p:regular r:id="rId63"/>
      <p:bold r:id="rId64"/>
    </p:embeddedFont>
    <p:embeddedFont>
      <p:font typeface="Goblin One"/>
      <p:regular r:id="rId65"/>
    </p:embeddedFont>
    <p:embeddedFont>
      <p:font typeface="Karla SemiBold"/>
      <p:regular r:id="rId66"/>
      <p:bold r:id="rId67"/>
      <p:italic r:id="rId68"/>
      <p:boldItalic r:id="rId69"/>
    </p:embeddedFont>
    <p:embeddedFont>
      <p:font typeface="Poppins"/>
      <p:regular r:id="rId70"/>
      <p:bold r:id="rId71"/>
      <p:italic r:id="rId72"/>
      <p:boldItalic r:id="rId73"/>
    </p:embeddedFont>
    <p:embeddedFont>
      <p:font typeface="Bebas Neue"/>
      <p:regular r:id="rId74"/>
    </p:embeddedFont>
    <p:embeddedFont>
      <p:font typeface="Poppins Medium"/>
      <p:regular r:id="rId75"/>
      <p:bold r:id="rId76"/>
      <p:italic r:id="rId77"/>
      <p:boldItalic r:id="rId78"/>
    </p:embeddedFont>
    <p:embeddedFont>
      <p:font typeface="Karla"/>
      <p:regular r:id="rId79"/>
      <p:bold r:id="rId80"/>
      <p:italic r:id="rId81"/>
      <p:boldItalic r:id="rId82"/>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C2E9845B-982D-4596-9D65-EBC9FC83E00A}">
  <a:tblStyle styleId="{C2E9845B-982D-4596-9D65-EBC9FC83E00A}"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80" Type="http://schemas.openxmlformats.org/officeDocument/2006/relationships/font" Target="fonts/Karla-bold.fntdata"/><Relationship Id="rId82" Type="http://schemas.openxmlformats.org/officeDocument/2006/relationships/font" Target="fonts/Karla-boldItalic.fntdata"/><Relationship Id="rId81" Type="http://schemas.openxmlformats.org/officeDocument/2006/relationships/font" Target="fonts/Karla-italic.fntdata"/><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Poppins-boldItalic.fntdata"/><Relationship Id="rId72" Type="http://schemas.openxmlformats.org/officeDocument/2006/relationships/font" Target="fonts/Poppins-italic.fntdata"/><Relationship Id="rId31" Type="http://schemas.openxmlformats.org/officeDocument/2006/relationships/slide" Target="slides/slide25.xml"/><Relationship Id="rId75" Type="http://schemas.openxmlformats.org/officeDocument/2006/relationships/font" Target="fonts/PoppinsMedium-regular.fntdata"/><Relationship Id="rId30" Type="http://schemas.openxmlformats.org/officeDocument/2006/relationships/slide" Target="slides/slide24.xml"/><Relationship Id="rId74" Type="http://schemas.openxmlformats.org/officeDocument/2006/relationships/font" Target="fonts/BebasNeue-regular.fntdata"/><Relationship Id="rId33" Type="http://schemas.openxmlformats.org/officeDocument/2006/relationships/slide" Target="slides/slide27.xml"/><Relationship Id="rId77" Type="http://schemas.openxmlformats.org/officeDocument/2006/relationships/font" Target="fonts/PoppinsMedium-italic.fntdata"/><Relationship Id="rId32" Type="http://schemas.openxmlformats.org/officeDocument/2006/relationships/slide" Target="slides/slide26.xml"/><Relationship Id="rId76" Type="http://schemas.openxmlformats.org/officeDocument/2006/relationships/font" Target="fonts/PoppinsMedium-bold.fntdata"/><Relationship Id="rId35" Type="http://schemas.openxmlformats.org/officeDocument/2006/relationships/slide" Target="slides/slide29.xml"/><Relationship Id="rId79" Type="http://schemas.openxmlformats.org/officeDocument/2006/relationships/font" Target="fonts/Karla-regular.fntdata"/><Relationship Id="rId34" Type="http://schemas.openxmlformats.org/officeDocument/2006/relationships/slide" Target="slides/slide28.xml"/><Relationship Id="rId78" Type="http://schemas.openxmlformats.org/officeDocument/2006/relationships/font" Target="fonts/PoppinsMedium-boldItalic.fntdata"/><Relationship Id="rId71" Type="http://schemas.openxmlformats.org/officeDocument/2006/relationships/font" Target="fonts/Poppins-bold.fntdata"/><Relationship Id="rId70" Type="http://schemas.openxmlformats.org/officeDocument/2006/relationships/font" Target="fonts/Poppins-regular.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RobotoMedium-boldItalic.fntdata"/><Relationship Id="rId61" Type="http://schemas.openxmlformats.org/officeDocument/2006/relationships/font" Target="fonts/RobotoMedium-italic.fntdata"/><Relationship Id="rId20" Type="http://schemas.openxmlformats.org/officeDocument/2006/relationships/slide" Target="slides/slide14.xml"/><Relationship Id="rId64" Type="http://schemas.openxmlformats.org/officeDocument/2006/relationships/font" Target="fonts/AmaticSC-bold.fntdata"/><Relationship Id="rId63" Type="http://schemas.openxmlformats.org/officeDocument/2006/relationships/font" Target="fonts/AmaticSC-regular.fntdata"/><Relationship Id="rId22" Type="http://schemas.openxmlformats.org/officeDocument/2006/relationships/slide" Target="slides/slide16.xml"/><Relationship Id="rId66" Type="http://schemas.openxmlformats.org/officeDocument/2006/relationships/font" Target="fonts/KarlaSemiBold-regular.fntdata"/><Relationship Id="rId21" Type="http://schemas.openxmlformats.org/officeDocument/2006/relationships/slide" Target="slides/slide15.xml"/><Relationship Id="rId65" Type="http://schemas.openxmlformats.org/officeDocument/2006/relationships/font" Target="fonts/GoblinOne-regular.fntdata"/><Relationship Id="rId24" Type="http://schemas.openxmlformats.org/officeDocument/2006/relationships/slide" Target="slides/slide18.xml"/><Relationship Id="rId68" Type="http://schemas.openxmlformats.org/officeDocument/2006/relationships/font" Target="fonts/KarlaSemiBold-italic.fntdata"/><Relationship Id="rId23" Type="http://schemas.openxmlformats.org/officeDocument/2006/relationships/slide" Target="slides/slide17.xml"/><Relationship Id="rId67" Type="http://schemas.openxmlformats.org/officeDocument/2006/relationships/font" Target="fonts/KarlaSemiBold-bold.fntdata"/><Relationship Id="rId60" Type="http://schemas.openxmlformats.org/officeDocument/2006/relationships/font" Target="fonts/RobotoMedium-bold.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KarlaSemiBold-bold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font" Target="fonts/RobotoMedium-regular.fntdata"/><Relationship Id="rId14" Type="http://schemas.openxmlformats.org/officeDocument/2006/relationships/slide" Target="slides/slide8.xml"/><Relationship Id="rId58" Type="http://schemas.openxmlformats.org/officeDocument/2006/relationships/slide" Target="slides/slide52.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2464919" y="685800"/>
            <a:ext cx="19287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 name="Shape 284"/>
        <p:cNvGrpSpPr/>
        <p:nvPr/>
      </p:nvGrpSpPr>
      <p:grpSpPr>
        <a:xfrm>
          <a:off x="0" y="0"/>
          <a:ext cx="0" cy="0"/>
          <a:chOff x="0" y="0"/>
          <a:chExt cx="0" cy="0"/>
        </a:xfrm>
      </p:grpSpPr>
      <p:sp>
        <p:nvSpPr>
          <p:cNvPr id="285" name="Google Shape;285;p:notes"/>
          <p:cNvSpPr/>
          <p:nvPr>
            <p:ph idx="2" type="sldImg"/>
          </p:nvPr>
        </p:nvSpPr>
        <p:spPr>
          <a:xfrm>
            <a:off x="2464919" y="685800"/>
            <a:ext cx="1928700" cy="3429000"/>
          </a:xfrm>
          <a:custGeom>
            <a:rect b="b" l="l" r="r" t="t"/>
            <a:pathLst>
              <a:path extrusionOk="0" h="120000" w="120000">
                <a:moveTo>
                  <a:pt x="0" y="0"/>
                </a:moveTo>
                <a:lnTo>
                  <a:pt x="120000" y="0"/>
                </a:lnTo>
                <a:lnTo>
                  <a:pt x="120000" y="120000"/>
                </a:lnTo>
                <a:lnTo>
                  <a:pt x="0" y="120000"/>
                </a:lnTo>
                <a:close/>
              </a:path>
            </a:pathLst>
          </a:custGeom>
        </p:spPr>
      </p:sp>
      <p:sp>
        <p:nvSpPr>
          <p:cNvPr id="286" name="Google Shape;286;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4" name="Shape 414"/>
        <p:cNvGrpSpPr/>
        <p:nvPr/>
      </p:nvGrpSpPr>
      <p:grpSpPr>
        <a:xfrm>
          <a:off x="0" y="0"/>
          <a:ext cx="0" cy="0"/>
          <a:chOff x="0" y="0"/>
          <a:chExt cx="0" cy="0"/>
        </a:xfrm>
      </p:grpSpPr>
      <p:sp>
        <p:nvSpPr>
          <p:cNvPr id="415" name="Google Shape;415;g1319aeca23f_1_165:notes"/>
          <p:cNvSpPr/>
          <p:nvPr>
            <p:ph idx="2" type="sldImg"/>
          </p:nvPr>
        </p:nvSpPr>
        <p:spPr>
          <a:xfrm>
            <a:off x="2464919" y="685800"/>
            <a:ext cx="1928700" cy="3429000"/>
          </a:xfrm>
          <a:custGeom>
            <a:rect b="b" l="l" r="r" t="t"/>
            <a:pathLst>
              <a:path extrusionOk="0" h="120000" w="120000">
                <a:moveTo>
                  <a:pt x="0" y="0"/>
                </a:moveTo>
                <a:lnTo>
                  <a:pt x="120000" y="0"/>
                </a:lnTo>
                <a:lnTo>
                  <a:pt x="120000" y="120000"/>
                </a:lnTo>
                <a:lnTo>
                  <a:pt x="0" y="120000"/>
                </a:lnTo>
                <a:close/>
              </a:path>
            </a:pathLst>
          </a:custGeom>
        </p:spPr>
      </p:sp>
      <p:sp>
        <p:nvSpPr>
          <p:cNvPr id="416" name="Google Shape;416;g1319aeca23f_1_1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8" name="Shape 428"/>
        <p:cNvGrpSpPr/>
        <p:nvPr/>
      </p:nvGrpSpPr>
      <p:grpSpPr>
        <a:xfrm>
          <a:off x="0" y="0"/>
          <a:ext cx="0" cy="0"/>
          <a:chOff x="0" y="0"/>
          <a:chExt cx="0" cy="0"/>
        </a:xfrm>
      </p:grpSpPr>
      <p:sp>
        <p:nvSpPr>
          <p:cNvPr id="429" name="Google Shape;429;g1319aeca23f_1_206:notes"/>
          <p:cNvSpPr/>
          <p:nvPr>
            <p:ph idx="2" type="sldImg"/>
          </p:nvPr>
        </p:nvSpPr>
        <p:spPr>
          <a:xfrm>
            <a:off x="2464919" y="685800"/>
            <a:ext cx="1928700" cy="3429000"/>
          </a:xfrm>
          <a:custGeom>
            <a:rect b="b" l="l" r="r" t="t"/>
            <a:pathLst>
              <a:path extrusionOk="0" h="120000" w="120000">
                <a:moveTo>
                  <a:pt x="0" y="0"/>
                </a:moveTo>
                <a:lnTo>
                  <a:pt x="120000" y="0"/>
                </a:lnTo>
                <a:lnTo>
                  <a:pt x="120000" y="120000"/>
                </a:lnTo>
                <a:lnTo>
                  <a:pt x="0" y="120000"/>
                </a:lnTo>
                <a:close/>
              </a:path>
            </a:pathLst>
          </a:custGeom>
        </p:spPr>
      </p:sp>
      <p:sp>
        <p:nvSpPr>
          <p:cNvPr id="430" name="Google Shape;430;g1319aeca23f_1_2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4" name="Shape 444"/>
        <p:cNvGrpSpPr/>
        <p:nvPr/>
      </p:nvGrpSpPr>
      <p:grpSpPr>
        <a:xfrm>
          <a:off x="0" y="0"/>
          <a:ext cx="0" cy="0"/>
          <a:chOff x="0" y="0"/>
          <a:chExt cx="0" cy="0"/>
        </a:xfrm>
      </p:grpSpPr>
      <p:sp>
        <p:nvSpPr>
          <p:cNvPr id="445" name="Google Shape;445;g1319aeca23f_1_218:notes"/>
          <p:cNvSpPr/>
          <p:nvPr>
            <p:ph idx="2" type="sldImg"/>
          </p:nvPr>
        </p:nvSpPr>
        <p:spPr>
          <a:xfrm>
            <a:off x="2464919" y="685800"/>
            <a:ext cx="1928700" cy="3429000"/>
          </a:xfrm>
          <a:custGeom>
            <a:rect b="b" l="l" r="r" t="t"/>
            <a:pathLst>
              <a:path extrusionOk="0" h="120000" w="120000">
                <a:moveTo>
                  <a:pt x="0" y="0"/>
                </a:moveTo>
                <a:lnTo>
                  <a:pt x="120000" y="0"/>
                </a:lnTo>
                <a:lnTo>
                  <a:pt x="120000" y="120000"/>
                </a:lnTo>
                <a:lnTo>
                  <a:pt x="0" y="120000"/>
                </a:lnTo>
                <a:close/>
              </a:path>
            </a:pathLst>
          </a:custGeom>
        </p:spPr>
      </p:sp>
      <p:sp>
        <p:nvSpPr>
          <p:cNvPr id="446" name="Google Shape;446;g1319aeca23f_1_2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6" name="Shape 456"/>
        <p:cNvGrpSpPr/>
        <p:nvPr/>
      </p:nvGrpSpPr>
      <p:grpSpPr>
        <a:xfrm>
          <a:off x="0" y="0"/>
          <a:ext cx="0" cy="0"/>
          <a:chOff x="0" y="0"/>
          <a:chExt cx="0" cy="0"/>
        </a:xfrm>
      </p:grpSpPr>
      <p:sp>
        <p:nvSpPr>
          <p:cNvPr id="457" name="Google Shape;457;g18eaa92dc6a_0_50:notes"/>
          <p:cNvSpPr/>
          <p:nvPr>
            <p:ph idx="2" type="sldImg"/>
          </p:nvPr>
        </p:nvSpPr>
        <p:spPr>
          <a:xfrm>
            <a:off x="2464919" y="685800"/>
            <a:ext cx="1928700" cy="3429000"/>
          </a:xfrm>
          <a:custGeom>
            <a:rect b="b" l="l" r="r" t="t"/>
            <a:pathLst>
              <a:path extrusionOk="0" h="120000" w="120000">
                <a:moveTo>
                  <a:pt x="0" y="0"/>
                </a:moveTo>
                <a:lnTo>
                  <a:pt x="120000" y="0"/>
                </a:lnTo>
                <a:lnTo>
                  <a:pt x="120000" y="120000"/>
                </a:lnTo>
                <a:lnTo>
                  <a:pt x="0" y="120000"/>
                </a:lnTo>
                <a:close/>
              </a:path>
            </a:pathLst>
          </a:custGeom>
        </p:spPr>
      </p:sp>
      <p:sp>
        <p:nvSpPr>
          <p:cNvPr id="458" name="Google Shape;458;g18eaa92dc6a_0_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7" name="Shape 467"/>
        <p:cNvGrpSpPr/>
        <p:nvPr/>
      </p:nvGrpSpPr>
      <p:grpSpPr>
        <a:xfrm>
          <a:off x="0" y="0"/>
          <a:ext cx="0" cy="0"/>
          <a:chOff x="0" y="0"/>
          <a:chExt cx="0" cy="0"/>
        </a:xfrm>
      </p:grpSpPr>
      <p:sp>
        <p:nvSpPr>
          <p:cNvPr id="468" name="Google Shape;468;g18eaa92dc6a_0_69:notes"/>
          <p:cNvSpPr/>
          <p:nvPr>
            <p:ph idx="2" type="sldImg"/>
          </p:nvPr>
        </p:nvSpPr>
        <p:spPr>
          <a:xfrm>
            <a:off x="2464919" y="685800"/>
            <a:ext cx="1928700" cy="3429000"/>
          </a:xfrm>
          <a:custGeom>
            <a:rect b="b" l="l" r="r" t="t"/>
            <a:pathLst>
              <a:path extrusionOk="0" h="120000" w="120000">
                <a:moveTo>
                  <a:pt x="0" y="0"/>
                </a:moveTo>
                <a:lnTo>
                  <a:pt x="120000" y="0"/>
                </a:lnTo>
                <a:lnTo>
                  <a:pt x="120000" y="120000"/>
                </a:lnTo>
                <a:lnTo>
                  <a:pt x="0" y="120000"/>
                </a:lnTo>
                <a:close/>
              </a:path>
            </a:pathLst>
          </a:custGeom>
        </p:spPr>
      </p:sp>
      <p:sp>
        <p:nvSpPr>
          <p:cNvPr id="469" name="Google Shape;469;g18eaa92dc6a_0_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1" name="Shape 481"/>
        <p:cNvGrpSpPr/>
        <p:nvPr/>
      </p:nvGrpSpPr>
      <p:grpSpPr>
        <a:xfrm>
          <a:off x="0" y="0"/>
          <a:ext cx="0" cy="0"/>
          <a:chOff x="0" y="0"/>
          <a:chExt cx="0" cy="0"/>
        </a:xfrm>
      </p:grpSpPr>
      <p:sp>
        <p:nvSpPr>
          <p:cNvPr id="482" name="Google Shape;482;g18eaa92dc6a_0_79:notes"/>
          <p:cNvSpPr/>
          <p:nvPr>
            <p:ph idx="2" type="sldImg"/>
          </p:nvPr>
        </p:nvSpPr>
        <p:spPr>
          <a:xfrm>
            <a:off x="2464919" y="685800"/>
            <a:ext cx="1928700" cy="3429000"/>
          </a:xfrm>
          <a:custGeom>
            <a:rect b="b" l="l" r="r" t="t"/>
            <a:pathLst>
              <a:path extrusionOk="0" h="120000" w="120000">
                <a:moveTo>
                  <a:pt x="0" y="0"/>
                </a:moveTo>
                <a:lnTo>
                  <a:pt x="120000" y="0"/>
                </a:lnTo>
                <a:lnTo>
                  <a:pt x="120000" y="120000"/>
                </a:lnTo>
                <a:lnTo>
                  <a:pt x="0" y="120000"/>
                </a:lnTo>
                <a:close/>
              </a:path>
            </a:pathLst>
          </a:custGeom>
        </p:spPr>
      </p:sp>
      <p:sp>
        <p:nvSpPr>
          <p:cNvPr id="483" name="Google Shape;483;g18eaa92dc6a_0_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4" name="Shape 494"/>
        <p:cNvGrpSpPr/>
        <p:nvPr/>
      </p:nvGrpSpPr>
      <p:grpSpPr>
        <a:xfrm>
          <a:off x="0" y="0"/>
          <a:ext cx="0" cy="0"/>
          <a:chOff x="0" y="0"/>
          <a:chExt cx="0" cy="0"/>
        </a:xfrm>
      </p:grpSpPr>
      <p:sp>
        <p:nvSpPr>
          <p:cNvPr id="495" name="Google Shape;495;g18eaa92dc6a_0_95:notes"/>
          <p:cNvSpPr/>
          <p:nvPr>
            <p:ph idx="2" type="sldImg"/>
          </p:nvPr>
        </p:nvSpPr>
        <p:spPr>
          <a:xfrm>
            <a:off x="2464919" y="685800"/>
            <a:ext cx="1928700" cy="3429000"/>
          </a:xfrm>
          <a:custGeom>
            <a:rect b="b" l="l" r="r" t="t"/>
            <a:pathLst>
              <a:path extrusionOk="0" h="120000" w="120000">
                <a:moveTo>
                  <a:pt x="0" y="0"/>
                </a:moveTo>
                <a:lnTo>
                  <a:pt x="120000" y="0"/>
                </a:lnTo>
                <a:lnTo>
                  <a:pt x="120000" y="120000"/>
                </a:lnTo>
                <a:lnTo>
                  <a:pt x="0" y="120000"/>
                </a:lnTo>
                <a:close/>
              </a:path>
            </a:pathLst>
          </a:custGeom>
        </p:spPr>
      </p:sp>
      <p:sp>
        <p:nvSpPr>
          <p:cNvPr id="496" name="Google Shape;496;g18eaa92dc6a_0_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8" name="Shape 508"/>
        <p:cNvGrpSpPr/>
        <p:nvPr/>
      </p:nvGrpSpPr>
      <p:grpSpPr>
        <a:xfrm>
          <a:off x="0" y="0"/>
          <a:ext cx="0" cy="0"/>
          <a:chOff x="0" y="0"/>
          <a:chExt cx="0" cy="0"/>
        </a:xfrm>
      </p:grpSpPr>
      <p:sp>
        <p:nvSpPr>
          <p:cNvPr id="509" name="Google Shape;509;g1322f5a19ca_0_116:notes"/>
          <p:cNvSpPr/>
          <p:nvPr>
            <p:ph idx="2" type="sldImg"/>
          </p:nvPr>
        </p:nvSpPr>
        <p:spPr>
          <a:xfrm>
            <a:off x="2464919" y="685800"/>
            <a:ext cx="1928700" cy="3429000"/>
          </a:xfrm>
          <a:custGeom>
            <a:rect b="b" l="l" r="r" t="t"/>
            <a:pathLst>
              <a:path extrusionOk="0" h="120000" w="120000">
                <a:moveTo>
                  <a:pt x="0" y="0"/>
                </a:moveTo>
                <a:lnTo>
                  <a:pt x="120000" y="0"/>
                </a:lnTo>
                <a:lnTo>
                  <a:pt x="120000" y="120000"/>
                </a:lnTo>
                <a:lnTo>
                  <a:pt x="0" y="120000"/>
                </a:lnTo>
                <a:close/>
              </a:path>
            </a:pathLst>
          </a:custGeom>
        </p:spPr>
      </p:sp>
      <p:sp>
        <p:nvSpPr>
          <p:cNvPr id="510" name="Google Shape;510;g1322f5a19ca_0_1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7" name="Shape 527"/>
        <p:cNvGrpSpPr/>
        <p:nvPr/>
      </p:nvGrpSpPr>
      <p:grpSpPr>
        <a:xfrm>
          <a:off x="0" y="0"/>
          <a:ext cx="0" cy="0"/>
          <a:chOff x="0" y="0"/>
          <a:chExt cx="0" cy="0"/>
        </a:xfrm>
      </p:grpSpPr>
      <p:sp>
        <p:nvSpPr>
          <p:cNvPr id="528" name="Google Shape;528;g18eaa92dc6a_0_111:notes"/>
          <p:cNvSpPr/>
          <p:nvPr>
            <p:ph idx="2" type="sldImg"/>
          </p:nvPr>
        </p:nvSpPr>
        <p:spPr>
          <a:xfrm>
            <a:off x="2464919" y="685800"/>
            <a:ext cx="1928700" cy="3429000"/>
          </a:xfrm>
          <a:custGeom>
            <a:rect b="b" l="l" r="r" t="t"/>
            <a:pathLst>
              <a:path extrusionOk="0" h="120000" w="120000">
                <a:moveTo>
                  <a:pt x="0" y="0"/>
                </a:moveTo>
                <a:lnTo>
                  <a:pt x="120000" y="0"/>
                </a:lnTo>
                <a:lnTo>
                  <a:pt x="120000" y="120000"/>
                </a:lnTo>
                <a:lnTo>
                  <a:pt x="0" y="120000"/>
                </a:lnTo>
                <a:close/>
              </a:path>
            </a:pathLst>
          </a:custGeom>
        </p:spPr>
      </p:sp>
      <p:sp>
        <p:nvSpPr>
          <p:cNvPr id="529" name="Google Shape;529;g18eaa92dc6a_0_1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3" name="Shape 553"/>
        <p:cNvGrpSpPr/>
        <p:nvPr/>
      </p:nvGrpSpPr>
      <p:grpSpPr>
        <a:xfrm>
          <a:off x="0" y="0"/>
          <a:ext cx="0" cy="0"/>
          <a:chOff x="0" y="0"/>
          <a:chExt cx="0" cy="0"/>
        </a:xfrm>
      </p:grpSpPr>
      <p:sp>
        <p:nvSpPr>
          <p:cNvPr id="554" name="Google Shape;554;g18eaa92dc6a_0_133:notes"/>
          <p:cNvSpPr/>
          <p:nvPr>
            <p:ph idx="2" type="sldImg"/>
          </p:nvPr>
        </p:nvSpPr>
        <p:spPr>
          <a:xfrm>
            <a:off x="2464919" y="685800"/>
            <a:ext cx="1928700" cy="3429000"/>
          </a:xfrm>
          <a:custGeom>
            <a:rect b="b" l="l" r="r" t="t"/>
            <a:pathLst>
              <a:path extrusionOk="0" h="120000" w="120000">
                <a:moveTo>
                  <a:pt x="0" y="0"/>
                </a:moveTo>
                <a:lnTo>
                  <a:pt x="120000" y="0"/>
                </a:lnTo>
                <a:lnTo>
                  <a:pt x="120000" y="120000"/>
                </a:lnTo>
                <a:lnTo>
                  <a:pt x="0" y="120000"/>
                </a:lnTo>
                <a:close/>
              </a:path>
            </a:pathLst>
          </a:custGeom>
        </p:spPr>
      </p:sp>
      <p:sp>
        <p:nvSpPr>
          <p:cNvPr id="555" name="Google Shape;555;g18eaa92dc6a_0_1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2" name="Shape 302"/>
        <p:cNvGrpSpPr/>
        <p:nvPr/>
      </p:nvGrpSpPr>
      <p:grpSpPr>
        <a:xfrm>
          <a:off x="0" y="0"/>
          <a:ext cx="0" cy="0"/>
          <a:chOff x="0" y="0"/>
          <a:chExt cx="0" cy="0"/>
        </a:xfrm>
      </p:grpSpPr>
      <p:sp>
        <p:nvSpPr>
          <p:cNvPr id="303" name="Google Shape;303;g18712691ff9_0_0:notes"/>
          <p:cNvSpPr/>
          <p:nvPr>
            <p:ph idx="2" type="sldImg"/>
          </p:nvPr>
        </p:nvSpPr>
        <p:spPr>
          <a:xfrm>
            <a:off x="2464919" y="685800"/>
            <a:ext cx="1928700" cy="3429000"/>
          </a:xfrm>
          <a:custGeom>
            <a:rect b="b" l="l" r="r" t="t"/>
            <a:pathLst>
              <a:path extrusionOk="0" h="120000" w="120000">
                <a:moveTo>
                  <a:pt x="0" y="0"/>
                </a:moveTo>
                <a:lnTo>
                  <a:pt x="120000" y="0"/>
                </a:lnTo>
                <a:lnTo>
                  <a:pt x="120000" y="120000"/>
                </a:lnTo>
                <a:lnTo>
                  <a:pt x="0" y="120000"/>
                </a:lnTo>
                <a:close/>
              </a:path>
            </a:pathLst>
          </a:custGeom>
        </p:spPr>
      </p:sp>
      <p:sp>
        <p:nvSpPr>
          <p:cNvPr id="304" name="Google Shape;304;g18712691ff9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1" name="Shape 561"/>
        <p:cNvGrpSpPr/>
        <p:nvPr/>
      </p:nvGrpSpPr>
      <p:grpSpPr>
        <a:xfrm>
          <a:off x="0" y="0"/>
          <a:ext cx="0" cy="0"/>
          <a:chOff x="0" y="0"/>
          <a:chExt cx="0" cy="0"/>
        </a:xfrm>
      </p:grpSpPr>
      <p:sp>
        <p:nvSpPr>
          <p:cNvPr id="562" name="Google Shape;562;g18eaa92dc6a_0_142:notes"/>
          <p:cNvSpPr/>
          <p:nvPr>
            <p:ph idx="2" type="sldImg"/>
          </p:nvPr>
        </p:nvSpPr>
        <p:spPr>
          <a:xfrm>
            <a:off x="2464919" y="685800"/>
            <a:ext cx="1928700" cy="3429000"/>
          </a:xfrm>
          <a:custGeom>
            <a:rect b="b" l="l" r="r" t="t"/>
            <a:pathLst>
              <a:path extrusionOk="0" h="120000" w="120000">
                <a:moveTo>
                  <a:pt x="0" y="0"/>
                </a:moveTo>
                <a:lnTo>
                  <a:pt x="120000" y="0"/>
                </a:lnTo>
                <a:lnTo>
                  <a:pt x="120000" y="120000"/>
                </a:lnTo>
                <a:lnTo>
                  <a:pt x="0" y="120000"/>
                </a:lnTo>
                <a:close/>
              </a:path>
            </a:pathLst>
          </a:custGeom>
        </p:spPr>
      </p:sp>
      <p:sp>
        <p:nvSpPr>
          <p:cNvPr id="563" name="Google Shape;563;g18eaa92dc6a_0_1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3" name="Shape 583"/>
        <p:cNvGrpSpPr/>
        <p:nvPr/>
      </p:nvGrpSpPr>
      <p:grpSpPr>
        <a:xfrm>
          <a:off x="0" y="0"/>
          <a:ext cx="0" cy="0"/>
          <a:chOff x="0" y="0"/>
          <a:chExt cx="0" cy="0"/>
        </a:xfrm>
      </p:grpSpPr>
      <p:sp>
        <p:nvSpPr>
          <p:cNvPr id="584" name="Google Shape;584;g18eaa92dc6a_0_169:notes"/>
          <p:cNvSpPr/>
          <p:nvPr>
            <p:ph idx="2" type="sldImg"/>
          </p:nvPr>
        </p:nvSpPr>
        <p:spPr>
          <a:xfrm>
            <a:off x="2464919" y="685800"/>
            <a:ext cx="1928700" cy="3429000"/>
          </a:xfrm>
          <a:custGeom>
            <a:rect b="b" l="l" r="r" t="t"/>
            <a:pathLst>
              <a:path extrusionOk="0" h="120000" w="120000">
                <a:moveTo>
                  <a:pt x="0" y="0"/>
                </a:moveTo>
                <a:lnTo>
                  <a:pt x="120000" y="0"/>
                </a:lnTo>
                <a:lnTo>
                  <a:pt x="120000" y="120000"/>
                </a:lnTo>
                <a:lnTo>
                  <a:pt x="0" y="120000"/>
                </a:lnTo>
                <a:close/>
              </a:path>
            </a:pathLst>
          </a:custGeom>
        </p:spPr>
      </p:sp>
      <p:sp>
        <p:nvSpPr>
          <p:cNvPr id="585" name="Google Shape;585;g18eaa92dc6a_0_1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3" name="Shape 603"/>
        <p:cNvGrpSpPr/>
        <p:nvPr/>
      </p:nvGrpSpPr>
      <p:grpSpPr>
        <a:xfrm>
          <a:off x="0" y="0"/>
          <a:ext cx="0" cy="0"/>
          <a:chOff x="0" y="0"/>
          <a:chExt cx="0" cy="0"/>
        </a:xfrm>
      </p:grpSpPr>
      <p:sp>
        <p:nvSpPr>
          <p:cNvPr id="604" name="Google Shape;604;g18eaa92dc6a_0_206:notes"/>
          <p:cNvSpPr/>
          <p:nvPr>
            <p:ph idx="2" type="sldImg"/>
          </p:nvPr>
        </p:nvSpPr>
        <p:spPr>
          <a:xfrm>
            <a:off x="2464919" y="685800"/>
            <a:ext cx="1928700" cy="3429000"/>
          </a:xfrm>
          <a:custGeom>
            <a:rect b="b" l="l" r="r" t="t"/>
            <a:pathLst>
              <a:path extrusionOk="0" h="120000" w="120000">
                <a:moveTo>
                  <a:pt x="0" y="0"/>
                </a:moveTo>
                <a:lnTo>
                  <a:pt x="120000" y="0"/>
                </a:lnTo>
                <a:lnTo>
                  <a:pt x="120000" y="120000"/>
                </a:lnTo>
                <a:lnTo>
                  <a:pt x="0" y="120000"/>
                </a:lnTo>
                <a:close/>
              </a:path>
            </a:pathLst>
          </a:custGeom>
        </p:spPr>
      </p:sp>
      <p:sp>
        <p:nvSpPr>
          <p:cNvPr id="605" name="Google Shape;605;g18eaa92dc6a_0_2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6" name="Shape 626"/>
        <p:cNvGrpSpPr/>
        <p:nvPr/>
      </p:nvGrpSpPr>
      <p:grpSpPr>
        <a:xfrm>
          <a:off x="0" y="0"/>
          <a:ext cx="0" cy="0"/>
          <a:chOff x="0" y="0"/>
          <a:chExt cx="0" cy="0"/>
        </a:xfrm>
      </p:grpSpPr>
      <p:sp>
        <p:nvSpPr>
          <p:cNvPr id="627" name="Google Shape;627;g18eaa92dc6a_0_230:notes"/>
          <p:cNvSpPr/>
          <p:nvPr>
            <p:ph idx="2" type="sldImg"/>
          </p:nvPr>
        </p:nvSpPr>
        <p:spPr>
          <a:xfrm>
            <a:off x="2464919" y="685800"/>
            <a:ext cx="1928700" cy="3429000"/>
          </a:xfrm>
          <a:custGeom>
            <a:rect b="b" l="l" r="r" t="t"/>
            <a:pathLst>
              <a:path extrusionOk="0" h="120000" w="120000">
                <a:moveTo>
                  <a:pt x="0" y="0"/>
                </a:moveTo>
                <a:lnTo>
                  <a:pt x="120000" y="0"/>
                </a:lnTo>
                <a:lnTo>
                  <a:pt x="120000" y="120000"/>
                </a:lnTo>
                <a:lnTo>
                  <a:pt x="0" y="120000"/>
                </a:lnTo>
                <a:close/>
              </a:path>
            </a:pathLst>
          </a:custGeom>
        </p:spPr>
      </p:sp>
      <p:sp>
        <p:nvSpPr>
          <p:cNvPr id="628" name="Google Shape;628;g18eaa92dc6a_0_2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6" name="Shape 656"/>
        <p:cNvGrpSpPr/>
        <p:nvPr/>
      </p:nvGrpSpPr>
      <p:grpSpPr>
        <a:xfrm>
          <a:off x="0" y="0"/>
          <a:ext cx="0" cy="0"/>
          <a:chOff x="0" y="0"/>
          <a:chExt cx="0" cy="0"/>
        </a:xfrm>
      </p:grpSpPr>
      <p:sp>
        <p:nvSpPr>
          <p:cNvPr id="657" name="Google Shape;657;g18eaa92dc6a_0_284:notes"/>
          <p:cNvSpPr/>
          <p:nvPr>
            <p:ph idx="2" type="sldImg"/>
          </p:nvPr>
        </p:nvSpPr>
        <p:spPr>
          <a:xfrm>
            <a:off x="2464919" y="685800"/>
            <a:ext cx="1928700" cy="3429000"/>
          </a:xfrm>
          <a:custGeom>
            <a:rect b="b" l="l" r="r" t="t"/>
            <a:pathLst>
              <a:path extrusionOk="0" h="120000" w="120000">
                <a:moveTo>
                  <a:pt x="0" y="0"/>
                </a:moveTo>
                <a:lnTo>
                  <a:pt x="120000" y="0"/>
                </a:lnTo>
                <a:lnTo>
                  <a:pt x="120000" y="120000"/>
                </a:lnTo>
                <a:lnTo>
                  <a:pt x="0" y="120000"/>
                </a:lnTo>
                <a:close/>
              </a:path>
            </a:pathLst>
          </a:custGeom>
        </p:spPr>
      </p:sp>
      <p:sp>
        <p:nvSpPr>
          <p:cNvPr id="658" name="Google Shape;658;g18eaa92dc6a_0_2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5" name="Shape 675"/>
        <p:cNvGrpSpPr/>
        <p:nvPr/>
      </p:nvGrpSpPr>
      <p:grpSpPr>
        <a:xfrm>
          <a:off x="0" y="0"/>
          <a:ext cx="0" cy="0"/>
          <a:chOff x="0" y="0"/>
          <a:chExt cx="0" cy="0"/>
        </a:xfrm>
      </p:grpSpPr>
      <p:sp>
        <p:nvSpPr>
          <p:cNvPr id="676" name="Google Shape;676;g18eaa92dc6a_0_334:notes"/>
          <p:cNvSpPr/>
          <p:nvPr>
            <p:ph idx="2" type="sldImg"/>
          </p:nvPr>
        </p:nvSpPr>
        <p:spPr>
          <a:xfrm>
            <a:off x="2464919" y="685800"/>
            <a:ext cx="1928700" cy="3429000"/>
          </a:xfrm>
          <a:custGeom>
            <a:rect b="b" l="l" r="r" t="t"/>
            <a:pathLst>
              <a:path extrusionOk="0" h="120000" w="120000">
                <a:moveTo>
                  <a:pt x="0" y="0"/>
                </a:moveTo>
                <a:lnTo>
                  <a:pt x="120000" y="0"/>
                </a:lnTo>
                <a:lnTo>
                  <a:pt x="120000" y="120000"/>
                </a:lnTo>
                <a:lnTo>
                  <a:pt x="0" y="120000"/>
                </a:lnTo>
                <a:close/>
              </a:path>
            </a:pathLst>
          </a:custGeom>
        </p:spPr>
      </p:sp>
      <p:sp>
        <p:nvSpPr>
          <p:cNvPr id="677" name="Google Shape;677;g18eaa92dc6a_0_3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3" name="Shape 693"/>
        <p:cNvGrpSpPr/>
        <p:nvPr/>
      </p:nvGrpSpPr>
      <p:grpSpPr>
        <a:xfrm>
          <a:off x="0" y="0"/>
          <a:ext cx="0" cy="0"/>
          <a:chOff x="0" y="0"/>
          <a:chExt cx="0" cy="0"/>
        </a:xfrm>
      </p:grpSpPr>
      <p:sp>
        <p:nvSpPr>
          <p:cNvPr id="694" name="Google Shape;694;g18eaa92dc6a_0_341:notes"/>
          <p:cNvSpPr/>
          <p:nvPr>
            <p:ph idx="2" type="sldImg"/>
          </p:nvPr>
        </p:nvSpPr>
        <p:spPr>
          <a:xfrm>
            <a:off x="2464919" y="685800"/>
            <a:ext cx="1928700" cy="3429000"/>
          </a:xfrm>
          <a:custGeom>
            <a:rect b="b" l="l" r="r" t="t"/>
            <a:pathLst>
              <a:path extrusionOk="0" h="120000" w="120000">
                <a:moveTo>
                  <a:pt x="0" y="0"/>
                </a:moveTo>
                <a:lnTo>
                  <a:pt x="120000" y="0"/>
                </a:lnTo>
                <a:lnTo>
                  <a:pt x="120000" y="120000"/>
                </a:lnTo>
                <a:lnTo>
                  <a:pt x="0" y="120000"/>
                </a:lnTo>
                <a:close/>
              </a:path>
            </a:pathLst>
          </a:custGeom>
        </p:spPr>
      </p:sp>
      <p:sp>
        <p:nvSpPr>
          <p:cNvPr id="695" name="Google Shape;695;g18eaa92dc6a_0_3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8" name="Shape 718"/>
        <p:cNvGrpSpPr/>
        <p:nvPr/>
      </p:nvGrpSpPr>
      <p:grpSpPr>
        <a:xfrm>
          <a:off x="0" y="0"/>
          <a:ext cx="0" cy="0"/>
          <a:chOff x="0" y="0"/>
          <a:chExt cx="0" cy="0"/>
        </a:xfrm>
      </p:grpSpPr>
      <p:sp>
        <p:nvSpPr>
          <p:cNvPr id="719" name="Google Shape;719;g1322f5a19ca_0_222:notes"/>
          <p:cNvSpPr/>
          <p:nvPr>
            <p:ph idx="2" type="sldImg"/>
          </p:nvPr>
        </p:nvSpPr>
        <p:spPr>
          <a:xfrm>
            <a:off x="2464919" y="685800"/>
            <a:ext cx="1928700" cy="3429000"/>
          </a:xfrm>
          <a:custGeom>
            <a:rect b="b" l="l" r="r" t="t"/>
            <a:pathLst>
              <a:path extrusionOk="0" h="120000" w="120000">
                <a:moveTo>
                  <a:pt x="0" y="0"/>
                </a:moveTo>
                <a:lnTo>
                  <a:pt x="120000" y="0"/>
                </a:lnTo>
                <a:lnTo>
                  <a:pt x="120000" y="120000"/>
                </a:lnTo>
                <a:lnTo>
                  <a:pt x="0" y="120000"/>
                </a:lnTo>
                <a:close/>
              </a:path>
            </a:pathLst>
          </a:custGeom>
        </p:spPr>
      </p:sp>
      <p:sp>
        <p:nvSpPr>
          <p:cNvPr id="720" name="Google Shape;720;g1322f5a19ca_0_2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9" name="Shape 729"/>
        <p:cNvGrpSpPr/>
        <p:nvPr/>
      </p:nvGrpSpPr>
      <p:grpSpPr>
        <a:xfrm>
          <a:off x="0" y="0"/>
          <a:ext cx="0" cy="0"/>
          <a:chOff x="0" y="0"/>
          <a:chExt cx="0" cy="0"/>
        </a:xfrm>
      </p:grpSpPr>
      <p:sp>
        <p:nvSpPr>
          <p:cNvPr id="730" name="Google Shape;730;g1350209b771_0_0:notes"/>
          <p:cNvSpPr/>
          <p:nvPr>
            <p:ph idx="2" type="sldImg"/>
          </p:nvPr>
        </p:nvSpPr>
        <p:spPr>
          <a:xfrm>
            <a:off x="2464919" y="685800"/>
            <a:ext cx="1928700" cy="3429000"/>
          </a:xfrm>
          <a:custGeom>
            <a:rect b="b" l="l" r="r" t="t"/>
            <a:pathLst>
              <a:path extrusionOk="0" h="120000" w="120000">
                <a:moveTo>
                  <a:pt x="0" y="0"/>
                </a:moveTo>
                <a:lnTo>
                  <a:pt x="120000" y="0"/>
                </a:lnTo>
                <a:lnTo>
                  <a:pt x="120000" y="120000"/>
                </a:lnTo>
                <a:lnTo>
                  <a:pt x="0" y="120000"/>
                </a:lnTo>
                <a:close/>
              </a:path>
            </a:pathLst>
          </a:custGeom>
        </p:spPr>
      </p:sp>
      <p:sp>
        <p:nvSpPr>
          <p:cNvPr id="731" name="Google Shape;731;g1350209b771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0" name="Shape 750"/>
        <p:cNvGrpSpPr/>
        <p:nvPr/>
      </p:nvGrpSpPr>
      <p:grpSpPr>
        <a:xfrm>
          <a:off x="0" y="0"/>
          <a:ext cx="0" cy="0"/>
          <a:chOff x="0" y="0"/>
          <a:chExt cx="0" cy="0"/>
        </a:xfrm>
      </p:grpSpPr>
      <p:sp>
        <p:nvSpPr>
          <p:cNvPr id="751" name="Google Shape;751;g18eaa92dc6a_0_391:notes"/>
          <p:cNvSpPr/>
          <p:nvPr>
            <p:ph idx="2" type="sldImg"/>
          </p:nvPr>
        </p:nvSpPr>
        <p:spPr>
          <a:xfrm>
            <a:off x="2464919" y="685800"/>
            <a:ext cx="1928700" cy="3429000"/>
          </a:xfrm>
          <a:custGeom>
            <a:rect b="b" l="l" r="r" t="t"/>
            <a:pathLst>
              <a:path extrusionOk="0" h="120000" w="120000">
                <a:moveTo>
                  <a:pt x="0" y="0"/>
                </a:moveTo>
                <a:lnTo>
                  <a:pt x="120000" y="0"/>
                </a:lnTo>
                <a:lnTo>
                  <a:pt x="120000" y="120000"/>
                </a:lnTo>
                <a:lnTo>
                  <a:pt x="0" y="120000"/>
                </a:lnTo>
                <a:close/>
              </a:path>
            </a:pathLst>
          </a:custGeom>
        </p:spPr>
      </p:sp>
      <p:sp>
        <p:nvSpPr>
          <p:cNvPr id="752" name="Google Shape;752;g18eaa92dc6a_0_3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2" name="Shape 312"/>
        <p:cNvGrpSpPr/>
        <p:nvPr/>
      </p:nvGrpSpPr>
      <p:grpSpPr>
        <a:xfrm>
          <a:off x="0" y="0"/>
          <a:ext cx="0" cy="0"/>
          <a:chOff x="0" y="0"/>
          <a:chExt cx="0" cy="0"/>
        </a:xfrm>
      </p:grpSpPr>
      <p:sp>
        <p:nvSpPr>
          <p:cNvPr id="313" name="Google Shape;313;g134fc882202_0_143:notes"/>
          <p:cNvSpPr/>
          <p:nvPr>
            <p:ph idx="2" type="sldImg"/>
          </p:nvPr>
        </p:nvSpPr>
        <p:spPr>
          <a:xfrm>
            <a:off x="2464919" y="685800"/>
            <a:ext cx="1928700" cy="3429000"/>
          </a:xfrm>
          <a:custGeom>
            <a:rect b="b" l="l" r="r" t="t"/>
            <a:pathLst>
              <a:path extrusionOk="0" h="120000" w="120000">
                <a:moveTo>
                  <a:pt x="0" y="0"/>
                </a:moveTo>
                <a:lnTo>
                  <a:pt x="120000" y="0"/>
                </a:lnTo>
                <a:lnTo>
                  <a:pt x="120000" y="120000"/>
                </a:lnTo>
                <a:lnTo>
                  <a:pt x="0" y="120000"/>
                </a:lnTo>
                <a:close/>
              </a:path>
            </a:pathLst>
          </a:custGeom>
        </p:spPr>
      </p:sp>
      <p:sp>
        <p:nvSpPr>
          <p:cNvPr id="314" name="Google Shape;314;g134fc882202_0_1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2" name="Shape 762"/>
        <p:cNvGrpSpPr/>
        <p:nvPr/>
      </p:nvGrpSpPr>
      <p:grpSpPr>
        <a:xfrm>
          <a:off x="0" y="0"/>
          <a:ext cx="0" cy="0"/>
          <a:chOff x="0" y="0"/>
          <a:chExt cx="0" cy="0"/>
        </a:xfrm>
      </p:grpSpPr>
      <p:sp>
        <p:nvSpPr>
          <p:cNvPr id="763" name="Google Shape;763;g18eaa92dc6a_0_401:notes"/>
          <p:cNvSpPr/>
          <p:nvPr>
            <p:ph idx="2" type="sldImg"/>
          </p:nvPr>
        </p:nvSpPr>
        <p:spPr>
          <a:xfrm>
            <a:off x="2464919" y="685800"/>
            <a:ext cx="1928700" cy="3429000"/>
          </a:xfrm>
          <a:custGeom>
            <a:rect b="b" l="l" r="r" t="t"/>
            <a:pathLst>
              <a:path extrusionOk="0" h="120000" w="120000">
                <a:moveTo>
                  <a:pt x="0" y="0"/>
                </a:moveTo>
                <a:lnTo>
                  <a:pt x="120000" y="0"/>
                </a:lnTo>
                <a:lnTo>
                  <a:pt x="120000" y="120000"/>
                </a:lnTo>
                <a:lnTo>
                  <a:pt x="0" y="120000"/>
                </a:lnTo>
                <a:close/>
              </a:path>
            </a:pathLst>
          </a:custGeom>
        </p:spPr>
      </p:sp>
      <p:sp>
        <p:nvSpPr>
          <p:cNvPr id="764" name="Google Shape;764;g18eaa92dc6a_0_4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2" name="Shape 782"/>
        <p:cNvGrpSpPr/>
        <p:nvPr/>
      </p:nvGrpSpPr>
      <p:grpSpPr>
        <a:xfrm>
          <a:off x="0" y="0"/>
          <a:ext cx="0" cy="0"/>
          <a:chOff x="0" y="0"/>
          <a:chExt cx="0" cy="0"/>
        </a:xfrm>
      </p:grpSpPr>
      <p:sp>
        <p:nvSpPr>
          <p:cNvPr id="783" name="Google Shape;783;g134fc882202_0_113:notes"/>
          <p:cNvSpPr/>
          <p:nvPr>
            <p:ph idx="2" type="sldImg"/>
          </p:nvPr>
        </p:nvSpPr>
        <p:spPr>
          <a:xfrm>
            <a:off x="2464919" y="685800"/>
            <a:ext cx="1928700" cy="3429000"/>
          </a:xfrm>
          <a:custGeom>
            <a:rect b="b" l="l" r="r" t="t"/>
            <a:pathLst>
              <a:path extrusionOk="0" h="120000" w="120000">
                <a:moveTo>
                  <a:pt x="0" y="0"/>
                </a:moveTo>
                <a:lnTo>
                  <a:pt x="120000" y="0"/>
                </a:lnTo>
                <a:lnTo>
                  <a:pt x="120000" y="120000"/>
                </a:lnTo>
                <a:lnTo>
                  <a:pt x="0" y="120000"/>
                </a:lnTo>
                <a:close/>
              </a:path>
            </a:pathLst>
          </a:custGeom>
        </p:spPr>
      </p:sp>
      <p:sp>
        <p:nvSpPr>
          <p:cNvPr id="784" name="Google Shape;784;g134fc882202_0_1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4" name="Shape 814"/>
        <p:cNvGrpSpPr/>
        <p:nvPr/>
      </p:nvGrpSpPr>
      <p:grpSpPr>
        <a:xfrm>
          <a:off x="0" y="0"/>
          <a:ext cx="0" cy="0"/>
          <a:chOff x="0" y="0"/>
          <a:chExt cx="0" cy="0"/>
        </a:xfrm>
      </p:grpSpPr>
      <p:sp>
        <p:nvSpPr>
          <p:cNvPr id="815" name="Google Shape;815;g18712691ff9_0_11:notes"/>
          <p:cNvSpPr/>
          <p:nvPr>
            <p:ph idx="2" type="sldImg"/>
          </p:nvPr>
        </p:nvSpPr>
        <p:spPr>
          <a:xfrm>
            <a:off x="2464919" y="685800"/>
            <a:ext cx="1928700" cy="3429000"/>
          </a:xfrm>
          <a:custGeom>
            <a:rect b="b" l="l" r="r" t="t"/>
            <a:pathLst>
              <a:path extrusionOk="0" h="120000" w="120000">
                <a:moveTo>
                  <a:pt x="0" y="0"/>
                </a:moveTo>
                <a:lnTo>
                  <a:pt x="120000" y="0"/>
                </a:lnTo>
                <a:lnTo>
                  <a:pt x="120000" y="120000"/>
                </a:lnTo>
                <a:lnTo>
                  <a:pt x="0" y="120000"/>
                </a:lnTo>
                <a:close/>
              </a:path>
            </a:pathLst>
          </a:custGeom>
        </p:spPr>
      </p:sp>
      <p:sp>
        <p:nvSpPr>
          <p:cNvPr id="816" name="Google Shape;816;g18712691ff9_0_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3" name="Shape 853"/>
        <p:cNvGrpSpPr/>
        <p:nvPr/>
      </p:nvGrpSpPr>
      <p:grpSpPr>
        <a:xfrm>
          <a:off x="0" y="0"/>
          <a:ext cx="0" cy="0"/>
          <a:chOff x="0" y="0"/>
          <a:chExt cx="0" cy="0"/>
        </a:xfrm>
      </p:grpSpPr>
      <p:sp>
        <p:nvSpPr>
          <p:cNvPr id="854" name="Google Shape;854;g18eaa92dc6a_0_439:notes"/>
          <p:cNvSpPr/>
          <p:nvPr>
            <p:ph idx="2" type="sldImg"/>
          </p:nvPr>
        </p:nvSpPr>
        <p:spPr>
          <a:xfrm>
            <a:off x="2464919" y="685800"/>
            <a:ext cx="1928700" cy="3429000"/>
          </a:xfrm>
          <a:custGeom>
            <a:rect b="b" l="l" r="r" t="t"/>
            <a:pathLst>
              <a:path extrusionOk="0" h="120000" w="120000">
                <a:moveTo>
                  <a:pt x="0" y="0"/>
                </a:moveTo>
                <a:lnTo>
                  <a:pt x="120000" y="0"/>
                </a:lnTo>
                <a:lnTo>
                  <a:pt x="120000" y="120000"/>
                </a:lnTo>
                <a:lnTo>
                  <a:pt x="0" y="120000"/>
                </a:lnTo>
                <a:close/>
              </a:path>
            </a:pathLst>
          </a:custGeom>
        </p:spPr>
      </p:sp>
      <p:sp>
        <p:nvSpPr>
          <p:cNvPr id="855" name="Google Shape;855;g18eaa92dc6a_0_4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6" name="Shape 866"/>
        <p:cNvGrpSpPr/>
        <p:nvPr/>
      </p:nvGrpSpPr>
      <p:grpSpPr>
        <a:xfrm>
          <a:off x="0" y="0"/>
          <a:ext cx="0" cy="0"/>
          <a:chOff x="0" y="0"/>
          <a:chExt cx="0" cy="0"/>
        </a:xfrm>
      </p:grpSpPr>
      <p:sp>
        <p:nvSpPr>
          <p:cNvPr id="867" name="Google Shape;867;g18712691ff9_0_21:notes"/>
          <p:cNvSpPr/>
          <p:nvPr>
            <p:ph idx="2" type="sldImg"/>
          </p:nvPr>
        </p:nvSpPr>
        <p:spPr>
          <a:xfrm>
            <a:off x="2464919" y="685800"/>
            <a:ext cx="1928700" cy="3429000"/>
          </a:xfrm>
          <a:custGeom>
            <a:rect b="b" l="l" r="r" t="t"/>
            <a:pathLst>
              <a:path extrusionOk="0" h="120000" w="120000">
                <a:moveTo>
                  <a:pt x="0" y="0"/>
                </a:moveTo>
                <a:lnTo>
                  <a:pt x="120000" y="0"/>
                </a:lnTo>
                <a:lnTo>
                  <a:pt x="120000" y="120000"/>
                </a:lnTo>
                <a:lnTo>
                  <a:pt x="0" y="120000"/>
                </a:lnTo>
                <a:close/>
              </a:path>
            </a:pathLst>
          </a:custGeom>
        </p:spPr>
      </p:sp>
      <p:sp>
        <p:nvSpPr>
          <p:cNvPr id="868" name="Google Shape;868;g18712691ff9_0_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3" name="Shape 873"/>
        <p:cNvGrpSpPr/>
        <p:nvPr/>
      </p:nvGrpSpPr>
      <p:grpSpPr>
        <a:xfrm>
          <a:off x="0" y="0"/>
          <a:ext cx="0" cy="0"/>
          <a:chOff x="0" y="0"/>
          <a:chExt cx="0" cy="0"/>
        </a:xfrm>
      </p:grpSpPr>
      <p:sp>
        <p:nvSpPr>
          <p:cNvPr id="874" name="Google Shape;874;g18eaa92dc6a_0_8015:notes"/>
          <p:cNvSpPr/>
          <p:nvPr>
            <p:ph idx="2" type="sldImg"/>
          </p:nvPr>
        </p:nvSpPr>
        <p:spPr>
          <a:xfrm>
            <a:off x="2464897" y="685800"/>
            <a:ext cx="1928700" cy="3429000"/>
          </a:xfrm>
          <a:custGeom>
            <a:rect b="b" l="l" r="r" t="t"/>
            <a:pathLst>
              <a:path extrusionOk="0" h="120000" w="120000">
                <a:moveTo>
                  <a:pt x="0" y="0"/>
                </a:moveTo>
                <a:lnTo>
                  <a:pt x="120000" y="0"/>
                </a:lnTo>
                <a:lnTo>
                  <a:pt x="120000" y="120000"/>
                </a:lnTo>
                <a:lnTo>
                  <a:pt x="0" y="120000"/>
                </a:lnTo>
                <a:close/>
              </a:path>
            </a:pathLst>
          </a:custGeom>
        </p:spPr>
      </p:sp>
      <p:sp>
        <p:nvSpPr>
          <p:cNvPr id="875" name="Google Shape;875;g18eaa92dc6a_0_80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0" name="Shape 880"/>
        <p:cNvGrpSpPr/>
        <p:nvPr/>
      </p:nvGrpSpPr>
      <p:grpSpPr>
        <a:xfrm>
          <a:off x="0" y="0"/>
          <a:ext cx="0" cy="0"/>
          <a:chOff x="0" y="0"/>
          <a:chExt cx="0" cy="0"/>
        </a:xfrm>
      </p:grpSpPr>
      <p:sp>
        <p:nvSpPr>
          <p:cNvPr id="881" name="Google Shape;881;g18eaa92dc6a_0_8021:notes"/>
          <p:cNvSpPr/>
          <p:nvPr>
            <p:ph idx="2" type="sldImg"/>
          </p:nvPr>
        </p:nvSpPr>
        <p:spPr>
          <a:xfrm>
            <a:off x="2464897" y="685800"/>
            <a:ext cx="1928700" cy="3429000"/>
          </a:xfrm>
          <a:custGeom>
            <a:rect b="b" l="l" r="r" t="t"/>
            <a:pathLst>
              <a:path extrusionOk="0" h="120000" w="120000">
                <a:moveTo>
                  <a:pt x="0" y="0"/>
                </a:moveTo>
                <a:lnTo>
                  <a:pt x="120000" y="0"/>
                </a:lnTo>
                <a:lnTo>
                  <a:pt x="120000" y="120000"/>
                </a:lnTo>
                <a:lnTo>
                  <a:pt x="0" y="120000"/>
                </a:lnTo>
                <a:close/>
              </a:path>
            </a:pathLst>
          </a:custGeom>
        </p:spPr>
      </p:sp>
      <p:sp>
        <p:nvSpPr>
          <p:cNvPr id="882" name="Google Shape;882;g18eaa92dc6a_0_80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7" name="Shape 887"/>
        <p:cNvGrpSpPr/>
        <p:nvPr/>
      </p:nvGrpSpPr>
      <p:grpSpPr>
        <a:xfrm>
          <a:off x="0" y="0"/>
          <a:ext cx="0" cy="0"/>
          <a:chOff x="0" y="0"/>
          <a:chExt cx="0" cy="0"/>
        </a:xfrm>
      </p:grpSpPr>
      <p:sp>
        <p:nvSpPr>
          <p:cNvPr id="888" name="Google Shape;888;g18eaa92dc6a_0_8027:notes"/>
          <p:cNvSpPr/>
          <p:nvPr>
            <p:ph idx="2" type="sldImg"/>
          </p:nvPr>
        </p:nvSpPr>
        <p:spPr>
          <a:xfrm>
            <a:off x="2464897" y="685800"/>
            <a:ext cx="1928700" cy="3429000"/>
          </a:xfrm>
          <a:custGeom>
            <a:rect b="b" l="l" r="r" t="t"/>
            <a:pathLst>
              <a:path extrusionOk="0" h="120000" w="120000">
                <a:moveTo>
                  <a:pt x="0" y="0"/>
                </a:moveTo>
                <a:lnTo>
                  <a:pt x="120000" y="0"/>
                </a:lnTo>
                <a:lnTo>
                  <a:pt x="120000" y="120000"/>
                </a:lnTo>
                <a:lnTo>
                  <a:pt x="0" y="120000"/>
                </a:lnTo>
                <a:close/>
              </a:path>
            </a:pathLst>
          </a:custGeom>
        </p:spPr>
      </p:sp>
      <p:sp>
        <p:nvSpPr>
          <p:cNvPr id="889" name="Google Shape;889;g18eaa92dc6a_0_80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3" name="Shape 913"/>
        <p:cNvGrpSpPr/>
        <p:nvPr/>
      </p:nvGrpSpPr>
      <p:grpSpPr>
        <a:xfrm>
          <a:off x="0" y="0"/>
          <a:ext cx="0" cy="0"/>
          <a:chOff x="0" y="0"/>
          <a:chExt cx="0" cy="0"/>
        </a:xfrm>
      </p:grpSpPr>
      <p:sp>
        <p:nvSpPr>
          <p:cNvPr id="914" name="Google Shape;914;g18eaa92dc6a_0_8048:notes"/>
          <p:cNvSpPr/>
          <p:nvPr>
            <p:ph idx="2" type="sldImg"/>
          </p:nvPr>
        </p:nvSpPr>
        <p:spPr>
          <a:xfrm>
            <a:off x="2464897" y="685800"/>
            <a:ext cx="1928700" cy="3429000"/>
          </a:xfrm>
          <a:custGeom>
            <a:rect b="b" l="l" r="r" t="t"/>
            <a:pathLst>
              <a:path extrusionOk="0" h="120000" w="120000">
                <a:moveTo>
                  <a:pt x="0" y="0"/>
                </a:moveTo>
                <a:lnTo>
                  <a:pt x="120000" y="0"/>
                </a:lnTo>
                <a:lnTo>
                  <a:pt x="120000" y="120000"/>
                </a:lnTo>
                <a:lnTo>
                  <a:pt x="0" y="120000"/>
                </a:lnTo>
                <a:close/>
              </a:path>
            </a:pathLst>
          </a:custGeom>
        </p:spPr>
      </p:sp>
      <p:sp>
        <p:nvSpPr>
          <p:cNvPr id="915" name="Google Shape;915;g18eaa92dc6a_0_80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9" name="Shape 929"/>
        <p:cNvGrpSpPr/>
        <p:nvPr/>
      </p:nvGrpSpPr>
      <p:grpSpPr>
        <a:xfrm>
          <a:off x="0" y="0"/>
          <a:ext cx="0" cy="0"/>
          <a:chOff x="0" y="0"/>
          <a:chExt cx="0" cy="0"/>
        </a:xfrm>
      </p:grpSpPr>
      <p:sp>
        <p:nvSpPr>
          <p:cNvPr id="930" name="Google Shape;930;g18eaa92dc6a_0_8063:notes"/>
          <p:cNvSpPr/>
          <p:nvPr>
            <p:ph idx="2" type="sldImg"/>
          </p:nvPr>
        </p:nvSpPr>
        <p:spPr>
          <a:xfrm>
            <a:off x="2464897" y="685800"/>
            <a:ext cx="1928700" cy="3429000"/>
          </a:xfrm>
          <a:custGeom>
            <a:rect b="b" l="l" r="r" t="t"/>
            <a:pathLst>
              <a:path extrusionOk="0" h="120000" w="120000">
                <a:moveTo>
                  <a:pt x="0" y="0"/>
                </a:moveTo>
                <a:lnTo>
                  <a:pt x="120000" y="0"/>
                </a:lnTo>
                <a:lnTo>
                  <a:pt x="120000" y="120000"/>
                </a:lnTo>
                <a:lnTo>
                  <a:pt x="0" y="120000"/>
                </a:lnTo>
                <a:close/>
              </a:path>
            </a:pathLst>
          </a:custGeom>
        </p:spPr>
      </p:sp>
      <p:sp>
        <p:nvSpPr>
          <p:cNvPr id="931" name="Google Shape;931;g18eaa92dc6a_0_80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3" name="Shape 333"/>
        <p:cNvGrpSpPr/>
        <p:nvPr/>
      </p:nvGrpSpPr>
      <p:grpSpPr>
        <a:xfrm>
          <a:off x="0" y="0"/>
          <a:ext cx="0" cy="0"/>
          <a:chOff x="0" y="0"/>
          <a:chExt cx="0" cy="0"/>
        </a:xfrm>
      </p:grpSpPr>
      <p:sp>
        <p:nvSpPr>
          <p:cNvPr id="334" name="Google Shape;334;g1319aeca23f_1_6:notes"/>
          <p:cNvSpPr/>
          <p:nvPr>
            <p:ph idx="2" type="sldImg"/>
          </p:nvPr>
        </p:nvSpPr>
        <p:spPr>
          <a:xfrm>
            <a:off x="2464919" y="685800"/>
            <a:ext cx="1928700" cy="3429000"/>
          </a:xfrm>
          <a:custGeom>
            <a:rect b="b" l="l" r="r" t="t"/>
            <a:pathLst>
              <a:path extrusionOk="0" h="120000" w="120000">
                <a:moveTo>
                  <a:pt x="0" y="0"/>
                </a:moveTo>
                <a:lnTo>
                  <a:pt x="120000" y="0"/>
                </a:lnTo>
                <a:lnTo>
                  <a:pt x="120000" y="120000"/>
                </a:lnTo>
                <a:lnTo>
                  <a:pt x="0" y="120000"/>
                </a:lnTo>
                <a:close/>
              </a:path>
            </a:pathLst>
          </a:custGeom>
        </p:spPr>
      </p:sp>
      <p:sp>
        <p:nvSpPr>
          <p:cNvPr id="335" name="Google Shape;335;g1319aeca23f_1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7" name="Shape 1267"/>
        <p:cNvGrpSpPr/>
        <p:nvPr/>
      </p:nvGrpSpPr>
      <p:grpSpPr>
        <a:xfrm>
          <a:off x="0" y="0"/>
          <a:ext cx="0" cy="0"/>
          <a:chOff x="0" y="0"/>
          <a:chExt cx="0" cy="0"/>
        </a:xfrm>
      </p:grpSpPr>
      <p:sp>
        <p:nvSpPr>
          <p:cNvPr id="1268" name="Google Shape;1268;g18eaa92dc6a_0_8400:notes"/>
          <p:cNvSpPr/>
          <p:nvPr>
            <p:ph idx="2" type="sldImg"/>
          </p:nvPr>
        </p:nvSpPr>
        <p:spPr>
          <a:xfrm>
            <a:off x="2464919" y="685800"/>
            <a:ext cx="1928700" cy="3429000"/>
          </a:xfrm>
          <a:custGeom>
            <a:rect b="b" l="l" r="r" t="t"/>
            <a:pathLst>
              <a:path extrusionOk="0" h="120000" w="120000">
                <a:moveTo>
                  <a:pt x="0" y="0"/>
                </a:moveTo>
                <a:lnTo>
                  <a:pt x="120000" y="0"/>
                </a:lnTo>
                <a:lnTo>
                  <a:pt x="120000" y="120000"/>
                </a:lnTo>
                <a:lnTo>
                  <a:pt x="0" y="120000"/>
                </a:lnTo>
                <a:close/>
              </a:path>
            </a:pathLst>
          </a:custGeom>
        </p:spPr>
      </p:sp>
      <p:sp>
        <p:nvSpPr>
          <p:cNvPr id="1269" name="Google Shape;1269;g18eaa92dc6a_0_84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17" name="Shape 3417"/>
        <p:cNvGrpSpPr/>
        <p:nvPr/>
      </p:nvGrpSpPr>
      <p:grpSpPr>
        <a:xfrm>
          <a:off x="0" y="0"/>
          <a:ext cx="0" cy="0"/>
          <a:chOff x="0" y="0"/>
          <a:chExt cx="0" cy="0"/>
        </a:xfrm>
      </p:grpSpPr>
      <p:sp>
        <p:nvSpPr>
          <p:cNvPr id="3418" name="Google Shape;3418;g18eaa92dc6a_0_10549:notes"/>
          <p:cNvSpPr/>
          <p:nvPr>
            <p:ph idx="2" type="sldImg"/>
          </p:nvPr>
        </p:nvSpPr>
        <p:spPr>
          <a:xfrm>
            <a:off x="2464919" y="685800"/>
            <a:ext cx="1928700" cy="3429000"/>
          </a:xfrm>
          <a:custGeom>
            <a:rect b="b" l="l" r="r" t="t"/>
            <a:pathLst>
              <a:path extrusionOk="0" h="120000" w="120000">
                <a:moveTo>
                  <a:pt x="0" y="0"/>
                </a:moveTo>
                <a:lnTo>
                  <a:pt x="120000" y="0"/>
                </a:lnTo>
                <a:lnTo>
                  <a:pt x="120000" y="120000"/>
                </a:lnTo>
                <a:lnTo>
                  <a:pt x="0" y="120000"/>
                </a:lnTo>
                <a:close/>
              </a:path>
            </a:pathLst>
          </a:custGeom>
        </p:spPr>
      </p:sp>
      <p:sp>
        <p:nvSpPr>
          <p:cNvPr id="3419" name="Google Shape;3419;g18eaa92dc6a_0_105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44" name="Shape 3844"/>
        <p:cNvGrpSpPr/>
        <p:nvPr/>
      </p:nvGrpSpPr>
      <p:grpSpPr>
        <a:xfrm>
          <a:off x="0" y="0"/>
          <a:ext cx="0" cy="0"/>
          <a:chOff x="0" y="0"/>
          <a:chExt cx="0" cy="0"/>
        </a:xfrm>
      </p:grpSpPr>
      <p:sp>
        <p:nvSpPr>
          <p:cNvPr id="3845" name="Google Shape;3845;g18eaa92dc6a_0_10975:notes"/>
          <p:cNvSpPr/>
          <p:nvPr>
            <p:ph idx="2" type="sldImg"/>
          </p:nvPr>
        </p:nvSpPr>
        <p:spPr>
          <a:xfrm>
            <a:off x="2464919" y="685800"/>
            <a:ext cx="1928700" cy="3429000"/>
          </a:xfrm>
          <a:custGeom>
            <a:rect b="b" l="l" r="r" t="t"/>
            <a:pathLst>
              <a:path extrusionOk="0" h="120000" w="120000">
                <a:moveTo>
                  <a:pt x="0" y="0"/>
                </a:moveTo>
                <a:lnTo>
                  <a:pt x="120000" y="0"/>
                </a:lnTo>
                <a:lnTo>
                  <a:pt x="120000" y="120000"/>
                </a:lnTo>
                <a:lnTo>
                  <a:pt x="0" y="120000"/>
                </a:lnTo>
                <a:close/>
              </a:path>
            </a:pathLst>
          </a:custGeom>
        </p:spPr>
      </p:sp>
      <p:sp>
        <p:nvSpPr>
          <p:cNvPr id="3846" name="Google Shape;3846;g18eaa92dc6a_0_109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89" name="Shape 3989"/>
        <p:cNvGrpSpPr/>
        <p:nvPr/>
      </p:nvGrpSpPr>
      <p:grpSpPr>
        <a:xfrm>
          <a:off x="0" y="0"/>
          <a:ext cx="0" cy="0"/>
          <a:chOff x="0" y="0"/>
          <a:chExt cx="0" cy="0"/>
        </a:xfrm>
      </p:grpSpPr>
      <p:sp>
        <p:nvSpPr>
          <p:cNvPr id="3990" name="Google Shape;3990;g18eaa92dc6a_0_11119:notes"/>
          <p:cNvSpPr/>
          <p:nvPr>
            <p:ph idx="2" type="sldImg"/>
          </p:nvPr>
        </p:nvSpPr>
        <p:spPr>
          <a:xfrm>
            <a:off x="2464919" y="685800"/>
            <a:ext cx="1928700" cy="3429000"/>
          </a:xfrm>
          <a:custGeom>
            <a:rect b="b" l="l" r="r" t="t"/>
            <a:pathLst>
              <a:path extrusionOk="0" h="120000" w="120000">
                <a:moveTo>
                  <a:pt x="0" y="0"/>
                </a:moveTo>
                <a:lnTo>
                  <a:pt x="120000" y="0"/>
                </a:lnTo>
                <a:lnTo>
                  <a:pt x="120000" y="120000"/>
                </a:lnTo>
                <a:lnTo>
                  <a:pt x="0" y="120000"/>
                </a:lnTo>
                <a:close/>
              </a:path>
            </a:pathLst>
          </a:custGeom>
        </p:spPr>
      </p:sp>
      <p:sp>
        <p:nvSpPr>
          <p:cNvPr id="3991" name="Google Shape;3991;g18eaa92dc6a_0_111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92" name="Shape 4392"/>
        <p:cNvGrpSpPr/>
        <p:nvPr/>
      </p:nvGrpSpPr>
      <p:grpSpPr>
        <a:xfrm>
          <a:off x="0" y="0"/>
          <a:ext cx="0" cy="0"/>
          <a:chOff x="0" y="0"/>
          <a:chExt cx="0" cy="0"/>
        </a:xfrm>
      </p:grpSpPr>
      <p:sp>
        <p:nvSpPr>
          <p:cNvPr id="4393" name="Google Shape;4393;g18eaa92dc6a_0_11521:notes"/>
          <p:cNvSpPr/>
          <p:nvPr>
            <p:ph idx="2" type="sldImg"/>
          </p:nvPr>
        </p:nvSpPr>
        <p:spPr>
          <a:xfrm>
            <a:off x="2464919" y="685800"/>
            <a:ext cx="1928700" cy="3429000"/>
          </a:xfrm>
          <a:custGeom>
            <a:rect b="b" l="l" r="r" t="t"/>
            <a:pathLst>
              <a:path extrusionOk="0" h="120000" w="120000">
                <a:moveTo>
                  <a:pt x="0" y="0"/>
                </a:moveTo>
                <a:lnTo>
                  <a:pt x="120000" y="0"/>
                </a:lnTo>
                <a:lnTo>
                  <a:pt x="120000" y="120000"/>
                </a:lnTo>
                <a:lnTo>
                  <a:pt x="0" y="120000"/>
                </a:lnTo>
                <a:close/>
              </a:path>
            </a:pathLst>
          </a:custGeom>
        </p:spPr>
      </p:sp>
      <p:sp>
        <p:nvSpPr>
          <p:cNvPr id="4394" name="Google Shape;4394;g18eaa92dc6a_0_115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63" name="Shape 4763"/>
        <p:cNvGrpSpPr/>
        <p:nvPr/>
      </p:nvGrpSpPr>
      <p:grpSpPr>
        <a:xfrm>
          <a:off x="0" y="0"/>
          <a:ext cx="0" cy="0"/>
          <a:chOff x="0" y="0"/>
          <a:chExt cx="0" cy="0"/>
        </a:xfrm>
      </p:grpSpPr>
      <p:sp>
        <p:nvSpPr>
          <p:cNvPr id="4764" name="Google Shape;4764;g18eaa92dc6a_0_11891:notes"/>
          <p:cNvSpPr/>
          <p:nvPr>
            <p:ph idx="2" type="sldImg"/>
          </p:nvPr>
        </p:nvSpPr>
        <p:spPr>
          <a:xfrm>
            <a:off x="2464897" y="685800"/>
            <a:ext cx="1928700" cy="3429000"/>
          </a:xfrm>
          <a:custGeom>
            <a:rect b="b" l="l" r="r" t="t"/>
            <a:pathLst>
              <a:path extrusionOk="0" h="120000" w="120000">
                <a:moveTo>
                  <a:pt x="0" y="0"/>
                </a:moveTo>
                <a:lnTo>
                  <a:pt x="120000" y="0"/>
                </a:lnTo>
                <a:lnTo>
                  <a:pt x="120000" y="120000"/>
                </a:lnTo>
                <a:lnTo>
                  <a:pt x="0" y="120000"/>
                </a:lnTo>
                <a:close/>
              </a:path>
            </a:pathLst>
          </a:custGeom>
        </p:spPr>
      </p:sp>
      <p:sp>
        <p:nvSpPr>
          <p:cNvPr id="4765" name="Google Shape;4765;g18eaa92dc6a_0_118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73" name="Shape 5073"/>
        <p:cNvGrpSpPr/>
        <p:nvPr/>
      </p:nvGrpSpPr>
      <p:grpSpPr>
        <a:xfrm>
          <a:off x="0" y="0"/>
          <a:ext cx="0" cy="0"/>
          <a:chOff x="0" y="0"/>
          <a:chExt cx="0" cy="0"/>
        </a:xfrm>
      </p:grpSpPr>
      <p:sp>
        <p:nvSpPr>
          <p:cNvPr id="5074" name="Google Shape;5074;g18eaa92dc6a_0_12200:notes"/>
          <p:cNvSpPr/>
          <p:nvPr>
            <p:ph idx="2" type="sldImg"/>
          </p:nvPr>
        </p:nvSpPr>
        <p:spPr>
          <a:xfrm>
            <a:off x="2464897" y="685800"/>
            <a:ext cx="1928700" cy="3429000"/>
          </a:xfrm>
          <a:custGeom>
            <a:rect b="b" l="l" r="r" t="t"/>
            <a:pathLst>
              <a:path extrusionOk="0" h="120000" w="120000">
                <a:moveTo>
                  <a:pt x="0" y="0"/>
                </a:moveTo>
                <a:lnTo>
                  <a:pt x="120000" y="0"/>
                </a:lnTo>
                <a:lnTo>
                  <a:pt x="120000" y="120000"/>
                </a:lnTo>
                <a:lnTo>
                  <a:pt x="0" y="120000"/>
                </a:lnTo>
                <a:close/>
              </a:path>
            </a:pathLst>
          </a:custGeom>
        </p:spPr>
      </p:sp>
      <p:sp>
        <p:nvSpPr>
          <p:cNvPr id="5075" name="Google Shape;5075;g18eaa92dc6a_0_122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61" name="Shape 5361"/>
        <p:cNvGrpSpPr/>
        <p:nvPr/>
      </p:nvGrpSpPr>
      <p:grpSpPr>
        <a:xfrm>
          <a:off x="0" y="0"/>
          <a:ext cx="0" cy="0"/>
          <a:chOff x="0" y="0"/>
          <a:chExt cx="0" cy="0"/>
        </a:xfrm>
      </p:grpSpPr>
      <p:sp>
        <p:nvSpPr>
          <p:cNvPr id="5362" name="Google Shape;5362;g18eaa92dc6a_0_12487:notes"/>
          <p:cNvSpPr/>
          <p:nvPr>
            <p:ph idx="2" type="sldImg"/>
          </p:nvPr>
        </p:nvSpPr>
        <p:spPr>
          <a:xfrm>
            <a:off x="2464897" y="685800"/>
            <a:ext cx="1928700" cy="3429000"/>
          </a:xfrm>
          <a:custGeom>
            <a:rect b="b" l="l" r="r" t="t"/>
            <a:pathLst>
              <a:path extrusionOk="0" h="120000" w="120000">
                <a:moveTo>
                  <a:pt x="0" y="0"/>
                </a:moveTo>
                <a:lnTo>
                  <a:pt x="120000" y="0"/>
                </a:lnTo>
                <a:lnTo>
                  <a:pt x="120000" y="120000"/>
                </a:lnTo>
                <a:lnTo>
                  <a:pt x="0" y="120000"/>
                </a:lnTo>
                <a:close/>
              </a:path>
            </a:pathLst>
          </a:custGeom>
        </p:spPr>
      </p:sp>
      <p:sp>
        <p:nvSpPr>
          <p:cNvPr id="5363" name="Google Shape;5363;g18eaa92dc6a_0_124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20" name="Shape 5720"/>
        <p:cNvGrpSpPr/>
        <p:nvPr/>
      </p:nvGrpSpPr>
      <p:grpSpPr>
        <a:xfrm>
          <a:off x="0" y="0"/>
          <a:ext cx="0" cy="0"/>
          <a:chOff x="0" y="0"/>
          <a:chExt cx="0" cy="0"/>
        </a:xfrm>
      </p:grpSpPr>
      <p:sp>
        <p:nvSpPr>
          <p:cNvPr id="5721" name="Google Shape;5721;g18eaa92dc6a_0_12845:notes"/>
          <p:cNvSpPr/>
          <p:nvPr>
            <p:ph idx="2" type="sldImg"/>
          </p:nvPr>
        </p:nvSpPr>
        <p:spPr>
          <a:xfrm>
            <a:off x="2464897" y="685800"/>
            <a:ext cx="1928700" cy="3429000"/>
          </a:xfrm>
          <a:custGeom>
            <a:rect b="b" l="l" r="r" t="t"/>
            <a:pathLst>
              <a:path extrusionOk="0" h="120000" w="120000">
                <a:moveTo>
                  <a:pt x="0" y="0"/>
                </a:moveTo>
                <a:lnTo>
                  <a:pt x="120000" y="0"/>
                </a:lnTo>
                <a:lnTo>
                  <a:pt x="120000" y="120000"/>
                </a:lnTo>
                <a:lnTo>
                  <a:pt x="0" y="120000"/>
                </a:lnTo>
                <a:close/>
              </a:path>
            </a:pathLst>
          </a:custGeom>
        </p:spPr>
      </p:sp>
      <p:sp>
        <p:nvSpPr>
          <p:cNvPr id="5722" name="Google Shape;5722;g18eaa92dc6a_0_128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37" name="Shape 6137"/>
        <p:cNvGrpSpPr/>
        <p:nvPr/>
      </p:nvGrpSpPr>
      <p:grpSpPr>
        <a:xfrm>
          <a:off x="0" y="0"/>
          <a:ext cx="0" cy="0"/>
          <a:chOff x="0" y="0"/>
          <a:chExt cx="0" cy="0"/>
        </a:xfrm>
      </p:grpSpPr>
      <p:sp>
        <p:nvSpPr>
          <p:cNvPr id="6138" name="Google Shape;6138;g18eaa92dc6a_0_13261:notes"/>
          <p:cNvSpPr/>
          <p:nvPr>
            <p:ph idx="2" type="sldImg"/>
          </p:nvPr>
        </p:nvSpPr>
        <p:spPr>
          <a:xfrm>
            <a:off x="2464897" y="685800"/>
            <a:ext cx="1928700" cy="3429000"/>
          </a:xfrm>
          <a:custGeom>
            <a:rect b="b" l="l" r="r" t="t"/>
            <a:pathLst>
              <a:path extrusionOk="0" h="120000" w="120000">
                <a:moveTo>
                  <a:pt x="0" y="0"/>
                </a:moveTo>
                <a:lnTo>
                  <a:pt x="120000" y="0"/>
                </a:lnTo>
                <a:lnTo>
                  <a:pt x="120000" y="120000"/>
                </a:lnTo>
                <a:lnTo>
                  <a:pt x="0" y="120000"/>
                </a:lnTo>
                <a:close/>
              </a:path>
            </a:pathLst>
          </a:custGeom>
        </p:spPr>
      </p:sp>
      <p:sp>
        <p:nvSpPr>
          <p:cNvPr id="6139" name="Google Shape;6139;g18eaa92dc6a_0_132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2" name="Shape 342"/>
        <p:cNvGrpSpPr/>
        <p:nvPr/>
      </p:nvGrpSpPr>
      <p:grpSpPr>
        <a:xfrm>
          <a:off x="0" y="0"/>
          <a:ext cx="0" cy="0"/>
          <a:chOff x="0" y="0"/>
          <a:chExt cx="0" cy="0"/>
        </a:xfrm>
      </p:grpSpPr>
      <p:sp>
        <p:nvSpPr>
          <p:cNvPr id="343" name="Google Shape;343;g1319aeca23f_1_11:notes"/>
          <p:cNvSpPr/>
          <p:nvPr>
            <p:ph idx="2" type="sldImg"/>
          </p:nvPr>
        </p:nvSpPr>
        <p:spPr>
          <a:xfrm>
            <a:off x="2464919" y="685800"/>
            <a:ext cx="1928700" cy="3429000"/>
          </a:xfrm>
          <a:custGeom>
            <a:rect b="b" l="l" r="r" t="t"/>
            <a:pathLst>
              <a:path extrusionOk="0" h="120000" w="120000">
                <a:moveTo>
                  <a:pt x="0" y="0"/>
                </a:moveTo>
                <a:lnTo>
                  <a:pt x="120000" y="0"/>
                </a:lnTo>
                <a:lnTo>
                  <a:pt x="120000" y="120000"/>
                </a:lnTo>
                <a:lnTo>
                  <a:pt x="0" y="120000"/>
                </a:lnTo>
                <a:close/>
              </a:path>
            </a:pathLst>
          </a:custGeom>
        </p:spPr>
      </p:sp>
      <p:sp>
        <p:nvSpPr>
          <p:cNvPr id="344" name="Google Shape;344;g1319aeca23f_1_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77" name="Shape 6477"/>
        <p:cNvGrpSpPr/>
        <p:nvPr/>
      </p:nvGrpSpPr>
      <p:grpSpPr>
        <a:xfrm>
          <a:off x="0" y="0"/>
          <a:ext cx="0" cy="0"/>
          <a:chOff x="0" y="0"/>
          <a:chExt cx="0" cy="0"/>
        </a:xfrm>
      </p:grpSpPr>
      <p:sp>
        <p:nvSpPr>
          <p:cNvPr id="6478" name="Google Shape;6478;g18eaa92dc6a_0_13600:notes"/>
          <p:cNvSpPr/>
          <p:nvPr>
            <p:ph idx="2" type="sldImg"/>
          </p:nvPr>
        </p:nvSpPr>
        <p:spPr>
          <a:xfrm>
            <a:off x="2464897" y="685800"/>
            <a:ext cx="1928700" cy="3429000"/>
          </a:xfrm>
          <a:custGeom>
            <a:rect b="b" l="l" r="r" t="t"/>
            <a:pathLst>
              <a:path extrusionOk="0" h="120000" w="120000">
                <a:moveTo>
                  <a:pt x="0" y="0"/>
                </a:moveTo>
                <a:lnTo>
                  <a:pt x="120000" y="0"/>
                </a:lnTo>
                <a:lnTo>
                  <a:pt x="120000" y="120000"/>
                </a:lnTo>
                <a:lnTo>
                  <a:pt x="0" y="120000"/>
                </a:lnTo>
                <a:close/>
              </a:path>
            </a:pathLst>
          </a:custGeom>
        </p:spPr>
      </p:sp>
      <p:sp>
        <p:nvSpPr>
          <p:cNvPr id="6479" name="Google Shape;6479;g18eaa92dc6a_0_136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65" name="Shape 6665"/>
        <p:cNvGrpSpPr/>
        <p:nvPr/>
      </p:nvGrpSpPr>
      <p:grpSpPr>
        <a:xfrm>
          <a:off x="0" y="0"/>
          <a:ext cx="0" cy="0"/>
          <a:chOff x="0" y="0"/>
          <a:chExt cx="0" cy="0"/>
        </a:xfrm>
      </p:grpSpPr>
      <p:sp>
        <p:nvSpPr>
          <p:cNvPr id="6666" name="Google Shape;6666;g18eaa92dc6a_0_13787:notes"/>
          <p:cNvSpPr/>
          <p:nvPr>
            <p:ph idx="2" type="sldImg"/>
          </p:nvPr>
        </p:nvSpPr>
        <p:spPr>
          <a:xfrm>
            <a:off x="2464897" y="685800"/>
            <a:ext cx="1928700" cy="3429000"/>
          </a:xfrm>
          <a:custGeom>
            <a:rect b="b" l="l" r="r" t="t"/>
            <a:pathLst>
              <a:path extrusionOk="0" h="120000" w="120000">
                <a:moveTo>
                  <a:pt x="0" y="0"/>
                </a:moveTo>
                <a:lnTo>
                  <a:pt x="120000" y="0"/>
                </a:lnTo>
                <a:lnTo>
                  <a:pt x="120000" y="120000"/>
                </a:lnTo>
                <a:lnTo>
                  <a:pt x="0" y="120000"/>
                </a:lnTo>
                <a:close/>
              </a:path>
            </a:pathLst>
          </a:custGeom>
        </p:spPr>
      </p:sp>
      <p:sp>
        <p:nvSpPr>
          <p:cNvPr id="6667" name="Google Shape;6667;g18eaa92dc6a_0_137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11" name="Shape 6911"/>
        <p:cNvGrpSpPr/>
        <p:nvPr/>
      </p:nvGrpSpPr>
      <p:grpSpPr>
        <a:xfrm>
          <a:off x="0" y="0"/>
          <a:ext cx="0" cy="0"/>
          <a:chOff x="0" y="0"/>
          <a:chExt cx="0" cy="0"/>
        </a:xfrm>
      </p:grpSpPr>
      <p:sp>
        <p:nvSpPr>
          <p:cNvPr id="6912" name="Google Shape;6912;g18eaa92dc6a_0_15237:notes"/>
          <p:cNvSpPr/>
          <p:nvPr>
            <p:ph idx="2" type="sldImg"/>
          </p:nvPr>
        </p:nvSpPr>
        <p:spPr>
          <a:xfrm>
            <a:off x="2464897" y="685800"/>
            <a:ext cx="1928700" cy="3429000"/>
          </a:xfrm>
          <a:custGeom>
            <a:rect b="b" l="l" r="r" t="t"/>
            <a:pathLst>
              <a:path extrusionOk="0" h="120000" w="120000">
                <a:moveTo>
                  <a:pt x="0" y="0"/>
                </a:moveTo>
                <a:lnTo>
                  <a:pt x="120000" y="0"/>
                </a:lnTo>
                <a:lnTo>
                  <a:pt x="120000" y="120000"/>
                </a:lnTo>
                <a:lnTo>
                  <a:pt x="0" y="120000"/>
                </a:lnTo>
                <a:close/>
              </a:path>
            </a:pathLst>
          </a:custGeom>
        </p:spPr>
      </p:sp>
      <p:sp>
        <p:nvSpPr>
          <p:cNvPr id="6913" name="Google Shape;6913;g18eaa92dc6a_0_152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8" name="Shape 348"/>
        <p:cNvGrpSpPr/>
        <p:nvPr/>
      </p:nvGrpSpPr>
      <p:grpSpPr>
        <a:xfrm>
          <a:off x="0" y="0"/>
          <a:ext cx="0" cy="0"/>
          <a:chOff x="0" y="0"/>
          <a:chExt cx="0" cy="0"/>
        </a:xfrm>
      </p:grpSpPr>
      <p:sp>
        <p:nvSpPr>
          <p:cNvPr id="349" name="Google Shape;349;g134fc882202_0_175:notes"/>
          <p:cNvSpPr/>
          <p:nvPr>
            <p:ph idx="2" type="sldImg"/>
          </p:nvPr>
        </p:nvSpPr>
        <p:spPr>
          <a:xfrm>
            <a:off x="2464919" y="685800"/>
            <a:ext cx="1928700" cy="3429000"/>
          </a:xfrm>
          <a:custGeom>
            <a:rect b="b" l="l" r="r" t="t"/>
            <a:pathLst>
              <a:path extrusionOk="0" h="120000" w="120000">
                <a:moveTo>
                  <a:pt x="0" y="0"/>
                </a:moveTo>
                <a:lnTo>
                  <a:pt x="120000" y="0"/>
                </a:lnTo>
                <a:lnTo>
                  <a:pt x="120000" y="120000"/>
                </a:lnTo>
                <a:lnTo>
                  <a:pt x="0" y="120000"/>
                </a:lnTo>
                <a:close/>
              </a:path>
            </a:pathLst>
          </a:custGeom>
        </p:spPr>
      </p:sp>
      <p:sp>
        <p:nvSpPr>
          <p:cNvPr id="350" name="Google Shape;350;g134fc882202_0_1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5" name="Shape 365"/>
        <p:cNvGrpSpPr/>
        <p:nvPr/>
      </p:nvGrpSpPr>
      <p:grpSpPr>
        <a:xfrm>
          <a:off x="0" y="0"/>
          <a:ext cx="0" cy="0"/>
          <a:chOff x="0" y="0"/>
          <a:chExt cx="0" cy="0"/>
        </a:xfrm>
      </p:grpSpPr>
      <p:sp>
        <p:nvSpPr>
          <p:cNvPr id="366" name="Google Shape;366;g188d30074f4_0_0:notes"/>
          <p:cNvSpPr/>
          <p:nvPr>
            <p:ph idx="2" type="sldImg"/>
          </p:nvPr>
        </p:nvSpPr>
        <p:spPr>
          <a:xfrm>
            <a:off x="2464919" y="685800"/>
            <a:ext cx="1928700" cy="3429000"/>
          </a:xfrm>
          <a:custGeom>
            <a:rect b="b" l="l" r="r" t="t"/>
            <a:pathLst>
              <a:path extrusionOk="0" h="120000" w="120000">
                <a:moveTo>
                  <a:pt x="0" y="0"/>
                </a:moveTo>
                <a:lnTo>
                  <a:pt x="120000" y="0"/>
                </a:lnTo>
                <a:lnTo>
                  <a:pt x="120000" y="120000"/>
                </a:lnTo>
                <a:lnTo>
                  <a:pt x="0" y="120000"/>
                </a:lnTo>
                <a:close/>
              </a:path>
            </a:pathLst>
          </a:custGeom>
        </p:spPr>
      </p:sp>
      <p:sp>
        <p:nvSpPr>
          <p:cNvPr id="367" name="Google Shape;367;g188d30074f4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1" name="Shape 381"/>
        <p:cNvGrpSpPr/>
        <p:nvPr/>
      </p:nvGrpSpPr>
      <p:grpSpPr>
        <a:xfrm>
          <a:off x="0" y="0"/>
          <a:ext cx="0" cy="0"/>
          <a:chOff x="0" y="0"/>
          <a:chExt cx="0" cy="0"/>
        </a:xfrm>
      </p:grpSpPr>
      <p:sp>
        <p:nvSpPr>
          <p:cNvPr id="382" name="Google Shape;382;g1319aeca23f_1_42:notes"/>
          <p:cNvSpPr/>
          <p:nvPr>
            <p:ph idx="2" type="sldImg"/>
          </p:nvPr>
        </p:nvSpPr>
        <p:spPr>
          <a:xfrm>
            <a:off x="2464919" y="685800"/>
            <a:ext cx="1928700" cy="3429000"/>
          </a:xfrm>
          <a:custGeom>
            <a:rect b="b" l="l" r="r" t="t"/>
            <a:pathLst>
              <a:path extrusionOk="0" h="120000" w="120000">
                <a:moveTo>
                  <a:pt x="0" y="0"/>
                </a:moveTo>
                <a:lnTo>
                  <a:pt x="120000" y="0"/>
                </a:lnTo>
                <a:lnTo>
                  <a:pt x="120000" y="120000"/>
                </a:lnTo>
                <a:lnTo>
                  <a:pt x="0" y="120000"/>
                </a:lnTo>
                <a:close/>
              </a:path>
            </a:pathLst>
          </a:custGeom>
        </p:spPr>
      </p:sp>
      <p:sp>
        <p:nvSpPr>
          <p:cNvPr id="383" name="Google Shape;383;g1319aeca23f_1_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7" name="Shape 397"/>
        <p:cNvGrpSpPr/>
        <p:nvPr/>
      </p:nvGrpSpPr>
      <p:grpSpPr>
        <a:xfrm>
          <a:off x="0" y="0"/>
          <a:ext cx="0" cy="0"/>
          <a:chOff x="0" y="0"/>
          <a:chExt cx="0" cy="0"/>
        </a:xfrm>
      </p:grpSpPr>
      <p:sp>
        <p:nvSpPr>
          <p:cNvPr id="398" name="Google Shape;398;g1319aeca23f_1_156:notes"/>
          <p:cNvSpPr/>
          <p:nvPr>
            <p:ph idx="2" type="sldImg"/>
          </p:nvPr>
        </p:nvSpPr>
        <p:spPr>
          <a:xfrm>
            <a:off x="2464919" y="685800"/>
            <a:ext cx="1928700" cy="3429000"/>
          </a:xfrm>
          <a:custGeom>
            <a:rect b="b" l="l" r="r" t="t"/>
            <a:pathLst>
              <a:path extrusionOk="0" h="120000" w="120000">
                <a:moveTo>
                  <a:pt x="0" y="0"/>
                </a:moveTo>
                <a:lnTo>
                  <a:pt x="120000" y="0"/>
                </a:lnTo>
                <a:lnTo>
                  <a:pt x="120000" y="120000"/>
                </a:lnTo>
                <a:lnTo>
                  <a:pt x="0" y="120000"/>
                </a:lnTo>
                <a:close/>
              </a:path>
            </a:pathLst>
          </a:custGeom>
        </p:spPr>
      </p:sp>
      <p:sp>
        <p:nvSpPr>
          <p:cNvPr id="399" name="Google Shape;399;g1319aeca23f_1_1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hyperlink" Target="https://bit.ly/3A1uf1Q" TargetMode="External"/><Relationship Id="rId4" Type="http://schemas.openxmlformats.org/officeDocument/2006/relationships/hyperlink" Target="https://flaticon.com/" TargetMode="External"/><Relationship Id="rId5" Type="http://schemas.openxmlformats.org/officeDocument/2006/relationships/hyperlink" Target="https://freepik.com/" TargetMode="Externa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pic>
        <p:nvPicPr>
          <p:cNvPr id="9" name="Google Shape;9;p2"/>
          <p:cNvPicPr preferRelativeResize="0"/>
          <p:nvPr/>
        </p:nvPicPr>
        <p:blipFill rotWithShape="1">
          <a:blip r:embed="rId2">
            <a:alphaModFix/>
          </a:blip>
          <a:srcRect b="149" l="0" r="0" t="0"/>
          <a:stretch/>
        </p:blipFill>
        <p:spPr>
          <a:xfrm>
            <a:off x="-45000" y="-79975"/>
            <a:ext cx="10376999" cy="18447950"/>
          </a:xfrm>
          <a:prstGeom prst="rect">
            <a:avLst/>
          </a:prstGeom>
          <a:noFill/>
          <a:ln>
            <a:noFill/>
          </a:ln>
        </p:spPr>
      </p:pic>
      <p:sp>
        <p:nvSpPr>
          <p:cNvPr id="10" name="Google Shape;10;p2"/>
          <p:cNvSpPr/>
          <p:nvPr/>
        </p:nvSpPr>
        <p:spPr>
          <a:xfrm>
            <a:off x="644400" y="1524000"/>
            <a:ext cx="8998200" cy="15914100"/>
          </a:xfrm>
          <a:prstGeom prst="rect">
            <a:avLst/>
          </a:prstGeom>
          <a:solidFill>
            <a:srgbClr val="1D1D1D">
              <a:alpha val="33930"/>
            </a:srgbClr>
          </a:solid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txBox="1"/>
          <p:nvPr>
            <p:ph type="ctrTitle"/>
          </p:nvPr>
        </p:nvSpPr>
        <p:spPr>
          <a:xfrm>
            <a:off x="1074450" y="2962726"/>
            <a:ext cx="8138100" cy="5094300"/>
          </a:xfrm>
          <a:prstGeom prst="rect">
            <a:avLst/>
          </a:prstGeom>
        </p:spPr>
        <p:txBody>
          <a:bodyPr anchorCtr="0" anchor="b" bIns="91425" lIns="91425" spcFirstLastPara="1" rIns="91425" wrap="square" tIns="91425">
            <a:noAutofit/>
          </a:bodyPr>
          <a:lstStyle>
            <a:lvl1pPr lvl="0" algn="l">
              <a:spcBef>
                <a:spcPts val="0"/>
              </a:spcBef>
              <a:spcAft>
                <a:spcPts val="0"/>
              </a:spcAft>
              <a:buSzPts val="10100"/>
              <a:buNone/>
              <a:defRPr sz="20000"/>
            </a:lvl1pPr>
            <a:lvl2pPr lvl="1" algn="ctr">
              <a:spcBef>
                <a:spcPts val="0"/>
              </a:spcBef>
              <a:spcAft>
                <a:spcPts val="0"/>
              </a:spcAft>
              <a:buSzPts val="10100"/>
              <a:buNone/>
              <a:defRPr sz="10100"/>
            </a:lvl2pPr>
            <a:lvl3pPr lvl="2" algn="ctr">
              <a:spcBef>
                <a:spcPts val="0"/>
              </a:spcBef>
              <a:spcAft>
                <a:spcPts val="0"/>
              </a:spcAft>
              <a:buSzPts val="10100"/>
              <a:buNone/>
              <a:defRPr sz="10100"/>
            </a:lvl3pPr>
            <a:lvl4pPr lvl="3" algn="ctr">
              <a:spcBef>
                <a:spcPts val="0"/>
              </a:spcBef>
              <a:spcAft>
                <a:spcPts val="0"/>
              </a:spcAft>
              <a:buSzPts val="10100"/>
              <a:buNone/>
              <a:defRPr sz="10100"/>
            </a:lvl4pPr>
            <a:lvl5pPr lvl="4" algn="ctr">
              <a:spcBef>
                <a:spcPts val="0"/>
              </a:spcBef>
              <a:spcAft>
                <a:spcPts val="0"/>
              </a:spcAft>
              <a:buSzPts val="10100"/>
              <a:buNone/>
              <a:defRPr sz="10100"/>
            </a:lvl5pPr>
            <a:lvl6pPr lvl="5" algn="ctr">
              <a:spcBef>
                <a:spcPts val="0"/>
              </a:spcBef>
              <a:spcAft>
                <a:spcPts val="0"/>
              </a:spcAft>
              <a:buSzPts val="10100"/>
              <a:buNone/>
              <a:defRPr sz="10100"/>
            </a:lvl6pPr>
            <a:lvl7pPr lvl="6" algn="ctr">
              <a:spcBef>
                <a:spcPts val="0"/>
              </a:spcBef>
              <a:spcAft>
                <a:spcPts val="0"/>
              </a:spcAft>
              <a:buSzPts val="10100"/>
              <a:buNone/>
              <a:defRPr sz="10100"/>
            </a:lvl7pPr>
            <a:lvl8pPr lvl="7" algn="ctr">
              <a:spcBef>
                <a:spcPts val="0"/>
              </a:spcBef>
              <a:spcAft>
                <a:spcPts val="0"/>
              </a:spcAft>
              <a:buSzPts val="10100"/>
              <a:buNone/>
              <a:defRPr sz="10100"/>
            </a:lvl8pPr>
            <a:lvl9pPr lvl="8" algn="ctr">
              <a:spcBef>
                <a:spcPts val="0"/>
              </a:spcBef>
              <a:spcAft>
                <a:spcPts val="0"/>
              </a:spcAft>
              <a:buSzPts val="10100"/>
              <a:buNone/>
              <a:defRPr sz="10100"/>
            </a:lvl9pPr>
          </a:lstStyle>
          <a:p/>
        </p:txBody>
      </p:sp>
      <p:sp>
        <p:nvSpPr>
          <p:cNvPr id="12" name="Google Shape;12;p2"/>
          <p:cNvSpPr txBox="1"/>
          <p:nvPr>
            <p:ph idx="1" type="subTitle"/>
          </p:nvPr>
        </p:nvSpPr>
        <p:spPr>
          <a:xfrm>
            <a:off x="1074450" y="13909057"/>
            <a:ext cx="8138100" cy="1527000"/>
          </a:xfrm>
          <a:prstGeom prst="rect">
            <a:avLst/>
          </a:prstGeom>
        </p:spPr>
        <p:txBody>
          <a:bodyPr anchorCtr="0" anchor="t" bIns="91425" lIns="91425" spcFirstLastPara="1" rIns="91425" wrap="square" tIns="91425">
            <a:noAutofit/>
          </a:bodyPr>
          <a:lstStyle>
            <a:lvl1pPr lvl="0" algn="r">
              <a:lnSpc>
                <a:spcPct val="100000"/>
              </a:lnSpc>
              <a:spcBef>
                <a:spcPts val="0"/>
              </a:spcBef>
              <a:spcAft>
                <a:spcPts val="0"/>
              </a:spcAft>
              <a:buSzPts val="5400"/>
              <a:buNone/>
              <a:defRPr sz="4300"/>
            </a:lvl1pPr>
            <a:lvl2pPr lvl="1" algn="ctr">
              <a:lnSpc>
                <a:spcPct val="100000"/>
              </a:lnSpc>
              <a:spcBef>
                <a:spcPts val="0"/>
              </a:spcBef>
              <a:spcAft>
                <a:spcPts val="0"/>
              </a:spcAft>
              <a:buSzPts val="5400"/>
              <a:buNone/>
              <a:defRPr sz="5400"/>
            </a:lvl2pPr>
            <a:lvl3pPr lvl="2" algn="ctr">
              <a:lnSpc>
                <a:spcPct val="100000"/>
              </a:lnSpc>
              <a:spcBef>
                <a:spcPts val="0"/>
              </a:spcBef>
              <a:spcAft>
                <a:spcPts val="0"/>
              </a:spcAft>
              <a:buSzPts val="5400"/>
              <a:buNone/>
              <a:defRPr sz="5400"/>
            </a:lvl3pPr>
            <a:lvl4pPr lvl="3" algn="ctr">
              <a:lnSpc>
                <a:spcPct val="100000"/>
              </a:lnSpc>
              <a:spcBef>
                <a:spcPts val="0"/>
              </a:spcBef>
              <a:spcAft>
                <a:spcPts val="0"/>
              </a:spcAft>
              <a:buSzPts val="5400"/>
              <a:buNone/>
              <a:defRPr sz="5400"/>
            </a:lvl4pPr>
            <a:lvl5pPr lvl="4" algn="ctr">
              <a:lnSpc>
                <a:spcPct val="100000"/>
              </a:lnSpc>
              <a:spcBef>
                <a:spcPts val="0"/>
              </a:spcBef>
              <a:spcAft>
                <a:spcPts val="0"/>
              </a:spcAft>
              <a:buSzPts val="5400"/>
              <a:buNone/>
              <a:defRPr sz="5400"/>
            </a:lvl5pPr>
            <a:lvl6pPr lvl="5" algn="ctr">
              <a:lnSpc>
                <a:spcPct val="100000"/>
              </a:lnSpc>
              <a:spcBef>
                <a:spcPts val="0"/>
              </a:spcBef>
              <a:spcAft>
                <a:spcPts val="0"/>
              </a:spcAft>
              <a:buSzPts val="5400"/>
              <a:buNone/>
              <a:defRPr sz="5400"/>
            </a:lvl6pPr>
            <a:lvl7pPr lvl="6" algn="ctr">
              <a:lnSpc>
                <a:spcPct val="100000"/>
              </a:lnSpc>
              <a:spcBef>
                <a:spcPts val="0"/>
              </a:spcBef>
              <a:spcAft>
                <a:spcPts val="0"/>
              </a:spcAft>
              <a:buSzPts val="5400"/>
              <a:buNone/>
              <a:defRPr sz="5400"/>
            </a:lvl7pPr>
            <a:lvl8pPr lvl="7" algn="ctr">
              <a:lnSpc>
                <a:spcPct val="100000"/>
              </a:lnSpc>
              <a:spcBef>
                <a:spcPts val="0"/>
              </a:spcBef>
              <a:spcAft>
                <a:spcPts val="0"/>
              </a:spcAft>
              <a:buSzPts val="5400"/>
              <a:buNone/>
              <a:defRPr sz="5400"/>
            </a:lvl8pPr>
            <a:lvl9pPr lvl="8" algn="ctr">
              <a:lnSpc>
                <a:spcPct val="100000"/>
              </a:lnSpc>
              <a:spcBef>
                <a:spcPts val="0"/>
              </a:spcBef>
              <a:spcAft>
                <a:spcPts val="0"/>
              </a:spcAft>
              <a:buSzPts val="5400"/>
              <a:buNone/>
              <a:defRPr sz="54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75" name="Shape 75"/>
        <p:cNvGrpSpPr/>
        <p:nvPr/>
      </p:nvGrpSpPr>
      <p:grpSpPr>
        <a:xfrm>
          <a:off x="0" y="0"/>
          <a:ext cx="0" cy="0"/>
          <a:chOff x="0" y="0"/>
          <a:chExt cx="0" cy="0"/>
        </a:xfrm>
      </p:grpSpPr>
      <p:pic>
        <p:nvPicPr>
          <p:cNvPr id="76" name="Google Shape;76;p11"/>
          <p:cNvPicPr preferRelativeResize="0"/>
          <p:nvPr/>
        </p:nvPicPr>
        <p:blipFill rotWithShape="1">
          <a:blip r:embed="rId2">
            <a:alphaModFix/>
          </a:blip>
          <a:srcRect b="0" l="0" r="0" t="0"/>
          <a:stretch/>
        </p:blipFill>
        <p:spPr>
          <a:xfrm flipH="1">
            <a:off x="-45000" y="-79975"/>
            <a:ext cx="10376999" cy="18447950"/>
          </a:xfrm>
          <a:prstGeom prst="rect">
            <a:avLst/>
          </a:prstGeom>
          <a:noFill/>
          <a:ln>
            <a:noFill/>
          </a:ln>
        </p:spPr>
      </p:pic>
      <p:sp>
        <p:nvSpPr>
          <p:cNvPr id="77" name="Google Shape;77;p11"/>
          <p:cNvSpPr/>
          <p:nvPr/>
        </p:nvSpPr>
        <p:spPr>
          <a:xfrm>
            <a:off x="644400" y="1524000"/>
            <a:ext cx="8998200" cy="15914100"/>
          </a:xfrm>
          <a:prstGeom prst="rect">
            <a:avLst/>
          </a:prstGeom>
          <a:solidFill>
            <a:srgbClr val="1D1D1D">
              <a:alpha val="33930"/>
            </a:srgbClr>
          </a:solid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11"/>
          <p:cNvSpPr/>
          <p:nvPr/>
        </p:nvSpPr>
        <p:spPr>
          <a:xfrm>
            <a:off x="7840650" y="15717475"/>
            <a:ext cx="783900" cy="7839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11"/>
          <p:cNvSpPr/>
          <p:nvPr/>
        </p:nvSpPr>
        <p:spPr>
          <a:xfrm>
            <a:off x="1251175" y="1770450"/>
            <a:ext cx="344400" cy="6447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11"/>
          <p:cNvSpPr/>
          <p:nvPr/>
        </p:nvSpPr>
        <p:spPr>
          <a:xfrm>
            <a:off x="3509200" y="15787075"/>
            <a:ext cx="558600" cy="644700"/>
          </a:xfrm>
          <a:prstGeom prst="star6">
            <a:avLst>
              <a:gd fmla="val 7957" name="adj"/>
              <a:gd fmla="val 115470" name="h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11"/>
          <p:cNvSpPr/>
          <p:nvPr/>
        </p:nvSpPr>
        <p:spPr>
          <a:xfrm>
            <a:off x="7953300" y="1884150"/>
            <a:ext cx="558600" cy="531000"/>
          </a:xfrm>
          <a:prstGeom prst="star5">
            <a:avLst>
              <a:gd fmla="val 8812" name="adj"/>
              <a:gd fmla="val 105146" name="hf"/>
              <a:gd fmla="val 110557" name="v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11"/>
          <p:cNvSpPr txBox="1"/>
          <p:nvPr>
            <p:ph hasCustomPrompt="1" type="title"/>
          </p:nvPr>
        </p:nvSpPr>
        <p:spPr>
          <a:xfrm>
            <a:off x="713225" y="3932900"/>
            <a:ext cx="8851500" cy="6981300"/>
          </a:xfrm>
          <a:prstGeom prst="rect">
            <a:avLst/>
          </a:prstGeom>
        </p:spPr>
        <p:txBody>
          <a:bodyPr anchorCtr="0" anchor="b" bIns="91425" lIns="91425" spcFirstLastPara="1" rIns="91425" wrap="square" tIns="91425">
            <a:noAutofit/>
          </a:bodyPr>
          <a:lstStyle>
            <a:lvl1pPr lvl="0" algn="ctr">
              <a:spcBef>
                <a:spcPts val="0"/>
              </a:spcBef>
              <a:spcAft>
                <a:spcPts val="0"/>
              </a:spcAft>
              <a:buSzPts val="23200"/>
              <a:buNone/>
              <a:defRPr sz="23200"/>
            </a:lvl1pPr>
            <a:lvl2pPr lvl="1" algn="ctr">
              <a:spcBef>
                <a:spcPts val="0"/>
              </a:spcBef>
              <a:spcAft>
                <a:spcPts val="0"/>
              </a:spcAft>
              <a:buSzPts val="23200"/>
              <a:buNone/>
              <a:defRPr sz="23200"/>
            </a:lvl2pPr>
            <a:lvl3pPr lvl="2" algn="ctr">
              <a:spcBef>
                <a:spcPts val="0"/>
              </a:spcBef>
              <a:spcAft>
                <a:spcPts val="0"/>
              </a:spcAft>
              <a:buSzPts val="23200"/>
              <a:buNone/>
              <a:defRPr sz="23200"/>
            </a:lvl3pPr>
            <a:lvl4pPr lvl="3" algn="ctr">
              <a:spcBef>
                <a:spcPts val="0"/>
              </a:spcBef>
              <a:spcAft>
                <a:spcPts val="0"/>
              </a:spcAft>
              <a:buSzPts val="23200"/>
              <a:buNone/>
              <a:defRPr sz="23200"/>
            </a:lvl4pPr>
            <a:lvl5pPr lvl="4" algn="ctr">
              <a:spcBef>
                <a:spcPts val="0"/>
              </a:spcBef>
              <a:spcAft>
                <a:spcPts val="0"/>
              </a:spcAft>
              <a:buSzPts val="23200"/>
              <a:buNone/>
              <a:defRPr sz="23200"/>
            </a:lvl5pPr>
            <a:lvl6pPr lvl="5" algn="ctr">
              <a:spcBef>
                <a:spcPts val="0"/>
              </a:spcBef>
              <a:spcAft>
                <a:spcPts val="0"/>
              </a:spcAft>
              <a:buSzPts val="23200"/>
              <a:buNone/>
              <a:defRPr sz="23200"/>
            </a:lvl6pPr>
            <a:lvl7pPr lvl="6" algn="ctr">
              <a:spcBef>
                <a:spcPts val="0"/>
              </a:spcBef>
              <a:spcAft>
                <a:spcPts val="0"/>
              </a:spcAft>
              <a:buSzPts val="23200"/>
              <a:buNone/>
              <a:defRPr sz="23200"/>
            </a:lvl7pPr>
            <a:lvl8pPr lvl="7" algn="ctr">
              <a:spcBef>
                <a:spcPts val="0"/>
              </a:spcBef>
              <a:spcAft>
                <a:spcPts val="0"/>
              </a:spcAft>
              <a:buSzPts val="23200"/>
              <a:buNone/>
              <a:defRPr sz="23200"/>
            </a:lvl8pPr>
            <a:lvl9pPr lvl="8" algn="ctr">
              <a:spcBef>
                <a:spcPts val="0"/>
              </a:spcBef>
              <a:spcAft>
                <a:spcPts val="0"/>
              </a:spcAft>
              <a:buSzPts val="23200"/>
              <a:buNone/>
              <a:defRPr sz="23200"/>
            </a:lvl9pPr>
          </a:lstStyle>
          <a:p>
            <a:r>
              <a:t>xx%</a:t>
            </a:r>
          </a:p>
        </p:txBody>
      </p:sp>
      <p:sp>
        <p:nvSpPr>
          <p:cNvPr id="83" name="Google Shape;83;p11"/>
          <p:cNvSpPr txBox="1"/>
          <p:nvPr>
            <p:ph idx="1" type="subTitle"/>
          </p:nvPr>
        </p:nvSpPr>
        <p:spPr>
          <a:xfrm>
            <a:off x="713225" y="10914194"/>
            <a:ext cx="8818200" cy="856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3000"/>
              <a:buNone/>
              <a:defRPr sz="3000"/>
            </a:lvl1pPr>
            <a:lvl2pPr lvl="1" rtl="0" algn="ctr">
              <a:lnSpc>
                <a:spcPct val="100000"/>
              </a:lnSpc>
              <a:spcBef>
                <a:spcPts val="0"/>
              </a:spcBef>
              <a:spcAft>
                <a:spcPts val="0"/>
              </a:spcAft>
              <a:buSzPts val="3000"/>
              <a:buNone/>
              <a:defRPr sz="3000"/>
            </a:lvl2pPr>
            <a:lvl3pPr lvl="2" rtl="0" algn="ctr">
              <a:lnSpc>
                <a:spcPct val="100000"/>
              </a:lnSpc>
              <a:spcBef>
                <a:spcPts val="0"/>
              </a:spcBef>
              <a:spcAft>
                <a:spcPts val="0"/>
              </a:spcAft>
              <a:buSzPts val="3000"/>
              <a:buNone/>
              <a:defRPr sz="3000"/>
            </a:lvl3pPr>
            <a:lvl4pPr lvl="3" rtl="0" algn="ctr">
              <a:lnSpc>
                <a:spcPct val="100000"/>
              </a:lnSpc>
              <a:spcBef>
                <a:spcPts val="0"/>
              </a:spcBef>
              <a:spcAft>
                <a:spcPts val="0"/>
              </a:spcAft>
              <a:buSzPts val="3000"/>
              <a:buNone/>
              <a:defRPr sz="3000"/>
            </a:lvl4pPr>
            <a:lvl5pPr lvl="4" rtl="0" algn="ctr">
              <a:lnSpc>
                <a:spcPct val="100000"/>
              </a:lnSpc>
              <a:spcBef>
                <a:spcPts val="0"/>
              </a:spcBef>
              <a:spcAft>
                <a:spcPts val="0"/>
              </a:spcAft>
              <a:buSzPts val="3000"/>
              <a:buNone/>
              <a:defRPr sz="3000"/>
            </a:lvl5pPr>
            <a:lvl6pPr lvl="5" rtl="0" algn="ctr">
              <a:lnSpc>
                <a:spcPct val="100000"/>
              </a:lnSpc>
              <a:spcBef>
                <a:spcPts val="0"/>
              </a:spcBef>
              <a:spcAft>
                <a:spcPts val="0"/>
              </a:spcAft>
              <a:buSzPts val="3000"/>
              <a:buNone/>
              <a:defRPr sz="3000"/>
            </a:lvl6pPr>
            <a:lvl7pPr lvl="6" rtl="0" algn="ctr">
              <a:lnSpc>
                <a:spcPct val="100000"/>
              </a:lnSpc>
              <a:spcBef>
                <a:spcPts val="0"/>
              </a:spcBef>
              <a:spcAft>
                <a:spcPts val="0"/>
              </a:spcAft>
              <a:buSzPts val="3000"/>
              <a:buNone/>
              <a:defRPr sz="3000"/>
            </a:lvl7pPr>
            <a:lvl8pPr lvl="7" rtl="0" algn="ctr">
              <a:lnSpc>
                <a:spcPct val="100000"/>
              </a:lnSpc>
              <a:spcBef>
                <a:spcPts val="0"/>
              </a:spcBef>
              <a:spcAft>
                <a:spcPts val="0"/>
              </a:spcAft>
              <a:buSzPts val="3000"/>
              <a:buNone/>
              <a:defRPr sz="3000"/>
            </a:lvl8pPr>
            <a:lvl9pPr lvl="8" rtl="0" algn="ctr">
              <a:lnSpc>
                <a:spcPct val="100000"/>
              </a:lnSpc>
              <a:spcBef>
                <a:spcPts val="0"/>
              </a:spcBef>
              <a:spcAft>
                <a:spcPts val="0"/>
              </a:spcAft>
              <a:buSzPts val="3000"/>
              <a:buNone/>
              <a:defRPr sz="30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84" name="Shape 84"/>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_9">
    <p:spTree>
      <p:nvGrpSpPr>
        <p:cNvPr id="85" name="Shape 85"/>
        <p:cNvGrpSpPr/>
        <p:nvPr/>
      </p:nvGrpSpPr>
      <p:grpSpPr>
        <a:xfrm>
          <a:off x="0" y="0"/>
          <a:ext cx="0" cy="0"/>
          <a:chOff x="0" y="0"/>
          <a:chExt cx="0" cy="0"/>
        </a:xfrm>
      </p:grpSpPr>
      <p:pic>
        <p:nvPicPr>
          <p:cNvPr id="86" name="Google Shape;86;p13"/>
          <p:cNvPicPr preferRelativeResize="0"/>
          <p:nvPr/>
        </p:nvPicPr>
        <p:blipFill rotWithShape="1">
          <a:blip r:embed="rId2">
            <a:alphaModFix/>
          </a:blip>
          <a:srcRect b="0" l="0" r="0" t="0"/>
          <a:stretch/>
        </p:blipFill>
        <p:spPr>
          <a:xfrm>
            <a:off x="-45000" y="-79975"/>
            <a:ext cx="10376999" cy="18447950"/>
          </a:xfrm>
          <a:prstGeom prst="rect">
            <a:avLst/>
          </a:prstGeom>
          <a:noFill/>
          <a:ln>
            <a:noFill/>
          </a:ln>
        </p:spPr>
      </p:pic>
      <p:sp>
        <p:nvSpPr>
          <p:cNvPr id="87" name="Google Shape;87;p13"/>
          <p:cNvSpPr/>
          <p:nvPr/>
        </p:nvSpPr>
        <p:spPr>
          <a:xfrm>
            <a:off x="644400" y="1524000"/>
            <a:ext cx="8998200" cy="15914100"/>
          </a:xfrm>
          <a:prstGeom prst="rect">
            <a:avLst/>
          </a:prstGeom>
          <a:solidFill>
            <a:srgbClr val="1D1D1D">
              <a:alpha val="33930"/>
            </a:srgbClr>
          </a:solid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13"/>
          <p:cNvSpPr txBox="1"/>
          <p:nvPr>
            <p:ph idx="1" type="subTitle"/>
          </p:nvPr>
        </p:nvSpPr>
        <p:spPr>
          <a:xfrm>
            <a:off x="2961138" y="5567652"/>
            <a:ext cx="6198300" cy="1113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3000"/>
              <a:buNone/>
              <a:defRPr sz="3600"/>
            </a:lvl1pPr>
            <a:lvl2pPr lvl="1" rtl="0">
              <a:lnSpc>
                <a:spcPct val="100000"/>
              </a:lnSpc>
              <a:spcBef>
                <a:spcPts val="0"/>
              </a:spcBef>
              <a:spcAft>
                <a:spcPts val="0"/>
              </a:spcAft>
              <a:buSzPts val="3000"/>
              <a:buNone/>
              <a:defRPr sz="3000"/>
            </a:lvl2pPr>
            <a:lvl3pPr lvl="2" rtl="0">
              <a:lnSpc>
                <a:spcPct val="100000"/>
              </a:lnSpc>
              <a:spcBef>
                <a:spcPts val="0"/>
              </a:spcBef>
              <a:spcAft>
                <a:spcPts val="0"/>
              </a:spcAft>
              <a:buSzPts val="3000"/>
              <a:buNone/>
              <a:defRPr sz="3000"/>
            </a:lvl3pPr>
            <a:lvl4pPr lvl="3" rtl="0">
              <a:lnSpc>
                <a:spcPct val="100000"/>
              </a:lnSpc>
              <a:spcBef>
                <a:spcPts val="0"/>
              </a:spcBef>
              <a:spcAft>
                <a:spcPts val="0"/>
              </a:spcAft>
              <a:buSzPts val="3000"/>
              <a:buNone/>
              <a:defRPr sz="3000"/>
            </a:lvl4pPr>
            <a:lvl5pPr lvl="4" rtl="0">
              <a:lnSpc>
                <a:spcPct val="100000"/>
              </a:lnSpc>
              <a:spcBef>
                <a:spcPts val="0"/>
              </a:spcBef>
              <a:spcAft>
                <a:spcPts val="0"/>
              </a:spcAft>
              <a:buSzPts val="3000"/>
              <a:buNone/>
              <a:defRPr sz="3000"/>
            </a:lvl5pPr>
            <a:lvl6pPr lvl="5" rtl="0">
              <a:lnSpc>
                <a:spcPct val="100000"/>
              </a:lnSpc>
              <a:spcBef>
                <a:spcPts val="0"/>
              </a:spcBef>
              <a:spcAft>
                <a:spcPts val="0"/>
              </a:spcAft>
              <a:buSzPts val="3000"/>
              <a:buNone/>
              <a:defRPr sz="3000"/>
            </a:lvl6pPr>
            <a:lvl7pPr lvl="6" rtl="0">
              <a:lnSpc>
                <a:spcPct val="100000"/>
              </a:lnSpc>
              <a:spcBef>
                <a:spcPts val="0"/>
              </a:spcBef>
              <a:spcAft>
                <a:spcPts val="0"/>
              </a:spcAft>
              <a:buSzPts val="3000"/>
              <a:buNone/>
              <a:defRPr sz="3000"/>
            </a:lvl7pPr>
            <a:lvl8pPr lvl="7" rtl="0">
              <a:lnSpc>
                <a:spcPct val="100000"/>
              </a:lnSpc>
              <a:spcBef>
                <a:spcPts val="0"/>
              </a:spcBef>
              <a:spcAft>
                <a:spcPts val="0"/>
              </a:spcAft>
              <a:buSzPts val="3000"/>
              <a:buNone/>
              <a:defRPr sz="3000"/>
            </a:lvl8pPr>
            <a:lvl9pPr lvl="8" rtl="0">
              <a:lnSpc>
                <a:spcPct val="100000"/>
              </a:lnSpc>
              <a:spcBef>
                <a:spcPts val="0"/>
              </a:spcBef>
              <a:spcAft>
                <a:spcPts val="0"/>
              </a:spcAft>
              <a:buSzPts val="3000"/>
              <a:buNone/>
              <a:defRPr sz="3000"/>
            </a:lvl9pPr>
          </a:lstStyle>
          <a:p/>
        </p:txBody>
      </p:sp>
      <p:sp>
        <p:nvSpPr>
          <p:cNvPr id="89" name="Google Shape;89;p13"/>
          <p:cNvSpPr txBox="1"/>
          <p:nvPr>
            <p:ph hasCustomPrompt="1" type="title"/>
          </p:nvPr>
        </p:nvSpPr>
        <p:spPr>
          <a:xfrm>
            <a:off x="901269" y="5487225"/>
            <a:ext cx="1926300" cy="11136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6000"/>
              <a:buNone/>
              <a:defRPr sz="6000">
                <a:solidFill>
                  <a:schemeClr val="l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90" name="Google Shape;90;p13"/>
          <p:cNvSpPr txBox="1"/>
          <p:nvPr>
            <p:ph idx="2" type="subTitle"/>
          </p:nvPr>
        </p:nvSpPr>
        <p:spPr>
          <a:xfrm>
            <a:off x="2961138" y="8453088"/>
            <a:ext cx="6198300" cy="1113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3000"/>
              <a:buNone/>
              <a:defRPr sz="3600"/>
            </a:lvl1pPr>
            <a:lvl2pPr lvl="1" rtl="0">
              <a:lnSpc>
                <a:spcPct val="100000"/>
              </a:lnSpc>
              <a:spcBef>
                <a:spcPts val="0"/>
              </a:spcBef>
              <a:spcAft>
                <a:spcPts val="0"/>
              </a:spcAft>
              <a:buSzPts val="3000"/>
              <a:buNone/>
              <a:defRPr sz="3000"/>
            </a:lvl2pPr>
            <a:lvl3pPr lvl="2" rtl="0">
              <a:lnSpc>
                <a:spcPct val="100000"/>
              </a:lnSpc>
              <a:spcBef>
                <a:spcPts val="0"/>
              </a:spcBef>
              <a:spcAft>
                <a:spcPts val="0"/>
              </a:spcAft>
              <a:buSzPts val="3000"/>
              <a:buNone/>
              <a:defRPr sz="3000"/>
            </a:lvl3pPr>
            <a:lvl4pPr lvl="3" rtl="0">
              <a:lnSpc>
                <a:spcPct val="100000"/>
              </a:lnSpc>
              <a:spcBef>
                <a:spcPts val="0"/>
              </a:spcBef>
              <a:spcAft>
                <a:spcPts val="0"/>
              </a:spcAft>
              <a:buSzPts val="3000"/>
              <a:buNone/>
              <a:defRPr sz="3000"/>
            </a:lvl4pPr>
            <a:lvl5pPr lvl="4" rtl="0">
              <a:lnSpc>
                <a:spcPct val="100000"/>
              </a:lnSpc>
              <a:spcBef>
                <a:spcPts val="0"/>
              </a:spcBef>
              <a:spcAft>
                <a:spcPts val="0"/>
              </a:spcAft>
              <a:buSzPts val="3000"/>
              <a:buNone/>
              <a:defRPr sz="3000"/>
            </a:lvl5pPr>
            <a:lvl6pPr lvl="5" rtl="0">
              <a:lnSpc>
                <a:spcPct val="100000"/>
              </a:lnSpc>
              <a:spcBef>
                <a:spcPts val="0"/>
              </a:spcBef>
              <a:spcAft>
                <a:spcPts val="0"/>
              </a:spcAft>
              <a:buSzPts val="3000"/>
              <a:buNone/>
              <a:defRPr sz="3000"/>
            </a:lvl6pPr>
            <a:lvl7pPr lvl="6" rtl="0">
              <a:lnSpc>
                <a:spcPct val="100000"/>
              </a:lnSpc>
              <a:spcBef>
                <a:spcPts val="0"/>
              </a:spcBef>
              <a:spcAft>
                <a:spcPts val="0"/>
              </a:spcAft>
              <a:buSzPts val="3000"/>
              <a:buNone/>
              <a:defRPr sz="3000"/>
            </a:lvl7pPr>
            <a:lvl8pPr lvl="7" rtl="0">
              <a:lnSpc>
                <a:spcPct val="100000"/>
              </a:lnSpc>
              <a:spcBef>
                <a:spcPts val="0"/>
              </a:spcBef>
              <a:spcAft>
                <a:spcPts val="0"/>
              </a:spcAft>
              <a:buSzPts val="3000"/>
              <a:buNone/>
              <a:defRPr sz="3000"/>
            </a:lvl8pPr>
            <a:lvl9pPr lvl="8" rtl="0">
              <a:lnSpc>
                <a:spcPct val="100000"/>
              </a:lnSpc>
              <a:spcBef>
                <a:spcPts val="0"/>
              </a:spcBef>
              <a:spcAft>
                <a:spcPts val="0"/>
              </a:spcAft>
              <a:buSzPts val="3000"/>
              <a:buNone/>
              <a:defRPr sz="3000"/>
            </a:lvl9pPr>
          </a:lstStyle>
          <a:p/>
        </p:txBody>
      </p:sp>
      <p:sp>
        <p:nvSpPr>
          <p:cNvPr id="91" name="Google Shape;91;p13"/>
          <p:cNvSpPr txBox="1"/>
          <p:nvPr>
            <p:ph hasCustomPrompt="1" idx="3" type="title"/>
          </p:nvPr>
        </p:nvSpPr>
        <p:spPr>
          <a:xfrm>
            <a:off x="899769" y="8371616"/>
            <a:ext cx="1929300" cy="1115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6000"/>
              <a:buNone/>
              <a:defRPr sz="6000">
                <a:solidFill>
                  <a:schemeClr val="l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92" name="Google Shape;92;p13"/>
          <p:cNvSpPr txBox="1"/>
          <p:nvPr>
            <p:ph idx="4" type="subTitle"/>
          </p:nvPr>
        </p:nvSpPr>
        <p:spPr>
          <a:xfrm>
            <a:off x="2961138" y="11338561"/>
            <a:ext cx="6198300" cy="1113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3000"/>
              <a:buNone/>
              <a:defRPr sz="3600"/>
            </a:lvl1pPr>
            <a:lvl2pPr lvl="1" rtl="0">
              <a:lnSpc>
                <a:spcPct val="100000"/>
              </a:lnSpc>
              <a:spcBef>
                <a:spcPts val="0"/>
              </a:spcBef>
              <a:spcAft>
                <a:spcPts val="0"/>
              </a:spcAft>
              <a:buSzPts val="3000"/>
              <a:buNone/>
              <a:defRPr sz="3000"/>
            </a:lvl2pPr>
            <a:lvl3pPr lvl="2" rtl="0">
              <a:lnSpc>
                <a:spcPct val="100000"/>
              </a:lnSpc>
              <a:spcBef>
                <a:spcPts val="0"/>
              </a:spcBef>
              <a:spcAft>
                <a:spcPts val="0"/>
              </a:spcAft>
              <a:buSzPts val="3000"/>
              <a:buNone/>
              <a:defRPr sz="3000"/>
            </a:lvl3pPr>
            <a:lvl4pPr lvl="3" rtl="0">
              <a:lnSpc>
                <a:spcPct val="100000"/>
              </a:lnSpc>
              <a:spcBef>
                <a:spcPts val="0"/>
              </a:spcBef>
              <a:spcAft>
                <a:spcPts val="0"/>
              </a:spcAft>
              <a:buSzPts val="3000"/>
              <a:buNone/>
              <a:defRPr sz="3000"/>
            </a:lvl4pPr>
            <a:lvl5pPr lvl="4" rtl="0">
              <a:lnSpc>
                <a:spcPct val="100000"/>
              </a:lnSpc>
              <a:spcBef>
                <a:spcPts val="0"/>
              </a:spcBef>
              <a:spcAft>
                <a:spcPts val="0"/>
              </a:spcAft>
              <a:buSzPts val="3000"/>
              <a:buNone/>
              <a:defRPr sz="3000"/>
            </a:lvl5pPr>
            <a:lvl6pPr lvl="5" rtl="0">
              <a:lnSpc>
                <a:spcPct val="100000"/>
              </a:lnSpc>
              <a:spcBef>
                <a:spcPts val="0"/>
              </a:spcBef>
              <a:spcAft>
                <a:spcPts val="0"/>
              </a:spcAft>
              <a:buSzPts val="3000"/>
              <a:buNone/>
              <a:defRPr sz="3000"/>
            </a:lvl6pPr>
            <a:lvl7pPr lvl="6" rtl="0">
              <a:lnSpc>
                <a:spcPct val="100000"/>
              </a:lnSpc>
              <a:spcBef>
                <a:spcPts val="0"/>
              </a:spcBef>
              <a:spcAft>
                <a:spcPts val="0"/>
              </a:spcAft>
              <a:buSzPts val="3000"/>
              <a:buNone/>
              <a:defRPr sz="3000"/>
            </a:lvl7pPr>
            <a:lvl8pPr lvl="7" rtl="0">
              <a:lnSpc>
                <a:spcPct val="100000"/>
              </a:lnSpc>
              <a:spcBef>
                <a:spcPts val="0"/>
              </a:spcBef>
              <a:spcAft>
                <a:spcPts val="0"/>
              </a:spcAft>
              <a:buSzPts val="3000"/>
              <a:buNone/>
              <a:defRPr sz="3000"/>
            </a:lvl8pPr>
            <a:lvl9pPr lvl="8" rtl="0">
              <a:lnSpc>
                <a:spcPct val="100000"/>
              </a:lnSpc>
              <a:spcBef>
                <a:spcPts val="0"/>
              </a:spcBef>
              <a:spcAft>
                <a:spcPts val="0"/>
              </a:spcAft>
              <a:buSzPts val="3000"/>
              <a:buNone/>
              <a:defRPr sz="3000"/>
            </a:lvl9pPr>
          </a:lstStyle>
          <a:p/>
        </p:txBody>
      </p:sp>
      <p:sp>
        <p:nvSpPr>
          <p:cNvPr id="93" name="Google Shape;93;p13"/>
          <p:cNvSpPr txBox="1"/>
          <p:nvPr>
            <p:ph hasCustomPrompt="1" idx="5" type="title"/>
          </p:nvPr>
        </p:nvSpPr>
        <p:spPr>
          <a:xfrm>
            <a:off x="899769" y="11258108"/>
            <a:ext cx="1929300" cy="1115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6000"/>
              <a:buNone/>
              <a:defRPr sz="6000">
                <a:solidFill>
                  <a:schemeClr val="l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94" name="Google Shape;94;p13"/>
          <p:cNvSpPr txBox="1"/>
          <p:nvPr>
            <p:ph idx="6" type="subTitle"/>
          </p:nvPr>
        </p:nvSpPr>
        <p:spPr>
          <a:xfrm>
            <a:off x="2961138" y="14217642"/>
            <a:ext cx="6198300" cy="1113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3000"/>
              <a:buNone/>
              <a:defRPr sz="3600"/>
            </a:lvl1pPr>
            <a:lvl2pPr lvl="1" rtl="0">
              <a:lnSpc>
                <a:spcPct val="100000"/>
              </a:lnSpc>
              <a:spcBef>
                <a:spcPts val="0"/>
              </a:spcBef>
              <a:spcAft>
                <a:spcPts val="0"/>
              </a:spcAft>
              <a:buSzPts val="3000"/>
              <a:buNone/>
              <a:defRPr sz="3000"/>
            </a:lvl2pPr>
            <a:lvl3pPr lvl="2" rtl="0">
              <a:lnSpc>
                <a:spcPct val="100000"/>
              </a:lnSpc>
              <a:spcBef>
                <a:spcPts val="0"/>
              </a:spcBef>
              <a:spcAft>
                <a:spcPts val="0"/>
              </a:spcAft>
              <a:buSzPts val="3000"/>
              <a:buNone/>
              <a:defRPr sz="3000"/>
            </a:lvl3pPr>
            <a:lvl4pPr lvl="3" rtl="0">
              <a:lnSpc>
                <a:spcPct val="100000"/>
              </a:lnSpc>
              <a:spcBef>
                <a:spcPts val="0"/>
              </a:spcBef>
              <a:spcAft>
                <a:spcPts val="0"/>
              </a:spcAft>
              <a:buSzPts val="3000"/>
              <a:buNone/>
              <a:defRPr sz="3000"/>
            </a:lvl4pPr>
            <a:lvl5pPr lvl="4" rtl="0">
              <a:lnSpc>
                <a:spcPct val="100000"/>
              </a:lnSpc>
              <a:spcBef>
                <a:spcPts val="0"/>
              </a:spcBef>
              <a:spcAft>
                <a:spcPts val="0"/>
              </a:spcAft>
              <a:buSzPts val="3000"/>
              <a:buNone/>
              <a:defRPr sz="3000"/>
            </a:lvl5pPr>
            <a:lvl6pPr lvl="5" rtl="0">
              <a:lnSpc>
                <a:spcPct val="100000"/>
              </a:lnSpc>
              <a:spcBef>
                <a:spcPts val="0"/>
              </a:spcBef>
              <a:spcAft>
                <a:spcPts val="0"/>
              </a:spcAft>
              <a:buSzPts val="3000"/>
              <a:buNone/>
              <a:defRPr sz="3000"/>
            </a:lvl6pPr>
            <a:lvl7pPr lvl="6" rtl="0">
              <a:lnSpc>
                <a:spcPct val="100000"/>
              </a:lnSpc>
              <a:spcBef>
                <a:spcPts val="0"/>
              </a:spcBef>
              <a:spcAft>
                <a:spcPts val="0"/>
              </a:spcAft>
              <a:buSzPts val="3000"/>
              <a:buNone/>
              <a:defRPr sz="3000"/>
            </a:lvl7pPr>
            <a:lvl8pPr lvl="7" rtl="0">
              <a:lnSpc>
                <a:spcPct val="100000"/>
              </a:lnSpc>
              <a:spcBef>
                <a:spcPts val="0"/>
              </a:spcBef>
              <a:spcAft>
                <a:spcPts val="0"/>
              </a:spcAft>
              <a:buSzPts val="3000"/>
              <a:buNone/>
              <a:defRPr sz="3000"/>
            </a:lvl8pPr>
            <a:lvl9pPr lvl="8" rtl="0">
              <a:lnSpc>
                <a:spcPct val="100000"/>
              </a:lnSpc>
              <a:spcBef>
                <a:spcPts val="0"/>
              </a:spcBef>
              <a:spcAft>
                <a:spcPts val="0"/>
              </a:spcAft>
              <a:buSzPts val="3000"/>
              <a:buNone/>
              <a:defRPr sz="3000"/>
            </a:lvl9pPr>
          </a:lstStyle>
          <a:p/>
        </p:txBody>
      </p:sp>
      <p:sp>
        <p:nvSpPr>
          <p:cNvPr id="95" name="Google Shape;95;p13"/>
          <p:cNvSpPr txBox="1"/>
          <p:nvPr>
            <p:ph hasCustomPrompt="1" idx="7" type="title"/>
          </p:nvPr>
        </p:nvSpPr>
        <p:spPr>
          <a:xfrm>
            <a:off x="899769" y="14144599"/>
            <a:ext cx="1929300" cy="1115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6000"/>
              <a:buNone/>
              <a:defRPr sz="6000">
                <a:solidFill>
                  <a:schemeClr val="l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96" name="Google Shape;96;p13"/>
          <p:cNvSpPr txBox="1"/>
          <p:nvPr>
            <p:ph idx="8" type="title"/>
          </p:nvPr>
        </p:nvSpPr>
        <p:spPr>
          <a:xfrm>
            <a:off x="713225" y="2743200"/>
            <a:ext cx="8851500" cy="1856100"/>
          </a:xfrm>
          <a:prstGeom prst="rect">
            <a:avLst/>
          </a:prstGeom>
        </p:spPr>
        <p:txBody>
          <a:bodyPr anchorCtr="0" anchor="t" bIns="91425" lIns="91425" spcFirstLastPara="1" rIns="91425" wrap="square" tIns="91425">
            <a:noAutofit/>
          </a:bodyPr>
          <a:lstStyle>
            <a:lvl1pPr lvl="0" rtl="0">
              <a:spcBef>
                <a:spcPts val="0"/>
              </a:spcBef>
              <a:spcAft>
                <a:spcPts val="0"/>
              </a:spcAft>
              <a:buSzPts val="5500"/>
              <a:buNone/>
              <a:defRPr/>
            </a:lvl1pPr>
            <a:lvl2pPr lvl="1" rtl="0">
              <a:spcBef>
                <a:spcPts val="0"/>
              </a:spcBef>
              <a:spcAft>
                <a:spcPts val="0"/>
              </a:spcAft>
              <a:buSzPts val="5500"/>
              <a:buNone/>
              <a:defRPr/>
            </a:lvl2pPr>
            <a:lvl3pPr lvl="2" rtl="0">
              <a:spcBef>
                <a:spcPts val="0"/>
              </a:spcBef>
              <a:spcAft>
                <a:spcPts val="0"/>
              </a:spcAft>
              <a:buSzPts val="5500"/>
              <a:buNone/>
              <a:defRPr/>
            </a:lvl3pPr>
            <a:lvl4pPr lvl="3" rtl="0">
              <a:spcBef>
                <a:spcPts val="0"/>
              </a:spcBef>
              <a:spcAft>
                <a:spcPts val="0"/>
              </a:spcAft>
              <a:buSzPts val="5500"/>
              <a:buNone/>
              <a:defRPr/>
            </a:lvl4pPr>
            <a:lvl5pPr lvl="4" rtl="0">
              <a:spcBef>
                <a:spcPts val="0"/>
              </a:spcBef>
              <a:spcAft>
                <a:spcPts val="0"/>
              </a:spcAft>
              <a:buSzPts val="5500"/>
              <a:buNone/>
              <a:defRPr/>
            </a:lvl5pPr>
            <a:lvl6pPr lvl="5" rtl="0">
              <a:spcBef>
                <a:spcPts val="0"/>
              </a:spcBef>
              <a:spcAft>
                <a:spcPts val="0"/>
              </a:spcAft>
              <a:buSzPts val="5500"/>
              <a:buNone/>
              <a:defRPr/>
            </a:lvl6pPr>
            <a:lvl7pPr lvl="6" rtl="0">
              <a:spcBef>
                <a:spcPts val="0"/>
              </a:spcBef>
              <a:spcAft>
                <a:spcPts val="0"/>
              </a:spcAft>
              <a:buSzPts val="5500"/>
              <a:buNone/>
              <a:defRPr/>
            </a:lvl7pPr>
            <a:lvl8pPr lvl="7" rtl="0">
              <a:spcBef>
                <a:spcPts val="0"/>
              </a:spcBef>
              <a:spcAft>
                <a:spcPts val="0"/>
              </a:spcAft>
              <a:buSzPts val="5500"/>
              <a:buNone/>
              <a:defRPr/>
            </a:lvl8pPr>
            <a:lvl9pPr lvl="8" rtl="0">
              <a:spcBef>
                <a:spcPts val="0"/>
              </a:spcBef>
              <a:spcAft>
                <a:spcPts val="0"/>
              </a:spcAft>
              <a:buSzPts val="5500"/>
              <a:buNone/>
              <a:defRPr/>
            </a:lvl9pPr>
          </a:lstStyle>
          <a:p/>
        </p:txBody>
      </p:sp>
      <p:sp>
        <p:nvSpPr>
          <p:cNvPr id="97" name="Google Shape;97;p13"/>
          <p:cNvSpPr txBox="1"/>
          <p:nvPr>
            <p:ph idx="9" type="subTitle"/>
          </p:nvPr>
        </p:nvSpPr>
        <p:spPr>
          <a:xfrm>
            <a:off x="2961138" y="4800975"/>
            <a:ext cx="6198300" cy="762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4800"/>
              <a:buFont typeface="Bebas Neue"/>
              <a:buNone/>
              <a:defRPr sz="4000">
                <a:latin typeface="Goblin One"/>
                <a:ea typeface="Goblin One"/>
                <a:cs typeface="Goblin One"/>
                <a:sym typeface="Goblin One"/>
              </a:defRPr>
            </a:lvl1pPr>
            <a:lvl2pPr lvl="1" rtl="0">
              <a:lnSpc>
                <a:spcPct val="100000"/>
              </a:lnSpc>
              <a:spcBef>
                <a:spcPts val="0"/>
              </a:spcBef>
              <a:spcAft>
                <a:spcPts val="0"/>
              </a:spcAft>
              <a:buSzPts val="4800"/>
              <a:buFont typeface="Bebas Neue"/>
              <a:buNone/>
              <a:defRPr sz="4800">
                <a:latin typeface="Bebas Neue"/>
                <a:ea typeface="Bebas Neue"/>
                <a:cs typeface="Bebas Neue"/>
                <a:sym typeface="Bebas Neue"/>
              </a:defRPr>
            </a:lvl2pPr>
            <a:lvl3pPr lvl="2" rtl="0">
              <a:lnSpc>
                <a:spcPct val="100000"/>
              </a:lnSpc>
              <a:spcBef>
                <a:spcPts val="0"/>
              </a:spcBef>
              <a:spcAft>
                <a:spcPts val="0"/>
              </a:spcAft>
              <a:buSzPts val="4800"/>
              <a:buFont typeface="Bebas Neue"/>
              <a:buNone/>
              <a:defRPr sz="4800">
                <a:latin typeface="Bebas Neue"/>
                <a:ea typeface="Bebas Neue"/>
                <a:cs typeface="Bebas Neue"/>
                <a:sym typeface="Bebas Neue"/>
              </a:defRPr>
            </a:lvl3pPr>
            <a:lvl4pPr lvl="3" rtl="0">
              <a:lnSpc>
                <a:spcPct val="100000"/>
              </a:lnSpc>
              <a:spcBef>
                <a:spcPts val="0"/>
              </a:spcBef>
              <a:spcAft>
                <a:spcPts val="0"/>
              </a:spcAft>
              <a:buSzPts val="4800"/>
              <a:buFont typeface="Bebas Neue"/>
              <a:buNone/>
              <a:defRPr sz="4800">
                <a:latin typeface="Bebas Neue"/>
                <a:ea typeface="Bebas Neue"/>
                <a:cs typeface="Bebas Neue"/>
                <a:sym typeface="Bebas Neue"/>
              </a:defRPr>
            </a:lvl4pPr>
            <a:lvl5pPr lvl="4" rtl="0">
              <a:lnSpc>
                <a:spcPct val="100000"/>
              </a:lnSpc>
              <a:spcBef>
                <a:spcPts val="0"/>
              </a:spcBef>
              <a:spcAft>
                <a:spcPts val="0"/>
              </a:spcAft>
              <a:buSzPts val="4800"/>
              <a:buFont typeface="Bebas Neue"/>
              <a:buNone/>
              <a:defRPr sz="4800">
                <a:latin typeface="Bebas Neue"/>
                <a:ea typeface="Bebas Neue"/>
                <a:cs typeface="Bebas Neue"/>
                <a:sym typeface="Bebas Neue"/>
              </a:defRPr>
            </a:lvl5pPr>
            <a:lvl6pPr lvl="5" rtl="0">
              <a:lnSpc>
                <a:spcPct val="100000"/>
              </a:lnSpc>
              <a:spcBef>
                <a:spcPts val="0"/>
              </a:spcBef>
              <a:spcAft>
                <a:spcPts val="0"/>
              </a:spcAft>
              <a:buSzPts val="4800"/>
              <a:buFont typeface="Bebas Neue"/>
              <a:buNone/>
              <a:defRPr sz="4800">
                <a:latin typeface="Bebas Neue"/>
                <a:ea typeface="Bebas Neue"/>
                <a:cs typeface="Bebas Neue"/>
                <a:sym typeface="Bebas Neue"/>
              </a:defRPr>
            </a:lvl6pPr>
            <a:lvl7pPr lvl="6" rtl="0">
              <a:lnSpc>
                <a:spcPct val="100000"/>
              </a:lnSpc>
              <a:spcBef>
                <a:spcPts val="0"/>
              </a:spcBef>
              <a:spcAft>
                <a:spcPts val="0"/>
              </a:spcAft>
              <a:buSzPts val="4800"/>
              <a:buFont typeface="Bebas Neue"/>
              <a:buNone/>
              <a:defRPr sz="4800">
                <a:latin typeface="Bebas Neue"/>
                <a:ea typeface="Bebas Neue"/>
                <a:cs typeface="Bebas Neue"/>
                <a:sym typeface="Bebas Neue"/>
              </a:defRPr>
            </a:lvl7pPr>
            <a:lvl8pPr lvl="7" rtl="0">
              <a:lnSpc>
                <a:spcPct val="100000"/>
              </a:lnSpc>
              <a:spcBef>
                <a:spcPts val="0"/>
              </a:spcBef>
              <a:spcAft>
                <a:spcPts val="0"/>
              </a:spcAft>
              <a:buSzPts val="4800"/>
              <a:buFont typeface="Bebas Neue"/>
              <a:buNone/>
              <a:defRPr sz="4800">
                <a:latin typeface="Bebas Neue"/>
                <a:ea typeface="Bebas Neue"/>
                <a:cs typeface="Bebas Neue"/>
                <a:sym typeface="Bebas Neue"/>
              </a:defRPr>
            </a:lvl8pPr>
            <a:lvl9pPr lvl="8" rtl="0">
              <a:lnSpc>
                <a:spcPct val="100000"/>
              </a:lnSpc>
              <a:spcBef>
                <a:spcPts val="0"/>
              </a:spcBef>
              <a:spcAft>
                <a:spcPts val="0"/>
              </a:spcAft>
              <a:buSzPts val="4800"/>
              <a:buFont typeface="Bebas Neue"/>
              <a:buNone/>
              <a:defRPr sz="4800">
                <a:latin typeface="Bebas Neue"/>
                <a:ea typeface="Bebas Neue"/>
                <a:cs typeface="Bebas Neue"/>
                <a:sym typeface="Bebas Neue"/>
              </a:defRPr>
            </a:lvl9pPr>
          </a:lstStyle>
          <a:p/>
        </p:txBody>
      </p:sp>
      <p:sp>
        <p:nvSpPr>
          <p:cNvPr id="98" name="Google Shape;98;p13"/>
          <p:cNvSpPr txBox="1"/>
          <p:nvPr>
            <p:ph idx="13" type="subTitle"/>
          </p:nvPr>
        </p:nvSpPr>
        <p:spPr>
          <a:xfrm>
            <a:off x="2961138" y="7686419"/>
            <a:ext cx="6198300" cy="762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4800"/>
              <a:buFont typeface="Bebas Neue"/>
              <a:buNone/>
              <a:defRPr sz="4000">
                <a:latin typeface="Goblin One"/>
                <a:ea typeface="Goblin One"/>
                <a:cs typeface="Goblin One"/>
                <a:sym typeface="Goblin One"/>
              </a:defRPr>
            </a:lvl1pPr>
            <a:lvl2pPr lvl="1" rtl="0">
              <a:lnSpc>
                <a:spcPct val="100000"/>
              </a:lnSpc>
              <a:spcBef>
                <a:spcPts val="0"/>
              </a:spcBef>
              <a:spcAft>
                <a:spcPts val="0"/>
              </a:spcAft>
              <a:buSzPts val="4800"/>
              <a:buFont typeface="Bebas Neue"/>
              <a:buNone/>
              <a:defRPr sz="4800">
                <a:latin typeface="Bebas Neue"/>
                <a:ea typeface="Bebas Neue"/>
                <a:cs typeface="Bebas Neue"/>
                <a:sym typeface="Bebas Neue"/>
              </a:defRPr>
            </a:lvl2pPr>
            <a:lvl3pPr lvl="2" rtl="0">
              <a:lnSpc>
                <a:spcPct val="100000"/>
              </a:lnSpc>
              <a:spcBef>
                <a:spcPts val="0"/>
              </a:spcBef>
              <a:spcAft>
                <a:spcPts val="0"/>
              </a:spcAft>
              <a:buSzPts val="4800"/>
              <a:buFont typeface="Bebas Neue"/>
              <a:buNone/>
              <a:defRPr sz="4800">
                <a:latin typeface="Bebas Neue"/>
                <a:ea typeface="Bebas Neue"/>
                <a:cs typeface="Bebas Neue"/>
                <a:sym typeface="Bebas Neue"/>
              </a:defRPr>
            </a:lvl3pPr>
            <a:lvl4pPr lvl="3" rtl="0">
              <a:lnSpc>
                <a:spcPct val="100000"/>
              </a:lnSpc>
              <a:spcBef>
                <a:spcPts val="0"/>
              </a:spcBef>
              <a:spcAft>
                <a:spcPts val="0"/>
              </a:spcAft>
              <a:buSzPts val="4800"/>
              <a:buFont typeface="Bebas Neue"/>
              <a:buNone/>
              <a:defRPr sz="4800">
                <a:latin typeface="Bebas Neue"/>
                <a:ea typeface="Bebas Neue"/>
                <a:cs typeface="Bebas Neue"/>
                <a:sym typeface="Bebas Neue"/>
              </a:defRPr>
            </a:lvl4pPr>
            <a:lvl5pPr lvl="4" rtl="0">
              <a:lnSpc>
                <a:spcPct val="100000"/>
              </a:lnSpc>
              <a:spcBef>
                <a:spcPts val="0"/>
              </a:spcBef>
              <a:spcAft>
                <a:spcPts val="0"/>
              </a:spcAft>
              <a:buSzPts val="4800"/>
              <a:buFont typeface="Bebas Neue"/>
              <a:buNone/>
              <a:defRPr sz="4800">
                <a:latin typeface="Bebas Neue"/>
                <a:ea typeface="Bebas Neue"/>
                <a:cs typeface="Bebas Neue"/>
                <a:sym typeface="Bebas Neue"/>
              </a:defRPr>
            </a:lvl5pPr>
            <a:lvl6pPr lvl="5" rtl="0">
              <a:lnSpc>
                <a:spcPct val="100000"/>
              </a:lnSpc>
              <a:spcBef>
                <a:spcPts val="0"/>
              </a:spcBef>
              <a:spcAft>
                <a:spcPts val="0"/>
              </a:spcAft>
              <a:buSzPts val="4800"/>
              <a:buFont typeface="Bebas Neue"/>
              <a:buNone/>
              <a:defRPr sz="4800">
                <a:latin typeface="Bebas Neue"/>
                <a:ea typeface="Bebas Neue"/>
                <a:cs typeface="Bebas Neue"/>
                <a:sym typeface="Bebas Neue"/>
              </a:defRPr>
            </a:lvl6pPr>
            <a:lvl7pPr lvl="6" rtl="0">
              <a:lnSpc>
                <a:spcPct val="100000"/>
              </a:lnSpc>
              <a:spcBef>
                <a:spcPts val="0"/>
              </a:spcBef>
              <a:spcAft>
                <a:spcPts val="0"/>
              </a:spcAft>
              <a:buSzPts val="4800"/>
              <a:buFont typeface="Bebas Neue"/>
              <a:buNone/>
              <a:defRPr sz="4800">
                <a:latin typeface="Bebas Neue"/>
                <a:ea typeface="Bebas Neue"/>
                <a:cs typeface="Bebas Neue"/>
                <a:sym typeface="Bebas Neue"/>
              </a:defRPr>
            </a:lvl7pPr>
            <a:lvl8pPr lvl="7" rtl="0">
              <a:lnSpc>
                <a:spcPct val="100000"/>
              </a:lnSpc>
              <a:spcBef>
                <a:spcPts val="0"/>
              </a:spcBef>
              <a:spcAft>
                <a:spcPts val="0"/>
              </a:spcAft>
              <a:buSzPts val="4800"/>
              <a:buFont typeface="Bebas Neue"/>
              <a:buNone/>
              <a:defRPr sz="4800">
                <a:latin typeface="Bebas Neue"/>
                <a:ea typeface="Bebas Neue"/>
                <a:cs typeface="Bebas Neue"/>
                <a:sym typeface="Bebas Neue"/>
              </a:defRPr>
            </a:lvl8pPr>
            <a:lvl9pPr lvl="8" rtl="0">
              <a:lnSpc>
                <a:spcPct val="100000"/>
              </a:lnSpc>
              <a:spcBef>
                <a:spcPts val="0"/>
              </a:spcBef>
              <a:spcAft>
                <a:spcPts val="0"/>
              </a:spcAft>
              <a:buSzPts val="4800"/>
              <a:buFont typeface="Bebas Neue"/>
              <a:buNone/>
              <a:defRPr sz="4800">
                <a:latin typeface="Bebas Neue"/>
                <a:ea typeface="Bebas Neue"/>
                <a:cs typeface="Bebas Neue"/>
                <a:sym typeface="Bebas Neue"/>
              </a:defRPr>
            </a:lvl9pPr>
          </a:lstStyle>
          <a:p/>
        </p:txBody>
      </p:sp>
      <p:sp>
        <p:nvSpPr>
          <p:cNvPr id="99" name="Google Shape;99;p13"/>
          <p:cNvSpPr txBox="1"/>
          <p:nvPr>
            <p:ph idx="14" type="subTitle"/>
          </p:nvPr>
        </p:nvSpPr>
        <p:spPr>
          <a:xfrm>
            <a:off x="2961138" y="10571884"/>
            <a:ext cx="6198300" cy="762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4800"/>
              <a:buFont typeface="Bebas Neue"/>
              <a:buNone/>
              <a:defRPr sz="4000">
                <a:latin typeface="Goblin One"/>
                <a:ea typeface="Goblin One"/>
                <a:cs typeface="Goblin One"/>
                <a:sym typeface="Goblin One"/>
              </a:defRPr>
            </a:lvl1pPr>
            <a:lvl2pPr lvl="1" rtl="0">
              <a:lnSpc>
                <a:spcPct val="100000"/>
              </a:lnSpc>
              <a:spcBef>
                <a:spcPts val="0"/>
              </a:spcBef>
              <a:spcAft>
                <a:spcPts val="0"/>
              </a:spcAft>
              <a:buSzPts val="4800"/>
              <a:buFont typeface="Bebas Neue"/>
              <a:buNone/>
              <a:defRPr sz="4800">
                <a:latin typeface="Bebas Neue"/>
                <a:ea typeface="Bebas Neue"/>
                <a:cs typeface="Bebas Neue"/>
                <a:sym typeface="Bebas Neue"/>
              </a:defRPr>
            </a:lvl2pPr>
            <a:lvl3pPr lvl="2" rtl="0">
              <a:lnSpc>
                <a:spcPct val="100000"/>
              </a:lnSpc>
              <a:spcBef>
                <a:spcPts val="0"/>
              </a:spcBef>
              <a:spcAft>
                <a:spcPts val="0"/>
              </a:spcAft>
              <a:buSzPts val="4800"/>
              <a:buFont typeface="Bebas Neue"/>
              <a:buNone/>
              <a:defRPr sz="4800">
                <a:latin typeface="Bebas Neue"/>
                <a:ea typeface="Bebas Neue"/>
                <a:cs typeface="Bebas Neue"/>
                <a:sym typeface="Bebas Neue"/>
              </a:defRPr>
            </a:lvl3pPr>
            <a:lvl4pPr lvl="3" rtl="0">
              <a:lnSpc>
                <a:spcPct val="100000"/>
              </a:lnSpc>
              <a:spcBef>
                <a:spcPts val="0"/>
              </a:spcBef>
              <a:spcAft>
                <a:spcPts val="0"/>
              </a:spcAft>
              <a:buSzPts val="4800"/>
              <a:buFont typeface="Bebas Neue"/>
              <a:buNone/>
              <a:defRPr sz="4800">
                <a:latin typeface="Bebas Neue"/>
                <a:ea typeface="Bebas Neue"/>
                <a:cs typeface="Bebas Neue"/>
                <a:sym typeface="Bebas Neue"/>
              </a:defRPr>
            </a:lvl4pPr>
            <a:lvl5pPr lvl="4" rtl="0">
              <a:lnSpc>
                <a:spcPct val="100000"/>
              </a:lnSpc>
              <a:spcBef>
                <a:spcPts val="0"/>
              </a:spcBef>
              <a:spcAft>
                <a:spcPts val="0"/>
              </a:spcAft>
              <a:buSzPts val="4800"/>
              <a:buFont typeface="Bebas Neue"/>
              <a:buNone/>
              <a:defRPr sz="4800">
                <a:latin typeface="Bebas Neue"/>
                <a:ea typeface="Bebas Neue"/>
                <a:cs typeface="Bebas Neue"/>
                <a:sym typeface="Bebas Neue"/>
              </a:defRPr>
            </a:lvl5pPr>
            <a:lvl6pPr lvl="5" rtl="0">
              <a:lnSpc>
                <a:spcPct val="100000"/>
              </a:lnSpc>
              <a:spcBef>
                <a:spcPts val="0"/>
              </a:spcBef>
              <a:spcAft>
                <a:spcPts val="0"/>
              </a:spcAft>
              <a:buSzPts val="4800"/>
              <a:buFont typeface="Bebas Neue"/>
              <a:buNone/>
              <a:defRPr sz="4800">
                <a:latin typeface="Bebas Neue"/>
                <a:ea typeface="Bebas Neue"/>
                <a:cs typeface="Bebas Neue"/>
                <a:sym typeface="Bebas Neue"/>
              </a:defRPr>
            </a:lvl6pPr>
            <a:lvl7pPr lvl="6" rtl="0">
              <a:lnSpc>
                <a:spcPct val="100000"/>
              </a:lnSpc>
              <a:spcBef>
                <a:spcPts val="0"/>
              </a:spcBef>
              <a:spcAft>
                <a:spcPts val="0"/>
              </a:spcAft>
              <a:buSzPts val="4800"/>
              <a:buFont typeface="Bebas Neue"/>
              <a:buNone/>
              <a:defRPr sz="4800">
                <a:latin typeface="Bebas Neue"/>
                <a:ea typeface="Bebas Neue"/>
                <a:cs typeface="Bebas Neue"/>
                <a:sym typeface="Bebas Neue"/>
              </a:defRPr>
            </a:lvl7pPr>
            <a:lvl8pPr lvl="7" rtl="0">
              <a:lnSpc>
                <a:spcPct val="100000"/>
              </a:lnSpc>
              <a:spcBef>
                <a:spcPts val="0"/>
              </a:spcBef>
              <a:spcAft>
                <a:spcPts val="0"/>
              </a:spcAft>
              <a:buSzPts val="4800"/>
              <a:buFont typeface="Bebas Neue"/>
              <a:buNone/>
              <a:defRPr sz="4800">
                <a:latin typeface="Bebas Neue"/>
                <a:ea typeface="Bebas Neue"/>
                <a:cs typeface="Bebas Neue"/>
                <a:sym typeface="Bebas Neue"/>
              </a:defRPr>
            </a:lvl8pPr>
            <a:lvl9pPr lvl="8" rtl="0">
              <a:lnSpc>
                <a:spcPct val="100000"/>
              </a:lnSpc>
              <a:spcBef>
                <a:spcPts val="0"/>
              </a:spcBef>
              <a:spcAft>
                <a:spcPts val="0"/>
              </a:spcAft>
              <a:buSzPts val="4800"/>
              <a:buFont typeface="Bebas Neue"/>
              <a:buNone/>
              <a:defRPr sz="4800">
                <a:latin typeface="Bebas Neue"/>
                <a:ea typeface="Bebas Neue"/>
                <a:cs typeface="Bebas Neue"/>
                <a:sym typeface="Bebas Neue"/>
              </a:defRPr>
            </a:lvl9pPr>
          </a:lstStyle>
          <a:p/>
        </p:txBody>
      </p:sp>
      <p:sp>
        <p:nvSpPr>
          <p:cNvPr id="100" name="Google Shape;100;p13"/>
          <p:cNvSpPr txBox="1"/>
          <p:nvPr>
            <p:ph idx="15" type="subTitle"/>
          </p:nvPr>
        </p:nvSpPr>
        <p:spPr>
          <a:xfrm>
            <a:off x="2961138" y="13450973"/>
            <a:ext cx="6198300" cy="762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4800"/>
              <a:buFont typeface="Bebas Neue"/>
              <a:buNone/>
              <a:defRPr sz="4000">
                <a:latin typeface="Goblin One"/>
                <a:ea typeface="Goblin One"/>
                <a:cs typeface="Goblin One"/>
                <a:sym typeface="Goblin One"/>
              </a:defRPr>
            </a:lvl1pPr>
            <a:lvl2pPr lvl="1" rtl="0">
              <a:lnSpc>
                <a:spcPct val="100000"/>
              </a:lnSpc>
              <a:spcBef>
                <a:spcPts val="0"/>
              </a:spcBef>
              <a:spcAft>
                <a:spcPts val="0"/>
              </a:spcAft>
              <a:buSzPts val="4800"/>
              <a:buFont typeface="Bebas Neue"/>
              <a:buNone/>
              <a:defRPr sz="4800">
                <a:latin typeface="Bebas Neue"/>
                <a:ea typeface="Bebas Neue"/>
                <a:cs typeface="Bebas Neue"/>
                <a:sym typeface="Bebas Neue"/>
              </a:defRPr>
            </a:lvl2pPr>
            <a:lvl3pPr lvl="2" rtl="0">
              <a:lnSpc>
                <a:spcPct val="100000"/>
              </a:lnSpc>
              <a:spcBef>
                <a:spcPts val="0"/>
              </a:spcBef>
              <a:spcAft>
                <a:spcPts val="0"/>
              </a:spcAft>
              <a:buSzPts val="4800"/>
              <a:buFont typeface="Bebas Neue"/>
              <a:buNone/>
              <a:defRPr sz="4800">
                <a:latin typeface="Bebas Neue"/>
                <a:ea typeface="Bebas Neue"/>
                <a:cs typeface="Bebas Neue"/>
                <a:sym typeface="Bebas Neue"/>
              </a:defRPr>
            </a:lvl3pPr>
            <a:lvl4pPr lvl="3" rtl="0">
              <a:lnSpc>
                <a:spcPct val="100000"/>
              </a:lnSpc>
              <a:spcBef>
                <a:spcPts val="0"/>
              </a:spcBef>
              <a:spcAft>
                <a:spcPts val="0"/>
              </a:spcAft>
              <a:buSzPts val="4800"/>
              <a:buFont typeface="Bebas Neue"/>
              <a:buNone/>
              <a:defRPr sz="4800">
                <a:latin typeface="Bebas Neue"/>
                <a:ea typeface="Bebas Neue"/>
                <a:cs typeface="Bebas Neue"/>
                <a:sym typeface="Bebas Neue"/>
              </a:defRPr>
            </a:lvl4pPr>
            <a:lvl5pPr lvl="4" rtl="0">
              <a:lnSpc>
                <a:spcPct val="100000"/>
              </a:lnSpc>
              <a:spcBef>
                <a:spcPts val="0"/>
              </a:spcBef>
              <a:spcAft>
                <a:spcPts val="0"/>
              </a:spcAft>
              <a:buSzPts val="4800"/>
              <a:buFont typeface="Bebas Neue"/>
              <a:buNone/>
              <a:defRPr sz="4800">
                <a:latin typeface="Bebas Neue"/>
                <a:ea typeface="Bebas Neue"/>
                <a:cs typeface="Bebas Neue"/>
                <a:sym typeface="Bebas Neue"/>
              </a:defRPr>
            </a:lvl5pPr>
            <a:lvl6pPr lvl="5" rtl="0">
              <a:lnSpc>
                <a:spcPct val="100000"/>
              </a:lnSpc>
              <a:spcBef>
                <a:spcPts val="0"/>
              </a:spcBef>
              <a:spcAft>
                <a:spcPts val="0"/>
              </a:spcAft>
              <a:buSzPts val="4800"/>
              <a:buFont typeface="Bebas Neue"/>
              <a:buNone/>
              <a:defRPr sz="4800">
                <a:latin typeface="Bebas Neue"/>
                <a:ea typeface="Bebas Neue"/>
                <a:cs typeface="Bebas Neue"/>
                <a:sym typeface="Bebas Neue"/>
              </a:defRPr>
            </a:lvl6pPr>
            <a:lvl7pPr lvl="6" rtl="0">
              <a:lnSpc>
                <a:spcPct val="100000"/>
              </a:lnSpc>
              <a:spcBef>
                <a:spcPts val="0"/>
              </a:spcBef>
              <a:spcAft>
                <a:spcPts val="0"/>
              </a:spcAft>
              <a:buSzPts val="4800"/>
              <a:buFont typeface="Bebas Neue"/>
              <a:buNone/>
              <a:defRPr sz="4800">
                <a:latin typeface="Bebas Neue"/>
                <a:ea typeface="Bebas Neue"/>
                <a:cs typeface="Bebas Neue"/>
                <a:sym typeface="Bebas Neue"/>
              </a:defRPr>
            </a:lvl7pPr>
            <a:lvl8pPr lvl="7" rtl="0">
              <a:lnSpc>
                <a:spcPct val="100000"/>
              </a:lnSpc>
              <a:spcBef>
                <a:spcPts val="0"/>
              </a:spcBef>
              <a:spcAft>
                <a:spcPts val="0"/>
              </a:spcAft>
              <a:buSzPts val="4800"/>
              <a:buFont typeface="Bebas Neue"/>
              <a:buNone/>
              <a:defRPr sz="4800">
                <a:latin typeface="Bebas Neue"/>
                <a:ea typeface="Bebas Neue"/>
                <a:cs typeface="Bebas Neue"/>
                <a:sym typeface="Bebas Neue"/>
              </a:defRPr>
            </a:lvl8pPr>
            <a:lvl9pPr lvl="8" rtl="0">
              <a:lnSpc>
                <a:spcPct val="100000"/>
              </a:lnSpc>
              <a:spcBef>
                <a:spcPts val="0"/>
              </a:spcBef>
              <a:spcAft>
                <a:spcPts val="0"/>
              </a:spcAft>
              <a:buSzPts val="4800"/>
              <a:buFont typeface="Bebas Neue"/>
              <a:buNone/>
              <a:defRPr sz="4800">
                <a:latin typeface="Bebas Neue"/>
                <a:ea typeface="Bebas Neue"/>
                <a:cs typeface="Bebas Neue"/>
                <a:sym typeface="Bebas Neue"/>
              </a:defRPr>
            </a:lvl9pPr>
          </a:lstStyle>
          <a:p/>
        </p:txBody>
      </p:sp>
      <p:sp>
        <p:nvSpPr>
          <p:cNvPr id="101" name="Google Shape;101;p13"/>
          <p:cNvSpPr/>
          <p:nvPr/>
        </p:nvSpPr>
        <p:spPr>
          <a:xfrm>
            <a:off x="2177250" y="16134850"/>
            <a:ext cx="783900" cy="7839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13"/>
          <p:cNvSpPr/>
          <p:nvPr/>
        </p:nvSpPr>
        <p:spPr>
          <a:xfrm>
            <a:off x="8324575" y="1918375"/>
            <a:ext cx="558600" cy="531000"/>
          </a:xfrm>
          <a:prstGeom prst="star5">
            <a:avLst>
              <a:gd fmla="val 8812" name="adj"/>
              <a:gd fmla="val 105146" name="hf"/>
              <a:gd fmla="val 110557" name="v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13"/>
          <p:cNvSpPr/>
          <p:nvPr/>
        </p:nvSpPr>
        <p:spPr>
          <a:xfrm>
            <a:off x="6990675" y="15658775"/>
            <a:ext cx="1529100" cy="1529100"/>
          </a:xfrm>
          <a:prstGeom prst="ellipse">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13"/>
          <p:cNvSpPr/>
          <p:nvPr/>
        </p:nvSpPr>
        <p:spPr>
          <a:xfrm>
            <a:off x="8533050" y="15409575"/>
            <a:ext cx="626400" cy="626400"/>
          </a:xfrm>
          <a:prstGeom prst="ellipse">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7">
    <p:spTree>
      <p:nvGrpSpPr>
        <p:cNvPr id="105" name="Shape 105"/>
        <p:cNvGrpSpPr/>
        <p:nvPr/>
      </p:nvGrpSpPr>
      <p:grpSpPr>
        <a:xfrm>
          <a:off x="0" y="0"/>
          <a:ext cx="0" cy="0"/>
          <a:chOff x="0" y="0"/>
          <a:chExt cx="0" cy="0"/>
        </a:xfrm>
      </p:grpSpPr>
      <p:pic>
        <p:nvPicPr>
          <p:cNvPr id="106" name="Google Shape;106;p14"/>
          <p:cNvPicPr preferRelativeResize="0"/>
          <p:nvPr/>
        </p:nvPicPr>
        <p:blipFill rotWithShape="1">
          <a:blip r:embed="rId2">
            <a:alphaModFix/>
          </a:blip>
          <a:srcRect b="0" l="0" r="0" t="0"/>
          <a:stretch/>
        </p:blipFill>
        <p:spPr>
          <a:xfrm>
            <a:off x="-45000" y="-79975"/>
            <a:ext cx="10376999" cy="18447950"/>
          </a:xfrm>
          <a:prstGeom prst="rect">
            <a:avLst/>
          </a:prstGeom>
          <a:noFill/>
          <a:ln>
            <a:noFill/>
          </a:ln>
        </p:spPr>
      </p:pic>
      <p:sp>
        <p:nvSpPr>
          <p:cNvPr id="107" name="Google Shape;107;p14"/>
          <p:cNvSpPr/>
          <p:nvPr/>
        </p:nvSpPr>
        <p:spPr>
          <a:xfrm>
            <a:off x="644400" y="1524000"/>
            <a:ext cx="8998200" cy="15914100"/>
          </a:xfrm>
          <a:prstGeom prst="rect">
            <a:avLst/>
          </a:prstGeom>
          <a:solidFill>
            <a:srgbClr val="1D1D1D">
              <a:alpha val="33930"/>
            </a:srgbClr>
          </a:solid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14"/>
          <p:cNvSpPr txBox="1"/>
          <p:nvPr>
            <p:ph idx="1" type="body"/>
          </p:nvPr>
        </p:nvSpPr>
        <p:spPr>
          <a:xfrm>
            <a:off x="2041550" y="9658850"/>
            <a:ext cx="6404100" cy="5886000"/>
          </a:xfrm>
          <a:prstGeom prst="rect">
            <a:avLst/>
          </a:prstGeom>
          <a:noFill/>
        </p:spPr>
        <p:txBody>
          <a:bodyPr anchorCtr="0" anchor="t" bIns="91425" lIns="91425" spcFirstLastPara="1" rIns="91425" wrap="square" tIns="91425">
            <a:noAutofit/>
          </a:bodyPr>
          <a:lstStyle>
            <a:lvl1pPr indent="-457200" lvl="0" marL="457200" rtl="0">
              <a:spcBef>
                <a:spcPts val="0"/>
              </a:spcBef>
              <a:spcAft>
                <a:spcPts val="0"/>
              </a:spcAft>
              <a:buSzPts val="3600"/>
              <a:buChar char="●"/>
              <a:defRPr sz="4000"/>
            </a:lvl1pPr>
            <a:lvl2pPr indent="-457200" lvl="1" marL="914400" rtl="0" algn="ctr">
              <a:spcBef>
                <a:spcPts val="0"/>
              </a:spcBef>
              <a:spcAft>
                <a:spcPts val="0"/>
              </a:spcAft>
              <a:buSzPts val="3600"/>
              <a:buChar char="○"/>
              <a:defRPr sz="3600"/>
            </a:lvl2pPr>
            <a:lvl3pPr indent="-457200" lvl="2" marL="1371600" rtl="0" algn="ctr">
              <a:spcBef>
                <a:spcPts val="0"/>
              </a:spcBef>
              <a:spcAft>
                <a:spcPts val="0"/>
              </a:spcAft>
              <a:buSzPts val="3600"/>
              <a:buChar char="■"/>
              <a:defRPr sz="3600"/>
            </a:lvl3pPr>
            <a:lvl4pPr indent="-457200" lvl="3" marL="1828800" rtl="0" algn="ctr">
              <a:spcBef>
                <a:spcPts val="0"/>
              </a:spcBef>
              <a:spcAft>
                <a:spcPts val="0"/>
              </a:spcAft>
              <a:buSzPts val="3600"/>
              <a:buChar char="●"/>
              <a:defRPr sz="3600"/>
            </a:lvl4pPr>
            <a:lvl5pPr indent="-457200" lvl="4" marL="2286000" rtl="0" algn="ctr">
              <a:spcBef>
                <a:spcPts val="0"/>
              </a:spcBef>
              <a:spcAft>
                <a:spcPts val="0"/>
              </a:spcAft>
              <a:buSzPts val="3600"/>
              <a:buChar char="○"/>
              <a:defRPr sz="3600"/>
            </a:lvl5pPr>
            <a:lvl6pPr indent="-457200" lvl="5" marL="2743200" rtl="0" algn="ctr">
              <a:spcBef>
                <a:spcPts val="0"/>
              </a:spcBef>
              <a:spcAft>
                <a:spcPts val="0"/>
              </a:spcAft>
              <a:buSzPts val="3600"/>
              <a:buChar char="■"/>
              <a:defRPr sz="3600"/>
            </a:lvl6pPr>
            <a:lvl7pPr indent="-457200" lvl="6" marL="3200400" rtl="0" algn="ctr">
              <a:spcBef>
                <a:spcPts val="0"/>
              </a:spcBef>
              <a:spcAft>
                <a:spcPts val="0"/>
              </a:spcAft>
              <a:buSzPts val="3600"/>
              <a:buChar char="●"/>
              <a:defRPr sz="3600"/>
            </a:lvl7pPr>
            <a:lvl8pPr indent="-457200" lvl="7" marL="3657600" rtl="0" algn="ctr">
              <a:spcBef>
                <a:spcPts val="0"/>
              </a:spcBef>
              <a:spcAft>
                <a:spcPts val="0"/>
              </a:spcAft>
              <a:buSzPts val="3600"/>
              <a:buChar char="○"/>
              <a:defRPr sz="3600"/>
            </a:lvl8pPr>
            <a:lvl9pPr indent="-457200" lvl="8" marL="4114800" rtl="0" algn="ctr">
              <a:spcBef>
                <a:spcPts val="0"/>
              </a:spcBef>
              <a:spcAft>
                <a:spcPts val="0"/>
              </a:spcAft>
              <a:buSzPts val="3600"/>
              <a:buChar char="■"/>
              <a:defRPr sz="3600"/>
            </a:lvl9pPr>
          </a:lstStyle>
          <a:p/>
        </p:txBody>
      </p:sp>
      <p:sp>
        <p:nvSpPr>
          <p:cNvPr id="109" name="Google Shape;109;p14"/>
          <p:cNvSpPr txBox="1"/>
          <p:nvPr>
            <p:ph type="title"/>
          </p:nvPr>
        </p:nvSpPr>
        <p:spPr>
          <a:xfrm>
            <a:off x="2038248" y="6018550"/>
            <a:ext cx="6404100" cy="3488700"/>
          </a:xfrm>
          <a:prstGeom prst="rect">
            <a:avLst/>
          </a:prstGeom>
        </p:spPr>
        <p:txBody>
          <a:bodyPr anchorCtr="0" anchor="b" bIns="91425" lIns="91425" spcFirstLastPara="1" rIns="91425" wrap="square" tIns="91425">
            <a:noAutofit/>
          </a:bodyPr>
          <a:lstStyle>
            <a:lvl1pPr lvl="0" rtl="0" algn="l">
              <a:spcBef>
                <a:spcPts val="0"/>
              </a:spcBef>
              <a:spcAft>
                <a:spcPts val="0"/>
              </a:spcAft>
              <a:buSzPts val="12000"/>
              <a:buNone/>
              <a:defRPr sz="10000"/>
            </a:lvl1pPr>
            <a:lvl2pPr lvl="1" rtl="0" algn="l">
              <a:spcBef>
                <a:spcPts val="0"/>
              </a:spcBef>
              <a:spcAft>
                <a:spcPts val="0"/>
              </a:spcAft>
              <a:buSzPts val="12000"/>
              <a:buNone/>
              <a:defRPr sz="12000"/>
            </a:lvl2pPr>
            <a:lvl3pPr lvl="2" rtl="0" algn="l">
              <a:spcBef>
                <a:spcPts val="0"/>
              </a:spcBef>
              <a:spcAft>
                <a:spcPts val="0"/>
              </a:spcAft>
              <a:buSzPts val="12000"/>
              <a:buNone/>
              <a:defRPr sz="12000"/>
            </a:lvl3pPr>
            <a:lvl4pPr lvl="3" rtl="0" algn="l">
              <a:spcBef>
                <a:spcPts val="0"/>
              </a:spcBef>
              <a:spcAft>
                <a:spcPts val="0"/>
              </a:spcAft>
              <a:buSzPts val="12000"/>
              <a:buNone/>
              <a:defRPr sz="12000"/>
            </a:lvl4pPr>
            <a:lvl5pPr lvl="4" rtl="0" algn="l">
              <a:spcBef>
                <a:spcPts val="0"/>
              </a:spcBef>
              <a:spcAft>
                <a:spcPts val="0"/>
              </a:spcAft>
              <a:buSzPts val="12000"/>
              <a:buNone/>
              <a:defRPr sz="12000"/>
            </a:lvl5pPr>
            <a:lvl6pPr lvl="5" rtl="0" algn="l">
              <a:spcBef>
                <a:spcPts val="0"/>
              </a:spcBef>
              <a:spcAft>
                <a:spcPts val="0"/>
              </a:spcAft>
              <a:buSzPts val="12000"/>
              <a:buNone/>
              <a:defRPr sz="12000"/>
            </a:lvl6pPr>
            <a:lvl7pPr lvl="6" rtl="0" algn="l">
              <a:spcBef>
                <a:spcPts val="0"/>
              </a:spcBef>
              <a:spcAft>
                <a:spcPts val="0"/>
              </a:spcAft>
              <a:buSzPts val="12000"/>
              <a:buNone/>
              <a:defRPr sz="12000"/>
            </a:lvl7pPr>
            <a:lvl8pPr lvl="7" rtl="0" algn="l">
              <a:spcBef>
                <a:spcPts val="0"/>
              </a:spcBef>
              <a:spcAft>
                <a:spcPts val="0"/>
              </a:spcAft>
              <a:buSzPts val="12000"/>
              <a:buNone/>
              <a:defRPr sz="12000"/>
            </a:lvl8pPr>
            <a:lvl9pPr lvl="8" rtl="0" algn="l">
              <a:spcBef>
                <a:spcPts val="0"/>
              </a:spcBef>
              <a:spcAft>
                <a:spcPts val="0"/>
              </a:spcAft>
              <a:buSzPts val="12000"/>
              <a:buNone/>
              <a:defRPr sz="12000"/>
            </a:lvl9pPr>
          </a:lstStyle>
          <a:p/>
        </p:txBody>
      </p:sp>
      <p:sp>
        <p:nvSpPr>
          <p:cNvPr id="110" name="Google Shape;110;p14"/>
          <p:cNvSpPr/>
          <p:nvPr/>
        </p:nvSpPr>
        <p:spPr>
          <a:xfrm>
            <a:off x="6663375" y="1799750"/>
            <a:ext cx="783900" cy="7839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14"/>
          <p:cNvSpPr/>
          <p:nvPr/>
        </p:nvSpPr>
        <p:spPr>
          <a:xfrm>
            <a:off x="3217400" y="15856800"/>
            <a:ext cx="558600" cy="644700"/>
          </a:xfrm>
          <a:prstGeom prst="star6">
            <a:avLst>
              <a:gd fmla="val 7957" name="adj"/>
              <a:gd fmla="val 115470" name="h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3">
    <p:spTree>
      <p:nvGrpSpPr>
        <p:cNvPr id="112" name="Shape 112"/>
        <p:cNvGrpSpPr/>
        <p:nvPr/>
      </p:nvGrpSpPr>
      <p:grpSpPr>
        <a:xfrm>
          <a:off x="0" y="0"/>
          <a:ext cx="0" cy="0"/>
          <a:chOff x="0" y="0"/>
          <a:chExt cx="0" cy="0"/>
        </a:xfrm>
      </p:grpSpPr>
      <p:pic>
        <p:nvPicPr>
          <p:cNvPr id="113" name="Google Shape;113;p15"/>
          <p:cNvPicPr preferRelativeResize="0"/>
          <p:nvPr/>
        </p:nvPicPr>
        <p:blipFill rotWithShape="1">
          <a:blip r:embed="rId2">
            <a:alphaModFix/>
          </a:blip>
          <a:srcRect b="0" l="0" r="0" t="0"/>
          <a:stretch/>
        </p:blipFill>
        <p:spPr>
          <a:xfrm>
            <a:off x="-45000" y="-79975"/>
            <a:ext cx="10376999" cy="18447950"/>
          </a:xfrm>
          <a:prstGeom prst="rect">
            <a:avLst/>
          </a:prstGeom>
          <a:noFill/>
          <a:ln>
            <a:noFill/>
          </a:ln>
        </p:spPr>
      </p:pic>
      <p:sp>
        <p:nvSpPr>
          <p:cNvPr id="114" name="Google Shape;114;p15"/>
          <p:cNvSpPr/>
          <p:nvPr/>
        </p:nvSpPr>
        <p:spPr>
          <a:xfrm>
            <a:off x="644400" y="1524000"/>
            <a:ext cx="8998200" cy="15914100"/>
          </a:xfrm>
          <a:prstGeom prst="rect">
            <a:avLst/>
          </a:prstGeom>
          <a:solidFill>
            <a:srgbClr val="1D1D1D">
              <a:alpha val="33930"/>
            </a:srgbClr>
          </a:solid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15"/>
          <p:cNvSpPr txBox="1"/>
          <p:nvPr>
            <p:ph type="title"/>
          </p:nvPr>
        </p:nvSpPr>
        <p:spPr>
          <a:xfrm>
            <a:off x="1234500" y="2743201"/>
            <a:ext cx="7818000" cy="18576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5500"/>
              <a:buNone/>
              <a:defRPr/>
            </a:lvl1pPr>
            <a:lvl2pPr lvl="1" rtl="0">
              <a:spcBef>
                <a:spcPts val="0"/>
              </a:spcBef>
              <a:spcAft>
                <a:spcPts val="0"/>
              </a:spcAft>
              <a:buSzPts val="5500"/>
              <a:buNone/>
              <a:defRPr/>
            </a:lvl2pPr>
            <a:lvl3pPr lvl="2" rtl="0">
              <a:spcBef>
                <a:spcPts val="0"/>
              </a:spcBef>
              <a:spcAft>
                <a:spcPts val="0"/>
              </a:spcAft>
              <a:buSzPts val="5500"/>
              <a:buNone/>
              <a:defRPr/>
            </a:lvl3pPr>
            <a:lvl4pPr lvl="3" rtl="0">
              <a:spcBef>
                <a:spcPts val="0"/>
              </a:spcBef>
              <a:spcAft>
                <a:spcPts val="0"/>
              </a:spcAft>
              <a:buSzPts val="5500"/>
              <a:buNone/>
              <a:defRPr/>
            </a:lvl4pPr>
            <a:lvl5pPr lvl="4" rtl="0">
              <a:spcBef>
                <a:spcPts val="0"/>
              </a:spcBef>
              <a:spcAft>
                <a:spcPts val="0"/>
              </a:spcAft>
              <a:buSzPts val="5500"/>
              <a:buNone/>
              <a:defRPr/>
            </a:lvl5pPr>
            <a:lvl6pPr lvl="5" rtl="0">
              <a:spcBef>
                <a:spcPts val="0"/>
              </a:spcBef>
              <a:spcAft>
                <a:spcPts val="0"/>
              </a:spcAft>
              <a:buSzPts val="5500"/>
              <a:buNone/>
              <a:defRPr/>
            </a:lvl6pPr>
            <a:lvl7pPr lvl="6" rtl="0">
              <a:spcBef>
                <a:spcPts val="0"/>
              </a:spcBef>
              <a:spcAft>
                <a:spcPts val="0"/>
              </a:spcAft>
              <a:buSzPts val="5500"/>
              <a:buNone/>
              <a:defRPr/>
            </a:lvl7pPr>
            <a:lvl8pPr lvl="7" rtl="0">
              <a:spcBef>
                <a:spcPts val="0"/>
              </a:spcBef>
              <a:spcAft>
                <a:spcPts val="0"/>
              </a:spcAft>
              <a:buSzPts val="5500"/>
              <a:buNone/>
              <a:defRPr/>
            </a:lvl8pPr>
            <a:lvl9pPr lvl="8" rtl="0">
              <a:spcBef>
                <a:spcPts val="0"/>
              </a:spcBef>
              <a:spcAft>
                <a:spcPts val="0"/>
              </a:spcAft>
              <a:buSzPts val="5500"/>
              <a:buNone/>
              <a:defRPr/>
            </a:lvl9pPr>
          </a:lstStyle>
          <a:p/>
        </p:txBody>
      </p:sp>
      <p:sp>
        <p:nvSpPr>
          <p:cNvPr id="116" name="Google Shape;116;p15"/>
          <p:cNvSpPr/>
          <p:nvPr/>
        </p:nvSpPr>
        <p:spPr>
          <a:xfrm>
            <a:off x="1014750" y="16146650"/>
            <a:ext cx="783900" cy="7839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15"/>
          <p:cNvSpPr/>
          <p:nvPr/>
        </p:nvSpPr>
        <p:spPr>
          <a:xfrm>
            <a:off x="1234500" y="2420850"/>
            <a:ext cx="344400" cy="6447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15"/>
          <p:cNvSpPr/>
          <p:nvPr/>
        </p:nvSpPr>
        <p:spPr>
          <a:xfrm>
            <a:off x="8652725" y="1776150"/>
            <a:ext cx="558600" cy="644700"/>
          </a:xfrm>
          <a:prstGeom prst="star6">
            <a:avLst>
              <a:gd fmla="val 7957" name="adj"/>
              <a:gd fmla="val 115470" name="h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15"/>
          <p:cNvSpPr/>
          <p:nvPr/>
        </p:nvSpPr>
        <p:spPr>
          <a:xfrm>
            <a:off x="8493300" y="16146650"/>
            <a:ext cx="558600" cy="531000"/>
          </a:xfrm>
          <a:prstGeom prst="star5">
            <a:avLst>
              <a:gd fmla="val 8812" name="adj"/>
              <a:gd fmla="val 105146" name="hf"/>
              <a:gd fmla="val 110557" name="v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3_2">
    <p:spTree>
      <p:nvGrpSpPr>
        <p:cNvPr id="120" name="Shape 120"/>
        <p:cNvGrpSpPr/>
        <p:nvPr/>
      </p:nvGrpSpPr>
      <p:grpSpPr>
        <a:xfrm>
          <a:off x="0" y="0"/>
          <a:ext cx="0" cy="0"/>
          <a:chOff x="0" y="0"/>
          <a:chExt cx="0" cy="0"/>
        </a:xfrm>
      </p:grpSpPr>
      <p:pic>
        <p:nvPicPr>
          <p:cNvPr id="121" name="Google Shape;121;p16"/>
          <p:cNvPicPr preferRelativeResize="0"/>
          <p:nvPr/>
        </p:nvPicPr>
        <p:blipFill rotWithShape="1">
          <a:blip r:embed="rId2">
            <a:alphaModFix/>
          </a:blip>
          <a:srcRect b="0" l="0" r="0" t="0"/>
          <a:stretch/>
        </p:blipFill>
        <p:spPr>
          <a:xfrm>
            <a:off x="-45000" y="-79975"/>
            <a:ext cx="10376999" cy="18447950"/>
          </a:xfrm>
          <a:prstGeom prst="rect">
            <a:avLst/>
          </a:prstGeom>
          <a:noFill/>
          <a:ln>
            <a:noFill/>
          </a:ln>
        </p:spPr>
      </p:pic>
      <p:sp>
        <p:nvSpPr>
          <p:cNvPr id="122" name="Google Shape;122;p16"/>
          <p:cNvSpPr/>
          <p:nvPr/>
        </p:nvSpPr>
        <p:spPr>
          <a:xfrm>
            <a:off x="644400" y="1524000"/>
            <a:ext cx="8998200" cy="15914100"/>
          </a:xfrm>
          <a:prstGeom prst="rect">
            <a:avLst/>
          </a:prstGeom>
          <a:solidFill>
            <a:srgbClr val="1D1D1D">
              <a:alpha val="33930"/>
            </a:srgbClr>
          </a:solid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16"/>
          <p:cNvSpPr txBox="1"/>
          <p:nvPr>
            <p:ph type="title"/>
          </p:nvPr>
        </p:nvSpPr>
        <p:spPr>
          <a:xfrm>
            <a:off x="717750" y="2743200"/>
            <a:ext cx="8851500" cy="1856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5500"/>
              <a:buNone/>
              <a:defRPr/>
            </a:lvl1pPr>
            <a:lvl2pPr lvl="1" rtl="0">
              <a:spcBef>
                <a:spcPts val="0"/>
              </a:spcBef>
              <a:spcAft>
                <a:spcPts val="0"/>
              </a:spcAft>
              <a:buSzPts val="5500"/>
              <a:buNone/>
              <a:defRPr/>
            </a:lvl2pPr>
            <a:lvl3pPr lvl="2" rtl="0">
              <a:spcBef>
                <a:spcPts val="0"/>
              </a:spcBef>
              <a:spcAft>
                <a:spcPts val="0"/>
              </a:spcAft>
              <a:buSzPts val="5500"/>
              <a:buNone/>
              <a:defRPr/>
            </a:lvl3pPr>
            <a:lvl4pPr lvl="3" rtl="0">
              <a:spcBef>
                <a:spcPts val="0"/>
              </a:spcBef>
              <a:spcAft>
                <a:spcPts val="0"/>
              </a:spcAft>
              <a:buSzPts val="5500"/>
              <a:buNone/>
              <a:defRPr/>
            </a:lvl4pPr>
            <a:lvl5pPr lvl="4" rtl="0">
              <a:spcBef>
                <a:spcPts val="0"/>
              </a:spcBef>
              <a:spcAft>
                <a:spcPts val="0"/>
              </a:spcAft>
              <a:buSzPts val="5500"/>
              <a:buNone/>
              <a:defRPr/>
            </a:lvl5pPr>
            <a:lvl6pPr lvl="5" rtl="0">
              <a:spcBef>
                <a:spcPts val="0"/>
              </a:spcBef>
              <a:spcAft>
                <a:spcPts val="0"/>
              </a:spcAft>
              <a:buSzPts val="5500"/>
              <a:buNone/>
              <a:defRPr/>
            </a:lvl6pPr>
            <a:lvl7pPr lvl="6" rtl="0">
              <a:spcBef>
                <a:spcPts val="0"/>
              </a:spcBef>
              <a:spcAft>
                <a:spcPts val="0"/>
              </a:spcAft>
              <a:buSzPts val="5500"/>
              <a:buNone/>
              <a:defRPr/>
            </a:lvl7pPr>
            <a:lvl8pPr lvl="7" rtl="0">
              <a:spcBef>
                <a:spcPts val="0"/>
              </a:spcBef>
              <a:spcAft>
                <a:spcPts val="0"/>
              </a:spcAft>
              <a:buSzPts val="5500"/>
              <a:buNone/>
              <a:defRPr/>
            </a:lvl8pPr>
            <a:lvl9pPr lvl="8" rtl="0">
              <a:spcBef>
                <a:spcPts val="0"/>
              </a:spcBef>
              <a:spcAft>
                <a:spcPts val="0"/>
              </a:spcAft>
              <a:buSzPts val="5500"/>
              <a:buNone/>
              <a:defRPr/>
            </a:lvl9pPr>
          </a:lstStyle>
          <a:p/>
        </p:txBody>
      </p:sp>
      <p:sp>
        <p:nvSpPr>
          <p:cNvPr id="124" name="Google Shape;124;p16"/>
          <p:cNvSpPr/>
          <p:nvPr/>
        </p:nvSpPr>
        <p:spPr>
          <a:xfrm>
            <a:off x="8422800" y="2351250"/>
            <a:ext cx="783900" cy="7839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3_2_1">
    <p:spTree>
      <p:nvGrpSpPr>
        <p:cNvPr id="125" name="Shape 125"/>
        <p:cNvGrpSpPr/>
        <p:nvPr/>
      </p:nvGrpSpPr>
      <p:grpSpPr>
        <a:xfrm>
          <a:off x="0" y="0"/>
          <a:ext cx="0" cy="0"/>
          <a:chOff x="0" y="0"/>
          <a:chExt cx="0" cy="0"/>
        </a:xfrm>
      </p:grpSpPr>
      <p:pic>
        <p:nvPicPr>
          <p:cNvPr id="126" name="Google Shape;126;p17"/>
          <p:cNvPicPr preferRelativeResize="0"/>
          <p:nvPr/>
        </p:nvPicPr>
        <p:blipFill rotWithShape="1">
          <a:blip r:embed="rId2">
            <a:alphaModFix/>
          </a:blip>
          <a:srcRect b="0" l="0" r="0" t="0"/>
          <a:stretch/>
        </p:blipFill>
        <p:spPr>
          <a:xfrm rot="10800000">
            <a:off x="-45000" y="-79975"/>
            <a:ext cx="10376999" cy="18447950"/>
          </a:xfrm>
          <a:prstGeom prst="rect">
            <a:avLst/>
          </a:prstGeom>
          <a:noFill/>
          <a:ln>
            <a:noFill/>
          </a:ln>
        </p:spPr>
      </p:pic>
      <p:sp>
        <p:nvSpPr>
          <p:cNvPr id="127" name="Google Shape;127;p17"/>
          <p:cNvSpPr/>
          <p:nvPr/>
        </p:nvSpPr>
        <p:spPr>
          <a:xfrm>
            <a:off x="644400" y="1524000"/>
            <a:ext cx="8998200" cy="15914100"/>
          </a:xfrm>
          <a:prstGeom prst="rect">
            <a:avLst/>
          </a:prstGeom>
          <a:solidFill>
            <a:srgbClr val="1D1D1D">
              <a:alpha val="33930"/>
            </a:srgbClr>
          </a:solid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17"/>
          <p:cNvSpPr txBox="1"/>
          <p:nvPr>
            <p:ph type="title"/>
          </p:nvPr>
        </p:nvSpPr>
        <p:spPr>
          <a:xfrm>
            <a:off x="713225" y="2726748"/>
            <a:ext cx="8851500" cy="1856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5500"/>
              <a:buNone/>
              <a:defRPr/>
            </a:lvl1pPr>
            <a:lvl2pPr lvl="1" rtl="0">
              <a:spcBef>
                <a:spcPts val="0"/>
              </a:spcBef>
              <a:spcAft>
                <a:spcPts val="0"/>
              </a:spcAft>
              <a:buSzPts val="5500"/>
              <a:buNone/>
              <a:defRPr/>
            </a:lvl2pPr>
            <a:lvl3pPr lvl="2" rtl="0">
              <a:spcBef>
                <a:spcPts val="0"/>
              </a:spcBef>
              <a:spcAft>
                <a:spcPts val="0"/>
              </a:spcAft>
              <a:buSzPts val="5500"/>
              <a:buNone/>
              <a:defRPr/>
            </a:lvl3pPr>
            <a:lvl4pPr lvl="3" rtl="0">
              <a:spcBef>
                <a:spcPts val="0"/>
              </a:spcBef>
              <a:spcAft>
                <a:spcPts val="0"/>
              </a:spcAft>
              <a:buSzPts val="5500"/>
              <a:buNone/>
              <a:defRPr/>
            </a:lvl4pPr>
            <a:lvl5pPr lvl="4" rtl="0">
              <a:spcBef>
                <a:spcPts val="0"/>
              </a:spcBef>
              <a:spcAft>
                <a:spcPts val="0"/>
              </a:spcAft>
              <a:buSzPts val="5500"/>
              <a:buNone/>
              <a:defRPr/>
            </a:lvl5pPr>
            <a:lvl6pPr lvl="5" rtl="0">
              <a:spcBef>
                <a:spcPts val="0"/>
              </a:spcBef>
              <a:spcAft>
                <a:spcPts val="0"/>
              </a:spcAft>
              <a:buSzPts val="5500"/>
              <a:buNone/>
              <a:defRPr/>
            </a:lvl6pPr>
            <a:lvl7pPr lvl="6" rtl="0">
              <a:spcBef>
                <a:spcPts val="0"/>
              </a:spcBef>
              <a:spcAft>
                <a:spcPts val="0"/>
              </a:spcAft>
              <a:buSzPts val="5500"/>
              <a:buNone/>
              <a:defRPr/>
            </a:lvl7pPr>
            <a:lvl8pPr lvl="7" rtl="0">
              <a:spcBef>
                <a:spcPts val="0"/>
              </a:spcBef>
              <a:spcAft>
                <a:spcPts val="0"/>
              </a:spcAft>
              <a:buSzPts val="5500"/>
              <a:buNone/>
              <a:defRPr/>
            </a:lvl8pPr>
            <a:lvl9pPr lvl="8" rtl="0">
              <a:spcBef>
                <a:spcPts val="0"/>
              </a:spcBef>
              <a:spcAft>
                <a:spcPts val="0"/>
              </a:spcAft>
              <a:buSzPts val="5500"/>
              <a:buNone/>
              <a:defRPr/>
            </a:lvl9pPr>
          </a:lstStyle>
          <a:p/>
        </p:txBody>
      </p:sp>
      <p:sp>
        <p:nvSpPr>
          <p:cNvPr id="129" name="Google Shape;129;p17"/>
          <p:cNvSpPr/>
          <p:nvPr/>
        </p:nvSpPr>
        <p:spPr>
          <a:xfrm>
            <a:off x="935300" y="2420850"/>
            <a:ext cx="344400" cy="6447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17"/>
          <p:cNvSpPr/>
          <p:nvPr/>
        </p:nvSpPr>
        <p:spPr>
          <a:xfrm>
            <a:off x="8020050" y="15222450"/>
            <a:ext cx="344400" cy="6447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1" name="Google Shape;131;p17"/>
          <p:cNvCxnSpPr/>
          <p:nvPr/>
        </p:nvCxnSpPr>
        <p:spPr>
          <a:xfrm>
            <a:off x="2227998" y="16232258"/>
            <a:ext cx="2892600" cy="386700"/>
          </a:xfrm>
          <a:prstGeom prst="straightConnector1">
            <a:avLst/>
          </a:prstGeom>
          <a:noFill/>
          <a:ln cap="flat" cmpd="sng" w="76200">
            <a:solidFill>
              <a:schemeClr val="lt1"/>
            </a:solidFill>
            <a:prstDash val="solid"/>
            <a:round/>
            <a:headEnd len="med" w="med" type="diamond"/>
            <a:tailEnd len="med" w="med" type="diamond"/>
          </a:ln>
        </p:spPr>
      </p:cxn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3_1_1">
    <p:spTree>
      <p:nvGrpSpPr>
        <p:cNvPr id="132" name="Shape 132"/>
        <p:cNvGrpSpPr/>
        <p:nvPr/>
      </p:nvGrpSpPr>
      <p:grpSpPr>
        <a:xfrm>
          <a:off x="0" y="0"/>
          <a:ext cx="0" cy="0"/>
          <a:chOff x="0" y="0"/>
          <a:chExt cx="0" cy="0"/>
        </a:xfrm>
      </p:grpSpPr>
      <p:pic>
        <p:nvPicPr>
          <p:cNvPr id="133" name="Google Shape;133;p18"/>
          <p:cNvPicPr preferRelativeResize="0"/>
          <p:nvPr/>
        </p:nvPicPr>
        <p:blipFill rotWithShape="1">
          <a:blip r:embed="rId2">
            <a:alphaModFix/>
          </a:blip>
          <a:srcRect b="0" l="0" r="0" t="0"/>
          <a:stretch/>
        </p:blipFill>
        <p:spPr>
          <a:xfrm flipH="1" rot="10800000">
            <a:off x="-45000" y="-79975"/>
            <a:ext cx="10376999" cy="18447950"/>
          </a:xfrm>
          <a:prstGeom prst="rect">
            <a:avLst/>
          </a:prstGeom>
          <a:noFill/>
          <a:ln>
            <a:noFill/>
          </a:ln>
        </p:spPr>
      </p:pic>
      <p:sp>
        <p:nvSpPr>
          <p:cNvPr id="134" name="Google Shape;134;p18"/>
          <p:cNvSpPr/>
          <p:nvPr/>
        </p:nvSpPr>
        <p:spPr>
          <a:xfrm>
            <a:off x="644400" y="1524000"/>
            <a:ext cx="8998200" cy="15914100"/>
          </a:xfrm>
          <a:prstGeom prst="rect">
            <a:avLst/>
          </a:prstGeom>
          <a:solidFill>
            <a:srgbClr val="1D1D1D">
              <a:alpha val="33930"/>
            </a:srgbClr>
          </a:solid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18"/>
          <p:cNvSpPr txBox="1"/>
          <p:nvPr>
            <p:ph type="title"/>
          </p:nvPr>
        </p:nvSpPr>
        <p:spPr>
          <a:xfrm>
            <a:off x="713225" y="2739024"/>
            <a:ext cx="8851500" cy="1856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5500"/>
              <a:buNone/>
              <a:defRPr/>
            </a:lvl1pPr>
            <a:lvl2pPr lvl="1" rtl="0">
              <a:spcBef>
                <a:spcPts val="0"/>
              </a:spcBef>
              <a:spcAft>
                <a:spcPts val="0"/>
              </a:spcAft>
              <a:buSzPts val="5500"/>
              <a:buNone/>
              <a:defRPr/>
            </a:lvl2pPr>
            <a:lvl3pPr lvl="2" rtl="0">
              <a:spcBef>
                <a:spcPts val="0"/>
              </a:spcBef>
              <a:spcAft>
                <a:spcPts val="0"/>
              </a:spcAft>
              <a:buSzPts val="5500"/>
              <a:buNone/>
              <a:defRPr/>
            </a:lvl3pPr>
            <a:lvl4pPr lvl="3" rtl="0">
              <a:spcBef>
                <a:spcPts val="0"/>
              </a:spcBef>
              <a:spcAft>
                <a:spcPts val="0"/>
              </a:spcAft>
              <a:buSzPts val="5500"/>
              <a:buNone/>
              <a:defRPr/>
            </a:lvl4pPr>
            <a:lvl5pPr lvl="4" rtl="0">
              <a:spcBef>
                <a:spcPts val="0"/>
              </a:spcBef>
              <a:spcAft>
                <a:spcPts val="0"/>
              </a:spcAft>
              <a:buSzPts val="5500"/>
              <a:buNone/>
              <a:defRPr/>
            </a:lvl5pPr>
            <a:lvl6pPr lvl="5" rtl="0">
              <a:spcBef>
                <a:spcPts val="0"/>
              </a:spcBef>
              <a:spcAft>
                <a:spcPts val="0"/>
              </a:spcAft>
              <a:buSzPts val="5500"/>
              <a:buNone/>
              <a:defRPr/>
            </a:lvl6pPr>
            <a:lvl7pPr lvl="6" rtl="0">
              <a:spcBef>
                <a:spcPts val="0"/>
              </a:spcBef>
              <a:spcAft>
                <a:spcPts val="0"/>
              </a:spcAft>
              <a:buSzPts val="5500"/>
              <a:buNone/>
              <a:defRPr/>
            </a:lvl7pPr>
            <a:lvl8pPr lvl="7" rtl="0">
              <a:spcBef>
                <a:spcPts val="0"/>
              </a:spcBef>
              <a:spcAft>
                <a:spcPts val="0"/>
              </a:spcAft>
              <a:buSzPts val="5500"/>
              <a:buNone/>
              <a:defRPr/>
            </a:lvl8pPr>
            <a:lvl9pPr lvl="8" rtl="0">
              <a:spcBef>
                <a:spcPts val="0"/>
              </a:spcBef>
              <a:spcAft>
                <a:spcPts val="0"/>
              </a:spcAft>
              <a:buSzPts val="5500"/>
              <a:buNone/>
              <a:defRPr/>
            </a:lvl9pPr>
          </a:lstStyle>
          <a:p/>
        </p:txBody>
      </p:sp>
      <p:sp>
        <p:nvSpPr>
          <p:cNvPr id="136" name="Google Shape;136;p18"/>
          <p:cNvSpPr/>
          <p:nvPr/>
        </p:nvSpPr>
        <p:spPr>
          <a:xfrm>
            <a:off x="3869175" y="15939075"/>
            <a:ext cx="783900" cy="7839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18"/>
          <p:cNvSpPr/>
          <p:nvPr/>
        </p:nvSpPr>
        <p:spPr>
          <a:xfrm>
            <a:off x="1229925" y="1882450"/>
            <a:ext cx="344400" cy="6447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18"/>
          <p:cNvSpPr/>
          <p:nvPr/>
        </p:nvSpPr>
        <p:spPr>
          <a:xfrm>
            <a:off x="2570125" y="16207263"/>
            <a:ext cx="558600" cy="644700"/>
          </a:xfrm>
          <a:prstGeom prst="star6">
            <a:avLst>
              <a:gd fmla="val 7957" name="adj"/>
              <a:gd fmla="val 115470" name="h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18"/>
          <p:cNvSpPr/>
          <p:nvPr/>
        </p:nvSpPr>
        <p:spPr>
          <a:xfrm>
            <a:off x="8389250" y="2477700"/>
            <a:ext cx="558600" cy="531000"/>
          </a:xfrm>
          <a:prstGeom prst="star5">
            <a:avLst>
              <a:gd fmla="val 8812" name="adj"/>
              <a:gd fmla="val 105146" name="hf"/>
              <a:gd fmla="val 110557" name="v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0" name="Google Shape;140;p18"/>
          <p:cNvCxnSpPr/>
          <p:nvPr/>
        </p:nvCxnSpPr>
        <p:spPr>
          <a:xfrm>
            <a:off x="5393523" y="16336271"/>
            <a:ext cx="2892600" cy="386700"/>
          </a:xfrm>
          <a:prstGeom prst="straightConnector1">
            <a:avLst/>
          </a:prstGeom>
          <a:noFill/>
          <a:ln cap="flat" cmpd="sng" w="76200">
            <a:solidFill>
              <a:schemeClr val="lt1"/>
            </a:solidFill>
            <a:prstDash val="solid"/>
            <a:round/>
            <a:headEnd len="med" w="med" type="diamond"/>
            <a:tailEnd len="med" w="med" type="diamond"/>
          </a:ln>
        </p:spPr>
      </p:cxn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CUSTOM_3_2_1_1">
    <p:spTree>
      <p:nvGrpSpPr>
        <p:cNvPr id="141" name="Shape 141"/>
        <p:cNvGrpSpPr/>
        <p:nvPr/>
      </p:nvGrpSpPr>
      <p:grpSpPr>
        <a:xfrm>
          <a:off x="0" y="0"/>
          <a:ext cx="0" cy="0"/>
          <a:chOff x="0" y="0"/>
          <a:chExt cx="0" cy="0"/>
        </a:xfrm>
      </p:grpSpPr>
      <p:pic>
        <p:nvPicPr>
          <p:cNvPr id="142" name="Google Shape;142;p19"/>
          <p:cNvPicPr preferRelativeResize="0"/>
          <p:nvPr/>
        </p:nvPicPr>
        <p:blipFill rotWithShape="1">
          <a:blip r:embed="rId2">
            <a:alphaModFix/>
          </a:blip>
          <a:srcRect b="149" l="0" r="0" t="0"/>
          <a:stretch/>
        </p:blipFill>
        <p:spPr>
          <a:xfrm>
            <a:off x="-45000" y="-79975"/>
            <a:ext cx="10376999" cy="18447950"/>
          </a:xfrm>
          <a:prstGeom prst="rect">
            <a:avLst/>
          </a:prstGeom>
          <a:noFill/>
          <a:ln>
            <a:noFill/>
          </a:ln>
        </p:spPr>
      </p:pic>
      <p:sp>
        <p:nvSpPr>
          <p:cNvPr id="143" name="Google Shape;143;p19"/>
          <p:cNvSpPr/>
          <p:nvPr/>
        </p:nvSpPr>
        <p:spPr>
          <a:xfrm>
            <a:off x="644400" y="1524000"/>
            <a:ext cx="8998200" cy="15914100"/>
          </a:xfrm>
          <a:prstGeom prst="rect">
            <a:avLst/>
          </a:prstGeom>
          <a:solidFill>
            <a:srgbClr val="1D1D1D">
              <a:alpha val="33930"/>
            </a:srgbClr>
          </a:solid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19"/>
          <p:cNvSpPr txBox="1"/>
          <p:nvPr>
            <p:ph type="title"/>
          </p:nvPr>
        </p:nvSpPr>
        <p:spPr>
          <a:xfrm>
            <a:off x="713225" y="2743200"/>
            <a:ext cx="8851500" cy="1856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5500"/>
              <a:buNone/>
              <a:defRPr/>
            </a:lvl1pPr>
            <a:lvl2pPr lvl="1" rtl="0">
              <a:spcBef>
                <a:spcPts val="0"/>
              </a:spcBef>
              <a:spcAft>
                <a:spcPts val="0"/>
              </a:spcAft>
              <a:buSzPts val="5500"/>
              <a:buNone/>
              <a:defRPr/>
            </a:lvl2pPr>
            <a:lvl3pPr lvl="2" rtl="0">
              <a:spcBef>
                <a:spcPts val="0"/>
              </a:spcBef>
              <a:spcAft>
                <a:spcPts val="0"/>
              </a:spcAft>
              <a:buSzPts val="5500"/>
              <a:buNone/>
              <a:defRPr/>
            </a:lvl3pPr>
            <a:lvl4pPr lvl="3" rtl="0">
              <a:spcBef>
                <a:spcPts val="0"/>
              </a:spcBef>
              <a:spcAft>
                <a:spcPts val="0"/>
              </a:spcAft>
              <a:buSzPts val="5500"/>
              <a:buNone/>
              <a:defRPr/>
            </a:lvl4pPr>
            <a:lvl5pPr lvl="4" rtl="0">
              <a:spcBef>
                <a:spcPts val="0"/>
              </a:spcBef>
              <a:spcAft>
                <a:spcPts val="0"/>
              </a:spcAft>
              <a:buSzPts val="5500"/>
              <a:buNone/>
              <a:defRPr/>
            </a:lvl5pPr>
            <a:lvl6pPr lvl="5" rtl="0">
              <a:spcBef>
                <a:spcPts val="0"/>
              </a:spcBef>
              <a:spcAft>
                <a:spcPts val="0"/>
              </a:spcAft>
              <a:buSzPts val="5500"/>
              <a:buNone/>
              <a:defRPr/>
            </a:lvl6pPr>
            <a:lvl7pPr lvl="6" rtl="0">
              <a:spcBef>
                <a:spcPts val="0"/>
              </a:spcBef>
              <a:spcAft>
                <a:spcPts val="0"/>
              </a:spcAft>
              <a:buSzPts val="5500"/>
              <a:buNone/>
              <a:defRPr/>
            </a:lvl7pPr>
            <a:lvl8pPr lvl="7" rtl="0">
              <a:spcBef>
                <a:spcPts val="0"/>
              </a:spcBef>
              <a:spcAft>
                <a:spcPts val="0"/>
              </a:spcAft>
              <a:buSzPts val="5500"/>
              <a:buNone/>
              <a:defRPr/>
            </a:lvl8pPr>
            <a:lvl9pPr lvl="8" rtl="0">
              <a:spcBef>
                <a:spcPts val="0"/>
              </a:spcBef>
              <a:spcAft>
                <a:spcPts val="0"/>
              </a:spcAft>
              <a:buSzPts val="5500"/>
              <a:buNone/>
              <a:defRPr/>
            </a:lvl9pPr>
          </a:lstStyle>
          <a:p/>
        </p:txBody>
      </p:sp>
      <p:sp>
        <p:nvSpPr>
          <p:cNvPr id="145" name="Google Shape;145;p19"/>
          <p:cNvSpPr/>
          <p:nvPr/>
        </p:nvSpPr>
        <p:spPr>
          <a:xfrm>
            <a:off x="5586100" y="16041725"/>
            <a:ext cx="558600" cy="644700"/>
          </a:xfrm>
          <a:prstGeom prst="star6">
            <a:avLst>
              <a:gd fmla="val 7957" name="adj"/>
              <a:gd fmla="val 115470" name="h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19"/>
          <p:cNvSpPr/>
          <p:nvPr/>
        </p:nvSpPr>
        <p:spPr>
          <a:xfrm>
            <a:off x="6397175" y="16361713"/>
            <a:ext cx="783900" cy="7839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19"/>
          <p:cNvSpPr/>
          <p:nvPr/>
        </p:nvSpPr>
        <p:spPr>
          <a:xfrm>
            <a:off x="4217100" y="15872563"/>
            <a:ext cx="344400" cy="6447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19"/>
          <p:cNvSpPr/>
          <p:nvPr/>
        </p:nvSpPr>
        <p:spPr>
          <a:xfrm>
            <a:off x="3148525" y="15972138"/>
            <a:ext cx="783900" cy="7839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9" name="Google Shape;149;p19"/>
          <p:cNvCxnSpPr/>
          <p:nvPr/>
        </p:nvCxnSpPr>
        <p:spPr>
          <a:xfrm rot="10800000">
            <a:off x="1953150" y="2341075"/>
            <a:ext cx="6380700" cy="0"/>
          </a:xfrm>
          <a:prstGeom prst="straightConnector1">
            <a:avLst/>
          </a:prstGeom>
          <a:noFill/>
          <a:ln cap="flat" cmpd="sng" w="76200">
            <a:solidFill>
              <a:schemeClr val="lt1"/>
            </a:solidFill>
            <a:prstDash val="solid"/>
            <a:round/>
            <a:headEnd len="med" w="med" type="diamond"/>
            <a:tailEnd len="med" w="med" type="diamond"/>
          </a:ln>
        </p:spPr>
      </p:cxn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3_3">
    <p:spTree>
      <p:nvGrpSpPr>
        <p:cNvPr id="150" name="Shape 150"/>
        <p:cNvGrpSpPr/>
        <p:nvPr/>
      </p:nvGrpSpPr>
      <p:grpSpPr>
        <a:xfrm>
          <a:off x="0" y="0"/>
          <a:ext cx="0" cy="0"/>
          <a:chOff x="0" y="0"/>
          <a:chExt cx="0" cy="0"/>
        </a:xfrm>
      </p:grpSpPr>
      <p:pic>
        <p:nvPicPr>
          <p:cNvPr id="151" name="Google Shape;151;p20"/>
          <p:cNvPicPr preferRelativeResize="0"/>
          <p:nvPr/>
        </p:nvPicPr>
        <p:blipFill rotWithShape="1">
          <a:blip r:embed="rId2">
            <a:alphaModFix/>
          </a:blip>
          <a:srcRect b="0" l="0" r="0" t="0"/>
          <a:stretch/>
        </p:blipFill>
        <p:spPr>
          <a:xfrm flipH="1" rot="10800000">
            <a:off x="-45000" y="-79975"/>
            <a:ext cx="10376999" cy="18447950"/>
          </a:xfrm>
          <a:prstGeom prst="rect">
            <a:avLst/>
          </a:prstGeom>
          <a:noFill/>
          <a:ln>
            <a:noFill/>
          </a:ln>
        </p:spPr>
      </p:pic>
      <p:sp>
        <p:nvSpPr>
          <p:cNvPr id="152" name="Google Shape;152;p20"/>
          <p:cNvSpPr/>
          <p:nvPr/>
        </p:nvSpPr>
        <p:spPr>
          <a:xfrm>
            <a:off x="644400" y="1524000"/>
            <a:ext cx="8998200" cy="15914100"/>
          </a:xfrm>
          <a:prstGeom prst="rect">
            <a:avLst/>
          </a:prstGeom>
          <a:solidFill>
            <a:srgbClr val="1D1D1D">
              <a:alpha val="33930"/>
            </a:srgbClr>
          </a:solid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0"/>
          <p:cNvSpPr txBox="1"/>
          <p:nvPr>
            <p:ph type="title"/>
          </p:nvPr>
        </p:nvSpPr>
        <p:spPr>
          <a:xfrm>
            <a:off x="1234500" y="2743207"/>
            <a:ext cx="7818000" cy="1856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5500"/>
              <a:buNone/>
              <a:defRPr/>
            </a:lvl1pPr>
            <a:lvl2pPr lvl="1" rtl="0">
              <a:spcBef>
                <a:spcPts val="0"/>
              </a:spcBef>
              <a:spcAft>
                <a:spcPts val="0"/>
              </a:spcAft>
              <a:buSzPts val="5500"/>
              <a:buNone/>
              <a:defRPr/>
            </a:lvl2pPr>
            <a:lvl3pPr lvl="2" rtl="0">
              <a:spcBef>
                <a:spcPts val="0"/>
              </a:spcBef>
              <a:spcAft>
                <a:spcPts val="0"/>
              </a:spcAft>
              <a:buSzPts val="5500"/>
              <a:buNone/>
              <a:defRPr/>
            </a:lvl3pPr>
            <a:lvl4pPr lvl="3" rtl="0">
              <a:spcBef>
                <a:spcPts val="0"/>
              </a:spcBef>
              <a:spcAft>
                <a:spcPts val="0"/>
              </a:spcAft>
              <a:buSzPts val="5500"/>
              <a:buNone/>
              <a:defRPr/>
            </a:lvl4pPr>
            <a:lvl5pPr lvl="4" rtl="0">
              <a:spcBef>
                <a:spcPts val="0"/>
              </a:spcBef>
              <a:spcAft>
                <a:spcPts val="0"/>
              </a:spcAft>
              <a:buSzPts val="5500"/>
              <a:buNone/>
              <a:defRPr/>
            </a:lvl5pPr>
            <a:lvl6pPr lvl="5" rtl="0">
              <a:spcBef>
                <a:spcPts val="0"/>
              </a:spcBef>
              <a:spcAft>
                <a:spcPts val="0"/>
              </a:spcAft>
              <a:buSzPts val="5500"/>
              <a:buNone/>
              <a:defRPr/>
            </a:lvl6pPr>
            <a:lvl7pPr lvl="6" rtl="0">
              <a:spcBef>
                <a:spcPts val="0"/>
              </a:spcBef>
              <a:spcAft>
                <a:spcPts val="0"/>
              </a:spcAft>
              <a:buSzPts val="5500"/>
              <a:buNone/>
              <a:defRPr/>
            </a:lvl7pPr>
            <a:lvl8pPr lvl="7" rtl="0">
              <a:spcBef>
                <a:spcPts val="0"/>
              </a:spcBef>
              <a:spcAft>
                <a:spcPts val="0"/>
              </a:spcAft>
              <a:buSzPts val="5500"/>
              <a:buNone/>
              <a:defRPr/>
            </a:lvl8pPr>
            <a:lvl9pPr lvl="8" rtl="0">
              <a:spcBef>
                <a:spcPts val="0"/>
              </a:spcBef>
              <a:spcAft>
                <a:spcPts val="0"/>
              </a:spcAft>
              <a:buSzPts val="5500"/>
              <a:buNone/>
              <a:defRPr/>
            </a:lvl9pPr>
          </a:lstStyle>
          <a:p/>
        </p:txBody>
      </p:sp>
      <p:cxnSp>
        <p:nvCxnSpPr>
          <p:cNvPr id="154" name="Google Shape;154;p20"/>
          <p:cNvCxnSpPr/>
          <p:nvPr/>
        </p:nvCxnSpPr>
        <p:spPr>
          <a:xfrm rot="10800000">
            <a:off x="2178976" y="16301636"/>
            <a:ext cx="1406100" cy="414900"/>
          </a:xfrm>
          <a:prstGeom prst="straightConnector1">
            <a:avLst/>
          </a:prstGeom>
          <a:noFill/>
          <a:ln cap="flat" cmpd="sng" w="76200">
            <a:solidFill>
              <a:schemeClr val="lt1"/>
            </a:solidFill>
            <a:prstDash val="solid"/>
            <a:round/>
            <a:headEnd len="med" w="med" type="diamond"/>
            <a:tailEnd len="med" w="med" type="diamond"/>
          </a:ln>
        </p:spPr>
      </p:cxnSp>
      <p:sp>
        <p:nvSpPr>
          <p:cNvPr id="155" name="Google Shape;155;p20"/>
          <p:cNvSpPr/>
          <p:nvPr/>
        </p:nvSpPr>
        <p:spPr>
          <a:xfrm>
            <a:off x="7923975" y="15747000"/>
            <a:ext cx="344400" cy="6447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0"/>
          <p:cNvSpPr/>
          <p:nvPr/>
        </p:nvSpPr>
        <p:spPr>
          <a:xfrm>
            <a:off x="4976175" y="16062275"/>
            <a:ext cx="558600" cy="531000"/>
          </a:xfrm>
          <a:prstGeom prst="star5">
            <a:avLst>
              <a:gd fmla="val 8812" name="adj"/>
              <a:gd fmla="val 105146" name="hf"/>
              <a:gd fmla="val 110557" name="v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3" name="Shape 13"/>
        <p:cNvGrpSpPr/>
        <p:nvPr/>
      </p:nvGrpSpPr>
      <p:grpSpPr>
        <a:xfrm>
          <a:off x="0" y="0"/>
          <a:ext cx="0" cy="0"/>
          <a:chOff x="0" y="0"/>
          <a:chExt cx="0" cy="0"/>
        </a:xfrm>
      </p:grpSpPr>
      <p:pic>
        <p:nvPicPr>
          <p:cNvPr id="14" name="Google Shape;14;p3"/>
          <p:cNvPicPr preferRelativeResize="0"/>
          <p:nvPr/>
        </p:nvPicPr>
        <p:blipFill rotWithShape="1">
          <a:blip r:embed="rId2">
            <a:alphaModFix/>
          </a:blip>
          <a:srcRect b="0" l="0" r="0" t="0"/>
          <a:stretch/>
        </p:blipFill>
        <p:spPr>
          <a:xfrm flipH="1">
            <a:off x="-45000" y="-79975"/>
            <a:ext cx="10376999" cy="18447950"/>
          </a:xfrm>
          <a:prstGeom prst="rect">
            <a:avLst/>
          </a:prstGeom>
          <a:noFill/>
          <a:ln>
            <a:noFill/>
          </a:ln>
        </p:spPr>
      </p:pic>
      <p:sp>
        <p:nvSpPr>
          <p:cNvPr id="15" name="Google Shape;15;p3"/>
          <p:cNvSpPr/>
          <p:nvPr/>
        </p:nvSpPr>
        <p:spPr>
          <a:xfrm>
            <a:off x="644400" y="1524000"/>
            <a:ext cx="8998200" cy="15914100"/>
          </a:xfrm>
          <a:prstGeom prst="rect">
            <a:avLst/>
          </a:prstGeom>
          <a:solidFill>
            <a:srgbClr val="1D1D1D">
              <a:alpha val="33930"/>
            </a:srgbClr>
          </a:solid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3"/>
          <p:cNvSpPr txBox="1"/>
          <p:nvPr>
            <p:ph type="title"/>
          </p:nvPr>
        </p:nvSpPr>
        <p:spPr>
          <a:xfrm>
            <a:off x="1781250" y="10775751"/>
            <a:ext cx="6724500" cy="2260500"/>
          </a:xfrm>
          <a:prstGeom prst="rect">
            <a:avLst/>
          </a:prstGeom>
        </p:spPr>
        <p:txBody>
          <a:bodyPr anchorCtr="0" anchor="b" bIns="91425" lIns="91425" spcFirstLastPara="1" rIns="91425" wrap="square" tIns="91425">
            <a:noAutofit/>
          </a:bodyPr>
          <a:lstStyle>
            <a:lvl1pPr lvl="0" algn="ctr">
              <a:spcBef>
                <a:spcPts val="0"/>
              </a:spcBef>
              <a:spcAft>
                <a:spcPts val="0"/>
              </a:spcAft>
              <a:buSzPts val="7000"/>
              <a:buNone/>
              <a:defRPr sz="7000"/>
            </a:lvl1pPr>
            <a:lvl2pPr lvl="1" algn="ctr">
              <a:spcBef>
                <a:spcPts val="0"/>
              </a:spcBef>
              <a:spcAft>
                <a:spcPts val="0"/>
              </a:spcAft>
              <a:buSzPts val="7000"/>
              <a:buNone/>
              <a:defRPr sz="7000"/>
            </a:lvl2pPr>
            <a:lvl3pPr lvl="2" algn="ctr">
              <a:spcBef>
                <a:spcPts val="0"/>
              </a:spcBef>
              <a:spcAft>
                <a:spcPts val="0"/>
              </a:spcAft>
              <a:buSzPts val="7000"/>
              <a:buNone/>
              <a:defRPr sz="7000"/>
            </a:lvl3pPr>
            <a:lvl4pPr lvl="3" algn="ctr">
              <a:spcBef>
                <a:spcPts val="0"/>
              </a:spcBef>
              <a:spcAft>
                <a:spcPts val="0"/>
              </a:spcAft>
              <a:buSzPts val="7000"/>
              <a:buNone/>
              <a:defRPr sz="7000"/>
            </a:lvl4pPr>
            <a:lvl5pPr lvl="4" algn="ctr">
              <a:spcBef>
                <a:spcPts val="0"/>
              </a:spcBef>
              <a:spcAft>
                <a:spcPts val="0"/>
              </a:spcAft>
              <a:buSzPts val="7000"/>
              <a:buNone/>
              <a:defRPr sz="7000"/>
            </a:lvl5pPr>
            <a:lvl6pPr lvl="5" algn="ctr">
              <a:spcBef>
                <a:spcPts val="0"/>
              </a:spcBef>
              <a:spcAft>
                <a:spcPts val="0"/>
              </a:spcAft>
              <a:buSzPts val="7000"/>
              <a:buNone/>
              <a:defRPr sz="7000"/>
            </a:lvl6pPr>
            <a:lvl7pPr lvl="6" algn="ctr">
              <a:spcBef>
                <a:spcPts val="0"/>
              </a:spcBef>
              <a:spcAft>
                <a:spcPts val="0"/>
              </a:spcAft>
              <a:buSzPts val="7000"/>
              <a:buNone/>
              <a:defRPr sz="7000"/>
            </a:lvl7pPr>
            <a:lvl8pPr lvl="7" algn="ctr">
              <a:spcBef>
                <a:spcPts val="0"/>
              </a:spcBef>
              <a:spcAft>
                <a:spcPts val="0"/>
              </a:spcAft>
              <a:buSzPts val="7000"/>
              <a:buNone/>
              <a:defRPr sz="7000"/>
            </a:lvl8pPr>
            <a:lvl9pPr lvl="8" algn="ctr">
              <a:spcBef>
                <a:spcPts val="0"/>
              </a:spcBef>
              <a:spcAft>
                <a:spcPts val="0"/>
              </a:spcAft>
              <a:buSzPts val="7000"/>
              <a:buNone/>
              <a:defRPr sz="7000"/>
            </a:lvl9pPr>
          </a:lstStyle>
          <a:p/>
        </p:txBody>
      </p:sp>
      <p:sp>
        <p:nvSpPr>
          <p:cNvPr id="17" name="Google Shape;17;p3"/>
          <p:cNvSpPr txBox="1"/>
          <p:nvPr>
            <p:ph idx="1" type="subTitle"/>
          </p:nvPr>
        </p:nvSpPr>
        <p:spPr>
          <a:xfrm>
            <a:off x="1779000" y="13422762"/>
            <a:ext cx="6729000" cy="1563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3600"/>
              <a:buNone/>
              <a:defRPr sz="4300"/>
            </a:lvl1pPr>
            <a:lvl2pPr lvl="1" rtl="0" algn="ctr">
              <a:lnSpc>
                <a:spcPct val="100000"/>
              </a:lnSpc>
              <a:spcBef>
                <a:spcPts val="0"/>
              </a:spcBef>
              <a:spcAft>
                <a:spcPts val="0"/>
              </a:spcAft>
              <a:buSzPts val="3600"/>
              <a:buNone/>
              <a:defRPr sz="3600"/>
            </a:lvl2pPr>
            <a:lvl3pPr lvl="2" rtl="0" algn="ctr">
              <a:lnSpc>
                <a:spcPct val="100000"/>
              </a:lnSpc>
              <a:spcBef>
                <a:spcPts val="0"/>
              </a:spcBef>
              <a:spcAft>
                <a:spcPts val="0"/>
              </a:spcAft>
              <a:buSzPts val="3600"/>
              <a:buNone/>
              <a:defRPr sz="3600"/>
            </a:lvl3pPr>
            <a:lvl4pPr lvl="3" rtl="0" algn="ctr">
              <a:lnSpc>
                <a:spcPct val="100000"/>
              </a:lnSpc>
              <a:spcBef>
                <a:spcPts val="0"/>
              </a:spcBef>
              <a:spcAft>
                <a:spcPts val="0"/>
              </a:spcAft>
              <a:buSzPts val="3600"/>
              <a:buNone/>
              <a:defRPr sz="3600"/>
            </a:lvl4pPr>
            <a:lvl5pPr lvl="4" rtl="0" algn="ctr">
              <a:lnSpc>
                <a:spcPct val="100000"/>
              </a:lnSpc>
              <a:spcBef>
                <a:spcPts val="0"/>
              </a:spcBef>
              <a:spcAft>
                <a:spcPts val="0"/>
              </a:spcAft>
              <a:buSzPts val="3600"/>
              <a:buNone/>
              <a:defRPr sz="3600"/>
            </a:lvl5pPr>
            <a:lvl6pPr lvl="5" rtl="0" algn="ctr">
              <a:lnSpc>
                <a:spcPct val="100000"/>
              </a:lnSpc>
              <a:spcBef>
                <a:spcPts val="0"/>
              </a:spcBef>
              <a:spcAft>
                <a:spcPts val="0"/>
              </a:spcAft>
              <a:buSzPts val="3600"/>
              <a:buNone/>
              <a:defRPr sz="3600"/>
            </a:lvl6pPr>
            <a:lvl7pPr lvl="6" rtl="0" algn="ctr">
              <a:lnSpc>
                <a:spcPct val="100000"/>
              </a:lnSpc>
              <a:spcBef>
                <a:spcPts val="0"/>
              </a:spcBef>
              <a:spcAft>
                <a:spcPts val="0"/>
              </a:spcAft>
              <a:buSzPts val="3600"/>
              <a:buNone/>
              <a:defRPr sz="3600"/>
            </a:lvl7pPr>
            <a:lvl8pPr lvl="7" rtl="0" algn="ctr">
              <a:lnSpc>
                <a:spcPct val="100000"/>
              </a:lnSpc>
              <a:spcBef>
                <a:spcPts val="0"/>
              </a:spcBef>
              <a:spcAft>
                <a:spcPts val="0"/>
              </a:spcAft>
              <a:buSzPts val="3600"/>
              <a:buNone/>
              <a:defRPr sz="3600"/>
            </a:lvl8pPr>
            <a:lvl9pPr lvl="8" rtl="0" algn="ctr">
              <a:lnSpc>
                <a:spcPct val="100000"/>
              </a:lnSpc>
              <a:spcBef>
                <a:spcPts val="0"/>
              </a:spcBef>
              <a:spcAft>
                <a:spcPts val="0"/>
              </a:spcAft>
              <a:buSzPts val="3600"/>
              <a:buNone/>
              <a:defRPr sz="3600"/>
            </a:lvl9pPr>
          </a:lstStyle>
          <a:p/>
        </p:txBody>
      </p:sp>
      <p:sp>
        <p:nvSpPr>
          <p:cNvPr id="18" name="Google Shape;18;p3"/>
          <p:cNvSpPr txBox="1"/>
          <p:nvPr>
            <p:ph hasCustomPrompt="1" idx="2" type="title"/>
          </p:nvPr>
        </p:nvSpPr>
        <p:spPr>
          <a:xfrm>
            <a:off x="3802200" y="3034938"/>
            <a:ext cx="2682600" cy="1563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23200"/>
              <a:buNone/>
              <a:defRPr sz="11000">
                <a:solidFill>
                  <a:schemeClr val="lt1"/>
                </a:solidFill>
              </a:defRPr>
            </a:lvl1pPr>
            <a:lvl2pPr lvl="1" rtl="0" algn="ctr">
              <a:spcBef>
                <a:spcPts val="0"/>
              </a:spcBef>
              <a:spcAft>
                <a:spcPts val="0"/>
              </a:spcAft>
              <a:buSzPts val="23200"/>
              <a:buNone/>
              <a:defRPr sz="23200"/>
            </a:lvl2pPr>
            <a:lvl3pPr lvl="2" rtl="0" algn="ctr">
              <a:spcBef>
                <a:spcPts val="0"/>
              </a:spcBef>
              <a:spcAft>
                <a:spcPts val="0"/>
              </a:spcAft>
              <a:buSzPts val="23200"/>
              <a:buNone/>
              <a:defRPr sz="23200"/>
            </a:lvl3pPr>
            <a:lvl4pPr lvl="3" rtl="0" algn="ctr">
              <a:spcBef>
                <a:spcPts val="0"/>
              </a:spcBef>
              <a:spcAft>
                <a:spcPts val="0"/>
              </a:spcAft>
              <a:buSzPts val="23200"/>
              <a:buNone/>
              <a:defRPr sz="23200"/>
            </a:lvl4pPr>
            <a:lvl5pPr lvl="4" rtl="0" algn="ctr">
              <a:spcBef>
                <a:spcPts val="0"/>
              </a:spcBef>
              <a:spcAft>
                <a:spcPts val="0"/>
              </a:spcAft>
              <a:buSzPts val="23200"/>
              <a:buNone/>
              <a:defRPr sz="23200"/>
            </a:lvl5pPr>
            <a:lvl6pPr lvl="5" rtl="0" algn="ctr">
              <a:spcBef>
                <a:spcPts val="0"/>
              </a:spcBef>
              <a:spcAft>
                <a:spcPts val="0"/>
              </a:spcAft>
              <a:buSzPts val="23200"/>
              <a:buNone/>
              <a:defRPr sz="23200"/>
            </a:lvl6pPr>
            <a:lvl7pPr lvl="6" rtl="0" algn="ctr">
              <a:spcBef>
                <a:spcPts val="0"/>
              </a:spcBef>
              <a:spcAft>
                <a:spcPts val="0"/>
              </a:spcAft>
              <a:buSzPts val="23200"/>
              <a:buNone/>
              <a:defRPr sz="23200"/>
            </a:lvl7pPr>
            <a:lvl8pPr lvl="7" rtl="0" algn="ctr">
              <a:spcBef>
                <a:spcPts val="0"/>
              </a:spcBef>
              <a:spcAft>
                <a:spcPts val="0"/>
              </a:spcAft>
              <a:buSzPts val="23200"/>
              <a:buNone/>
              <a:defRPr sz="23200"/>
            </a:lvl8pPr>
            <a:lvl9pPr lvl="8" rtl="0" algn="ctr">
              <a:spcBef>
                <a:spcPts val="0"/>
              </a:spcBef>
              <a:spcAft>
                <a:spcPts val="0"/>
              </a:spcAft>
              <a:buSzPts val="23200"/>
              <a:buNone/>
              <a:defRPr sz="23200"/>
            </a:lvl9pPr>
          </a:lstStyle>
          <a:p>
            <a:r>
              <a:t>xx%</a:t>
            </a: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7">
  <p:cSld name="CUSTOM_3_1_1_1">
    <p:spTree>
      <p:nvGrpSpPr>
        <p:cNvPr id="157" name="Shape 157"/>
        <p:cNvGrpSpPr/>
        <p:nvPr/>
      </p:nvGrpSpPr>
      <p:grpSpPr>
        <a:xfrm>
          <a:off x="0" y="0"/>
          <a:ext cx="0" cy="0"/>
          <a:chOff x="0" y="0"/>
          <a:chExt cx="0" cy="0"/>
        </a:xfrm>
      </p:grpSpPr>
      <p:pic>
        <p:nvPicPr>
          <p:cNvPr id="158" name="Google Shape;158;p21"/>
          <p:cNvPicPr preferRelativeResize="0"/>
          <p:nvPr/>
        </p:nvPicPr>
        <p:blipFill rotWithShape="1">
          <a:blip r:embed="rId2">
            <a:alphaModFix/>
          </a:blip>
          <a:srcRect b="0" l="0" r="0" t="0"/>
          <a:stretch/>
        </p:blipFill>
        <p:spPr>
          <a:xfrm flipH="1" rot="10800000">
            <a:off x="-45000" y="-79975"/>
            <a:ext cx="10376999" cy="18447950"/>
          </a:xfrm>
          <a:prstGeom prst="rect">
            <a:avLst/>
          </a:prstGeom>
          <a:noFill/>
          <a:ln>
            <a:noFill/>
          </a:ln>
        </p:spPr>
      </p:pic>
      <p:sp>
        <p:nvSpPr>
          <p:cNvPr id="159" name="Google Shape;159;p21"/>
          <p:cNvSpPr/>
          <p:nvPr/>
        </p:nvSpPr>
        <p:spPr>
          <a:xfrm>
            <a:off x="644400" y="1524000"/>
            <a:ext cx="8998200" cy="15914100"/>
          </a:xfrm>
          <a:prstGeom prst="rect">
            <a:avLst/>
          </a:prstGeom>
          <a:solidFill>
            <a:srgbClr val="1D1D1D">
              <a:alpha val="33930"/>
            </a:srgbClr>
          </a:solid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1"/>
          <p:cNvSpPr txBox="1"/>
          <p:nvPr>
            <p:ph type="title"/>
          </p:nvPr>
        </p:nvSpPr>
        <p:spPr>
          <a:xfrm>
            <a:off x="713225" y="2739024"/>
            <a:ext cx="8851500" cy="1856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5500"/>
              <a:buNone/>
              <a:defRPr/>
            </a:lvl1pPr>
            <a:lvl2pPr lvl="1" rtl="0">
              <a:spcBef>
                <a:spcPts val="0"/>
              </a:spcBef>
              <a:spcAft>
                <a:spcPts val="0"/>
              </a:spcAft>
              <a:buSzPts val="5500"/>
              <a:buNone/>
              <a:defRPr/>
            </a:lvl2pPr>
            <a:lvl3pPr lvl="2" rtl="0">
              <a:spcBef>
                <a:spcPts val="0"/>
              </a:spcBef>
              <a:spcAft>
                <a:spcPts val="0"/>
              </a:spcAft>
              <a:buSzPts val="5500"/>
              <a:buNone/>
              <a:defRPr/>
            </a:lvl3pPr>
            <a:lvl4pPr lvl="3" rtl="0">
              <a:spcBef>
                <a:spcPts val="0"/>
              </a:spcBef>
              <a:spcAft>
                <a:spcPts val="0"/>
              </a:spcAft>
              <a:buSzPts val="5500"/>
              <a:buNone/>
              <a:defRPr/>
            </a:lvl4pPr>
            <a:lvl5pPr lvl="4" rtl="0">
              <a:spcBef>
                <a:spcPts val="0"/>
              </a:spcBef>
              <a:spcAft>
                <a:spcPts val="0"/>
              </a:spcAft>
              <a:buSzPts val="5500"/>
              <a:buNone/>
              <a:defRPr/>
            </a:lvl5pPr>
            <a:lvl6pPr lvl="5" rtl="0">
              <a:spcBef>
                <a:spcPts val="0"/>
              </a:spcBef>
              <a:spcAft>
                <a:spcPts val="0"/>
              </a:spcAft>
              <a:buSzPts val="5500"/>
              <a:buNone/>
              <a:defRPr/>
            </a:lvl6pPr>
            <a:lvl7pPr lvl="6" rtl="0">
              <a:spcBef>
                <a:spcPts val="0"/>
              </a:spcBef>
              <a:spcAft>
                <a:spcPts val="0"/>
              </a:spcAft>
              <a:buSzPts val="5500"/>
              <a:buNone/>
              <a:defRPr/>
            </a:lvl7pPr>
            <a:lvl8pPr lvl="7" rtl="0">
              <a:spcBef>
                <a:spcPts val="0"/>
              </a:spcBef>
              <a:spcAft>
                <a:spcPts val="0"/>
              </a:spcAft>
              <a:buSzPts val="5500"/>
              <a:buNone/>
              <a:defRPr/>
            </a:lvl8pPr>
            <a:lvl9pPr lvl="8" rtl="0">
              <a:spcBef>
                <a:spcPts val="0"/>
              </a:spcBef>
              <a:spcAft>
                <a:spcPts val="0"/>
              </a:spcAft>
              <a:buSzPts val="5500"/>
              <a:buN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
    <p:spTree>
      <p:nvGrpSpPr>
        <p:cNvPr id="161" name="Shape 161"/>
        <p:cNvGrpSpPr/>
        <p:nvPr/>
      </p:nvGrpSpPr>
      <p:grpSpPr>
        <a:xfrm>
          <a:off x="0" y="0"/>
          <a:ext cx="0" cy="0"/>
          <a:chOff x="0" y="0"/>
          <a:chExt cx="0" cy="0"/>
        </a:xfrm>
      </p:grpSpPr>
      <p:pic>
        <p:nvPicPr>
          <p:cNvPr id="162" name="Google Shape;162;p22"/>
          <p:cNvPicPr preferRelativeResize="0"/>
          <p:nvPr/>
        </p:nvPicPr>
        <p:blipFill rotWithShape="1">
          <a:blip r:embed="rId2">
            <a:alphaModFix/>
          </a:blip>
          <a:srcRect b="0" l="0" r="0" t="0"/>
          <a:stretch/>
        </p:blipFill>
        <p:spPr>
          <a:xfrm flipH="1" rot="10800000">
            <a:off x="-45000" y="-79975"/>
            <a:ext cx="10376999" cy="18447950"/>
          </a:xfrm>
          <a:prstGeom prst="rect">
            <a:avLst/>
          </a:prstGeom>
          <a:noFill/>
          <a:ln>
            <a:noFill/>
          </a:ln>
        </p:spPr>
      </p:pic>
      <p:sp>
        <p:nvSpPr>
          <p:cNvPr id="163" name="Google Shape;163;p22"/>
          <p:cNvSpPr/>
          <p:nvPr/>
        </p:nvSpPr>
        <p:spPr>
          <a:xfrm>
            <a:off x="644400" y="1524000"/>
            <a:ext cx="8998200" cy="15914100"/>
          </a:xfrm>
          <a:prstGeom prst="rect">
            <a:avLst/>
          </a:prstGeom>
          <a:solidFill>
            <a:srgbClr val="1D1D1D">
              <a:alpha val="33930"/>
            </a:srgbClr>
          </a:solid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2"/>
          <p:cNvSpPr txBox="1"/>
          <p:nvPr>
            <p:ph idx="1" type="subTitle"/>
          </p:nvPr>
        </p:nvSpPr>
        <p:spPr>
          <a:xfrm>
            <a:off x="2758925" y="7092175"/>
            <a:ext cx="6341100" cy="1295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3000"/>
              <a:buNone/>
              <a:defRPr sz="4000"/>
            </a:lvl1pPr>
            <a:lvl2pPr lvl="1" rtl="0">
              <a:lnSpc>
                <a:spcPct val="100000"/>
              </a:lnSpc>
              <a:spcBef>
                <a:spcPts val="0"/>
              </a:spcBef>
              <a:spcAft>
                <a:spcPts val="0"/>
              </a:spcAft>
              <a:buSzPts val="3000"/>
              <a:buNone/>
              <a:defRPr sz="3000"/>
            </a:lvl2pPr>
            <a:lvl3pPr lvl="2" rtl="0">
              <a:lnSpc>
                <a:spcPct val="100000"/>
              </a:lnSpc>
              <a:spcBef>
                <a:spcPts val="0"/>
              </a:spcBef>
              <a:spcAft>
                <a:spcPts val="0"/>
              </a:spcAft>
              <a:buSzPts val="3000"/>
              <a:buNone/>
              <a:defRPr sz="3000"/>
            </a:lvl3pPr>
            <a:lvl4pPr lvl="3" rtl="0">
              <a:lnSpc>
                <a:spcPct val="100000"/>
              </a:lnSpc>
              <a:spcBef>
                <a:spcPts val="0"/>
              </a:spcBef>
              <a:spcAft>
                <a:spcPts val="0"/>
              </a:spcAft>
              <a:buSzPts val="3000"/>
              <a:buNone/>
              <a:defRPr sz="3000"/>
            </a:lvl4pPr>
            <a:lvl5pPr lvl="4" rtl="0">
              <a:lnSpc>
                <a:spcPct val="100000"/>
              </a:lnSpc>
              <a:spcBef>
                <a:spcPts val="0"/>
              </a:spcBef>
              <a:spcAft>
                <a:spcPts val="0"/>
              </a:spcAft>
              <a:buSzPts val="3000"/>
              <a:buNone/>
              <a:defRPr sz="3000"/>
            </a:lvl5pPr>
            <a:lvl6pPr lvl="5" rtl="0">
              <a:lnSpc>
                <a:spcPct val="100000"/>
              </a:lnSpc>
              <a:spcBef>
                <a:spcPts val="0"/>
              </a:spcBef>
              <a:spcAft>
                <a:spcPts val="0"/>
              </a:spcAft>
              <a:buSzPts val="3000"/>
              <a:buNone/>
              <a:defRPr sz="3000"/>
            </a:lvl6pPr>
            <a:lvl7pPr lvl="6" rtl="0">
              <a:lnSpc>
                <a:spcPct val="100000"/>
              </a:lnSpc>
              <a:spcBef>
                <a:spcPts val="0"/>
              </a:spcBef>
              <a:spcAft>
                <a:spcPts val="0"/>
              </a:spcAft>
              <a:buSzPts val="3000"/>
              <a:buNone/>
              <a:defRPr sz="3000"/>
            </a:lvl7pPr>
            <a:lvl8pPr lvl="7" rtl="0">
              <a:lnSpc>
                <a:spcPct val="100000"/>
              </a:lnSpc>
              <a:spcBef>
                <a:spcPts val="0"/>
              </a:spcBef>
              <a:spcAft>
                <a:spcPts val="0"/>
              </a:spcAft>
              <a:buSzPts val="3000"/>
              <a:buNone/>
              <a:defRPr sz="3000"/>
            </a:lvl8pPr>
            <a:lvl9pPr lvl="8" rtl="0">
              <a:lnSpc>
                <a:spcPct val="100000"/>
              </a:lnSpc>
              <a:spcBef>
                <a:spcPts val="0"/>
              </a:spcBef>
              <a:spcAft>
                <a:spcPts val="0"/>
              </a:spcAft>
              <a:buSzPts val="3000"/>
              <a:buNone/>
              <a:defRPr sz="3000"/>
            </a:lvl9pPr>
          </a:lstStyle>
          <a:p/>
        </p:txBody>
      </p:sp>
      <p:sp>
        <p:nvSpPr>
          <p:cNvPr id="165" name="Google Shape;165;p22"/>
          <p:cNvSpPr txBox="1"/>
          <p:nvPr>
            <p:ph idx="2" type="subTitle"/>
          </p:nvPr>
        </p:nvSpPr>
        <p:spPr>
          <a:xfrm>
            <a:off x="2758925" y="10626638"/>
            <a:ext cx="6341100" cy="1295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3000"/>
              <a:buNone/>
              <a:defRPr sz="4000"/>
            </a:lvl1pPr>
            <a:lvl2pPr lvl="1" rtl="0">
              <a:lnSpc>
                <a:spcPct val="100000"/>
              </a:lnSpc>
              <a:spcBef>
                <a:spcPts val="0"/>
              </a:spcBef>
              <a:spcAft>
                <a:spcPts val="0"/>
              </a:spcAft>
              <a:buSzPts val="3000"/>
              <a:buNone/>
              <a:defRPr sz="3000"/>
            </a:lvl2pPr>
            <a:lvl3pPr lvl="2" rtl="0">
              <a:lnSpc>
                <a:spcPct val="100000"/>
              </a:lnSpc>
              <a:spcBef>
                <a:spcPts val="0"/>
              </a:spcBef>
              <a:spcAft>
                <a:spcPts val="0"/>
              </a:spcAft>
              <a:buSzPts val="3000"/>
              <a:buNone/>
              <a:defRPr sz="3000"/>
            </a:lvl3pPr>
            <a:lvl4pPr lvl="3" rtl="0">
              <a:lnSpc>
                <a:spcPct val="100000"/>
              </a:lnSpc>
              <a:spcBef>
                <a:spcPts val="0"/>
              </a:spcBef>
              <a:spcAft>
                <a:spcPts val="0"/>
              </a:spcAft>
              <a:buSzPts val="3000"/>
              <a:buNone/>
              <a:defRPr sz="3000"/>
            </a:lvl4pPr>
            <a:lvl5pPr lvl="4" rtl="0">
              <a:lnSpc>
                <a:spcPct val="100000"/>
              </a:lnSpc>
              <a:spcBef>
                <a:spcPts val="0"/>
              </a:spcBef>
              <a:spcAft>
                <a:spcPts val="0"/>
              </a:spcAft>
              <a:buSzPts val="3000"/>
              <a:buNone/>
              <a:defRPr sz="3000"/>
            </a:lvl5pPr>
            <a:lvl6pPr lvl="5" rtl="0">
              <a:lnSpc>
                <a:spcPct val="100000"/>
              </a:lnSpc>
              <a:spcBef>
                <a:spcPts val="0"/>
              </a:spcBef>
              <a:spcAft>
                <a:spcPts val="0"/>
              </a:spcAft>
              <a:buSzPts val="3000"/>
              <a:buNone/>
              <a:defRPr sz="3000"/>
            </a:lvl6pPr>
            <a:lvl7pPr lvl="6" rtl="0">
              <a:lnSpc>
                <a:spcPct val="100000"/>
              </a:lnSpc>
              <a:spcBef>
                <a:spcPts val="0"/>
              </a:spcBef>
              <a:spcAft>
                <a:spcPts val="0"/>
              </a:spcAft>
              <a:buSzPts val="3000"/>
              <a:buNone/>
              <a:defRPr sz="3000"/>
            </a:lvl7pPr>
            <a:lvl8pPr lvl="7" rtl="0">
              <a:lnSpc>
                <a:spcPct val="100000"/>
              </a:lnSpc>
              <a:spcBef>
                <a:spcPts val="0"/>
              </a:spcBef>
              <a:spcAft>
                <a:spcPts val="0"/>
              </a:spcAft>
              <a:buSzPts val="3000"/>
              <a:buNone/>
              <a:defRPr sz="3000"/>
            </a:lvl8pPr>
            <a:lvl9pPr lvl="8" rtl="0">
              <a:lnSpc>
                <a:spcPct val="100000"/>
              </a:lnSpc>
              <a:spcBef>
                <a:spcPts val="0"/>
              </a:spcBef>
              <a:spcAft>
                <a:spcPts val="0"/>
              </a:spcAft>
              <a:buSzPts val="3000"/>
              <a:buNone/>
              <a:defRPr sz="3000"/>
            </a:lvl9pPr>
          </a:lstStyle>
          <a:p/>
        </p:txBody>
      </p:sp>
      <p:sp>
        <p:nvSpPr>
          <p:cNvPr id="166" name="Google Shape;166;p22"/>
          <p:cNvSpPr txBox="1"/>
          <p:nvPr>
            <p:ph idx="3" type="subTitle"/>
          </p:nvPr>
        </p:nvSpPr>
        <p:spPr>
          <a:xfrm>
            <a:off x="2758925" y="14161100"/>
            <a:ext cx="6341100" cy="1295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3000"/>
              <a:buNone/>
              <a:defRPr sz="4000"/>
            </a:lvl1pPr>
            <a:lvl2pPr lvl="1" rtl="0">
              <a:lnSpc>
                <a:spcPct val="100000"/>
              </a:lnSpc>
              <a:spcBef>
                <a:spcPts val="0"/>
              </a:spcBef>
              <a:spcAft>
                <a:spcPts val="0"/>
              </a:spcAft>
              <a:buSzPts val="3000"/>
              <a:buNone/>
              <a:defRPr sz="3000"/>
            </a:lvl2pPr>
            <a:lvl3pPr lvl="2" rtl="0">
              <a:lnSpc>
                <a:spcPct val="100000"/>
              </a:lnSpc>
              <a:spcBef>
                <a:spcPts val="0"/>
              </a:spcBef>
              <a:spcAft>
                <a:spcPts val="0"/>
              </a:spcAft>
              <a:buSzPts val="3000"/>
              <a:buNone/>
              <a:defRPr sz="3000"/>
            </a:lvl3pPr>
            <a:lvl4pPr lvl="3" rtl="0">
              <a:lnSpc>
                <a:spcPct val="100000"/>
              </a:lnSpc>
              <a:spcBef>
                <a:spcPts val="0"/>
              </a:spcBef>
              <a:spcAft>
                <a:spcPts val="0"/>
              </a:spcAft>
              <a:buSzPts val="3000"/>
              <a:buNone/>
              <a:defRPr sz="3000"/>
            </a:lvl4pPr>
            <a:lvl5pPr lvl="4" rtl="0">
              <a:lnSpc>
                <a:spcPct val="100000"/>
              </a:lnSpc>
              <a:spcBef>
                <a:spcPts val="0"/>
              </a:spcBef>
              <a:spcAft>
                <a:spcPts val="0"/>
              </a:spcAft>
              <a:buSzPts val="3000"/>
              <a:buNone/>
              <a:defRPr sz="3000"/>
            </a:lvl5pPr>
            <a:lvl6pPr lvl="5" rtl="0">
              <a:lnSpc>
                <a:spcPct val="100000"/>
              </a:lnSpc>
              <a:spcBef>
                <a:spcPts val="0"/>
              </a:spcBef>
              <a:spcAft>
                <a:spcPts val="0"/>
              </a:spcAft>
              <a:buSzPts val="3000"/>
              <a:buNone/>
              <a:defRPr sz="3000"/>
            </a:lvl6pPr>
            <a:lvl7pPr lvl="6" rtl="0">
              <a:lnSpc>
                <a:spcPct val="100000"/>
              </a:lnSpc>
              <a:spcBef>
                <a:spcPts val="0"/>
              </a:spcBef>
              <a:spcAft>
                <a:spcPts val="0"/>
              </a:spcAft>
              <a:buSzPts val="3000"/>
              <a:buNone/>
              <a:defRPr sz="3000"/>
            </a:lvl7pPr>
            <a:lvl8pPr lvl="7" rtl="0">
              <a:lnSpc>
                <a:spcPct val="100000"/>
              </a:lnSpc>
              <a:spcBef>
                <a:spcPts val="0"/>
              </a:spcBef>
              <a:spcAft>
                <a:spcPts val="0"/>
              </a:spcAft>
              <a:buSzPts val="3000"/>
              <a:buNone/>
              <a:defRPr sz="3000"/>
            </a:lvl8pPr>
            <a:lvl9pPr lvl="8" rtl="0">
              <a:lnSpc>
                <a:spcPct val="100000"/>
              </a:lnSpc>
              <a:spcBef>
                <a:spcPts val="0"/>
              </a:spcBef>
              <a:spcAft>
                <a:spcPts val="0"/>
              </a:spcAft>
              <a:buSzPts val="3000"/>
              <a:buNone/>
              <a:defRPr sz="3000"/>
            </a:lvl9pPr>
          </a:lstStyle>
          <a:p/>
        </p:txBody>
      </p:sp>
      <p:sp>
        <p:nvSpPr>
          <p:cNvPr id="167" name="Google Shape;167;p22"/>
          <p:cNvSpPr txBox="1"/>
          <p:nvPr>
            <p:ph type="title"/>
          </p:nvPr>
        </p:nvSpPr>
        <p:spPr>
          <a:xfrm>
            <a:off x="1484975" y="2743200"/>
            <a:ext cx="7274700" cy="1856100"/>
          </a:xfrm>
          <a:prstGeom prst="rect">
            <a:avLst/>
          </a:prstGeom>
        </p:spPr>
        <p:txBody>
          <a:bodyPr anchorCtr="0" anchor="t" bIns="91425" lIns="91425" spcFirstLastPara="1" rIns="91425" wrap="square" tIns="91425">
            <a:noAutofit/>
          </a:bodyPr>
          <a:lstStyle>
            <a:lvl1pPr lvl="0" rtl="0">
              <a:spcBef>
                <a:spcPts val="0"/>
              </a:spcBef>
              <a:spcAft>
                <a:spcPts val="0"/>
              </a:spcAft>
              <a:buSzPts val="5500"/>
              <a:buNone/>
              <a:defRPr/>
            </a:lvl1pPr>
            <a:lvl2pPr lvl="1" rtl="0">
              <a:spcBef>
                <a:spcPts val="0"/>
              </a:spcBef>
              <a:spcAft>
                <a:spcPts val="0"/>
              </a:spcAft>
              <a:buSzPts val="5500"/>
              <a:buNone/>
              <a:defRPr/>
            </a:lvl2pPr>
            <a:lvl3pPr lvl="2" rtl="0">
              <a:spcBef>
                <a:spcPts val="0"/>
              </a:spcBef>
              <a:spcAft>
                <a:spcPts val="0"/>
              </a:spcAft>
              <a:buSzPts val="5500"/>
              <a:buNone/>
              <a:defRPr/>
            </a:lvl3pPr>
            <a:lvl4pPr lvl="3" rtl="0">
              <a:spcBef>
                <a:spcPts val="0"/>
              </a:spcBef>
              <a:spcAft>
                <a:spcPts val="0"/>
              </a:spcAft>
              <a:buSzPts val="5500"/>
              <a:buNone/>
              <a:defRPr/>
            </a:lvl4pPr>
            <a:lvl5pPr lvl="4" rtl="0">
              <a:spcBef>
                <a:spcPts val="0"/>
              </a:spcBef>
              <a:spcAft>
                <a:spcPts val="0"/>
              </a:spcAft>
              <a:buSzPts val="5500"/>
              <a:buNone/>
              <a:defRPr/>
            </a:lvl5pPr>
            <a:lvl6pPr lvl="5" rtl="0">
              <a:spcBef>
                <a:spcPts val="0"/>
              </a:spcBef>
              <a:spcAft>
                <a:spcPts val="0"/>
              </a:spcAft>
              <a:buSzPts val="5500"/>
              <a:buNone/>
              <a:defRPr/>
            </a:lvl6pPr>
            <a:lvl7pPr lvl="6" rtl="0">
              <a:spcBef>
                <a:spcPts val="0"/>
              </a:spcBef>
              <a:spcAft>
                <a:spcPts val="0"/>
              </a:spcAft>
              <a:buSzPts val="5500"/>
              <a:buNone/>
              <a:defRPr/>
            </a:lvl7pPr>
            <a:lvl8pPr lvl="7" rtl="0">
              <a:spcBef>
                <a:spcPts val="0"/>
              </a:spcBef>
              <a:spcAft>
                <a:spcPts val="0"/>
              </a:spcAft>
              <a:buSzPts val="5500"/>
              <a:buNone/>
              <a:defRPr/>
            </a:lvl8pPr>
            <a:lvl9pPr lvl="8" rtl="0">
              <a:spcBef>
                <a:spcPts val="0"/>
              </a:spcBef>
              <a:spcAft>
                <a:spcPts val="0"/>
              </a:spcAft>
              <a:buSzPts val="5500"/>
              <a:buNone/>
              <a:defRPr/>
            </a:lvl9pPr>
          </a:lstStyle>
          <a:p/>
        </p:txBody>
      </p:sp>
      <p:sp>
        <p:nvSpPr>
          <p:cNvPr id="168" name="Google Shape;168;p22"/>
          <p:cNvSpPr txBox="1"/>
          <p:nvPr>
            <p:ph idx="4" type="subTitle"/>
          </p:nvPr>
        </p:nvSpPr>
        <p:spPr>
          <a:xfrm>
            <a:off x="2758925" y="6406375"/>
            <a:ext cx="6341100" cy="670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4800"/>
              <a:buFont typeface="Bebas Neue"/>
              <a:buNone/>
              <a:defRPr sz="4000">
                <a:latin typeface="Goblin One"/>
                <a:ea typeface="Goblin One"/>
                <a:cs typeface="Goblin One"/>
                <a:sym typeface="Goblin One"/>
              </a:defRPr>
            </a:lvl1pPr>
            <a:lvl2pPr lvl="1" rtl="0">
              <a:lnSpc>
                <a:spcPct val="100000"/>
              </a:lnSpc>
              <a:spcBef>
                <a:spcPts val="0"/>
              </a:spcBef>
              <a:spcAft>
                <a:spcPts val="0"/>
              </a:spcAft>
              <a:buSzPts val="4800"/>
              <a:buFont typeface="Bebas Neue"/>
              <a:buNone/>
              <a:defRPr sz="4800">
                <a:latin typeface="Bebas Neue"/>
                <a:ea typeface="Bebas Neue"/>
                <a:cs typeface="Bebas Neue"/>
                <a:sym typeface="Bebas Neue"/>
              </a:defRPr>
            </a:lvl2pPr>
            <a:lvl3pPr lvl="2" rtl="0">
              <a:lnSpc>
                <a:spcPct val="100000"/>
              </a:lnSpc>
              <a:spcBef>
                <a:spcPts val="0"/>
              </a:spcBef>
              <a:spcAft>
                <a:spcPts val="0"/>
              </a:spcAft>
              <a:buSzPts val="4800"/>
              <a:buFont typeface="Bebas Neue"/>
              <a:buNone/>
              <a:defRPr sz="4800">
                <a:latin typeface="Bebas Neue"/>
                <a:ea typeface="Bebas Neue"/>
                <a:cs typeface="Bebas Neue"/>
                <a:sym typeface="Bebas Neue"/>
              </a:defRPr>
            </a:lvl3pPr>
            <a:lvl4pPr lvl="3" rtl="0">
              <a:lnSpc>
                <a:spcPct val="100000"/>
              </a:lnSpc>
              <a:spcBef>
                <a:spcPts val="0"/>
              </a:spcBef>
              <a:spcAft>
                <a:spcPts val="0"/>
              </a:spcAft>
              <a:buSzPts val="4800"/>
              <a:buFont typeface="Bebas Neue"/>
              <a:buNone/>
              <a:defRPr sz="4800">
                <a:latin typeface="Bebas Neue"/>
                <a:ea typeface="Bebas Neue"/>
                <a:cs typeface="Bebas Neue"/>
                <a:sym typeface="Bebas Neue"/>
              </a:defRPr>
            </a:lvl4pPr>
            <a:lvl5pPr lvl="4" rtl="0">
              <a:lnSpc>
                <a:spcPct val="100000"/>
              </a:lnSpc>
              <a:spcBef>
                <a:spcPts val="0"/>
              </a:spcBef>
              <a:spcAft>
                <a:spcPts val="0"/>
              </a:spcAft>
              <a:buSzPts val="4800"/>
              <a:buFont typeface="Bebas Neue"/>
              <a:buNone/>
              <a:defRPr sz="4800">
                <a:latin typeface="Bebas Neue"/>
                <a:ea typeface="Bebas Neue"/>
                <a:cs typeface="Bebas Neue"/>
                <a:sym typeface="Bebas Neue"/>
              </a:defRPr>
            </a:lvl5pPr>
            <a:lvl6pPr lvl="5" rtl="0">
              <a:lnSpc>
                <a:spcPct val="100000"/>
              </a:lnSpc>
              <a:spcBef>
                <a:spcPts val="0"/>
              </a:spcBef>
              <a:spcAft>
                <a:spcPts val="0"/>
              </a:spcAft>
              <a:buSzPts val="4800"/>
              <a:buFont typeface="Bebas Neue"/>
              <a:buNone/>
              <a:defRPr sz="4800">
                <a:latin typeface="Bebas Neue"/>
                <a:ea typeface="Bebas Neue"/>
                <a:cs typeface="Bebas Neue"/>
                <a:sym typeface="Bebas Neue"/>
              </a:defRPr>
            </a:lvl6pPr>
            <a:lvl7pPr lvl="6" rtl="0">
              <a:lnSpc>
                <a:spcPct val="100000"/>
              </a:lnSpc>
              <a:spcBef>
                <a:spcPts val="0"/>
              </a:spcBef>
              <a:spcAft>
                <a:spcPts val="0"/>
              </a:spcAft>
              <a:buSzPts val="4800"/>
              <a:buFont typeface="Bebas Neue"/>
              <a:buNone/>
              <a:defRPr sz="4800">
                <a:latin typeface="Bebas Neue"/>
                <a:ea typeface="Bebas Neue"/>
                <a:cs typeface="Bebas Neue"/>
                <a:sym typeface="Bebas Neue"/>
              </a:defRPr>
            </a:lvl7pPr>
            <a:lvl8pPr lvl="7" rtl="0">
              <a:lnSpc>
                <a:spcPct val="100000"/>
              </a:lnSpc>
              <a:spcBef>
                <a:spcPts val="0"/>
              </a:spcBef>
              <a:spcAft>
                <a:spcPts val="0"/>
              </a:spcAft>
              <a:buSzPts val="4800"/>
              <a:buFont typeface="Bebas Neue"/>
              <a:buNone/>
              <a:defRPr sz="4800">
                <a:latin typeface="Bebas Neue"/>
                <a:ea typeface="Bebas Neue"/>
                <a:cs typeface="Bebas Neue"/>
                <a:sym typeface="Bebas Neue"/>
              </a:defRPr>
            </a:lvl8pPr>
            <a:lvl9pPr lvl="8" rtl="0">
              <a:lnSpc>
                <a:spcPct val="100000"/>
              </a:lnSpc>
              <a:spcBef>
                <a:spcPts val="0"/>
              </a:spcBef>
              <a:spcAft>
                <a:spcPts val="0"/>
              </a:spcAft>
              <a:buSzPts val="4800"/>
              <a:buFont typeface="Bebas Neue"/>
              <a:buNone/>
              <a:defRPr sz="4800">
                <a:latin typeface="Bebas Neue"/>
                <a:ea typeface="Bebas Neue"/>
                <a:cs typeface="Bebas Neue"/>
                <a:sym typeface="Bebas Neue"/>
              </a:defRPr>
            </a:lvl9pPr>
          </a:lstStyle>
          <a:p/>
        </p:txBody>
      </p:sp>
      <p:sp>
        <p:nvSpPr>
          <p:cNvPr id="169" name="Google Shape;169;p22"/>
          <p:cNvSpPr txBox="1"/>
          <p:nvPr>
            <p:ph idx="5" type="subTitle"/>
          </p:nvPr>
        </p:nvSpPr>
        <p:spPr>
          <a:xfrm>
            <a:off x="2758925" y="9940838"/>
            <a:ext cx="6341100" cy="671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4800"/>
              <a:buFont typeface="Bebas Neue"/>
              <a:buNone/>
              <a:defRPr sz="4000">
                <a:latin typeface="Goblin One"/>
                <a:ea typeface="Goblin One"/>
                <a:cs typeface="Goblin One"/>
                <a:sym typeface="Goblin One"/>
              </a:defRPr>
            </a:lvl1pPr>
            <a:lvl2pPr lvl="1" rtl="0">
              <a:lnSpc>
                <a:spcPct val="100000"/>
              </a:lnSpc>
              <a:spcBef>
                <a:spcPts val="0"/>
              </a:spcBef>
              <a:spcAft>
                <a:spcPts val="0"/>
              </a:spcAft>
              <a:buSzPts val="4800"/>
              <a:buFont typeface="Bebas Neue"/>
              <a:buNone/>
              <a:defRPr sz="4800">
                <a:latin typeface="Bebas Neue"/>
                <a:ea typeface="Bebas Neue"/>
                <a:cs typeface="Bebas Neue"/>
                <a:sym typeface="Bebas Neue"/>
              </a:defRPr>
            </a:lvl2pPr>
            <a:lvl3pPr lvl="2" rtl="0">
              <a:lnSpc>
                <a:spcPct val="100000"/>
              </a:lnSpc>
              <a:spcBef>
                <a:spcPts val="0"/>
              </a:spcBef>
              <a:spcAft>
                <a:spcPts val="0"/>
              </a:spcAft>
              <a:buSzPts val="4800"/>
              <a:buFont typeface="Bebas Neue"/>
              <a:buNone/>
              <a:defRPr sz="4800">
                <a:latin typeface="Bebas Neue"/>
                <a:ea typeface="Bebas Neue"/>
                <a:cs typeface="Bebas Neue"/>
                <a:sym typeface="Bebas Neue"/>
              </a:defRPr>
            </a:lvl3pPr>
            <a:lvl4pPr lvl="3" rtl="0">
              <a:lnSpc>
                <a:spcPct val="100000"/>
              </a:lnSpc>
              <a:spcBef>
                <a:spcPts val="0"/>
              </a:spcBef>
              <a:spcAft>
                <a:spcPts val="0"/>
              </a:spcAft>
              <a:buSzPts val="4800"/>
              <a:buFont typeface="Bebas Neue"/>
              <a:buNone/>
              <a:defRPr sz="4800">
                <a:latin typeface="Bebas Neue"/>
                <a:ea typeface="Bebas Neue"/>
                <a:cs typeface="Bebas Neue"/>
                <a:sym typeface="Bebas Neue"/>
              </a:defRPr>
            </a:lvl4pPr>
            <a:lvl5pPr lvl="4" rtl="0">
              <a:lnSpc>
                <a:spcPct val="100000"/>
              </a:lnSpc>
              <a:spcBef>
                <a:spcPts val="0"/>
              </a:spcBef>
              <a:spcAft>
                <a:spcPts val="0"/>
              </a:spcAft>
              <a:buSzPts val="4800"/>
              <a:buFont typeface="Bebas Neue"/>
              <a:buNone/>
              <a:defRPr sz="4800">
                <a:latin typeface="Bebas Neue"/>
                <a:ea typeface="Bebas Neue"/>
                <a:cs typeface="Bebas Neue"/>
                <a:sym typeface="Bebas Neue"/>
              </a:defRPr>
            </a:lvl5pPr>
            <a:lvl6pPr lvl="5" rtl="0">
              <a:lnSpc>
                <a:spcPct val="100000"/>
              </a:lnSpc>
              <a:spcBef>
                <a:spcPts val="0"/>
              </a:spcBef>
              <a:spcAft>
                <a:spcPts val="0"/>
              </a:spcAft>
              <a:buSzPts val="4800"/>
              <a:buFont typeface="Bebas Neue"/>
              <a:buNone/>
              <a:defRPr sz="4800">
                <a:latin typeface="Bebas Neue"/>
                <a:ea typeface="Bebas Neue"/>
                <a:cs typeface="Bebas Neue"/>
                <a:sym typeface="Bebas Neue"/>
              </a:defRPr>
            </a:lvl6pPr>
            <a:lvl7pPr lvl="6" rtl="0">
              <a:lnSpc>
                <a:spcPct val="100000"/>
              </a:lnSpc>
              <a:spcBef>
                <a:spcPts val="0"/>
              </a:spcBef>
              <a:spcAft>
                <a:spcPts val="0"/>
              </a:spcAft>
              <a:buSzPts val="4800"/>
              <a:buFont typeface="Bebas Neue"/>
              <a:buNone/>
              <a:defRPr sz="4800">
                <a:latin typeface="Bebas Neue"/>
                <a:ea typeface="Bebas Neue"/>
                <a:cs typeface="Bebas Neue"/>
                <a:sym typeface="Bebas Neue"/>
              </a:defRPr>
            </a:lvl7pPr>
            <a:lvl8pPr lvl="7" rtl="0">
              <a:lnSpc>
                <a:spcPct val="100000"/>
              </a:lnSpc>
              <a:spcBef>
                <a:spcPts val="0"/>
              </a:spcBef>
              <a:spcAft>
                <a:spcPts val="0"/>
              </a:spcAft>
              <a:buSzPts val="4800"/>
              <a:buFont typeface="Bebas Neue"/>
              <a:buNone/>
              <a:defRPr sz="4800">
                <a:latin typeface="Bebas Neue"/>
                <a:ea typeface="Bebas Neue"/>
                <a:cs typeface="Bebas Neue"/>
                <a:sym typeface="Bebas Neue"/>
              </a:defRPr>
            </a:lvl8pPr>
            <a:lvl9pPr lvl="8" rtl="0">
              <a:lnSpc>
                <a:spcPct val="100000"/>
              </a:lnSpc>
              <a:spcBef>
                <a:spcPts val="0"/>
              </a:spcBef>
              <a:spcAft>
                <a:spcPts val="0"/>
              </a:spcAft>
              <a:buSzPts val="4800"/>
              <a:buFont typeface="Bebas Neue"/>
              <a:buNone/>
              <a:defRPr sz="4800">
                <a:latin typeface="Bebas Neue"/>
                <a:ea typeface="Bebas Neue"/>
                <a:cs typeface="Bebas Neue"/>
                <a:sym typeface="Bebas Neue"/>
              </a:defRPr>
            </a:lvl9pPr>
          </a:lstStyle>
          <a:p/>
        </p:txBody>
      </p:sp>
      <p:sp>
        <p:nvSpPr>
          <p:cNvPr id="170" name="Google Shape;170;p22"/>
          <p:cNvSpPr txBox="1"/>
          <p:nvPr>
            <p:ph idx="6" type="subTitle"/>
          </p:nvPr>
        </p:nvSpPr>
        <p:spPr>
          <a:xfrm>
            <a:off x="2758925" y="13475300"/>
            <a:ext cx="6341100" cy="671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4800"/>
              <a:buFont typeface="Bebas Neue"/>
              <a:buNone/>
              <a:defRPr sz="4000">
                <a:latin typeface="Goblin One"/>
                <a:ea typeface="Goblin One"/>
                <a:cs typeface="Goblin One"/>
                <a:sym typeface="Goblin One"/>
              </a:defRPr>
            </a:lvl1pPr>
            <a:lvl2pPr lvl="1" rtl="0">
              <a:lnSpc>
                <a:spcPct val="100000"/>
              </a:lnSpc>
              <a:spcBef>
                <a:spcPts val="0"/>
              </a:spcBef>
              <a:spcAft>
                <a:spcPts val="0"/>
              </a:spcAft>
              <a:buSzPts val="4800"/>
              <a:buFont typeface="Bebas Neue"/>
              <a:buNone/>
              <a:defRPr sz="4800">
                <a:latin typeface="Bebas Neue"/>
                <a:ea typeface="Bebas Neue"/>
                <a:cs typeface="Bebas Neue"/>
                <a:sym typeface="Bebas Neue"/>
              </a:defRPr>
            </a:lvl2pPr>
            <a:lvl3pPr lvl="2" rtl="0">
              <a:lnSpc>
                <a:spcPct val="100000"/>
              </a:lnSpc>
              <a:spcBef>
                <a:spcPts val="0"/>
              </a:spcBef>
              <a:spcAft>
                <a:spcPts val="0"/>
              </a:spcAft>
              <a:buSzPts val="4800"/>
              <a:buFont typeface="Bebas Neue"/>
              <a:buNone/>
              <a:defRPr sz="4800">
                <a:latin typeface="Bebas Neue"/>
                <a:ea typeface="Bebas Neue"/>
                <a:cs typeface="Bebas Neue"/>
                <a:sym typeface="Bebas Neue"/>
              </a:defRPr>
            </a:lvl3pPr>
            <a:lvl4pPr lvl="3" rtl="0">
              <a:lnSpc>
                <a:spcPct val="100000"/>
              </a:lnSpc>
              <a:spcBef>
                <a:spcPts val="0"/>
              </a:spcBef>
              <a:spcAft>
                <a:spcPts val="0"/>
              </a:spcAft>
              <a:buSzPts val="4800"/>
              <a:buFont typeface="Bebas Neue"/>
              <a:buNone/>
              <a:defRPr sz="4800">
                <a:latin typeface="Bebas Neue"/>
                <a:ea typeface="Bebas Neue"/>
                <a:cs typeface="Bebas Neue"/>
                <a:sym typeface="Bebas Neue"/>
              </a:defRPr>
            </a:lvl4pPr>
            <a:lvl5pPr lvl="4" rtl="0">
              <a:lnSpc>
                <a:spcPct val="100000"/>
              </a:lnSpc>
              <a:spcBef>
                <a:spcPts val="0"/>
              </a:spcBef>
              <a:spcAft>
                <a:spcPts val="0"/>
              </a:spcAft>
              <a:buSzPts val="4800"/>
              <a:buFont typeface="Bebas Neue"/>
              <a:buNone/>
              <a:defRPr sz="4800">
                <a:latin typeface="Bebas Neue"/>
                <a:ea typeface="Bebas Neue"/>
                <a:cs typeface="Bebas Neue"/>
                <a:sym typeface="Bebas Neue"/>
              </a:defRPr>
            </a:lvl5pPr>
            <a:lvl6pPr lvl="5" rtl="0">
              <a:lnSpc>
                <a:spcPct val="100000"/>
              </a:lnSpc>
              <a:spcBef>
                <a:spcPts val="0"/>
              </a:spcBef>
              <a:spcAft>
                <a:spcPts val="0"/>
              </a:spcAft>
              <a:buSzPts val="4800"/>
              <a:buFont typeface="Bebas Neue"/>
              <a:buNone/>
              <a:defRPr sz="4800">
                <a:latin typeface="Bebas Neue"/>
                <a:ea typeface="Bebas Neue"/>
                <a:cs typeface="Bebas Neue"/>
                <a:sym typeface="Bebas Neue"/>
              </a:defRPr>
            </a:lvl6pPr>
            <a:lvl7pPr lvl="6" rtl="0">
              <a:lnSpc>
                <a:spcPct val="100000"/>
              </a:lnSpc>
              <a:spcBef>
                <a:spcPts val="0"/>
              </a:spcBef>
              <a:spcAft>
                <a:spcPts val="0"/>
              </a:spcAft>
              <a:buSzPts val="4800"/>
              <a:buFont typeface="Bebas Neue"/>
              <a:buNone/>
              <a:defRPr sz="4800">
                <a:latin typeface="Bebas Neue"/>
                <a:ea typeface="Bebas Neue"/>
                <a:cs typeface="Bebas Neue"/>
                <a:sym typeface="Bebas Neue"/>
              </a:defRPr>
            </a:lvl7pPr>
            <a:lvl8pPr lvl="7" rtl="0">
              <a:lnSpc>
                <a:spcPct val="100000"/>
              </a:lnSpc>
              <a:spcBef>
                <a:spcPts val="0"/>
              </a:spcBef>
              <a:spcAft>
                <a:spcPts val="0"/>
              </a:spcAft>
              <a:buSzPts val="4800"/>
              <a:buFont typeface="Bebas Neue"/>
              <a:buNone/>
              <a:defRPr sz="4800">
                <a:latin typeface="Bebas Neue"/>
                <a:ea typeface="Bebas Neue"/>
                <a:cs typeface="Bebas Neue"/>
                <a:sym typeface="Bebas Neue"/>
              </a:defRPr>
            </a:lvl8pPr>
            <a:lvl9pPr lvl="8" rtl="0">
              <a:lnSpc>
                <a:spcPct val="100000"/>
              </a:lnSpc>
              <a:spcBef>
                <a:spcPts val="0"/>
              </a:spcBef>
              <a:spcAft>
                <a:spcPts val="0"/>
              </a:spcAft>
              <a:buSzPts val="4800"/>
              <a:buFont typeface="Bebas Neue"/>
              <a:buNone/>
              <a:defRPr sz="4800">
                <a:latin typeface="Bebas Neue"/>
                <a:ea typeface="Bebas Neue"/>
                <a:cs typeface="Bebas Neue"/>
                <a:sym typeface="Bebas Neue"/>
              </a:defRPr>
            </a:lvl9pPr>
          </a:lstStyle>
          <a:p/>
        </p:txBody>
      </p:sp>
      <p:sp>
        <p:nvSpPr>
          <p:cNvPr id="171" name="Google Shape;171;p22"/>
          <p:cNvSpPr/>
          <p:nvPr/>
        </p:nvSpPr>
        <p:spPr>
          <a:xfrm>
            <a:off x="1609550" y="15753688"/>
            <a:ext cx="344400" cy="6447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2"/>
          <p:cNvSpPr/>
          <p:nvPr/>
        </p:nvSpPr>
        <p:spPr>
          <a:xfrm>
            <a:off x="7987800" y="16211888"/>
            <a:ext cx="558600" cy="531000"/>
          </a:xfrm>
          <a:prstGeom prst="star5">
            <a:avLst>
              <a:gd fmla="val 8812" name="adj"/>
              <a:gd fmla="val 105146" name="hf"/>
              <a:gd fmla="val 110557" name="v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CUSTOM_1">
    <p:spTree>
      <p:nvGrpSpPr>
        <p:cNvPr id="173" name="Shape 173"/>
        <p:cNvGrpSpPr/>
        <p:nvPr/>
      </p:nvGrpSpPr>
      <p:grpSpPr>
        <a:xfrm>
          <a:off x="0" y="0"/>
          <a:ext cx="0" cy="0"/>
          <a:chOff x="0" y="0"/>
          <a:chExt cx="0" cy="0"/>
        </a:xfrm>
      </p:grpSpPr>
      <p:pic>
        <p:nvPicPr>
          <p:cNvPr id="174" name="Google Shape;174;p23"/>
          <p:cNvPicPr preferRelativeResize="0"/>
          <p:nvPr/>
        </p:nvPicPr>
        <p:blipFill rotWithShape="1">
          <a:blip r:embed="rId2">
            <a:alphaModFix/>
          </a:blip>
          <a:srcRect b="0" l="0" r="0" t="0"/>
          <a:stretch/>
        </p:blipFill>
        <p:spPr>
          <a:xfrm flipH="1">
            <a:off x="-45000" y="-79975"/>
            <a:ext cx="10376999" cy="18447950"/>
          </a:xfrm>
          <a:prstGeom prst="rect">
            <a:avLst/>
          </a:prstGeom>
          <a:noFill/>
          <a:ln>
            <a:noFill/>
          </a:ln>
        </p:spPr>
      </p:pic>
      <p:sp>
        <p:nvSpPr>
          <p:cNvPr id="175" name="Google Shape;175;p23"/>
          <p:cNvSpPr/>
          <p:nvPr/>
        </p:nvSpPr>
        <p:spPr>
          <a:xfrm>
            <a:off x="644400" y="1524000"/>
            <a:ext cx="8998200" cy="15914100"/>
          </a:xfrm>
          <a:prstGeom prst="rect">
            <a:avLst/>
          </a:prstGeom>
          <a:solidFill>
            <a:srgbClr val="1D1D1D">
              <a:alpha val="33930"/>
            </a:srgbClr>
          </a:solid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3"/>
          <p:cNvSpPr txBox="1"/>
          <p:nvPr>
            <p:ph idx="1" type="subTitle"/>
          </p:nvPr>
        </p:nvSpPr>
        <p:spPr>
          <a:xfrm>
            <a:off x="734400" y="8181650"/>
            <a:ext cx="8818200" cy="81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3000"/>
              <a:buNone/>
              <a:defRPr sz="4000"/>
            </a:lvl1pPr>
            <a:lvl2pPr lvl="1" rtl="0">
              <a:lnSpc>
                <a:spcPct val="100000"/>
              </a:lnSpc>
              <a:spcBef>
                <a:spcPts val="0"/>
              </a:spcBef>
              <a:spcAft>
                <a:spcPts val="0"/>
              </a:spcAft>
              <a:buSzPts val="3000"/>
              <a:buNone/>
              <a:defRPr sz="3000"/>
            </a:lvl2pPr>
            <a:lvl3pPr lvl="2" rtl="0">
              <a:lnSpc>
                <a:spcPct val="100000"/>
              </a:lnSpc>
              <a:spcBef>
                <a:spcPts val="0"/>
              </a:spcBef>
              <a:spcAft>
                <a:spcPts val="0"/>
              </a:spcAft>
              <a:buSzPts val="3000"/>
              <a:buNone/>
              <a:defRPr sz="3000"/>
            </a:lvl3pPr>
            <a:lvl4pPr lvl="3" rtl="0">
              <a:lnSpc>
                <a:spcPct val="100000"/>
              </a:lnSpc>
              <a:spcBef>
                <a:spcPts val="0"/>
              </a:spcBef>
              <a:spcAft>
                <a:spcPts val="0"/>
              </a:spcAft>
              <a:buSzPts val="3000"/>
              <a:buNone/>
              <a:defRPr sz="3000"/>
            </a:lvl4pPr>
            <a:lvl5pPr lvl="4" rtl="0">
              <a:lnSpc>
                <a:spcPct val="100000"/>
              </a:lnSpc>
              <a:spcBef>
                <a:spcPts val="0"/>
              </a:spcBef>
              <a:spcAft>
                <a:spcPts val="0"/>
              </a:spcAft>
              <a:buSzPts val="3000"/>
              <a:buNone/>
              <a:defRPr sz="3000"/>
            </a:lvl5pPr>
            <a:lvl6pPr lvl="5" rtl="0">
              <a:lnSpc>
                <a:spcPct val="100000"/>
              </a:lnSpc>
              <a:spcBef>
                <a:spcPts val="0"/>
              </a:spcBef>
              <a:spcAft>
                <a:spcPts val="0"/>
              </a:spcAft>
              <a:buSzPts val="3000"/>
              <a:buNone/>
              <a:defRPr sz="3000"/>
            </a:lvl6pPr>
            <a:lvl7pPr lvl="6" rtl="0">
              <a:lnSpc>
                <a:spcPct val="100000"/>
              </a:lnSpc>
              <a:spcBef>
                <a:spcPts val="0"/>
              </a:spcBef>
              <a:spcAft>
                <a:spcPts val="0"/>
              </a:spcAft>
              <a:buSzPts val="3000"/>
              <a:buNone/>
              <a:defRPr sz="3000"/>
            </a:lvl7pPr>
            <a:lvl8pPr lvl="7" rtl="0">
              <a:lnSpc>
                <a:spcPct val="100000"/>
              </a:lnSpc>
              <a:spcBef>
                <a:spcPts val="0"/>
              </a:spcBef>
              <a:spcAft>
                <a:spcPts val="0"/>
              </a:spcAft>
              <a:buSzPts val="3000"/>
              <a:buNone/>
              <a:defRPr sz="3000"/>
            </a:lvl8pPr>
            <a:lvl9pPr lvl="8" rtl="0">
              <a:lnSpc>
                <a:spcPct val="100000"/>
              </a:lnSpc>
              <a:spcBef>
                <a:spcPts val="0"/>
              </a:spcBef>
              <a:spcAft>
                <a:spcPts val="0"/>
              </a:spcAft>
              <a:buSzPts val="3000"/>
              <a:buNone/>
              <a:defRPr sz="3000"/>
            </a:lvl9pPr>
          </a:lstStyle>
          <a:p/>
        </p:txBody>
      </p:sp>
      <p:sp>
        <p:nvSpPr>
          <p:cNvPr id="177" name="Google Shape;177;p23"/>
          <p:cNvSpPr txBox="1"/>
          <p:nvPr>
            <p:ph idx="2" type="subTitle"/>
          </p:nvPr>
        </p:nvSpPr>
        <p:spPr>
          <a:xfrm>
            <a:off x="734400" y="10364750"/>
            <a:ext cx="8818200" cy="813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3000"/>
              <a:buNone/>
              <a:defRPr sz="4000"/>
            </a:lvl1pPr>
            <a:lvl2pPr lvl="1" rtl="0">
              <a:lnSpc>
                <a:spcPct val="100000"/>
              </a:lnSpc>
              <a:spcBef>
                <a:spcPts val="0"/>
              </a:spcBef>
              <a:spcAft>
                <a:spcPts val="0"/>
              </a:spcAft>
              <a:buSzPts val="3000"/>
              <a:buNone/>
              <a:defRPr sz="3000"/>
            </a:lvl2pPr>
            <a:lvl3pPr lvl="2" rtl="0">
              <a:lnSpc>
                <a:spcPct val="100000"/>
              </a:lnSpc>
              <a:spcBef>
                <a:spcPts val="0"/>
              </a:spcBef>
              <a:spcAft>
                <a:spcPts val="0"/>
              </a:spcAft>
              <a:buSzPts val="3000"/>
              <a:buNone/>
              <a:defRPr sz="3000"/>
            </a:lvl3pPr>
            <a:lvl4pPr lvl="3" rtl="0">
              <a:lnSpc>
                <a:spcPct val="100000"/>
              </a:lnSpc>
              <a:spcBef>
                <a:spcPts val="0"/>
              </a:spcBef>
              <a:spcAft>
                <a:spcPts val="0"/>
              </a:spcAft>
              <a:buSzPts val="3000"/>
              <a:buNone/>
              <a:defRPr sz="3000"/>
            </a:lvl4pPr>
            <a:lvl5pPr lvl="4" rtl="0">
              <a:lnSpc>
                <a:spcPct val="100000"/>
              </a:lnSpc>
              <a:spcBef>
                <a:spcPts val="0"/>
              </a:spcBef>
              <a:spcAft>
                <a:spcPts val="0"/>
              </a:spcAft>
              <a:buSzPts val="3000"/>
              <a:buNone/>
              <a:defRPr sz="3000"/>
            </a:lvl5pPr>
            <a:lvl6pPr lvl="5" rtl="0">
              <a:lnSpc>
                <a:spcPct val="100000"/>
              </a:lnSpc>
              <a:spcBef>
                <a:spcPts val="0"/>
              </a:spcBef>
              <a:spcAft>
                <a:spcPts val="0"/>
              </a:spcAft>
              <a:buSzPts val="3000"/>
              <a:buNone/>
              <a:defRPr sz="3000"/>
            </a:lvl6pPr>
            <a:lvl7pPr lvl="6" rtl="0">
              <a:lnSpc>
                <a:spcPct val="100000"/>
              </a:lnSpc>
              <a:spcBef>
                <a:spcPts val="0"/>
              </a:spcBef>
              <a:spcAft>
                <a:spcPts val="0"/>
              </a:spcAft>
              <a:buSzPts val="3000"/>
              <a:buNone/>
              <a:defRPr sz="3000"/>
            </a:lvl7pPr>
            <a:lvl8pPr lvl="7" rtl="0">
              <a:lnSpc>
                <a:spcPct val="100000"/>
              </a:lnSpc>
              <a:spcBef>
                <a:spcPts val="0"/>
              </a:spcBef>
              <a:spcAft>
                <a:spcPts val="0"/>
              </a:spcAft>
              <a:buSzPts val="3000"/>
              <a:buNone/>
              <a:defRPr sz="3000"/>
            </a:lvl8pPr>
            <a:lvl9pPr lvl="8" rtl="0">
              <a:lnSpc>
                <a:spcPct val="100000"/>
              </a:lnSpc>
              <a:spcBef>
                <a:spcPts val="0"/>
              </a:spcBef>
              <a:spcAft>
                <a:spcPts val="0"/>
              </a:spcAft>
              <a:buSzPts val="3000"/>
              <a:buNone/>
              <a:defRPr sz="3000"/>
            </a:lvl9pPr>
          </a:lstStyle>
          <a:p/>
        </p:txBody>
      </p:sp>
      <p:sp>
        <p:nvSpPr>
          <p:cNvPr id="178" name="Google Shape;178;p23"/>
          <p:cNvSpPr txBox="1"/>
          <p:nvPr>
            <p:ph idx="3" type="subTitle"/>
          </p:nvPr>
        </p:nvSpPr>
        <p:spPr>
          <a:xfrm>
            <a:off x="734400" y="12547825"/>
            <a:ext cx="8818200" cy="813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3000"/>
              <a:buNone/>
              <a:defRPr sz="4000"/>
            </a:lvl1pPr>
            <a:lvl2pPr lvl="1" rtl="0">
              <a:lnSpc>
                <a:spcPct val="100000"/>
              </a:lnSpc>
              <a:spcBef>
                <a:spcPts val="0"/>
              </a:spcBef>
              <a:spcAft>
                <a:spcPts val="0"/>
              </a:spcAft>
              <a:buSzPts val="3000"/>
              <a:buNone/>
              <a:defRPr sz="3000"/>
            </a:lvl2pPr>
            <a:lvl3pPr lvl="2" rtl="0">
              <a:lnSpc>
                <a:spcPct val="100000"/>
              </a:lnSpc>
              <a:spcBef>
                <a:spcPts val="0"/>
              </a:spcBef>
              <a:spcAft>
                <a:spcPts val="0"/>
              </a:spcAft>
              <a:buSzPts val="3000"/>
              <a:buNone/>
              <a:defRPr sz="3000"/>
            </a:lvl3pPr>
            <a:lvl4pPr lvl="3" rtl="0">
              <a:lnSpc>
                <a:spcPct val="100000"/>
              </a:lnSpc>
              <a:spcBef>
                <a:spcPts val="0"/>
              </a:spcBef>
              <a:spcAft>
                <a:spcPts val="0"/>
              </a:spcAft>
              <a:buSzPts val="3000"/>
              <a:buNone/>
              <a:defRPr sz="3000"/>
            </a:lvl4pPr>
            <a:lvl5pPr lvl="4" rtl="0">
              <a:lnSpc>
                <a:spcPct val="100000"/>
              </a:lnSpc>
              <a:spcBef>
                <a:spcPts val="0"/>
              </a:spcBef>
              <a:spcAft>
                <a:spcPts val="0"/>
              </a:spcAft>
              <a:buSzPts val="3000"/>
              <a:buNone/>
              <a:defRPr sz="3000"/>
            </a:lvl5pPr>
            <a:lvl6pPr lvl="5" rtl="0">
              <a:lnSpc>
                <a:spcPct val="100000"/>
              </a:lnSpc>
              <a:spcBef>
                <a:spcPts val="0"/>
              </a:spcBef>
              <a:spcAft>
                <a:spcPts val="0"/>
              </a:spcAft>
              <a:buSzPts val="3000"/>
              <a:buNone/>
              <a:defRPr sz="3000"/>
            </a:lvl6pPr>
            <a:lvl7pPr lvl="6" rtl="0">
              <a:lnSpc>
                <a:spcPct val="100000"/>
              </a:lnSpc>
              <a:spcBef>
                <a:spcPts val="0"/>
              </a:spcBef>
              <a:spcAft>
                <a:spcPts val="0"/>
              </a:spcAft>
              <a:buSzPts val="3000"/>
              <a:buNone/>
              <a:defRPr sz="3000"/>
            </a:lvl7pPr>
            <a:lvl8pPr lvl="7" rtl="0">
              <a:lnSpc>
                <a:spcPct val="100000"/>
              </a:lnSpc>
              <a:spcBef>
                <a:spcPts val="0"/>
              </a:spcBef>
              <a:spcAft>
                <a:spcPts val="0"/>
              </a:spcAft>
              <a:buSzPts val="3000"/>
              <a:buNone/>
              <a:defRPr sz="3000"/>
            </a:lvl8pPr>
            <a:lvl9pPr lvl="8" rtl="0">
              <a:lnSpc>
                <a:spcPct val="100000"/>
              </a:lnSpc>
              <a:spcBef>
                <a:spcPts val="0"/>
              </a:spcBef>
              <a:spcAft>
                <a:spcPts val="0"/>
              </a:spcAft>
              <a:buSzPts val="3000"/>
              <a:buNone/>
              <a:defRPr sz="3000"/>
            </a:lvl9pPr>
          </a:lstStyle>
          <a:p/>
        </p:txBody>
      </p:sp>
      <p:sp>
        <p:nvSpPr>
          <p:cNvPr id="179" name="Google Shape;179;p23"/>
          <p:cNvSpPr txBox="1"/>
          <p:nvPr>
            <p:ph idx="4" type="subTitle"/>
          </p:nvPr>
        </p:nvSpPr>
        <p:spPr>
          <a:xfrm>
            <a:off x="734400" y="5998575"/>
            <a:ext cx="8818200" cy="813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3000"/>
              <a:buNone/>
              <a:defRPr sz="4000"/>
            </a:lvl1pPr>
            <a:lvl2pPr lvl="1" rtl="0">
              <a:lnSpc>
                <a:spcPct val="100000"/>
              </a:lnSpc>
              <a:spcBef>
                <a:spcPts val="0"/>
              </a:spcBef>
              <a:spcAft>
                <a:spcPts val="0"/>
              </a:spcAft>
              <a:buSzPts val="3000"/>
              <a:buNone/>
              <a:defRPr sz="3000"/>
            </a:lvl2pPr>
            <a:lvl3pPr lvl="2" rtl="0">
              <a:lnSpc>
                <a:spcPct val="100000"/>
              </a:lnSpc>
              <a:spcBef>
                <a:spcPts val="0"/>
              </a:spcBef>
              <a:spcAft>
                <a:spcPts val="0"/>
              </a:spcAft>
              <a:buSzPts val="3000"/>
              <a:buNone/>
              <a:defRPr sz="3000"/>
            </a:lvl3pPr>
            <a:lvl4pPr lvl="3" rtl="0">
              <a:lnSpc>
                <a:spcPct val="100000"/>
              </a:lnSpc>
              <a:spcBef>
                <a:spcPts val="0"/>
              </a:spcBef>
              <a:spcAft>
                <a:spcPts val="0"/>
              </a:spcAft>
              <a:buSzPts val="3000"/>
              <a:buNone/>
              <a:defRPr sz="3000"/>
            </a:lvl4pPr>
            <a:lvl5pPr lvl="4" rtl="0">
              <a:lnSpc>
                <a:spcPct val="100000"/>
              </a:lnSpc>
              <a:spcBef>
                <a:spcPts val="0"/>
              </a:spcBef>
              <a:spcAft>
                <a:spcPts val="0"/>
              </a:spcAft>
              <a:buSzPts val="3000"/>
              <a:buNone/>
              <a:defRPr sz="3000"/>
            </a:lvl5pPr>
            <a:lvl6pPr lvl="5" rtl="0">
              <a:lnSpc>
                <a:spcPct val="100000"/>
              </a:lnSpc>
              <a:spcBef>
                <a:spcPts val="0"/>
              </a:spcBef>
              <a:spcAft>
                <a:spcPts val="0"/>
              </a:spcAft>
              <a:buSzPts val="3000"/>
              <a:buNone/>
              <a:defRPr sz="3000"/>
            </a:lvl6pPr>
            <a:lvl7pPr lvl="6" rtl="0">
              <a:lnSpc>
                <a:spcPct val="100000"/>
              </a:lnSpc>
              <a:spcBef>
                <a:spcPts val="0"/>
              </a:spcBef>
              <a:spcAft>
                <a:spcPts val="0"/>
              </a:spcAft>
              <a:buSzPts val="3000"/>
              <a:buNone/>
              <a:defRPr sz="3000"/>
            </a:lvl7pPr>
            <a:lvl8pPr lvl="7" rtl="0">
              <a:lnSpc>
                <a:spcPct val="100000"/>
              </a:lnSpc>
              <a:spcBef>
                <a:spcPts val="0"/>
              </a:spcBef>
              <a:spcAft>
                <a:spcPts val="0"/>
              </a:spcAft>
              <a:buSzPts val="3000"/>
              <a:buNone/>
              <a:defRPr sz="3000"/>
            </a:lvl8pPr>
            <a:lvl9pPr lvl="8" rtl="0">
              <a:lnSpc>
                <a:spcPct val="100000"/>
              </a:lnSpc>
              <a:spcBef>
                <a:spcPts val="0"/>
              </a:spcBef>
              <a:spcAft>
                <a:spcPts val="0"/>
              </a:spcAft>
              <a:buSzPts val="3000"/>
              <a:buNone/>
              <a:defRPr sz="3000"/>
            </a:lvl9pPr>
          </a:lstStyle>
          <a:p/>
        </p:txBody>
      </p:sp>
      <p:sp>
        <p:nvSpPr>
          <p:cNvPr id="180" name="Google Shape;180;p23"/>
          <p:cNvSpPr txBox="1"/>
          <p:nvPr>
            <p:ph idx="5" type="subTitle"/>
          </p:nvPr>
        </p:nvSpPr>
        <p:spPr>
          <a:xfrm>
            <a:off x="734400" y="14730900"/>
            <a:ext cx="8818200" cy="813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3000"/>
              <a:buNone/>
              <a:defRPr sz="4000"/>
            </a:lvl1pPr>
            <a:lvl2pPr lvl="1" rtl="0">
              <a:lnSpc>
                <a:spcPct val="100000"/>
              </a:lnSpc>
              <a:spcBef>
                <a:spcPts val="0"/>
              </a:spcBef>
              <a:spcAft>
                <a:spcPts val="0"/>
              </a:spcAft>
              <a:buSzPts val="3000"/>
              <a:buNone/>
              <a:defRPr sz="3000"/>
            </a:lvl2pPr>
            <a:lvl3pPr lvl="2" rtl="0">
              <a:lnSpc>
                <a:spcPct val="100000"/>
              </a:lnSpc>
              <a:spcBef>
                <a:spcPts val="0"/>
              </a:spcBef>
              <a:spcAft>
                <a:spcPts val="0"/>
              </a:spcAft>
              <a:buSzPts val="3000"/>
              <a:buNone/>
              <a:defRPr sz="3000"/>
            </a:lvl3pPr>
            <a:lvl4pPr lvl="3" rtl="0">
              <a:lnSpc>
                <a:spcPct val="100000"/>
              </a:lnSpc>
              <a:spcBef>
                <a:spcPts val="0"/>
              </a:spcBef>
              <a:spcAft>
                <a:spcPts val="0"/>
              </a:spcAft>
              <a:buSzPts val="3000"/>
              <a:buNone/>
              <a:defRPr sz="3000"/>
            </a:lvl4pPr>
            <a:lvl5pPr lvl="4" rtl="0">
              <a:lnSpc>
                <a:spcPct val="100000"/>
              </a:lnSpc>
              <a:spcBef>
                <a:spcPts val="0"/>
              </a:spcBef>
              <a:spcAft>
                <a:spcPts val="0"/>
              </a:spcAft>
              <a:buSzPts val="3000"/>
              <a:buNone/>
              <a:defRPr sz="3000"/>
            </a:lvl5pPr>
            <a:lvl6pPr lvl="5" rtl="0">
              <a:lnSpc>
                <a:spcPct val="100000"/>
              </a:lnSpc>
              <a:spcBef>
                <a:spcPts val="0"/>
              </a:spcBef>
              <a:spcAft>
                <a:spcPts val="0"/>
              </a:spcAft>
              <a:buSzPts val="3000"/>
              <a:buNone/>
              <a:defRPr sz="3000"/>
            </a:lvl6pPr>
            <a:lvl7pPr lvl="6" rtl="0">
              <a:lnSpc>
                <a:spcPct val="100000"/>
              </a:lnSpc>
              <a:spcBef>
                <a:spcPts val="0"/>
              </a:spcBef>
              <a:spcAft>
                <a:spcPts val="0"/>
              </a:spcAft>
              <a:buSzPts val="3000"/>
              <a:buNone/>
              <a:defRPr sz="3000"/>
            </a:lvl7pPr>
            <a:lvl8pPr lvl="7" rtl="0">
              <a:lnSpc>
                <a:spcPct val="100000"/>
              </a:lnSpc>
              <a:spcBef>
                <a:spcPts val="0"/>
              </a:spcBef>
              <a:spcAft>
                <a:spcPts val="0"/>
              </a:spcAft>
              <a:buSzPts val="3000"/>
              <a:buNone/>
              <a:defRPr sz="3000"/>
            </a:lvl8pPr>
            <a:lvl9pPr lvl="8" rtl="0">
              <a:lnSpc>
                <a:spcPct val="100000"/>
              </a:lnSpc>
              <a:spcBef>
                <a:spcPts val="0"/>
              </a:spcBef>
              <a:spcAft>
                <a:spcPts val="0"/>
              </a:spcAft>
              <a:buSzPts val="3000"/>
              <a:buNone/>
              <a:defRPr sz="3000"/>
            </a:lvl9pPr>
          </a:lstStyle>
          <a:p/>
        </p:txBody>
      </p:sp>
      <p:sp>
        <p:nvSpPr>
          <p:cNvPr id="181" name="Google Shape;181;p23"/>
          <p:cNvSpPr txBox="1"/>
          <p:nvPr>
            <p:ph type="title"/>
          </p:nvPr>
        </p:nvSpPr>
        <p:spPr>
          <a:xfrm>
            <a:off x="1504200" y="2743200"/>
            <a:ext cx="7278600" cy="1856100"/>
          </a:xfrm>
          <a:prstGeom prst="rect">
            <a:avLst/>
          </a:prstGeom>
        </p:spPr>
        <p:txBody>
          <a:bodyPr anchorCtr="0" anchor="t" bIns="91425" lIns="91425" spcFirstLastPara="1" rIns="91425" wrap="square" tIns="91425">
            <a:noAutofit/>
          </a:bodyPr>
          <a:lstStyle>
            <a:lvl1pPr lvl="0" rtl="0">
              <a:spcBef>
                <a:spcPts val="0"/>
              </a:spcBef>
              <a:spcAft>
                <a:spcPts val="0"/>
              </a:spcAft>
              <a:buSzPts val="5500"/>
              <a:buNone/>
              <a:defRPr/>
            </a:lvl1pPr>
            <a:lvl2pPr lvl="1" rtl="0">
              <a:spcBef>
                <a:spcPts val="0"/>
              </a:spcBef>
              <a:spcAft>
                <a:spcPts val="0"/>
              </a:spcAft>
              <a:buSzPts val="5500"/>
              <a:buNone/>
              <a:defRPr/>
            </a:lvl2pPr>
            <a:lvl3pPr lvl="2" rtl="0">
              <a:spcBef>
                <a:spcPts val="0"/>
              </a:spcBef>
              <a:spcAft>
                <a:spcPts val="0"/>
              </a:spcAft>
              <a:buSzPts val="5500"/>
              <a:buNone/>
              <a:defRPr/>
            </a:lvl3pPr>
            <a:lvl4pPr lvl="3" rtl="0">
              <a:spcBef>
                <a:spcPts val="0"/>
              </a:spcBef>
              <a:spcAft>
                <a:spcPts val="0"/>
              </a:spcAft>
              <a:buSzPts val="5500"/>
              <a:buNone/>
              <a:defRPr/>
            </a:lvl4pPr>
            <a:lvl5pPr lvl="4" rtl="0">
              <a:spcBef>
                <a:spcPts val="0"/>
              </a:spcBef>
              <a:spcAft>
                <a:spcPts val="0"/>
              </a:spcAft>
              <a:buSzPts val="5500"/>
              <a:buNone/>
              <a:defRPr/>
            </a:lvl5pPr>
            <a:lvl6pPr lvl="5" rtl="0">
              <a:spcBef>
                <a:spcPts val="0"/>
              </a:spcBef>
              <a:spcAft>
                <a:spcPts val="0"/>
              </a:spcAft>
              <a:buSzPts val="5500"/>
              <a:buNone/>
              <a:defRPr/>
            </a:lvl6pPr>
            <a:lvl7pPr lvl="6" rtl="0">
              <a:spcBef>
                <a:spcPts val="0"/>
              </a:spcBef>
              <a:spcAft>
                <a:spcPts val="0"/>
              </a:spcAft>
              <a:buSzPts val="5500"/>
              <a:buNone/>
              <a:defRPr/>
            </a:lvl7pPr>
            <a:lvl8pPr lvl="7" rtl="0">
              <a:spcBef>
                <a:spcPts val="0"/>
              </a:spcBef>
              <a:spcAft>
                <a:spcPts val="0"/>
              </a:spcAft>
              <a:buSzPts val="5500"/>
              <a:buNone/>
              <a:defRPr/>
            </a:lvl8pPr>
            <a:lvl9pPr lvl="8" rtl="0">
              <a:spcBef>
                <a:spcPts val="0"/>
              </a:spcBef>
              <a:spcAft>
                <a:spcPts val="0"/>
              </a:spcAft>
              <a:buSzPts val="5500"/>
              <a:buNone/>
              <a:defRPr/>
            </a:lvl9pPr>
          </a:lstStyle>
          <a:p/>
        </p:txBody>
      </p:sp>
      <p:sp>
        <p:nvSpPr>
          <p:cNvPr id="182" name="Google Shape;182;p23"/>
          <p:cNvSpPr txBox="1"/>
          <p:nvPr>
            <p:ph idx="6" type="subTitle"/>
          </p:nvPr>
        </p:nvSpPr>
        <p:spPr>
          <a:xfrm>
            <a:off x="734400" y="7648250"/>
            <a:ext cx="8818200" cy="739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4800"/>
              <a:buFont typeface="Bebas Neue"/>
              <a:buNone/>
              <a:defRPr sz="4000">
                <a:latin typeface="Goblin One"/>
                <a:ea typeface="Goblin One"/>
                <a:cs typeface="Goblin One"/>
                <a:sym typeface="Goblin One"/>
              </a:defRPr>
            </a:lvl1pPr>
            <a:lvl2pPr lvl="1" rtl="0">
              <a:lnSpc>
                <a:spcPct val="100000"/>
              </a:lnSpc>
              <a:spcBef>
                <a:spcPts val="0"/>
              </a:spcBef>
              <a:spcAft>
                <a:spcPts val="0"/>
              </a:spcAft>
              <a:buSzPts val="4800"/>
              <a:buFont typeface="Bebas Neue"/>
              <a:buNone/>
              <a:defRPr sz="4800">
                <a:latin typeface="Bebas Neue"/>
                <a:ea typeface="Bebas Neue"/>
                <a:cs typeface="Bebas Neue"/>
                <a:sym typeface="Bebas Neue"/>
              </a:defRPr>
            </a:lvl2pPr>
            <a:lvl3pPr lvl="2" rtl="0">
              <a:lnSpc>
                <a:spcPct val="100000"/>
              </a:lnSpc>
              <a:spcBef>
                <a:spcPts val="0"/>
              </a:spcBef>
              <a:spcAft>
                <a:spcPts val="0"/>
              </a:spcAft>
              <a:buSzPts val="4800"/>
              <a:buFont typeface="Bebas Neue"/>
              <a:buNone/>
              <a:defRPr sz="4800">
                <a:latin typeface="Bebas Neue"/>
                <a:ea typeface="Bebas Neue"/>
                <a:cs typeface="Bebas Neue"/>
                <a:sym typeface="Bebas Neue"/>
              </a:defRPr>
            </a:lvl3pPr>
            <a:lvl4pPr lvl="3" rtl="0">
              <a:lnSpc>
                <a:spcPct val="100000"/>
              </a:lnSpc>
              <a:spcBef>
                <a:spcPts val="0"/>
              </a:spcBef>
              <a:spcAft>
                <a:spcPts val="0"/>
              </a:spcAft>
              <a:buSzPts val="4800"/>
              <a:buFont typeface="Bebas Neue"/>
              <a:buNone/>
              <a:defRPr sz="4800">
                <a:latin typeface="Bebas Neue"/>
                <a:ea typeface="Bebas Neue"/>
                <a:cs typeface="Bebas Neue"/>
                <a:sym typeface="Bebas Neue"/>
              </a:defRPr>
            </a:lvl4pPr>
            <a:lvl5pPr lvl="4" rtl="0">
              <a:lnSpc>
                <a:spcPct val="100000"/>
              </a:lnSpc>
              <a:spcBef>
                <a:spcPts val="0"/>
              </a:spcBef>
              <a:spcAft>
                <a:spcPts val="0"/>
              </a:spcAft>
              <a:buSzPts val="4800"/>
              <a:buFont typeface="Bebas Neue"/>
              <a:buNone/>
              <a:defRPr sz="4800">
                <a:latin typeface="Bebas Neue"/>
                <a:ea typeface="Bebas Neue"/>
                <a:cs typeface="Bebas Neue"/>
                <a:sym typeface="Bebas Neue"/>
              </a:defRPr>
            </a:lvl5pPr>
            <a:lvl6pPr lvl="5" rtl="0">
              <a:lnSpc>
                <a:spcPct val="100000"/>
              </a:lnSpc>
              <a:spcBef>
                <a:spcPts val="0"/>
              </a:spcBef>
              <a:spcAft>
                <a:spcPts val="0"/>
              </a:spcAft>
              <a:buSzPts val="4800"/>
              <a:buFont typeface="Bebas Neue"/>
              <a:buNone/>
              <a:defRPr sz="4800">
                <a:latin typeface="Bebas Neue"/>
                <a:ea typeface="Bebas Neue"/>
                <a:cs typeface="Bebas Neue"/>
                <a:sym typeface="Bebas Neue"/>
              </a:defRPr>
            </a:lvl6pPr>
            <a:lvl7pPr lvl="6" rtl="0">
              <a:lnSpc>
                <a:spcPct val="100000"/>
              </a:lnSpc>
              <a:spcBef>
                <a:spcPts val="0"/>
              </a:spcBef>
              <a:spcAft>
                <a:spcPts val="0"/>
              </a:spcAft>
              <a:buSzPts val="4800"/>
              <a:buFont typeface="Bebas Neue"/>
              <a:buNone/>
              <a:defRPr sz="4800">
                <a:latin typeface="Bebas Neue"/>
                <a:ea typeface="Bebas Neue"/>
                <a:cs typeface="Bebas Neue"/>
                <a:sym typeface="Bebas Neue"/>
              </a:defRPr>
            </a:lvl7pPr>
            <a:lvl8pPr lvl="7" rtl="0">
              <a:lnSpc>
                <a:spcPct val="100000"/>
              </a:lnSpc>
              <a:spcBef>
                <a:spcPts val="0"/>
              </a:spcBef>
              <a:spcAft>
                <a:spcPts val="0"/>
              </a:spcAft>
              <a:buSzPts val="4800"/>
              <a:buFont typeface="Bebas Neue"/>
              <a:buNone/>
              <a:defRPr sz="4800">
                <a:latin typeface="Bebas Neue"/>
                <a:ea typeface="Bebas Neue"/>
                <a:cs typeface="Bebas Neue"/>
                <a:sym typeface="Bebas Neue"/>
              </a:defRPr>
            </a:lvl8pPr>
            <a:lvl9pPr lvl="8" rtl="0">
              <a:lnSpc>
                <a:spcPct val="100000"/>
              </a:lnSpc>
              <a:spcBef>
                <a:spcPts val="0"/>
              </a:spcBef>
              <a:spcAft>
                <a:spcPts val="0"/>
              </a:spcAft>
              <a:buSzPts val="4800"/>
              <a:buFont typeface="Bebas Neue"/>
              <a:buNone/>
              <a:defRPr sz="4800">
                <a:latin typeface="Bebas Neue"/>
                <a:ea typeface="Bebas Neue"/>
                <a:cs typeface="Bebas Neue"/>
                <a:sym typeface="Bebas Neue"/>
              </a:defRPr>
            </a:lvl9pPr>
          </a:lstStyle>
          <a:p/>
        </p:txBody>
      </p:sp>
      <p:sp>
        <p:nvSpPr>
          <p:cNvPr id="183" name="Google Shape;183;p23"/>
          <p:cNvSpPr txBox="1"/>
          <p:nvPr>
            <p:ph idx="7" type="subTitle"/>
          </p:nvPr>
        </p:nvSpPr>
        <p:spPr>
          <a:xfrm>
            <a:off x="734400" y="9831350"/>
            <a:ext cx="8818200" cy="739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4800"/>
              <a:buFont typeface="Bebas Neue"/>
              <a:buNone/>
              <a:defRPr sz="4000">
                <a:latin typeface="Goblin One"/>
                <a:ea typeface="Goblin One"/>
                <a:cs typeface="Goblin One"/>
                <a:sym typeface="Goblin One"/>
              </a:defRPr>
            </a:lvl1pPr>
            <a:lvl2pPr lvl="1" rtl="0">
              <a:lnSpc>
                <a:spcPct val="100000"/>
              </a:lnSpc>
              <a:spcBef>
                <a:spcPts val="0"/>
              </a:spcBef>
              <a:spcAft>
                <a:spcPts val="0"/>
              </a:spcAft>
              <a:buSzPts val="4800"/>
              <a:buFont typeface="Bebas Neue"/>
              <a:buNone/>
              <a:defRPr sz="4800">
                <a:latin typeface="Bebas Neue"/>
                <a:ea typeface="Bebas Neue"/>
                <a:cs typeface="Bebas Neue"/>
                <a:sym typeface="Bebas Neue"/>
              </a:defRPr>
            </a:lvl2pPr>
            <a:lvl3pPr lvl="2" rtl="0">
              <a:lnSpc>
                <a:spcPct val="100000"/>
              </a:lnSpc>
              <a:spcBef>
                <a:spcPts val="0"/>
              </a:spcBef>
              <a:spcAft>
                <a:spcPts val="0"/>
              </a:spcAft>
              <a:buSzPts val="4800"/>
              <a:buFont typeface="Bebas Neue"/>
              <a:buNone/>
              <a:defRPr sz="4800">
                <a:latin typeface="Bebas Neue"/>
                <a:ea typeface="Bebas Neue"/>
                <a:cs typeface="Bebas Neue"/>
                <a:sym typeface="Bebas Neue"/>
              </a:defRPr>
            </a:lvl3pPr>
            <a:lvl4pPr lvl="3" rtl="0">
              <a:lnSpc>
                <a:spcPct val="100000"/>
              </a:lnSpc>
              <a:spcBef>
                <a:spcPts val="0"/>
              </a:spcBef>
              <a:spcAft>
                <a:spcPts val="0"/>
              </a:spcAft>
              <a:buSzPts val="4800"/>
              <a:buFont typeface="Bebas Neue"/>
              <a:buNone/>
              <a:defRPr sz="4800">
                <a:latin typeface="Bebas Neue"/>
                <a:ea typeface="Bebas Neue"/>
                <a:cs typeface="Bebas Neue"/>
                <a:sym typeface="Bebas Neue"/>
              </a:defRPr>
            </a:lvl4pPr>
            <a:lvl5pPr lvl="4" rtl="0">
              <a:lnSpc>
                <a:spcPct val="100000"/>
              </a:lnSpc>
              <a:spcBef>
                <a:spcPts val="0"/>
              </a:spcBef>
              <a:spcAft>
                <a:spcPts val="0"/>
              </a:spcAft>
              <a:buSzPts val="4800"/>
              <a:buFont typeface="Bebas Neue"/>
              <a:buNone/>
              <a:defRPr sz="4800">
                <a:latin typeface="Bebas Neue"/>
                <a:ea typeface="Bebas Neue"/>
                <a:cs typeface="Bebas Neue"/>
                <a:sym typeface="Bebas Neue"/>
              </a:defRPr>
            </a:lvl5pPr>
            <a:lvl6pPr lvl="5" rtl="0">
              <a:lnSpc>
                <a:spcPct val="100000"/>
              </a:lnSpc>
              <a:spcBef>
                <a:spcPts val="0"/>
              </a:spcBef>
              <a:spcAft>
                <a:spcPts val="0"/>
              </a:spcAft>
              <a:buSzPts val="4800"/>
              <a:buFont typeface="Bebas Neue"/>
              <a:buNone/>
              <a:defRPr sz="4800">
                <a:latin typeface="Bebas Neue"/>
                <a:ea typeface="Bebas Neue"/>
                <a:cs typeface="Bebas Neue"/>
                <a:sym typeface="Bebas Neue"/>
              </a:defRPr>
            </a:lvl6pPr>
            <a:lvl7pPr lvl="6" rtl="0">
              <a:lnSpc>
                <a:spcPct val="100000"/>
              </a:lnSpc>
              <a:spcBef>
                <a:spcPts val="0"/>
              </a:spcBef>
              <a:spcAft>
                <a:spcPts val="0"/>
              </a:spcAft>
              <a:buSzPts val="4800"/>
              <a:buFont typeface="Bebas Neue"/>
              <a:buNone/>
              <a:defRPr sz="4800">
                <a:latin typeface="Bebas Neue"/>
                <a:ea typeface="Bebas Neue"/>
                <a:cs typeface="Bebas Neue"/>
                <a:sym typeface="Bebas Neue"/>
              </a:defRPr>
            </a:lvl7pPr>
            <a:lvl8pPr lvl="7" rtl="0">
              <a:lnSpc>
                <a:spcPct val="100000"/>
              </a:lnSpc>
              <a:spcBef>
                <a:spcPts val="0"/>
              </a:spcBef>
              <a:spcAft>
                <a:spcPts val="0"/>
              </a:spcAft>
              <a:buSzPts val="4800"/>
              <a:buFont typeface="Bebas Neue"/>
              <a:buNone/>
              <a:defRPr sz="4800">
                <a:latin typeface="Bebas Neue"/>
                <a:ea typeface="Bebas Neue"/>
                <a:cs typeface="Bebas Neue"/>
                <a:sym typeface="Bebas Neue"/>
              </a:defRPr>
            </a:lvl8pPr>
            <a:lvl9pPr lvl="8" rtl="0">
              <a:lnSpc>
                <a:spcPct val="100000"/>
              </a:lnSpc>
              <a:spcBef>
                <a:spcPts val="0"/>
              </a:spcBef>
              <a:spcAft>
                <a:spcPts val="0"/>
              </a:spcAft>
              <a:buSzPts val="4800"/>
              <a:buFont typeface="Bebas Neue"/>
              <a:buNone/>
              <a:defRPr sz="4800">
                <a:latin typeface="Bebas Neue"/>
                <a:ea typeface="Bebas Neue"/>
                <a:cs typeface="Bebas Neue"/>
                <a:sym typeface="Bebas Neue"/>
              </a:defRPr>
            </a:lvl9pPr>
          </a:lstStyle>
          <a:p/>
        </p:txBody>
      </p:sp>
      <p:sp>
        <p:nvSpPr>
          <p:cNvPr id="184" name="Google Shape;184;p23"/>
          <p:cNvSpPr txBox="1"/>
          <p:nvPr>
            <p:ph idx="8" type="subTitle"/>
          </p:nvPr>
        </p:nvSpPr>
        <p:spPr>
          <a:xfrm>
            <a:off x="734400" y="12014425"/>
            <a:ext cx="8818200" cy="739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4800"/>
              <a:buFont typeface="Bebas Neue"/>
              <a:buNone/>
              <a:defRPr sz="4000">
                <a:latin typeface="Goblin One"/>
                <a:ea typeface="Goblin One"/>
                <a:cs typeface="Goblin One"/>
                <a:sym typeface="Goblin One"/>
              </a:defRPr>
            </a:lvl1pPr>
            <a:lvl2pPr lvl="1" rtl="0">
              <a:lnSpc>
                <a:spcPct val="100000"/>
              </a:lnSpc>
              <a:spcBef>
                <a:spcPts val="0"/>
              </a:spcBef>
              <a:spcAft>
                <a:spcPts val="0"/>
              </a:spcAft>
              <a:buSzPts val="4800"/>
              <a:buFont typeface="Bebas Neue"/>
              <a:buNone/>
              <a:defRPr sz="4800">
                <a:latin typeface="Bebas Neue"/>
                <a:ea typeface="Bebas Neue"/>
                <a:cs typeface="Bebas Neue"/>
                <a:sym typeface="Bebas Neue"/>
              </a:defRPr>
            </a:lvl2pPr>
            <a:lvl3pPr lvl="2" rtl="0">
              <a:lnSpc>
                <a:spcPct val="100000"/>
              </a:lnSpc>
              <a:spcBef>
                <a:spcPts val="0"/>
              </a:spcBef>
              <a:spcAft>
                <a:spcPts val="0"/>
              </a:spcAft>
              <a:buSzPts val="4800"/>
              <a:buFont typeface="Bebas Neue"/>
              <a:buNone/>
              <a:defRPr sz="4800">
                <a:latin typeface="Bebas Neue"/>
                <a:ea typeface="Bebas Neue"/>
                <a:cs typeface="Bebas Neue"/>
                <a:sym typeface="Bebas Neue"/>
              </a:defRPr>
            </a:lvl3pPr>
            <a:lvl4pPr lvl="3" rtl="0">
              <a:lnSpc>
                <a:spcPct val="100000"/>
              </a:lnSpc>
              <a:spcBef>
                <a:spcPts val="0"/>
              </a:spcBef>
              <a:spcAft>
                <a:spcPts val="0"/>
              </a:spcAft>
              <a:buSzPts val="4800"/>
              <a:buFont typeface="Bebas Neue"/>
              <a:buNone/>
              <a:defRPr sz="4800">
                <a:latin typeface="Bebas Neue"/>
                <a:ea typeface="Bebas Neue"/>
                <a:cs typeface="Bebas Neue"/>
                <a:sym typeface="Bebas Neue"/>
              </a:defRPr>
            </a:lvl4pPr>
            <a:lvl5pPr lvl="4" rtl="0">
              <a:lnSpc>
                <a:spcPct val="100000"/>
              </a:lnSpc>
              <a:spcBef>
                <a:spcPts val="0"/>
              </a:spcBef>
              <a:spcAft>
                <a:spcPts val="0"/>
              </a:spcAft>
              <a:buSzPts val="4800"/>
              <a:buFont typeface="Bebas Neue"/>
              <a:buNone/>
              <a:defRPr sz="4800">
                <a:latin typeface="Bebas Neue"/>
                <a:ea typeface="Bebas Neue"/>
                <a:cs typeface="Bebas Neue"/>
                <a:sym typeface="Bebas Neue"/>
              </a:defRPr>
            </a:lvl5pPr>
            <a:lvl6pPr lvl="5" rtl="0">
              <a:lnSpc>
                <a:spcPct val="100000"/>
              </a:lnSpc>
              <a:spcBef>
                <a:spcPts val="0"/>
              </a:spcBef>
              <a:spcAft>
                <a:spcPts val="0"/>
              </a:spcAft>
              <a:buSzPts val="4800"/>
              <a:buFont typeface="Bebas Neue"/>
              <a:buNone/>
              <a:defRPr sz="4800">
                <a:latin typeface="Bebas Neue"/>
                <a:ea typeface="Bebas Neue"/>
                <a:cs typeface="Bebas Neue"/>
                <a:sym typeface="Bebas Neue"/>
              </a:defRPr>
            </a:lvl6pPr>
            <a:lvl7pPr lvl="6" rtl="0">
              <a:lnSpc>
                <a:spcPct val="100000"/>
              </a:lnSpc>
              <a:spcBef>
                <a:spcPts val="0"/>
              </a:spcBef>
              <a:spcAft>
                <a:spcPts val="0"/>
              </a:spcAft>
              <a:buSzPts val="4800"/>
              <a:buFont typeface="Bebas Neue"/>
              <a:buNone/>
              <a:defRPr sz="4800">
                <a:latin typeface="Bebas Neue"/>
                <a:ea typeface="Bebas Neue"/>
                <a:cs typeface="Bebas Neue"/>
                <a:sym typeface="Bebas Neue"/>
              </a:defRPr>
            </a:lvl7pPr>
            <a:lvl8pPr lvl="7" rtl="0">
              <a:lnSpc>
                <a:spcPct val="100000"/>
              </a:lnSpc>
              <a:spcBef>
                <a:spcPts val="0"/>
              </a:spcBef>
              <a:spcAft>
                <a:spcPts val="0"/>
              </a:spcAft>
              <a:buSzPts val="4800"/>
              <a:buFont typeface="Bebas Neue"/>
              <a:buNone/>
              <a:defRPr sz="4800">
                <a:latin typeface="Bebas Neue"/>
                <a:ea typeface="Bebas Neue"/>
                <a:cs typeface="Bebas Neue"/>
                <a:sym typeface="Bebas Neue"/>
              </a:defRPr>
            </a:lvl8pPr>
            <a:lvl9pPr lvl="8" rtl="0">
              <a:lnSpc>
                <a:spcPct val="100000"/>
              </a:lnSpc>
              <a:spcBef>
                <a:spcPts val="0"/>
              </a:spcBef>
              <a:spcAft>
                <a:spcPts val="0"/>
              </a:spcAft>
              <a:buSzPts val="4800"/>
              <a:buFont typeface="Bebas Neue"/>
              <a:buNone/>
              <a:defRPr sz="4800">
                <a:latin typeface="Bebas Neue"/>
                <a:ea typeface="Bebas Neue"/>
                <a:cs typeface="Bebas Neue"/>
                <a:sym typeface="Bebas Neue"/>
              </a:defRPr>
            </a:lvl9pPr>
          </a:lstStyle>
          <a:p/>
        </p:txBody>
      </p:sp>
      <p:sp>
        <p:nvSpPr>
          <p:cNvPr id="185" name="Google Shape;185;p23"/>
          <p:cNvSpPr txBox="1"/>
          <p:nvPr>
            <p:ph idx="9" type="subTitle"/>
          </p:nvPr>
        </p:nvSpPr>
        <p:spPr>
          <a:xfrm>
            <a:off x="734400" y="5465175"/>
            <a:ext cx="8818200" cy="739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4800"/>
              <a:buFont typeface="Bebas Neue"/>
              <a:buNone/>
              <a:defRPr sz="4000">
                <a:latin typeface="Goblin One"/>
                <a:ea typeface="Goblin One"/>
                <a:cs typeface="Goblin One"/>
                <a:sym typeface="Goblin One"/>
              </a:defRPr>
            </a:lvl1pPr>
            <a:lvl2pPr lvl="1" rtl="0">
              <a:lnSpc>
                <a:spcPct val="100000"/>
              </a:lnSpc>
              <a:spcBef>
                <a:spcPts val="0"/>
              </a:spcBef>
              <a:spcAft>
                <a:spcPts val="0"/>
              </a:spcAft>
              <a:buSzPts val="4800"/>
              <a:buFont typeface="Bebas Neue"/>
              <a:buNone/>
              <a:defRPr sz="4800">
                <a:latin typeface="Bebas Neue"/>
                <a:ea typeface="Bebas Neue"/>
                <a:cs typeface="Bebas Neue"/>
                <a:sym typeface="Bebas Neue"/>
              </a:defRPr>
            </a:lvl2pPr>
            <a:lvl3pPr lvl="2" rtl="0">
              <a:lnSpc>
                <a:spcPct val="100000"/>
              </a:lnSpc>
              <a:spcBef>
                <a:spcPts val="0"/>
              </a:spcBef>
              <a:spcAft>
                <a:spcPts val="0"/>
              </a:spcAft>
              <a:buSzPts val="4800"/>
              <a:buFont typeface="Bebas Neue"/>
              <a:buNone/>
              <a:defRPr sz="4800">
                <a:latin typeface="Bebas Neue"/>
                <a:ea typeface="Bebas Neue"/>
                <a:cs typeface="Bebas Neue"/>
                <a:sym typeface="Bebas Neue"/>
              </a:defRPr>
            </a:lvl3pPr>
            <a:lvl4pPr lvl="3" rtl="0">
              <a:lnSpc>
                <a:spcPct val="100000"/>
              </a:lnSpc>
              <a:spcBef>
                <a:spcPts val="0"/>
              </a:spcBef>
              <a:spcAft>
                <a:spcPts val="0"/>
              </a:spcAft>
              <a:buSzPts val="4800"/>
              <a:buFont typeface="Bebas Neue"/>
              <a:buNone/>
              <a:defRPr sz="4800">
                <a:latin typeface="Bebas Neue"/>
                <a:ea typeface="Bebas Neue"/>
                <a:cs typeface="Bebas Neue"/>
                <a:sym typeface="Bebas Neue"/>
              </a:defRPr>
            </a:lvl4pPr>
            <a:lvl5pPr lvl="4" rtl="0">
              <a:lnSpc>
                <a:spcPct val="100000"/>
              </a:lnSpc>
              <a:spcBef>
                <a:spcPts val="0"/>
              </a:spcBef>
              <a:spcAft>
                <a:spcPts val="0"/>
              </a:spcAft>
              <a:buSzPts val="4800"/>
              <a:buFont typeface="Bebas Neue"/>
              <a:buNone/>
              <a:defRPr sz="4800">
                <a:latin typeface="Bebas Neue"/>
                <a:ea typeface="Bebas Neue"/>
                <a:cs typeface="Bebas Neue"/>
                <a:sym typeface="Bebas Neue"/>
              </a:defRPr>
            </a:lvl5pPr>
            <a:lvl6pPr lvl="5" rtl="0">
              <a:lnSpc>
                <a:spcPct val="100000"/>
              </a:lnSpc>
              <a:spcBef>
                <a:spcPts val="0"/>
              </a:spcBef>
              <a:spcAft>
                <a:spcPts val="0"/>
              </a:spcAft>
              <a:buSzPts val="4800"/>
              <a:buFont typeface="Bebas Neue"/>
              <a:buNone/>
              <a:defRPr sz="4800">
                <a:latin typeface="Bebas Neue"/>
                <a:ea typeface="Bebas Neue"/>
                <a:cs typeface="Bebas Neue"/>
                <a:sym typeface="Bebas Neue"/>
              </a:defRPr>
            </a:lvl6pPr>
            <a:lvl7pPr lvl="6" rtl="0">
              <a:lnSpc>
                <a:spcPct val="100000"/>
              </a:lnSpc>
              <a:spcBef>
                <a:spcPts val="0"/>
              </a:spcBef>
              <a:spcAft>
                <a:spcPts val="0"/>
              </a:spcAft>
              <a:buSzPts val="4800"/>
              <a:buFont typeface="Bebas Neue"/>
              <a:buNone/>
              <a:defRPr sz="4800">
                <a:latin typeface="Bebas Neue"/>
                <a:ea typeface="Bebas Neue"/>
                <a:cs typeface="Bebas Neue"/>
                <a:sym typeface="Bebas Neue"/>
              </a:defRPr>
            </a:lvl7pPr>
            <a:lvl8pPr lvl="7" rtl="0">
              <a:lnSpc>
                <a:spcPct val="100000"/>
              </a:lnSpc>
              <a:spcBef>
                <a:spcPts val="0"/>
              </a:spcBef>
              <a:spcAft>
                <a:spcPts val="0"/>
              </a:spcAft>
              <a:buSzPts val="4800"/>
              <a:buFont typeface="Bebas Neue"/>
              <a:buNone/>
              <a:defRPr sz="4800">
                <a:latin typeface="Bebas Neue"/>
                <a:ea typeface="Bebas Neue"/>
                <a:cs typeface="Bebas Neue"/>
                <a:sym typeface="Bebas Neue"/>
              </a:defRPr>
            </a:lvl8pPr>
            <a:lvl9pPr lvl="8" rtl="0">
              <a:lnSpc>
                <a:spcPct val="100000"/>
              </a:lnSpc>
              <a:spcBef>
                <a:spcPts val="0"/>
              </a:spcBef>
              <a:spcAft>
                <a:spcPts val="0"/>
              </a:spcAft>
              <a:buSzPts val="4800"/>
              <a:buFont typeface="Bebas Neue"/>
              <a:buNone/>
              <a:defRPr sz="4800">
                <a:latin typeface="Bebas Neue"/>
                <a:ea typeface="Bebas Neue"/>
                <a:cs typeface="Bebas Neue"/>
                <a:sym typeface="Bebas Neue"/>
              </a:defRPr>
            </a:lvl9pPr>
          </a:lstStyle>
          <a:p/>
        </p:txBody>
      </p:sp>
      <p:sp>
        <p:nvSpPr>
          <p:cNvPr id="186" name="Google Shape;186;p23"/>
          <p:cNvSpPr txBox="1"/>
          <p:nvPr>
            <p:ph idx="13" type="subTitle"/>
          </p:nvPr>
        </p:nvSpPr>
        <p:spPr>
          <a:xfrm>
            <a:off x="734400" y="14197499"/>
            <a:ext cx="8818200" cy="739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4800"/>
              <a:buFont typeface="Bebas Neue"/>
              <a:buNone/>
              <a:defRPr sz="4000">
                <a:latin typeface="Goblin One"/>
                <a:ea typeface="Goblin One"/>
                <a:cs typeface="Goblin One"/>
                <a:sym typeface="Goblin One"/>
              </a:defRPr>
            </a:lvl1pPr>
            <a:lvl2pPr lvl="1" rtl="0">
              <a:lnSpc>
                <a:spcPct val="100000"/>
              </a:lnSpc>
              <a:spcBef>
                <a:spcPts val="0"/>
              </a:spcBef>
              <a:spcAft>
                <a:spcPts val="0"/>
              </a:spcAft>
              <a:buSzPts val="4800"/>
              <a:buFont typeface="Bebas Neue"/>
              <a:buNone/>
              <a:defRPr sz="4800">
                <a:latin typeface="Bebas Neue"/>
                <a:ea typeface="Bebas Neue"/>
                <a:cs typeface="Bebas Neue"/>
                <a:sym typeface="Bebas Neue"/>
              </a:defRPr>
            </a:lvl2pPr>
            <a:lvl3pPr lvl="2" rtl="0">
              <a:lnSpc>
                <a:spcPct val="100000"/>
              </a:lnSpc>
              <a:spcBef>
                <a:spcPts val="0"/>
              </a:spcBef>
              <a:spcAft>
                <a:spcPts val="0"/>
              </a:spcAft>
              <a:buSzPts val="4800"/>
              <a:buFont typeface="Bebas Neue"/>
              <a:buNone/>
              <a:defRPr sz="4800">
                <a:latin typeface="Bebas Neue"/>
                <a:ea typeface="Bebas Neue"/>
                <a:cs typeface="Bebas Neue"/>
                <a:sym typeface="Bebas Neue"/>
              </a:defRPr>
            </a:lvl3pPr>
            <a:lvl4pPr lvl="3" rtl="0">
              <a:lnSpc>
                <a:spcPct val="100000"/>
              </a:lnSpc>
              <a:spcBef>
                <a:spcPts val="0"/>
              </a:spcBef>
              <a:spcAft>
                <a:spcPts val="0"/>
              </a:spcAft>
              <a:buSzPts val="4800"/>
              <a:buFont typeface="Bebas Neue"/>
              <a:buNone/>
              <a:defRPr sz="4800">
                <a:latin typeface="Bebas Neue"/>
                <a:ea typeface="Bebas Neue"/>
                <a:cs typeface="Bebas Neue"/>
                <a:sym typeface="Bebas Neue"/>
              </a:defRPr>
            </a:lvl4pPr>
            <a:lvl5pPr lvl="4" rtl="0">
              <a:lnSpc>
                <a:spcPct val="100000"/>
              </a:lnSpc>
              <a:spcBef>
                <a:spcPts val="0"/>
              </a:spcBef>
              <a:spcAft>
                <a:spcPts val="0"/>
              </a:spcAft>
              <a:buSzPts val="4800"/>
              <a:buFont typeface="Bebas Neue"/>
              <a:buNone/>
              <a:defRPr sz="4800">
                <a:latin typeface="Bebas Neue"/>
                <a:ea typeface="Bebas Neue"/>
                <a:cs typeface="Bebas Neue"/>
                <a:sym typeface="Bebas Neue"/>
              </a:defRPr>
            </a:lvl5pPr>
            <a:lvl6pPr lvl="5" rtl="0">
              <a:lnSpc>
                <a:spcPct val="100000"/>
              </a:lnSpc>
              <a:spcBef>
                <a:spcPts val="0"/>
              </a:spcBef>
              <a:spcAft>
                <a:spcPts val="0"/>
              </a:spcAft>
              <a:buSzPts val="4800"/>
              <a:buFont typeface="Bebas Neue"/>
              <a:buNone/>
              <a:defRPr sz="4800">
                <a:latin typeface="Bebas Neue"/>
                <a:ea typeface="Bebas Neue"/>
                <a:cs typeface="Bebas Neue"/>
                <a:sym typeface="Bebas Neue"/>
              </a:defRPr>
            </a:lvl6pPr>
            <a:lvl7pPr lvl="6" rtl="0">
              <a:lnSpc>
                <a:spcPct val="100000"/>
              </a:lnSpc>
              <a:spcBef>
                <a:spcPts val="0"/>
              </a:spcBef>
              <a:spcAft>
                <a:spcPts val="0"/>
              </a:spcAft>
              <a:buSzPts val="4800"/>
              <a:buFont typeface="Bebas Neue"/>
              <a:buNone/>
              <a:defRPr sz="4800">
                <a:latin typeface="Bebas Neue"/>
                <a:ea typeface="Bebas Neue"/>
                <a:cs typeface="Bebas Neue"/>
                <a:sym typeface="Bebas Neue"/>
              </a:defRPr>
            </a:lvl7pPr>
            <a:lvl8pPr lvl="7" rtl="0">
              <a:lnSpc>
                <a:spcPct val="100000"/>
              </a:lnSpc>
              <a:spcBef>
                <a:spcPts val="0"/>
              </a:spcBef>
              <a:spcAft>
                <a:spcPts val="0"/>
              </a:spcAft>
              <a:buSzPts val="4800"/>
              <a:buFont typeface="Bebas Neue"/>
              <a:buNone/>
              <a:defRPr sz="4800">
                <a:latin typeface="Bebas Neue"/>
                <a:ea typeface="Bebas Neue"/>
                <a:cs typeface="Bebas Neue"/>
                <a:sym typeface="Bebas Neue"/>
              </a:defRPr>
            </a:lvl8pPr>
            <a:lvl9pPr lvl="8" rtl="0">
              <a:lnSpc>
                <a:spcPct val="100000"/>
              </a:lnSpc>
              <a:spcBef>
                <a:spcPts val="0"/>
              </a:spcBef>
              <a:spcAft>
                <a:spcPts val="0"/>
              </a:spcAft>
              <a:buSzPts val="4800"/>
              <a:buFont typeface="Bebas Neue"/>
              <a:buNone/>
              <a:defRPr sz="4800">
                <a:latin typeface="Bebas Neue"/>
                <a:ea typeface="Bebas Neue"/>
                <a:cs typeface="Bebas Neue"/>
                <a:sym typeface="Bebas Neue"/>
              </a:defRPr>
            </a:lvl9pPr>
          </a:lstStyle>
          <a:p/>
        </p:txBody>
      </p:sp>
      <p:sp>
        <p:nvSpPr>
          <p:cNvPr id="187" name="Google Shape;187;p23"/>
          <p:cNvSpPr/>
          <p:nvPr/>
        </p:nvSpPr>
        <p:spPr>
          <a:xfrm>
            <a:off x="8329000" y="1851275"/>
            <a:ext cx="783900" cy="7839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3"/>
          <p:cNvSpPr/>
          <p:nvPr/>
        </p:nvSpPr>
        <p:spPr>
          <a:xfrm>
            <a:off x="945600" y="15222450"/>
            <a:ext cx="558600" cy="644700"/>
          </a:xfrm>
          <a:prstGeom prst="star6">
            <a:avLst>
              <a:gd fmla="val 7957" name="adj"/>
              <a:gd fmla="val 115470" name="h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1_1">
    <p:spTree>
      <p:nvGrpSpPr>
        <p:cNvPr id="189" name="Shape 189"/>
        <p:cNvGrpSpPr/>
        <p:nvPr/>
      </p:nvGrpSpPr>
      <p:grpSpPr>
        <a:xfrm>
          <a:off x="0" y="0"/>
          <a:ext cx="0" cy="0"/>
          <a:chOff x="0" y="0"/>
          <a:chExt cx="0" cy="0"/>
        </a:xfrm>
      </p:grpSpPr>
      <p:pic>
        <p:nvPicPr>
          <p:cNvPr id="190" name="Google Shape;190;p24"/>
          <p:cNvPicPr preferRelativeResize="0"/>
          <p:nvPr/>
        </p:nvPicPr>
        <p:blipFill rotWithShape="1">
          <a:blip r:embed="rId2">
            <a:alphaModFix/>
          </a:blip>
          <a:srcRect b="0" l="0" r="0" t="0"/>
          <a:stretch/>
        </p:blipFill>
        <p:spPr>
          <a:xfrm rot="10800000">
            <a:off x="-45000" y="-79975"/>
            <a:ext cx="10376999" cy="18447950"/>
          </a:xfrm>
          <a:prstGeom prst="rect">
            <a:avLst/>
          </a:prstGeom>
          <a:noFill/>
          <a:ln>
            <a:noFill/>
          </a:ln>
        </p:spPr>
      </p:pic>
      <p:sp>
        <p:nvSpPr>
          <p:cNvPr id="191" name="Google Shape;191;p24"/>
          <p:cNvSpPr/>
          <p:nvPr/>
        </p:nvSpPr>
        <p:spPr>
          <a:xfrm>
            <a:off x="644400" y="1524000"/>
            <a:ext cx="8998200" cy="15914100"/>
          </a:xfrm>
          <a:prstGeom prst="rect">
            <a:avLst/>
          </a:prstGeom>
          <a:solidFill>
            <a:srgbClr val="1D1D1D">
              <a:alpha val="33930"/>
            </a:srgbClr>
          </a:solid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4"/>
          <p:cNvSpPr txBox="1"/>
          <p:nvPr>
            <p:ph idx="1" type="body"/>
          </p:nvPr>
        </p:nvSpPr>
        <p:spPr>
          <a:xfrm>
            <a:off x="2421900" y="4862750"/>
            <a:ext cx="7027800" cy="1815900"/>
          </a:xfrm>
          <a:prstGeom prst="rect">
            <a:avLst/>
          </a:prstGeom>
        </p:spPr>
        <p:txBody>
          <a:bodyPr anchorCtr="0" anchor="t" bIns="91425" lIns="91425" spcFirstLastPara="1" rIns="91425" wrap="square" tIns="91425">
            <a:noAutofit/>
          </a:bodyPr>
          <a:lstStyle>
            <a:lvl1pPr indent="-400050" lvl="0" marL="457200" rtl="0">
              <a:lnSpc>
                <a:spcPct val="100000"/>
              </a:lnSpc>
              <a:spcBef>
                <a:spcPts val="0"/>
              </a:spcBef>
              <a:spcAft>
                <a:spcPts val="0"/>
              </a:spcAft>
              <a:buSzPts val="2700"/>
              <a:buChar char="●"/>
              <a:defRPr sz="3300"/>
            </a:lvl1pPr>
            <a:lvl2pPr indent="-374650" lvl="1" marL="914400" rtl="0">
              <a:spcBef>
                <a:spcPts val="0"/>
              </a:spcBef>
              <a:spcAft>
                <a:spcPts val="0"/>
              </a:spcAft>
              <a:buSzPts val="2300"/>
              <a:buChar char="○"/>
              <a:defRPr sz="2300"/>
            </a:lvl2pPr>
            <a:lvl3pPr indent="-374650" lvl="2" marL="1371600" rtl="0">
              <a:spcBef>
                <a:spcPts val="0"/>
              </a:spcBef>
              <a:spcAft>
                <a:spcPts val="0"/>
              </a:spcAft>
              <a:buSzPts val="2300"/>
              <a:buChar char="■"/>
              <a:defRPr sz="2300"/>
            </a:lvl3pPr>
            <a:lvl4pPr indent="-374650" lvl="3" marL="1828800" rtl="0">
              <a:spcBef>
                <a:spcPts val="0"/>
              </a:spcBef>
              <a:spcAft>
                <a:spcPts val="0"/>
              </a:spcAft>
              <a:buSzPts val="2300"/>
              <a:buChar char="●"/>
              <a:defRPr sz="2300"/>
            </a:lvl4pPr>
            <a:lvl5pPr indent="-374650" lvl="4" marL="2286000" rtl="0">
              <a:spcBef>
                <a:spcPts val="0"/>
              </a:spcBef>
              <a:spcAft>
                <a:spcPts val="0"/>
              </a:spcAft>
              <a:buSzPts val="2300"/>
              <a:buChar char="○"/>
              <a:defRPr sz="2300"/>
            </a:lvl5pPr>
            <a:lvl6pPr indent="-374650" lvl="5" marL="2743200" rtl="0">
              <a:spcBef>
                <a:spcPts val="0"/>
              </a:spcBef>
              <a:spcAft>
                <a:spcPts val="0"/>
              </a:spcAft>
              <a:buSzPts val="2300"/>
              <a:buChar char="■"/>
              <a:defRPr sz="2300"/>
            </a:lvl6pPr>
            <a:lvl7pPr indent="-374650" lvl="6" marL="3200400" rtl="0">
              <a:spcBef>
                <a:spcPts val="0"/>
              </a:spcBef>
              <a:spcAft>
                <a:spcPts val="0"/>
              </a:spcAft>
              <a:buSzPts val="2300"/>
              <a:buChar char="●"/>
              <a:defRPr sz="2300"/>
            </a:lvl7pPr>
            <a:lvl8pPr indent="-374650" lvl="7" marL="3657600" rtl="0">
              <a:spcBef>
                <a:spcPts val="0"/>
              </a:spcBef>
              <a:spcAft>
                <a:spcPts val="0"/>
              </a:spcAft>
              <a:buSzPts val="2300"/>
              <a:buChar char="○"/>
              <a:defRPr sz="2300"/>
            </a:lvl8pPr>
            <a:lvl9pPr indent="-374650" lvl="8" marL="4114800" rtl="0">
              <a:spcBef>
                <a:spcPts val="0"/>
              </a:spcBef>
              <a:spcAft>
                <a:spcPts val="0"/>
              </a:spcAft>
              <a:buSzPts val="2300"/>
              <a:buChar char="■"/>
              <a:defRPr sz="2300"/>
            </a:lvl9pPr>
          </a:lstStyle>
          <a:p/>
        </p:txBody>
      </p:sp>
      <p:sp>
        <p:nvSpPr>
          <p:cNvPr id="193" name="Google Shape;193;p24"/>
          <p:cNvSpPr txBox="1"/>
          <p:nvPr>
            <p:ph hasCustomPrompt="1" type="title"/>
          </p:nvPr>
        </p:nvSpPr>
        <p:spPr>
          <a:xfrm>
            <a:off x="837300" y="4862750"/>
            <a:ext cx="1584600" cy="1815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3200"/>
              <a:buNone/>
              <a:defRPr sz="9000"/>
            </a:lvl1pPr>
            <a:lvl2pPr lvl="1" rtl="0" algn="ctr">
              <a:spcBef>
                <a:spcPts val="0"/>
              </a:spcBef>
              <a:spcAft>
                <a:spcPts val="0"/>
              </a:spcAft>
              <a:buSzPts val="23200"/>
              <a:buNone/>
              <a:defRPr sz="23200"/>
            </a:lvl2pPr>
            <a:lvl3pPr lvl="2" rtl="0" algn="ctr">
              <a:spcBef>
                <a:spcPts val="0"/>
              </a:spcBef>
              <a:spcAft>
                <a:spcPts val="0"/>
              </a:spcAft>
              <a:buSzPts val="23200"/>
              <a:buNone/>
              <a:defRPr sz="23200"/>
            </a:lvl3pPr>
            <a:lvl4pPr lvl="3" rtl="0" algn="ctr">
              <a:spcBef>
                <a:spcPts val="0"/>
              </a:spcBef>
              <a:spcAft>
                <a:spcPts val="0"/>
              </a:spcAft>
              <a:buSzPts val="23200"/>
              <a:buNone/>
              <a:defRPr sz="23200"/>
            </a:lvl4pPr>
            <a:lvl5pPr lvl="4" rtl="0" algn="ctr">
              <a:spcBef>
                <a:spcPts val="0"/>
              </a:spcBef>
              <a:spcAft>
                <a:spcPts val="0"/>
              </a:spcAft>
              <a:buSzPts val="23200"/>
              <a:buNone/>
              <a:defRPr sz="23200"/>
            </a:lvl5pPr>
            <a:lvl6pPr lvl="5" rtl="0" algn="ctr">
              <a:spcBef>
                <a:spcPts val="0"/>
              </a:spcBef>
              <a:spcAft>
                <a:spcPts val="0"/>
              </a:spcAft>
              <a:buSzPts val="23200"/>
              <a:buNone/>
              <a:defRPr sz="23200"/>
            </a:lvl6pPr>
            <a:lvl7pPr lvl="6" rtl="0" algn="ctr">
              <a:spcBef>
                <a:spcPts val="0"/>
              </a:spcBef>
              <a:spcAft>
                <a:spcPts val="0"/>
              </a:spcAft>
              <a:buSzPts val="23200"/>
              <a:buNone/>
              <a:defRPr sz="23200"/>
            </a:lvl7pPr>
            <a:lvl8pPr lvl="7" rtl="0" algn="ctr">
              <a:spcBef>
                <a:spcPts val="0"/>
              </a:spcBef>
              <a:spcAft>
                <a:spcPts val="0"/>
              </a:spcAft>
              <a:buSzPts val="23200"/>
              <a:buNone/>
              <a:defRPr sz="23200"/>
            </a:lvl8pPr>
            <a:lvl9pPr lvl="8" rtl="0" algn="ctr">
              <a:spcBef>
                <a:spcPts val="0"/>
              </a:spcBef>
              <a:spcAft>
                <a:spcPts val="0"/>
              </a:spcAft>
              <a:buSzPts val="23200"/>
              <a:buNone/>
              <a:defRPr sz="23200"/>
            </a:lvl9pPr>
          </a:lstStyle>
          <a:p>
            <a:r>
              <a:t>xx%</a:t>
            </a:r>
          </a:p>
        </p:txBody>
      </p:sp>
      <p:sp>
        <p:nvSpPr>
          <p:cNvPr id="194" name="Google Shape;194;p24"/>
          <p:cNvSpPr txBox="1"/>
          <p:nvPr>
            <p:ph idx="2" type="body"/>
          </p:nvPr>
        </p:nvSpPr>
        <p:spPr>
          <a:xfrm>
            <a:off x="2421900" y="7621533"/>
            <a:ext cx="7027800" cy="1815900"/>
          </a:xfrm>
          <a:prstGeom prst="rect">
            <a:avLst/>
          </a:prstGeom>
        </p:spPr>
        <p:txBody>
          <a:bodyPr anchorCtr="0" anchor="t" bIns="91425" lIns="91425" spcFirstLastPara="1" rIns="91425" wrap="square" tIns="91425">
            <a:noAutofit/>
          </a:bodyPr>
          <a:lstStyle>
            <a:lvl1pPr indent="-400050" lvl="0" marL="457200" rtl="0">
              <a:lnSpc>
                <a:spcPct val="100000"/>
              </a:lnSpc>
              <a:spcBef>
                <a:spcPts val="0"/>
              </a:spcBef>
              <a:spcAft>
                <a:spcPts val="0"/>
              </a:spcAft>
              <a:buSzPts val="2700"/>
              <a:buChar char="●"/>
              <a:defRPr sz="3300"/>
            </a:lvl1pPr>
            <a:lvl2pPr indent="-374650" lvl="1" marL="914400" rtl="0">
              <a:spcBef>
                <a:spcPts val="0"/>
              </a:spcBef>
              <a:spcAft>
                <a:spcPts val="0"/>
              </a:spcAft>
              <a:buSzPts val="2300"/>
              <a:buChar char="○"/>
              <a:defRPr sz="2300"/>
            </a:lvl2pPr>
            <a:lvl3pPr indent="-374650" lvl="2" marL="1371600" rtl="0">
              <a:spcBef>
                <a:spcPts val="0"/>
              </a:spcBef>
              <a:spcAft>
                <a:spcPts val="0"/>
              </a:spcAft>
              <a:buSzPts val="2300"/>
              <a:buChar char="■"/>
              <a:defRPr sz="2300"/>
            </a:lvl3pPr>
            <a:lvl4pPr indent="-374650" lvl="3" marL="1828800" rtl="0">
              <a:spcBef>
                <a:spcPts val="0"/>
              </a:spcBef>
              <a:spcAft>
                <a:spcPts val="0"/>
              </a:spcAft>
              <a:buSzPts val="2300"/>
              <a:buChar char="●"/>
              <a:defRPr sz="2300"/>
            </a:lvl4pPr>
            <a:lvl5pPr indent="-374650" lvl="4" marL="2286000" rtl="0">
              <a:spcBef>
                <a:spcPts val="0"/>
              </a:spcBef>
              <a:spcAft>
                <a:spcPts val="0"/>
              </a:spcAft>
              <a:buSzPts val="2300"/>
              <a:buChar char="○"/>
              <a:defRPr sz="2300"/>
            </a:lvl5pPr>
            <a:lvl6pPr indent="-374650" lvl="5" marL="2743200" rtl="0">
              <a:spcBef>
                <a:spcPts val="0"/>
              </a:spcBef>
              <a:spcAft>
                <a:spcPts val="0"/>
              </a:spcAft>
              <a:buSzPts val="2300"/>
              <a:buChar char="■"/>
              <a:defRPr sz="2300"/>
            </a:lvl6pPr>
            <a:lvl7pPr indent="-374650" lvl="6" marL="3200400" rtl="0">
              <a:spcBef>
                <a:spcPts val="0"/>
              </a:spcBef>
              <a:spcAft>
                <a:spcPts val="0"/>
              </a:spcAft>
              <a:buSzPts val="2300"/>
              <a:buChar char="●"/>
              <a:defRPr sz="2300"/>
            </a:lvl7pPr>
            <a:lvl8pPr indent="-374650" lvl="7" marL="3657600" rtl="0">
              <a:spcBef>
                <a:spcPts val="0"/>
              </a:spcBef>
              <a:spcAft>
                <a:spcPts val="0"/>
              </a:spcAft>
              <a:buSzPts val="2300"/>
              <a:buChar char="○"/>
              <a:defRPr sz="2300"/>
            </a:lvl8pPr>
            <a:lvl9pPr indent="-374650" lvl="8" marL="4114800" rtl="0">
              <a:spcBef>
                <a:spcPts val="0"/>
              </a:spcBef>
              <a:spcAft>
                <a:spcPts val="0"/>
              </a:spcAft>
              <a:buSzPts val="2300"/>
              <a:buChar char="■"/>
              <a:defRPr sz="2300"/>
            </a:lvl9pPr>
          </a:lstStyle>
          <a:p/>
        </p:txBody>
      </p:sp>
      <p:sp>
        <p:nvSpPr>
          <p:cNvPr id="195" name="Google Shape;195;p24"/>
          <p:cNvSpPr txBox="1"/>
          <p:nvPr>
            <p:ph hasCustomPrompt="1" idx="3" type="title"/>
          </p:nvPr>
        </p:nvSpPr>
        <p:spPr>
          <a:xfrm>
            <a:off x="837300" y="7621533"/>
            <a:ext cx="1584600" cy="1815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3200"/>
              <a:buNone/>
              <a:defRPr sz="9000"/>
            </a:lvl1pPr>
            <a:lvl2pPr lvl="1" rtl="0" algn="ctr">
              <a:spcBef>
                <a:spcPts val="0"/>
              </a:spcBef>
              <a:spcAft>
                <a:spcPts val="0"/>
              </a:spcAft>
              <a:buSzPts val="23200"/>
              <a:buNone/>
              <a:defRPr sz="23200"/>
            </a:lvl2pPr>
            <a:lvl3pPr lvl="2" rtl="0" algn="ctr">
              <a:spcBef>
                <a:spcPts val="0"/>
              </a:spcBef>
              <a:spcAft>
                <a:spcPts val="0"/>
              </a:spcAft>
              <a:buSzPts val="23200"/>
              <a:buNone/>
              <a:defRPr sz="23200"/>
            </a:lvl3pPr>
            <a:lvl4pPr lvl="3" rtl="0" algn="ctr">
              <a:spcBef>
                <a:spcPts val="0"/>
              </a:spcBef>
              <a:spcAft>
                <a:spcPts val="0"/>
              </a:spcAft>
              <a:buSzPts val="23200"/>
              <a:buNone/>
              <a:defRPr sz="23200"/>
            </a:lvl4pPr>
            <a:lvl5pPr lvl="4" rtl="0" algn="ctr">
              <a:spcBef>
                <a:spcPts val="0"/>
              </a:spcBef>
              <a:spcAft>
                <a:spcPts val="0"/>
              </a:spcAft>
              <a:buSzPts val="23200"/>
              <a:buNone/>
              <a:defRPr sz="23200"/>
            </a:lvl5pPr>
            <a:lvl6pPr lvl="5" rtl="0" algn="ctr">
              <a:spcBef>
                <a:spcPts val="0"/>
              </a:spcBef>
              <a:spcAft>
                <a:spcPts val="0"/>
              </a:spcAft>
              <a:buSzPts val="23200"/>
              <a:buNone/>
              <a:defRPr sz="23200"/>
            </a:lvl6pPr>
            <a:lvl7pPr lvl="6" rtl="0" algn="ctr">
              <a:spcBef>
                <a:spcPts val="0"/>
              </a:spcBef>
              <a:spcAft>
                <a:spcPts val="0"/>
              </a:spcAft>
              <a:buSzPts val="23200"/>
              <a:buNone/>
              <a:defRPr sz="23200"/>
            </a:lvl7pPr>
            <a:lvl8pPr lvl="7" rtl="0" algn="ctr">
              <a:spcBef>
                <a:spcPts val="0"/>
              </a:spcBef>
              <a:spcAft>
                <a:spcPts val="0"/>
              </a:spcAft>
              <a:buSzPts val="23200"/>
              <a:buNone/>
              <a:defRPr sz="23200"/>
            </a:lvl8pPr>
            <a:lvl9pPr lvl="8" rtl="0" algn="ctr">
              <a:spcBef>
                <a:spcPts val="0"/>
              </a:spcBef>
              <a:spcAft>
                <a:spcPts val="0"/>
              </a:spcAft>
              <a:buSzPts val="23200"/>
              <a:buNone/>
              <a:defRPr sz="23200"/>
            </a:lvl9pPr>
          </a:lstStyle>
          <a:p>
            <a:r>
              <a:t>xx%</a:t>
            </a:r>
          </a:p>
        </p:txBody>
      </p:sp>
      <p:sp>
        <p:nvSpPr>
          <p:cNvPr id="196" name="Google Shape;196;p24"/>
          <p:cNvSpPr txBox="1"/>
          <p:nvPr>
            <p:ph idx="4" type="body"/>
          </p:nvPr>
        </p:nvSpPr>
        <p:spPr>
          <a:xfrm>
            <a:off x="2421900" y="10380317"/>
            <a:ext cx="7027800" cy="1815900"/>
          </a:xfrm>
          <a:prstGeom prst="rect">
            <a:avLst/>
          </a:prstGeom>
        </p:spPr>
        <p:txBody>
          <a:bodyPr anchorCtr="0" anchor="t" bIns="91425" lIns="91425" spcFirstLastPara="1" rIns="91425" wrap="square" tIns="91425">
            <a:noAutofit/>
          </a:bodyPr>
          <a:lstStyle>
            <a:lvl1pPr indent="-400050" lvl="0" marL="457200" rtl="0">
              <a:lnSpc>
                <a:spcPct val="100000"/>
              </a:lnSpc>
              <a:spcBef>
                <a:spcPts val="0"/>
              </a:spcBef>
              <a:spcAft>
                <a:spcPts val="0"/>
              </a:spcAft>
              <a:buSzPts val="2700"/>
              <a:buChar char="●"/>
              <a:defRPr sz="3300"/>
            </a:lvl1pPr>
            <a:lvl2pPr indent="-374650" lvl="1" marL="914400" rtl="0">
              <a:spcBef>
                <a:spcPts val="0"/>
              </a:spcBef>
              <a:spcAft>
                <a:spcPts val="0"/>
              </a:spcAft>
              <a:buSzPts val="2300"/>
              <a:buChar char="○"/>
              <a:defRPr sz="2300"/>
            </a:lvl2pPr>
            <a:lvl3pPr indent="-374650" lvl="2" marL="1371600" rtl="0">
              <a:spcBef>
                <a:spcPts val="0"/>
              </a:spcBef>
              <a:spcAft>
                <a:spcPts val="0"/>
              </a:spcAft>
              <a:buSzPts val="2300"/>
              <a:buChar char="■"/>
              <a:defRPr sz="2300"/>
            </a:lvl3pPr>
            <a:lvl4pPr indent="-374650" lvl="3" marL="1828800" rtl="0">
              <a:spcBef>
                <a:spcPts val="0"/>
              </a:spcBef>
              <a:spcAft>
                <a:spcPts val="0"/>
              </a:spcAft>
              <a:buSzPts val="2300"/>
              <a:buChar char="●"/>
              <a:defRPr sz="2300"/>
            </a:lvl4pPr>
            <a:lvl5pPr indent="-374650" lvl="4" marL="2286000" rtl="0">
              <a:spcBef>
                <a:spcPts val="0"/>
              </a:spcBef>
              <a:spcAft>
                <a:spcPts val="0"/>
              </a:spcAft>
              <a:buSzPts val="2300"/>
              <a:buChar char="○"/>
              <a:defRPr sz="2300"/>
            </a:lvl5pPr>
            <a:lvl6pPr indent="-374650" lvl="5" marL="2743200" rtl="0">
              <a:spcBef>
                <a:spcPts val="0"/>
              </a:spcBef>
              <a:spcAft>
                <a:spcPts val="0"/>
              </a:spcAft>
              <a:buSzPts val="2300"/>
              <a:buChar char="■"/>
              <a:defRPr sz="2300"/>
            </a:lvl6pPr>
            <a:lvl7pPr indent="-374650" lvl="6" marL="3200400" rtl="0">
              <a:spcBef>
                <a:spcPts val="0"/>
              </a:spcBef>
              <a:spcAft>
                <a:spcPts val="0"/>
              </a:spcAft>
              <a:buSzPts val="2300"/>
              <a:buChar char="●"/>
              <a:defRPr sz="2300"/>
            </a:lvl7pPr>
            <a:lvl8pPr indent="-374650" lvl="7" marL="3657600" rtl="0">
              <a:spcBef>
                <a:spcPts val="0"/>
              </a:spcBef>
              <a:spcAft>
                <a:spcPts val="0"/>
              </a:spcAft>
              <a:buSzPts val="2300"/>
              <a:buChar char="○"/>
              <a:defRPr sz="2300"/>
            </a:lvl8pPr>
            <a:lvl9pPr indent="-374650" lvl="8" marL="4114800" rtl="0">
              <a:spcBef>
                <a:spcPts val="0"/>
              </a:spcBef>
              <a:spcAft>
                <a:spcPts val="0"/>
              </a:spcAft>
              <a:buSzPts val="2300"/>
              <a:buChar char="■"/>
              <a:defRPr sz="2300"/>
            </a:lvl9pPr>
          </a:lstStyle>
          <a:p/>
        </p:txBody>
      </p:sp>
      <p:sp>
        <p:nvSpPr>
          <p:cNvPr id="197" name="Google Shape;197;p24"/>
          <p:cNvSpPr txBox="1"/>
          <p:nvPr>
            <p:ph hasCustomPrompt="1" idx="5" type="title"/>
          </p:nvPr>
        </p:nvSpPr>
        <p:spPr>
          <a:xfrm>
            <a:off x="837300" y="10380317"/>
            <a:ext cx="1584600" cy="1815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3200"/>
              <a:buNone/>
              <a:defRPr sz="9000"/>
            </a:lvl1pPr>
            <a:lvl2pPr lvl="1" rtl="0" algn="ctr">
              <a:spcBef>
                <a:spcPts val="0"/>
              </a:spcBef>
              <a:spcAft>
                <a:spcPts val="0"/>
              </a:spcAft>
              <a:buSzPts val="23200"/>
              <a:buNone/>
              <a:defRPr sz="23200"/>
            </a:lvl2pPr>
            <a:lvl3pPr lvl="2" rtl="0" algn="ctr">
              <a:spcBef>
                <a:spcPts val="0"/>
              </a:spcBef>
              <a:spcAft>
                <a:spcPts val="0"/>
              </a:spcAft>
              <a:buSzPts val="23200"/>
              <a:buNone/>
              <a:defRPr sz="23200"/>
            </a:lvl3pPr>
            <a:lvl4pPr lvl="3" rtl="0" algn="ctr">
              <a:spcBef>
                <a:spcPts val="0"/>
              </a:spcBef>
              <a:spcAft>
                <a:spcPts val="0"/>
              </a:spcAft>
              <a:buSzPts val="23200"/>
              <a:buNone/>
              <a:defRPr sz="23200"/>
            </a:lvl4pPr>
            <a:lvl5pPr lvl="4" rtl="0" algn="ctr">
              <a:spcBef>
                <a:spcPts val="0"/>
              </a:spcBef>
              <a:spcAft>
                <a:spcPts val="0"/>
              </a:spcAft>
              <a:buSzPts val="23200"/>
              <a:buNone/>
              <a:defRPr sz="23200"/>
            </a:lvl5pPr>
            <a:lvl6pPr lvl="5" rtl="0" algn="ctr">
              <a:spcBef>
                <a:spcPts val="0"/>
              </a:spcBef>
              <a:spcAft>
                <a:spcPts val="0"/>
              </a:spcAft>
              <a:buSzPts val="23200"/>
              <a:buNone/>
              <a:defRPr sz="23200"/>
            </a:lvl6pPr>
            <a:lvl7pPr lvl="6" rtl="0" algn="ctr">
              <a:spcBef>
                <a:spcPts val="0"/>
              </a:spcBef>
              <a:spcAft>
                <a:spcPts val="0"/>
              </a:spcAft>
              <a:buSzPts val="23200"/>
              <a:buNone/>
              <a:defRPr sz="23200"/>
            </a:lvl7pPr>
            <a:lvl8pPr lvl="7" rtl="0" algn="ctr">
              <a:spcBef>
                <a:spcPts val="0"/>
              </a:spcBef>
              <a:spcAft>
                <a:spcPts val="0"/>
              </a:spcAft>
              <a:buSzPts val="23200"/>
              <a:buNone/>
              <a:defRPr sz="23200"/>
            </a:lvl8pPr>
            <a:lvl9pPr lvl="8" rtl="0" algn="ctr">
              <a:spcBef>
                <a:spcPts val="0"/>
              </a:spcBef>
              <a:spcAft>
                <a:spcPts val="0"/>
              </a:spcAft>
              <a:buSzPts val="23200"/>
              <a:buNone/>
              <a:defRPr sz="23200"/>
            </a:lvl9pPr>
          </a:lstStyle>
          <a:p>
            <a:r>
              <a:t>xx%</a:t>
            </a:r>
          </a:p>
        </p:txBody>
      </p:sp>
      <p:sp>
        <p:nvSpPr>
          <p:cNvPr id="198" name="Google Shape;198;p24"/>
          <p:cNvSpPr txBox="1"/>
          <p:nvPr>
            <p:ph idx="6" type="body"/>
          </p:nvPr>
        </p:nvSpPr>
        <p:spPr>
          <a:xfrm>
            <a:off x="2421900" y="13139100"/>
            <a:ext cx="7027800" cy="1815900"/>
          </a:xfrm>
          <a:prstGeom prst="rect">
            <a:avLst/>
          </a:prstGeom>
        </p:spPr>
        <p:txBody>
          <a:bodyPr anchorCtr="0" anchor="t" bIns="91425" lIns="91425" spcFirstLastPara="1" rIns="91425" wrap="square" tIns="91425">
            <a:noAutofit/>
          </a:bodyPr>
          <a:lstStyle>
            <a:lvl1pPr indent="-400050" lvl="0" marL="457200" rtl="0">
              <a:lnSpc>
                <a:spcPct val="100000"/>
              </a:lnSpc>
              <a:spcBef>
                <a:spcPts val="0"/>
              </a:spcBef>
              <a:spcAft>
                <a:spcPts val="0"/>
              </a:spcAft>
              <a:buSzPts val="2700"/>
              <a:buChar char="●"/>
              <a:defRPr sz="3300"/>
            </a:lvl1pPr>
            <a:lvl2pPr indent="-374650" lvl="1" marL="914400" rtl="0">
              <a:spcBef>
                <a:spcPts val="0"/>
              </a:spcBef>
              <a:spcAft>
                <a:spcPts val="0"/>
              </a:spcAft>
              <a:buSzPts val="2300"/>
              <a:buChar char="○"/>
              <a:defRPr sz="2300"/>
            </a:lvl2pPr>
            <a:lvl3pPr indent="-374650" lvl="2" marL="1371600" rtl="0">
              <a:spcBef>
                <a:spcPts val="0"/>
              </a:spcBef>
              <a:spcAft>
                <a:spcPts val="0"/>
              </a:spcAft>
              <a:buSzPts val="2300"/>
              <a:buChar char="■"/>
              <a:defRPr sz="2300"/>
            </a:lvl3pPr>
            <a:lvl4pPr indent="-374650" lvl="3" marL="1828800" rtl="0">
              <a:spcBef>
                <a:spcPts val="0"/>
              </a:spcBef>
              <a:spcAft>
                <a:spcPts val="0"/>
              </a:spcAft>
              <a:buSzPts val="2300"/>
              <a:buChar char="●"/>
              <a:defRPr sz="2300"/>
            </a:lvl4pPr>
            <a:lvl5pPr indent="-374650" lvl="4" marL="2286000" rtl="0">
              <a:spcBef>
                <a:spcPts val="0"/>
              </a:spcBef>
              <a:spcAft>
                <a:spcPts val="0"/>
              </a:spcAft>
              <a:buSzPts val="2300"/>
              <a:buChar char="○"/>
              <a:defRPr sz="2300"/>
            </a:lvl5pPr>
            <a:lvl6pPr indent="-374650" lvl="5" marL="2743200" rtl="0">
              <a:spcBef>
                <a:spcPts val="0"/>
              </a:spcBef>
              <a:spcAft>
                <a:spcPts val="0"/>
              </a:spcAft>
              <a:buSzPts val="2300"/>
              <a:buChar char="■"/>
              <a:defRPr sz="2300"/>
            </a:lvl6pPr>
            <a:lvl7pPr indent="-374650" lvl="6" marL="3200400" rtl="0">
              <a:spcBef>
                <a:spcPts val="0"/>
              </a:spcBef>
              <a:spcAft>
                <a:spcPts val="0"/>
              </a:spcAft>
              <a:buSzPts val="2300"/>
              <a:buChar char="●"/>
              <a:defRPr sz="2300"/>
            </a:lvl7pPr>
            <a:lvl8pPr indent="-374650" lvl="7" marL="3657600" rtl="0">
              <a:spcBef>
                <a:spcPts val="0"/>
              </a:spcBef>
              <a:spcAft>
                <a:spcPts val="0"/>
              </a:spcAft>
              <a:buSzPts val="2300"/>
              <a:buChar char="○"/>
              <a:defRPr sz="2300"/>
            </a:lvl8pPr>
            <a:lvl9pPr indent="-374650" lvl="8" marL="4114800" rtl="0">
              <a:spcBef>
                <a:spcPts val="0"/>
              </a:spcBef>
              <a:spcAft>
                <a:spcPts val="0"/>
              </a:spcAft>
              <a:buSzPts val="2300"/>
              <a:buChar char="■"/>
              <a:defRPr sz="2300"/>
            </a:lvl9pPr>
          </a:lstStyle>
          <a:p/>
        </p:txBody>
      </p:sp>
      <p:sp>
        <p:nvSpPr>
          <p:cNvPr id="199" name="Google Shape;199;p24"/>
          <p:cNvSpPr txBox="1"/>
          <p:nvPr>
            <p:ph hasCustomPrompt="1" idx="7" type="title"/>
          </p:nvPr>
        </p:nvSpPr>
        <p:spPr>
          <a:xfrm>
            <a:off x="837300" y="13139100"/>
            <a:ext cx="1584600" cy="1815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3200"/>
              <a:buNone/>
              <a:defRPr sz="9000"/>
            </a:lvl1pPr>
            <a:lvl2pPr lvl="1" rtl="0" algn="ctr">
              <a:spcBef>
                <a:spcPts val="0"/>
              </a:spcBef>
              <a:spcAft>
                <a:spcPts val="0"/>
              </a:spcAft>
              <a:buSzPts val="23200"/>
              <a:buNone/>
              <a:defRPr sz="23200"/>
            </a:lvl2pPr>
            <a:lvl3pPr lvl="2" rtl="0" algn="ctr">
              <a:spcBef>
                <a:spcPts val="0"/>
              </a:spcBef>
              <a:spcAft>
                <a:spcPts val="0"/>
              </a:spcAft>
              <a:buSzPts val="23200"/>
              <a:buNone/>
              <a:defRPr sz="23200"/>
            </a:lvl3pPr>
            <a:lvl4pPr lvl="3" rtl="0" algn="ctr">
              <a:spcBef>
                <a:spcPts val="0"/>
              </a:spcBef>
              <a:spcAft>
                <a:spcPts val="0"/>
              </a:spcAft>
              <a:buSzPts val="23200"/>
              <a:buNone/>
              <a:defRPr sz="23200"/>
            </a:lvl4pPr>
            <a:lvl5pPr lvl="4" rtl="0" algn="ctr">
              <a:spcBef>
                <a:spcPts val="0"/>
              </a:spcBef>
              <a:spcAft>
                <a:spcPts val="0"/>
              </a:spcAft>
              <a:buSzPts val="23200"/>
              <a:buNone/>
              <a:defRPr sz="23200"/>
            </a:lvl5pPr>
            <a:lvl6pPr lvl="5" rtl="0" algn="ctr">
              <a:spcBef>
                <a:spcPts val="0"/>
              </a:spcBef>
              <a:spcAft>
                <a:spcPts val="0"/>
              </a:spcAft>
              <a:buSzPts val="23200"/>
              <a:buNone/>
              <a:defRPr sz="23200"/>
            </a:lvl6pPr>
            <a:lvl7pPr lvl="6" rtl="0" algn="ctr">
              <a:spcBef>
                <a:spcPts val="0"/>
              </a:spcBef>
              <a:spcAft>
                <a:spcPts val="0"/>
              </a:spcAft>
              <a:buSzPts val="23200"/>
              <a:buNone/>
              <a:defRPr sz="23200"/>
            </a:lvl7pPr>
            <a:lvl8pPr lvl="7" rtl="0" algn="ctr">
              <a:spcBef>
                <a:spcPts val="0"/>
              </a:spcBef>
              <a:spcAft>
                <a:spcPts val="0"/>
              </a:spcAft>
              <a:buSzPts val="23200"/>
              <a:buNone/>
              <a:defRPr sz="23200"/>
            </a:lvl8pPr>
            <a:lvl9pPr lvl="8" rtl="0" algn="ctr">
              <a:spcBef>
                <a:spcPts val="0"/>
              </a:spcBef>
              <a:spcAft>
                <a:spcPts val="0"/>
              </a:spcAft>
              <a:buSzPts val="23200"/>
              <a:buNone/>
              <a:defRPr sz="23200"/>
            </a:lvl9pPr>
          </a:lstStyle>
          <a:p>
            <a:r>
              <a:t>xx%</a:t>
            </a:r>
          </a:p>
        </p:txBody>
      </p:sp>
      <p:sp>
        <p:nvSpPr>
          <p:cNvPr id="200" name="Google Shape;200;p24"/>
          <p:cNvSpPr txBox="1"/>
          <p:nvPr>
            <p:ph idx="8" type="title"/>
          </p:nvPr>
        </p:nvSpPr>
        <p:spPr>
          <a:xfrm>
            <a:off x="713225" y="2743200"/>
            <a:ext cx="8851500" cy="1856100"/>
          </a:xfrm>
          <a:prstGeom prst="rect">
            <a:avLst/>
          </a:prstGeom>
        </p:spPr>
        <p:txBody>
          <a:bodyPr anchorCtr="0" anchor="t" bIns="91425" lIns="91425" spcFirstLastPara="1" rIns="91425" wrap="square" tIns="91425">
            <a:noAutofit/>
          </a:bodyPr>
          <a:lstStyle>
            <a:lvl1pPr lvl="0" rtl="0">
              <a:spcBef>
                <a:spcPts val="0"/>
              </a:spcBef>
              <a:spcAft>
                <a:spcPts val="0"/>
              </a:spcAft>
              <a:buSzPts val="5500"/>
              <a:buNone/>
              <a:defRPr/>
            </a:lvl1pPr>
            <a:lvl2pPr lvl="1" rtl="0">
              <a:spcBef>
                <a:spcPts val="0"/>
              </a:spcBef>
              <a:spcAft>
                <a:spcPts val="0"/>
              </a:spcAft>
              <a:buSzPts val="5500"/>
              <a:buNone/>
              <a:defRPr/>
            </a:lvl2pPr>
            <a:lvl3pPr lvl="2" rtl="0">
              <a:spcBef>
                <a:spcPts val="0"/>
              </a:spcBef>
              <a:spcAft>
                <a:spcPts val="0"/>
              </a:spcAft>
              <a:buSzPts val="5500"/>
              <a:buNone/>
              <a:defRPr/>
            </a:lvl3pPr>
            <a:lvl4pPr lvl="3" rtl="0">
              <a:spcBef>
                <a:spcPts val="0"/>
              </a:spcBef>
              <a:spcAft>
                <a:spcPts val="0"/>
              </a:spcAft>
              <a:buSzPts val="5500"/>
              <a:buNone/>
              <a:defRPr/>
            </a:lvl4pPr>
            <a:lvl5pPr lvl="4" rtl="0">
              <a:spcBef>
                <a:spcPts val="0"/>
              </a:spcBef>
              <a:spcAft>
                <a:spcPts val="0"/>
              </a:spcAft>
              <a:buSzPts val="5500"/>
              <a:buNone/>
              <a:defRPr/>
            </a:lvl5pPr>
            <a:lvl6pPr lvl="5" rtl="0">
              <a:spcBef>
                <a:spcPts val="0"/>
              </a:spcBef>
              <a:spcAft>
                <a:spcPts val="0"/>
              </a:spcAft>
              <a:buSzPts val="5500"/>
              <a:buNone/>
              <a:defRPr/>
            </a:lvl6pPr>
            <a:lvl7pPr lvl="6" rtl="0">
              <a:spcBef>
                <a:spcPts val="0"/>
              </a:spcBef>
              <a:spcAft>
                <a:spcPts val="0"/>
              </a:spcAft>
              <a:buSzPts val="5500"/>
              <a:buNone/>
              <a:defRPr/>
            </a:lvl7pPr>
            <a:lvl8pPr lvl="7" rtl="0">
              <a:spcBef>
                <a:spcPts val="0"/>
              </a:spcBef>
              <a:spcAft>
                <a:spcPts val="0"/>
              </a:spcAft>
              <a:buSzPts val="5500"/>
              <a:buNone/>
              <a:defRPr/>
            </a:lvl8pPr>
            <a:lvl9pPr lvl="8" rtl="0">
              <a:spcBef>
                <a:spcPts val="0"/>
              </a:spcBef>
              <a:spcAft>
                <a:spcPts val="0"/>
              </a:spcAft>
              <a:buSzPts val="5500"/>
              <a:buNone/>
              <a:defRPr/>
            </a:lvl9pPr>
          </a:lstStyle>
          <a:p/>
        </p:txBody>
      </p:sp>
      <p:sp>
        <p:nvSpPr>
          <p:cNvPr id="201" name="Google Shape;201;p24"/>
          <p:cNvSpPr/>
          <p:nvPr/>
        </p:nvSpPr>
        <p:spPr>
          <a:xfrm>
            <a:off x="9187025" y="2420850"/>
            <a:ext cx="344400" cy="6447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4"/>
          <p:cNvSpPr/>
          <p:nvPr/>
        </p:nvSpPr>
        <p:spPr>
          <a:xfrm>
            <a:off x="1015725" y="1919850"/>
            <a:ext cx="558600" cy="644700"/>
          </a:xfrm>
          <a:prstGeom prst="star6">
            <a:avLst>
              <a:gd fmla="val 7957" name="adj"/>
              <a:gd fmla="val 115470" name="h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4"/>
          <p:cNvSpPr/>
          <p:nvPr/>
        </p:nvSpPr>
        <p:spPr>
          <a:xfrm>
            <a:off x="1436175" y="15881150"/>
            <a:ext cx="344400" cy="6447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4"/>
          <p:cNvSpPr/>
          <p:nvPr/>
        </p:nvSpPr>
        <p:spPr>
          <a:xfrm>
            <a:off x="7838975" y="15759925"/>
            <a:ext cx="558600" cy="644700"/>
          </a:xfrm>
          <a:prstGeom prst="star6">
            <a:avLst>
              <a:gd fmla="val 7957" name="adj"/>
              <a:gd fmla="val 115470" name="h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05" name="Google Shape;205;p24"/>
          <p:cNvCxnSpPr/>
          <p:nvPr/>
        </p:nvCxnSpPr>
        <p:spPr>
          <a:xfrm>
            <a:off x="3363473" y="16134158"/>
            <a:ext cx="2892600" cy="386700"/>
          </a:xfrm>
          <a:prstGeom prst="straightConnector1">
            <a:avLst/>
          </a:prstGeom>
          <a:noFill/>
          <a:ln cap="flat" cmpd="sng" w="76200">
            <a:solidFill>
              <a:schemeClr val="lt1"/>
            </a:solidFill>
            <a:prstDash val="solid"/>
            <a:round/>
            <a:headEnd len="med" w="med" type="diamond"/>
            <a:tailEnd len="med" w="med" type="diamond"/>
          </a:ln>
        </p:spPr>
      </p:cxn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1_1_1">
    <p:spTree>
      <p:nvGrpSpPr>
        <p:cNvPr id="206" name="Shape 206"/>
        <p:cNvGrpSpPr/>
        <p:nvPr/>
      </p:nvGrpSpPr>
      <p:grpSpPr>
        <a:xfrm>
          <a:off x="0" y="0"/>
          <a:ext cx="0" cy="0"/>
          <a:chOff x="0" y="0"/>
          <a:chExt cx="0" cy="0"/>
        </a:xfrm>
      </p:grpSpPr>
      <p:pic>
        <p:nvPicPr>
          <p:cNvPr id="207" name="Google Shape;207;p25"/>
          <p:cNvPicPr preferRelativeResize="0"/>
          <p:nvPr/>
        </p:nvPicPr>
        <p:blipFill rotWithShape="1">
          <a:blip r:embed="rId2">
            <a:alphaModFix/>
          </a:blip>
          <a:srcRect b="0" l="0" r="0" t="0"/>
          <a:stretch/>
        </p:blipFill>
        <p:spPr>
          <a:xfrm rot="10800000">
            <a:off x="-45000" y="-79975"/>
            <a:ext cx="10376999" cy="18447950"/>
          </a:xfrm>
          <a:prstGeom prst="rect">
            <a:avLst/>
          </a:prstGeom>
          <a:noFill/>
          <a:ln>
            <a:noFill/>
          </a:ln>
        </p:spPr>
      </p:pic>
      <p:sp>
        <p:nvSpPr>
          <p:cNvPr id="208" name="Google Shape;208;p25"/>
          <p:cNvSpPr/>
          <p:nvPr/>
        </p:nvSpPr>
        <p:spPr>
          <a:xfrm>
            <a:off x="644400" y="1524000"/>
            <a:ext cx="8998200" cy="15914100"/>
          </a:xfrm>
          <a:prstGeom prst="rect">
            <a:avLst/>
          </a:prstGeom>
          <a:solidFill>
            <a:srgbClr val="1D1D1D">
              <a:alpha val="33930"/>
            </a:srgbClr>
          </a:solid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5"/>
          <p:cNvSpPr txBox="1"/>
          <p:nvPr>
            <p:ph type="title"/>
          </p:nvPr>
        </p:nvSpPr>
        <p:spPr>
          <a:xfrm>
            <a:off x="1091850" y="2652074"/>
            <a:ext cx="8103300" cy="1589100"/>
          </a:xfrm>
          <a:prstGeom prst="rect">
            <a:avLst/>
          </a:prstGeom>
        </p:spPr>
        <p:txBody>
          <a:bodyPr anchorCtr="0" anchor="b" bIns="91425" lIns="91425" spcFirstLastPara="1" rIns="91425" wrap="square" tIns="91425">
            <a:noAutofit/>
          </a:bodyPr>
          <a:lstStyle>
            <a:lvl1pPr lvl="0" rtl="0" algn="ctr">
              <a:lnSpc>
                <a:spcPct val="80000"/>
              </a:lnSpc>
              <a:spcBef>
                <a:spcPts val="0"/>
              </a:spcBef>
              <a:spcAft>
                <a:spcPts val="0"/>
              </a:spcAft>
              <a:buSzPts val="12000"/>
              <a:buNone/>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p:txBody>
      </p:sp>
      <p:sp>
        <p:nvSpPr>
          <p:cNvPr id="210" name="Google Shape;210;p25"/>
          <p:cNvSpPr txBox="1"/>
          <p:nvPr>
            <p:ph idx="1" type="subTitle"/>
          </p:nvPr>
        </p:nvSpPr>
        <p:spPr>
          <a:xfrm>
            <a:off x="1092750" y="4445875"/>
            <a:ext cx="8101500" cy="2101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sz="4000">
                <a:solidFill>
                  <a:schemeClr val="lt1"/>
                </a:solidFill>
              </a:defRPr>
            </a:lvl1pPr>
            <a:lvl2pPr lvl="1" rtl="0" algn="ctr">
              <a:spcBef>
                <a:spcPts val="0"/>
              </a:spcBef>
              <a:spcAft>
                <a:spcPts val="0"/>
              </a:spcAft>
              <a:buSzPts val="3200"/>
              <a:buNone/>
              <a:defRPr/>
            </a:lvl2pPr>
            <a:lvl3pPr lvl="2" rtl="0" algn="ctr">
              <a:spcBef>
                <a:spcPts val="0"/>
              </a:spcBef>
              <a:spcAft>
                <a:spcPts val="0"/>
              </a:spcAft>
              <a:buSzPts val="3200"/>
              <a:buNone/>
              <a:defRPr/>
            </a:lvl3pPr>
            <a:lvl4pPr lvl="3" rtl="0" algn="ctr">
              <a:spcBef>
                <a:spcPts val="0"/>
              </a:spcBef>
              <a:spcAft>
                <a:spcPts val="0"/>
              </a:spcAft>
              <a:buSzPts val="3200"/>
              <a:buNone/>
              <a:defRPr/>
            </a:lvl4pPr>
            <a:lvl5pPr lvl="4" rtl="0" algn="ctr">
              <a:spcBef>
                <a:spcPts val="0"/>
              </a:spcBef>
              <a:spcAft>
                <a:spcPts val="0"/>
              </a:spcAft>
              <a:buSzPts val="3200"/>
              <a:buNone/>
              <a:defRPr/>
            </a:lvl5pPr>
            <a:lvl6pPr lvl="5" rtl="0" algn="ctr">
              <a:spcBef>
                <a:spcPts val="0"/>
              </a:spcBef>
              <a:spcAft>
                <a:spcPts val="0"/>
              </a:spcAft>
              <a:buSzPts val="3200"/>
              <a:buNone/>
              <a:defRPr/>
            </a:lvl6pPr>
            <a:lvl7pPr lvl="6" rtl="0" algn="ctr">
              <a:spcBef>
                <a:spcPts val="0"/>
              </a:spcBef>
              <a:spcAft>
                <a:spcPts val="0"/>
              </a:spcAft>
              <a:buSzPts val="3200"/>
              <a:buNone/>
              <a:defRPr/>
            </a:lvl7pPr>
            <a:lvl8pPr lvl="7" rtl="0" algn="ctr">
              <a:spcBef>
                <a:spcPts val="0"/>
              </a:spcBef>
              <a:spcAft>
                <a:spcPts val="0"/>
              </a:spcAft>
              <a:buSzPts val="3200"/>
              <a:buNone/>
              <a:defRPr/>
            </a:lvl8pPr>
            <a:lvl9pPr lvl="8" rtl="0" algn="ctr">
              <a:spcBef>
                <a:spcPts val="0"/>
              </a:spcBef>
              <a:spcAft>
                <a:spcPts val="0"/>
              </a:spcAft>
              <a:buSzPts val="3200"/>
              <a:buNone/>
              <a:defRPr/>
            </a:lvl9pPr>
          </a:lstStyle>
          <a:p/>
        </p:txBody>
      </p:sp>
      <p:sp>
        <p:nvSpPr>
          <p:cNvPr id="211" name="Google Shape;211;p25"/>
          <p:cNvSpPr/>
          <p:nvPr/>
        </p:nvSpPr>
        <p:spPr>
          <a:xfrm>
            <a:off x="7703275" y="2351250"/>
            <a:ext cx="783900" cy="7839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5"/>
          <p:cNvSpPr/>
          <p:nvPr/>
        </p:nvSpPr>
        <p:spPr>
          <a:xfrm>
            <a:off x="1486250" y="2212200"/>
            <a:ext cx="558600" cy="531000"/>
          </a:xfrm>
          <a:prstGeom prst="star5">
            <a:avLst>
              <a:gd fmla="val 8812" name="adj"/>
              <a:gd fmla="val 105146" name="hf"/>
              <a:gd fmla="val 110557" name="v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25"/>
          <p:cNvSpPr/>
          <p:nvPr/>
        </p:nvSpPr>
        <p:spPr>
          <a:xfrm>
            <a:off x="1306050" y="16249950"/>
            <a:ext cx="344400" cy="6447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25"/>
          <p:cNvSpPr/>
          <p:nvPr/>
        </p:nvSpPr>
        <p:spPr>
          <a:xfrm>
            <a:off x="8487175" y="16154425"/>
            <a:ext cx="558600" cy="644700"/>
          </a:xfrm>
          <a:prstGeom prst="star6">
            <a:avLst>
              <a:gd fmla="val 7957" name="adj"/>
              <a:gd fmla="val 115470" name="h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_1_1_2">
    <p:spTree>
      <p:nvGrpSpPr>
        <p:cNvPr id="215" name="Shape 215"/>
        <p:cNvGrpSpPr/>
        <p:nvPr/>
      </p:nvGrpSpPr>
      <p:grpSpPr>
        <a:xfrm>
          <a:off x="0" y="0"/>
          <a:ext cx="0" cy="0"/>
          <a:chOff x="0" y="0"/>
          <a:chExt cx="0" cy="0"/>
        </a:xfrm>
      </p:grpSpPr>
      <p:pic>
        <p:nvPicPr>
          <p:cNvPr id="216" name="Google Shape;216;p26"/>
          <p:cNvPicPr preferRelativeResize="0"/>
          <p:nvPr/>
        </p:nvPicPr>
        <p:blipFill rotWithShape="1">
          <a:blip r:embed="rId2">
            <a:alphaModFix/>
          </a:blip>
          <a:srcRect b="0" l="0" r="0" t="0"/>
          <a:stretch/>
        </p:blipFill>
        <p:spPr>
          <a:xfrm flipH="1" rot="10800000">
            <a:off x="-45000" y="-79975"/>
            <a:ext cx="10376999" cy="18447950"/>
          </a:xfrm>
          <a:prstGeom prst="rect">
            <a:avLst/>
          </a:prstGeom>
          <a:noFill/>
          <a:ln>
            <a:noFill/>
          </a:ln>
        </p:spPr>
      </p:pic>
      <p:sp>
        <p:nvSpPr>
          <p:cNvPr id="217" name="Google Shape;217;p26"/>
          <p:cNvSpPr/>
          <p:nvPr/>
        </p:nvSpPr>
        <p:spPr>
          <a:xfrm>
            <a:off x="644400" y="1524000"/>
            <a:ext cx="8998200" cy="15914100"/>
          </a:xfrm>
          <a:prstGeom prst="rect">
            <a:avLst/>
          </a:prstGeom>
          <a:solidFill>
            <a:srgbClr val="1D1D1D">
              <a:alpha val="33930"/>
            </a:srgbClr>
          </a:solid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26"/>
          <p:cNvSpPr txBox="1"/>
          <p:nvPr>
            <p:ph type="title"/>
          </p:nvPr>
        </p:nvSpPr>
        <p:spPr>
          <a:xfrm>
            <a:off x="715500" y="2852924"/>
            <a:ext cx="8851500" cy="4998600"/>
          </a:xfrm>
          <a:prstGeom prst="rect">
            <a:avLst/>
          </a:prstGeom>
        </p:spPr>
        <p:txBody>
          <a:bodyPr anchorCtr="0" anchor="b" bIns="91425" lIns="91425" spcFirstLastPara="1" rIns="91425" wrap="square" tIns="91425">
            <a:noAutofit/>
          </a:bodyPr>
          <a:lstStyle>
            <a:lvl1pPr lvl="0" rtl="0" algn="ctr">
              <a:lnSpc>
                <a:spcPct val="80000"/>
              </a:lnSpc>
              <a:spcBef>
                <a:spcPts val="0"/>
              </a:spcBef>
              <a:spcAft>
                <a:spcPts val="0"/>
              </a:spcAft>
              <a:buSzPts val="12000"/>
              <a:buNone/>
              <a:defRPr sz="200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p:txBody>
      </p:sp>
      <p:sp>
        <p:nvSpPr>
          <p:cNvPr id="219" name="Google Shape;219;p26"/>
          <p:cNvSpPr txBox="1"/>
          <p:nvPr>
            <p:ph idx="1" type="subTitle"/>
          </p:nvPr>
        </p:nvSpPr>
        <p:spPr>
          <a:xfrm>
            <a:off x="715500" y="8230800"/>
            <a:ext cx="8851500" cy="1826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sz="3600">
                <a:solidFill>
                  <a:schemeClr val="lt1"/>
                </a:solidFill>
              </a:defRPr>
            </a:lvl1pPr>
            <a:lvl2pPr lvl="1" rtl="0" algn="ctr">
              <a:spcBef>
                <a:spcPts val="0"/>
              </a:spcBef>
              <a:spcAft>
                <a:spcPts val="0"/>
              </a:spcAft>
              <a:buSzPts val="3200"/>
              <a:buNone/>
              <a:defRPr/>
            </a:lvl2pPr>
            <a:lvl3pPr lvl="2" rtl="0" algn="ctr">
              <a:spcBef>
                <a:spcPts val="0"/>
              </a:spcBef>
              <a:spcAft>
                <a:spcPts val="0"/>
              </a:spcAft>
              <a:buSzPts val="3200"/>
              <a:buNone/>
              <a:defRPr/>
            </a:lvl3pPr>
            <a:lvl4pPr lvl="3" rtl="0" algn="ctr">
              <a:spcBef>
                <a:spcPts val="0"/>
              </a:spcBef>
              <a:spcAft>
                <a:spcPts val="0"/>
              </a:spcAft>
              <a:buSzPts val="3200"/>
              <a:buNone/>
              <a:defRPr/>
            </a:lvl4pPr>
            <a:lvl5pPr lvl="4" rtl="0" algn="ctr">
              <a:spcBef>
                <a:spcPts val="0"/>
              </a:spcBef>
              <a:spcAft>
                <a:spcPts val="0"/>
              </a:spcAft>
              <a:buSzPts val="3200"/>
              <a:buNone/>
              <a:defRPr/>
            </a:lvl5pPr>
            <a:lvl6pPr lvl="5" rtl="0" algn="ctr">
              <a:spcBef>
                <a:spcPts val="0"/>
              </a:spcBef>
              <a:spcAft>
                <a:spcPts val="0"/>
              </a:spcAft>
              <a:buSzPts val="3200"/>
              <a:buNone/>
              <a:defRPr/>
            </a:lvl6pPr>
            <a:lvl7pPr lvl="6" rtl="0" algn="ctr">
              <a:spcBef>
                <a:spcPts val="0"/>
              </a:spcBef>
              <a:spcAft>
                <a:spcPts val="0"/>
              </a:spcAft>
              <a:buSzPts val="3200"/>
              <a:buNone/>
              <a:defRPr/>
            </a:lvl7pPr>
            <a:lvl8pPr lvl="7" rtl="0" algn="ctr">
              <a:spcBef>
                <a:spcPts val="0"/>
              </a:spcBef>
              <a:spcAft>
                <a:spcPts val="0"/>
              </a:spcAft>
              <a:buSzPts val="3200"/>
              <a:buNone/>
              <a:defRPr/>
            </a:lvl8pPr>
            <a:lvl9pPr lvl="8" rtl="0" algn="ctr">
              <a:spcBef>
                <a:spcPts val="0"/>
              </a:spcBef>
              <a:spcAft>
                <a:spcPts val="0"/>
              </a:spcAft>
              <a:buSzPts val="3200"/>
              <a:buNone/>
              <a:defRPr/>
            </a:lvl9pPr>
          </a:lstStyle>
          <a:p/>
        </p:txBody>
      </p:sp>
      <p:sp>
        <p:nvSpPr>
          <p:cNvPr id="220" name="Google Shape;220;p26"/>
          <p:cNvSpPr/>
          <p:nvPr/>
        </p:nvSpPr>
        <p:spPr>
          <a:xfrm>
            <a:off x="4583850" y="1828950"/>
            <a:ext cx="344400" cy="6447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1" name="Google Shape;221;p26"/>
          <p:cNvCxnSpPr/>
          <p:nvPr/>
        </p:nvCxnSpPr>
        <p:spPr>
          <a:xfrm>
            <a:off x="1931850" y="16391375"/>
            <a:ext cx="6423300" cy="0"/>
          </a:xfrm>
          <a:prstGeom prst="straightConnector1">
            <a:avLst/>
          </a:prstGeom>
          <a:noFill/>
          <a:ln cap="flat" cmpd="sng" w="76200">
            <a:solidFill>
              <a:schemeClr val="lt1"/>
            </a:solidFill>
            <a:prstDash val="solid"/>
            <a:round/>
            <a:headEnd len="med" w="med" type="diamond"/>
            <a:tailEnd len="med" w="med" type="diamond"/>
          </a:ln>
        </p:spPr>
      </p:cxn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_1_1_1">
    <p:spTree>
      <p:nvGrpSpPr>
        <p:cNvPr id="222" name="Shape 222"/>
        <p:cNvGrpSpPr/>
        <p:nvPr/>
      </p:nvGrpSpPr>
      <p:grpSpPr>
        <a:xfrm>
          <a:off x="0" y="0"/>
          <a:ext cx="0" cy="0"/>
          <a:chOff x="0" y="0"/>
          <a:chExt cx="0" cy="0"/>
        </a:xfrm>
      </p:grpSpPr>
      <p:pic>
        <p:nvPicPr>
          <p:cNvPr id="223" name="Google Shape;223;p27"/>
          <p:cNvPicPr preferRelativeResize="0"/>
          <p:nvPr/>
        </p:nvPicPr>
        <p:blipFill rotWithShape="1">
          <a:blip r:embed="rId2">
            <a:alphaModFix/>
          </a:blip>
          <a:srcRect b="0" l="0" r="0" t="0"/>
          <a:stretch/>
        </p:blipFill>
        <p:spPr>
          <a:xfrm rot="10800000">
            <a:off x="-45000" y="-79975"/>
            <a:ext cx="10376999" cy="18447950"/>
          </a:xfrm>
          <a:prstGeom prst="rect">
            <a:avLst/>
          </a:prstGeom>
          <a:noFill/>
          <a:ln>
            <a:noFill/>
          </a:ln>
        </p:spPr>
      </p:pic>
      <p:sp>
        <p:nvSpPr>
          <p:cNvPr id="224" name="Google Shape;224;p27"/>
          <p:cNvSpPr/>
          <p:nvPr/>
        </p:nvSpPr>
        <p:spPr>
          <a:xfrm>
            <a:off x="644400" y="1524000"/>
            <a:ext cx="8998200" cy="15914100"/>
          </a:xfrm>
          <a:prstGeom prst="rect">
            <a:avLst/>
          </a:prstGeom>
          <a:solidFill>
            <a:srgbClr val="1D1D1D">
              <a:alpha val="33930"/>
            </a:srgbClr>
          </a:solid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27"/>
          <p:cNvSpPr txBox="1"/>
          <p:nvPr>
            <p:ph type="title"/>
          </p:nvPr>
        </p:nvSpPr>
        <p:spPr>
          <a:xfrm>
            <a:off x="715475" y="9214103"/>
            <a:ext cx="8851500" cy="31374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12000"/>
              <a:buNone/>
              <a:defRPr sz="8000">
                <a:solidFill>
                  <a:schemeClr val="l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p:txBody>
      </p:sp>
      <p:sp>
        <p:nvSpPr>
          <p:cNvPr id="226" name="Google Shape;226;p27"/>
          <p:cNvSpPr txBox="1"/>
          <p:nvPr>
            <p:ph idx="1" type="subTitle"/>
          </p:nvPr>
        </p:nvSpPr>
        <p:spPr>
          <a:xfrm>
            <a:off x="720000" y="12543963"/>
            <a:ext cx="8851500" cy="1826400"/>
          </a:xfrm>
          <a:prstGeom prst="rect">
            <a:avLst/>
          </a:prstGeom>
        </p:spPr>
        <p:txBody>
          <a:bodyPr anchorCtr="0" anchor="t" bIns="91425" lIns="91425" spcFirstLastPara="1" rIns="91425" wrap="square" tIns="91425">
            <a:noAutofit/>
          </a:bodyPr>
          <a:lstStyle>
            <a:lvl1pPr lvl="0" algn="ctr">
              <a:spcBef>
                <a:spcPts val="0"/>
              </a:spcBef>
              <a:spcAft>
                <a:spcPts val="0"/>
              </a:spcAft>
              <a:buSzPts val="3200"/>
              <a:buNone/>
              <a:defRPr sz="4000"/>
            </a:lvl1pPr>
            <a:lvl2pPr lvl="1" algn="ctr">
              <a:spcBef>
                <a:spcPts val="0"/>
              </a:spcBef>
              <a:spcAft>
                <a:spcPts val="0"/>
              </a:spcAft>
              <a:buSzPts val="3200"/>
              <a:buNone/>
              <a:defRPr/>
            </a:lvl2pPr>
            <a:lvl3pPr lvl="2" algn="ctr">
              <a:spcBef>
                <a:spcPts val="0"/>
              </a:spcBef>
              <a:spcAft>
                <a:spcPts val="0"/>
              </a:spcAft>
              <a:buSzPts val="3200"/>
              <a:buNone/>
              <a:defRPr/>
            </a:lvl3pPr>
            <a:lvl4pPr lvl="3" algn="ctr">
              <a:spcBef>
                <a:spcPts val="0"/>
              </a:spcBef>
              <a:spcAft>
                <a:spcPts val="0"/>
              </a:spcAft>
              <a:buSzPts val="3200"/>
              <a:buNone/>
              <a:defRPr/>
            </a:lvl4pPr>
            <a:lvl5pPr lvl="4" algn="ctr">
              <a:spcBef>
                <a:spcPts val="0"/>
              </a:spcBef>
              <a:spcAft>
                <a:spcPts val="0"/>
              </a:spcAft>
              <a:buSzPts val="3200"/>
              <a:buNone/>
              <a:defRPr/>
            </a:lvl5pPr>
            <a:lvl6pPr lvl="5" algn="ctr">
              <a:spcBef>
                <a:spcPts val="0"/>
              </a:spcBef>
              <a:spcAft>
                <a:spcPts val="0"/>
              </a:spcAft>
              <a:buSzPts val="3200"/>
              <a:buNone/>
              <a:defRPr/>
            </a:lvl6pPr>
            <a:lvl7pPr lvl="6" algn="ctr">
              <a:spcBef>
                <a:spcPts val="0"/>
              </a:spcBef>
              <a:spcAft>
                <a:spcPts val="0"/>
              </a:spcAft>
              <a:buSzPts val="3200"/>
              <a:buNone/>
              <a:defRPr/>
            </a:lvl7pPr>
            <a:lvl8pPr lvl="7" algn="ctr">
              <a:spcBef>
                <a:spcPts val="0"/>
              </a:spcBef>
              <a:spcAft>
                <a:spcPts val="0"/>
              </a:spcAft>
              <a:buSzPts val="3200"/>
              <a:buNone/>
              <a:defRPr/>
            </a:lvl8pPr>
            <a:lvl9pPr lvl="8" algn="ctr">
              <a:spcBef>
                <a:spcPts val="0"/>
              </a:spcBef>
              <a:spcAft>
                <a:spcPts val="0"/>
              </a:spcAft>
              <a:buSzPts val="3200"/>
              <a:buNone/>
              <a:defRPr/>
            </a:lvl9pPr>
          </a:lstStyle>
          <a:p/>
        </p:txBody>
      </p:sp>
      <p:cxnSp>
        <p:nvCxnSpPr>
          <p:cNvPr id="227" name="Google Shape;227;p27"/>
          <p:cNvCxnSpPr/>
          <p:nvPr/>
        </p:nvCxnSpPr>
        <p:spPr>
          <a:xfrm flipH="1">
            <a:off x="6907825" y="15749900"/>
            <a:ext cx="1545000" cy="1082700"/>
          </a:xfrm>
          <a:prstGeom prst="straightConnector1">
            <a:avLst/>
          </a:prstGeom>
          <a:noFill/>
          <a:ln cap="flat" cmpd="sng" w="76200">
            <a:solidFill>
              <a:schemeClr val="lt1"/>
            </a:solidFill>
            <a:prstDash val="solid"/>
            <a:round/>
            <a:headEnd len="med" w="med" type="diamond"/>
            <a:tailEnd len="med" w="med" type="diamond"/>
          </a:ln>
        </p:spPr>
      </p:cxnSp>
      <p:sp>
        <p:nvSpPr>
          <p:cNvPr id="228" name="Google Shape;228;p27"/>
          <p:cNvSpPr/>
          <p:nvPr/>
        </p:nvSpPr>
        <p:spPr>
          <a:xfrm>
            <a:off x="2027150" y="15611825"/>
            <a:ext cx="344400" cy="6447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7"/>
          <p:cNvSpPr/>
          <p:nvPr/>
        </p:nvSpPr>
        <p:spPr>
          <a:xfrm>
            <a:off x="5059050" y="16199050"/>
            <a:ext cx="558600" cy="644700"/>
          </a:xfrm>
          <a:prstGeom prst="star6">
            <a:avLst>
              <a:gd fmla="val 7957" name="adj"/>
              <a:gd fmla="val 115470" name="h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_1_1_1_2">
    <p:spTree>
      <p:nvGrpSpPr>
        <p:cNvPr id="230" name="Shape 230"/>
        <p:cNvGrpSpPr/>
        <p:nvPr/>
      </p:nvGrpSpPr>
      <p:grpSpPr>
        <a:xfrm>
          <a:off x="0" y="0"/>
          <a:ext cx="0" cy="0"/>
          <a:chOff x="0" y="0"/>
          <a:chExt cx="0" cy="0"/>
        </a:xfrm>
      </p:grpSpPr>
      <p:pic>
        <p:nvPicPr>
          <p:cNvPr id="231" name="Google Shape;231;p28"/>
          <p:cNvPicPr preferRelativeResize="0"/>
          <p:nvPr/>
        </p:nvPicPr>
        <p:blipFill rotWithShape="1">
          <a:blip r:embed="rId2">
            <a:alphaModFix/>
          </a:blip>
          <a:srcRect b="0" l="0" r="0" t="0"/>
          <a:stretch/>
        </p:blipFill>
        <p:spPr>
          <a:xfrm flipH="1">
            <a:off x="-45000" y="-79975"/>
            <a:ext cx="10376999" cy="18447950"/>
          </a:xfrm>
          <a:prstGeom prst="rect">
            <a:avLst/>
          </a:prstGeom>
          <a:noFill/>
          <a:ln>
            <a:noFill/>
          </a:ln>
        </p:spPr>
      </p:pic>
      <p:sp>
        <p:nvSpPr>
          <p:cNvPr id="232" name="Google Shape;232;p28"/>
          <p:cNvSpPr/>
          <p:nvPr/>
        </p:nvSpPr>
        <p:spPr>
          <a:xfrm>
            <a:off x="644400" y="1524000"/>
            <a:ext cx="8998200" cy="15914100"/>
          </a:xfrm>
          <a:prstGeom prst="rect">
            <a:avLst/>
          </a:prstGeom>
          <a:solidFill>
            <a:srgbClr val="1D1D1D">
              <a:alpha val="33930"/>
            </a:srgbClr>
          </a:solid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8"/>
          <p:cNvSpPr txBox="1"/>
          <p:nvPr>
            <p:ph type="title"/>
          </p:nvPr>
        </p:nvSpPr>
        <p:spPr>
          <a:xfrm>
            <a:off x="715500" y="2743201"/>
            <a:ext cx="8851500" cy="18561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12000"/>
              <a:buNone/>
              <a:defRPr sz="6000">
                <a:solidFill>
                  <a:schemeClr val="l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p:txBody>
      </p:sp>
      <p:sp>
        <p:nvSpPr>
          <p:cNvPr id="234" name="Google Shape;234;p28"/>
          <p:cNvSpPr txBox="1"/>
          <p:nvPr>
            <p:ph idx="1" type="subTitle"/>
          </p:nvPr>
        </p:nvSpPr>
        <p:spPr>
          <a:xfrm>
            <a:off x="720750" y="4740619"/>
            <a:ext cx="8851500" cy="1826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200"/>
              <a:buNone/>
              <a:defRPr sz="3600"/>
            </a:lvl1pPr>
            <a:lvl2pPr lvl="1" rtl="0" algn="ctr">
              <a:spcBef>
                <a:spcPts val="0"/>
              </a:spcBef>
              <a:spcAft>
                <a:spcPts val="0"/>
              </a:spcAft>
              <a:buSzPts val="3200"/>
              <a:buNone/>
              <a:defRPr/>
            </a:lvl2pPr>
            <a:lvl3pPr lvl="2" rtl="0" algn="ctr">
              <a:spcBef>
                <a:spcPts val="0"/>
              </a:spcBef>
              <a:spcAft>
                <a:spcPts val="0"/>
              </a:spcAft>
              <a:buSzPts val="3200"/>
              <a:buNone/>
              <a:defRPr/>
            </a:lvl3pPr>
            <a:lvl4pPr lvl="3" rtl="0" algn="ctr">
              <a:spcBef>
                <a:spcPts val="0"/>
              </a:spcBef>
              <a:spcAft>
                <a:spcPts val="0"/>
              </a:spcAft>
              <a:buSzPts val="3200"/>
              <a:buNone/>
              <a:defRPr/>
            </a:lvl4pPr>
            <a:lvl5pPr lvl="4" rtl="0" algn="ctr">
              <a:spcBef>
                <a:spcPts val="0"/>
              </a:spcBef>
              <a:spcAft>
                <a:spcPts val="0"/>
              </a:spcAft>
              <a:buSzPts val="3200"/>
              <a:buNone/>
              <a:defRPr/>
            </a:lvl5pPr>
            <a:lvl6pPr lvl="5" rtl="0" algn="ctr">
              <a:spcBef>
                <a:spcPts val="0"/>
              </a:spcBef>
              <a:spcAft>
                <a:spcPts val="0"/>
              </a:spcAft>
              <a:buSzPts val="3200"/>
              <a:buNone/>
              <a:defRPr/>
            </a:lvl6pPr>
            <a:lvl7pPr lvl="6" rtl="0" algn="ctr">
              <a:spcBef>
                <a:spcPts val="0"/>
              </a:spcBef>
              <a:spcAft>
                <a:spcPts val="0"/>
              </a:spcAft>
              <a:buSzPts val="3200"/>
              <a:buNone/>
              <a:defRPr/>
            </a:lvl7pPr>
            <a:lvl8pPr lvl="7" rtl="0" algn="ctr">
              <a:spcBef>
                <a:spcPts val="0"/>
              </a:spcBef>
              <a:spcAft>
                <a:spcPts val="0"/>
              </a:spcAft>
              <a:buSzPts val="3200"/>
              <a:buNone/>
              <a:defRPr/>
            </a:lvl8pPr>
            <a:lvl9pPr lvl="8" rtl="0" algn="ctr">
              <a:spcBef>
                <a:spcPts val="0"/>
              </a:spcBef>
              <a:spcAft>
                <a:spcPts val="0"/>
              </a:spcAft>
              <a:buSzPts val="3200"/>
              <a:buNone/>
              <a:defRPr/>
            </a:lvl9pPr>
          </a:lstStyle>
          <a:p/>
        </p:txBody>
      </p:sp>
      <p:sp>
        <p:nvSpPr>
          <p:cNvPr id="235" name="Google Shape;235;p28"/>
          <p:cNvSpPr/>
          <p:nvPr/>
        </p:nvSpPr>
        <p:spPr>
          <a:xfrm>
            <a:off x="1378975" y="15152850"/>
            <a:ext cx="783900" cy="7839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_1_1_1_2_1">
    <p:spTree>
      <p:nvGrpSpPr>
        <p:cNvPr id="236" name="Shape 236"/>
        <p:cNvGrpSpPr/>
        <p:nvPr/>
      </p:nvGrpSpPr>
      <p:grpSpPr>
        <a:xfrm>
          <a:off x="0" y="0"/>
          <a:ext cx="0" cy="0"/>
          <a:chOff x="0" y="0"/>
          <a:chExt cx="0" cy="0"/>
        </a:xfrm>
      </p:grpSpPr>
      <p:pic>
        <p:nvPicPr>
          <p:cNvPr id="237" name="Google Shape;237;p29"/>
          <p:cNvPicPr preferRelativeResize="0"/>
          <p:nvPr/>
        </p:nvPicPr>
        <p:blipFill rotWithShape="1">
          <a:blip r:embed="rId2">
            <a:alphaModFix/>
          </a:blip>
          <a:srcRect b="0" l="0" r="0" t="0"/>
          <a:stretch/>
        </p:blipFill>
        <p:spPr>
          <a:xfrm flipH="1">
            <a:off x="-45000" y="-79975"/>
            <a:ext cx="10376999" cy="18447950"/>
          </a:xfrm>
          <a:prstGeom prst="rect">
            <a:avLst/>
          </a:prstGeom>
          <a:noFill/>
          <a:ln>
            <a:noFill/>
          </a:ln>
        </p:spPr>
      </p:pic>
      <p:sp>
        <p:nvSpPr>
          <p:cNvPr id="238" name="Google Shape;238;p29"/>
          <p:cNvSpPr/>
          <p:nvPr/>
        </p:nvSpPr>
        <p:spPr>
          <a:xfrm>
            <a:off x="644400" y="1524000"/>
            <a:ext cx="8998200" cy="15914100"/>
          </a:xfrm>
          <a:prstGeom prst="rect">
            <a:avLst/>
          </a:prstGeom>
          <a:solidFill>
            <a:srgbClr val="1D1D1D">
              <a:alpha val="33930"/>
            </a:srgbClr>
          </a:solid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9"/>
          <p:cNvSpPr txBox="1"/>
          <p:nvPr>
            <p:ph type="title"/>
          </p:nvPr>
        </p:nvSpPr>
        <p:spPr>
          <a:xfrm>
            <a:off x="715475" y="2743200"/>
            <a:ext cx="8851500" cy="18561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12000"/>
              <a:buNone/>
              <a:defRPr>
                <a:solidFill>
                  <a:schemeClr val="l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p:txBody>
      </p:sp>
      <p:sp>
        <p:nvSpPr>
          <p:cNvPr id="240" name="Google Shape;240;p29"/>
          <p:cNvSpPr txBox="1"/>
          <p:nvPr>
            <p:ph idx="1" type="subTitle"/>
          </p:nvPr>
        </p:nvSpPr>
        <p:spPr>
          <a:xfrm>
            <a:off x="720000" y="4828025"/>
            <a:ext cx="8851500" cy="49392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Char char="●"/>
              <a:defRPr sz="3600"/>
            </a:lvl1pPr>
            <a:lvl2pPr lvl="1" rtl="0" algn="ctr">
              <a:spcBef>
                <a:spcPts val="0"/>
              </a:spcBef>
              <a:spcAft>
                <a:spcPts val="0"/>
              </a:spcAft>
              <a:buSzPts val="3200"/>
              <a:buChar char="○"/>
              <a:defRPr/>
            </a:lvl2pPr>
            <a:lvl3pPr lvl="2" rtl="0" algn="ctr">
              <a:spcBef>
                <a:spcPts val="0"/>
              </a:spcBef>
              <a:spcAft>
                <a:spcPts val="0"/>
              </a:spcAft>
              <a:buSzPts val="3200"/>
              <a:buChar char="■"/>
              <a:defRPr/>
            </a:lvl3pPr>
            <a:lvl4pPr lvl="3" rtl="0" algn="ctr">
              <a:spcBef>
                <a:spcPts val="0"/>
              </a:spcBef>
              <a:spcAft>
                <a:spcPts val="0"/>
              </a:spcAft>
              <a:buSzPts val="3200"/>
              <a:buChar char="●"/>
              <a:defRPr/>
            </a:lvl4pPr>
            <a:lvl5pPr lvl="4" rtl="0" algn="ctr">
              <a:spcBef>
                <a:spcPts val="0"/>
              </a:spcBef>
              <a:spcAft>
                <a:spcPts val="0"/>
              </a:spcAft>
              <a:buSzPts val="3200"/>
              <a:buChar char="○"/>
              <a:defRPr/>
            </a:lvl5pPr>
            <a:lvl6pPr lvl="5" rtl="0" algn="ctr">
              <a:spcBef>
                <a:spcPts val="0"/>
              </a:spcBef>
              <a:spcAft>
                <a:spcPts val="0"/>
              </a:spcAft>
              <a:buSzPts val="3200"/>
              <a:buChar char="■"/>
              <a:defRPr/>
            </a:lvl6pPr>
            <a:lvl7pPr lvl="6" rtl="0" algn="ctr">
              <a:spcBef>
                <a:spcPts val="0"/>
              </a:spcBef>
              <a:spcAft>
                <a:spcPts val="0"/>
              </a:spcAft>
              <a:buSzPts val="3200"/>
              <a:buChar char="●"/>
              <a:defRPr/>
            </a:lvl7pPr>
            <a:lvl8pPr lvl="7" rtl="0" algn="ctr">
              <a:spcBef>
                <a:spcPts val="0"/>
              </a:spcBef>
              <a:spcAft>
                <a:spcPts val="0"/>
              </a:spcAft>
              <a:buSzPts val="3200"/>
              <a:buChar char="○"/>
              <a:defRPr/>
            </a:lvl8pPr>
            <a:lvl9pPr lvl="8" rtl="0" algn="ctr">
              <a:spcBef>
                <a:spcPts val="0"/>
              </a:spcBef>
              <a:spcAft>
                <a:spcPts val="0"/>
              </a:spcAft>
              <a:buSzPts val="3200"/>
              <a:buChar char="■"/>
              <a:defRPr/>
            </a:lvl9pPr>
          </a:lstStyle>
          <a:p/>
        </p:txBody>
      </p:sp>
      <p:sp>
        <p:nvSpPr>
          <p:cNvPr id="241" name="Google Shape;241;p29"/>
          <p:cNvSpPr/>
          <p:nvPr/>
        </p:nvSpPr>
        <p:spPr>
          <a:xfrm>
            <a:off x="4866450" y="15992775"/>
            <a:ext cx="558600" cy="644700"/>
          </a:xfrm>
          <a:prstGeom prst="star6">
            <a:avLst>
              <a:gd fmla="val 7957" name="adj"/>
              <a:gd fmla="val 115470" name="h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9"/>
          <p:cNvSpPr/>
          <p:nvPr/>
        </p:nvSpPr>
        <p:spPr>
          <a:xfrm>
            <a:off x="8411925" y="1892450"/>
            <a:ext cx="558600" cy="531000"/>
          </a:xfrm>
          <a:prstGeom prst="star5">
            <a:avLst>
              <a:gd fmla="val 8812" name="adj"/>
              <a:gd fmla="val 105146" name="hf"/>
              <a:gd fmla="val 110557" name="v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
  <p:cSld name="CUSTOM_1_1_1_1_1">
    <p:spTree>
      <p:nvGrpSpPr>
        <p:cNvPr id="243" name="Shape 243"/>
        <p:cNvGrpSpPr/>
        <p:nvPr/>
      </p:nvGrpSpPr>
      <p:grpSpPr>
        <a:xfrm>
          <a:off x="0" y="0"/>
          <a:ext cx="0" cy="0"/>
          <a:chOff x="0" y="0"/>
          <a:chExt cx="0" cy="0"/>
        </a:xfrm>
      </p:grpSpPr>
      <p:pic>
        <p:nvPicPr>
          <p:cNvPr id="244" name="Google Shape;244;p30"/>
          <p:cNvPicPr preferRelativeResize="0"/>
          <p:nvPr/>
        </p:nvPicPr>
        <p:blipFill rotWithShape="1">
          <a:blip r:embed="rId2">
            <a:alphaModFix/>
          </a:blip>
          <a:srcRect b="0" l="0" r="0" t="0"/>
          <a:stretch/>
        </p:blipFill>
        <p:spPr>
          <a:xfrm flipH="1">
            <a:off x="-45000" y="-79975"/>
            <a:ext cx="10376999" cy="18447950"/>
          </a:xfrm>
          <a:prstGeom prst="rect">
            <a:avLst/>
          </a:prstGeom>
          <a:noFill/>
          <a:ln>
            <a:noFill/>
          </a:ln>
        </p:spPr>
      </p:pic>
      <p:sp>
        <p:nvSpPr>
          <p:cNvPr id="245" name="Google Shape;245;p30"/>
          <p:cNvSpPr/>
          <p:nvPr/>
        </p:nvSpPr>
        <p:spPr>
          <a:xfrm>
            <a:off x="644400" y="1524000"/>
            <a:ext cx="8998200" cy="15914100"/>
          </a:xfrm>
          <a:prstGeom prst="rect">
            <a:avLst/>
          </a:prstGeom>
          <a:solidFill>
            <a:srgbClr val="1D1D1D">
              <a:alpha val="33930"/>
            </a:srgbClr>
          </a:solid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30"/>
          <p:cNvSpPr txBox="1"/>
          <p:nvPr>
            <p:ph type="title"/>
          </p:nvPr>
        </p:nvSpPr>
        <p:spPr>
          <a:xfrm>
            <a:off x="713232" y="2743200"/>
            <a:ext cx="8851500" cy="18561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12000"/>
              <a:buNone/>
              <a:defRPr>
                <a:solidFill>
                  <a:schemeClr val="l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p:txBody>
      </p:sp>
      <p:sp>
        <p:nvSpPr>
          <p:cNvPr id="247" name="Google Shape;247;p30"/>
          <p:cNvSpPr txBox="1"/>
          <p:nvPr>
            <p:ph idx="1" type="subTitle"/>
          </p:nvPr>
        </p:nvSpPr>
        <p:spPr>
          <a:xfrm>
            <a:off x="717750" y="4828025"/>
            <a:ext cx="8851500" cy="10400700"/>
          </a:xfrm>
          <a:prstGeom prst="rect">
            <a:avLst/>
          </a:prstGeom>
        </p:spPr>
        <p:txBody>
          <a:bodyPr anchorCtr="0" anchor="t" bIns="91425" lIns="91425" spcFirstLastPara="1" rIns="91425" wrap="square" tIns="91425">
            <a:noAutofit/>
          </a:bodyPr>
          <a:lstStyle>
            <a:lvl1pPr lvl="0" rtl="0">
              <a:spcBef>
                <a:spcPts val="0"/>
              </a:spcBef>
              <a:spcAft>
                <a:spcPts val="0"/>
              </a:spcAft>
              <a:buSzPts val="3200"/>
              <a:buChar char="●"/>
              <a:defRPr sz="3600"/>
            </a:lvl1pPr>
            <a:lvl2pPr lvl="1" rtl="0" algn="ctr">
              <a:spcBef>
                <a:spcPts val="0"/>
              </a:spcBef>
              <a:spcAft>
                <a:spcPts val="0"/>
              </a:spcAft>
              <a:buSzPts val="3200"/>
              <a:buChar char="○"/>
              <a:defRPr/>
            </a:lvl2pPr>
            <a:lvl3pPr lvl="2" rtl="0" algn="ctr">
              <a:spcBef>
                <a:spcPts val="0"/>
              </a:spcBef>
              <a:spcAft>
                <a:spcPts val="0"/>
              </a:spcAft>
              <a:buSzPts val="3200"/>
              <a:buChar char="■"/>
              <a:defRPr/>
            </a:lvl3pPr>
            <a:lvl4pPr lvl="3" rtl="0" algn="ctr">
              <a:spcBef>
                <a:spcPts val="0"/>
              </a:spcBef>
              <a:spcAft>
                <a:spcPts val="0"/>
              </a:spcAft>
              <a:buSzPts val="3200"/>
              <a:buChar char="●"/>
              <a:defRPr/>
            </a:lvl4pPr>
            <a:lvl5pPr lvl="4" rtl="0" algn="ctr">
              <a:spcBef>
                <a:spcPts val="0"/>
              </a:spcBef>
              <a:spcAft>
                <a:spcPts val="0"/>
              </a:spcAft>
              <a:buSzPts val="3200"/>
              <a:buChar char="○"/>
              <a:defRPr/>
            </a:lvl5pPr>
            <a:lvl6pPr lvl="5" rtl="0" algn="ctr">
              <a:spcBef>
                <a:spcPts val="0"/>
              </a:spcBef>
              <a:spcAft>
                <a:spcPts val="0"/>
              </a:spcAft>
              <a:buSzPts val="3200"/>
              <a:buChar char="■"/>
              <a:defRPr/>
            </a:lvl6pPr>
            <a:lvl7pPr lvl="6" rtl="0" algn="ctr">
              <a:spcBef>
                <a:spcPts val="0"/>
              </a:spcBef>
              <a:spcAft>
                <a:spcPts val="0"/>
              </a:spcAft>
              <a:buSzPts val="3200"/>
              <a:buChar char="●"/>
              <a:defRPr/>
            </a:lvl7pPr>
            <a:lvl8pPr lvl="7" rtl="0" algn="ctr">
              <a:spcBef>
                <a:spcPts val="0"/>
              </a:spcBef>
              <a:spcAft>
                <a:spcPts val="0"/>
              </a:spcAft>
              <a:buSzPts val="3200"/>
              <a:buChar char="○"/>
              <a:defRPr/>
            </a:lvl8pPr>
            <a:lvl9pPr lvl="8" rtl="0" algn="ctr">
              <a:spcBef>
                <a:spcPts val="0"/>
              </a:spcBef>
              <a:spcAft>
                <a:spcPts val="0"/>
              </a:spcAft>
              <a:buSzPts val="3200"/>
              <a:buChar char="■"/>
              <a:defRPr/>
            </a:lvl9pPr>
          </a:lstStyle>
          <a:p/>
        </p:txBody>
      </p:sp>
      <p:cxnSp>
        <p:nvCxnSpPr>
          <p:cNvPr id="248" name="Google Shape;248;p30"/>
          <p:cNvCxnSpPr/>
          <p:nvPr/>
        </p:nvCxnSpPr>
        <p:spPr>
          <a:xfrm rot="10800000">
            <a:off x="7224976" y="16009424"/>
            <a:ext cx="1406100" cy="414900"/>
          </a:xfrm>
          <a:prstGeom prst="straightConnector1">
            <a:avLst/>
          </a:prstGeom>
          <a:noFill/>
          <a:ln cap="flat" cmpd="sng" w="76200">
            <a:solidFill>
              <a:schemeClr val="lt1"/>
            </a:solidFill>
            <a:prstDash val="solid"/>
            <a:round/>
            <a:headEnd len="med" w="med" type="diamond"/>
            <a:tailEnd len="med" w="med" type="diamond"/>
          </a:ln>
        </p:spPr>
      </p:cxnSp>
      <p:sp>
        <p:nvSpPr>
          <p:cNvPr id="249" name="Google Shape;249;p30"/>
          <p:cNvSpPr/>
          <p:nvPr/>
        </p:nvSpPr>
        <p:spPr>
          <a:xfrm>
            <a:off x="1131375" y="16009425"/>
            <a:ext cx="783900" cy="7839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30"/>
          <p:cNvSpPr/>
          <p:nvPr/>
        </p:nvSpPr>
        <p:spPr>
          <a:xfrm>
            <a:off x="918600" y="1888825"/>
            <a:ext cx="783900" cy="7839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30"/>
          <p:cNvSpPr/>
          <p:nvPr/>
        </p:nvSpPr>
        <p:spPr>
          <a:xfrm>
            <a:off x="5173075" y="15894525"/>
            <a:ext cx="344400" cy="6447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30"/>
          <p:cNvSpPr/>
          <p:nvPr/>
        </p:nvSpPr>
        <p:spPr>
          <a:xfrm>
            <a:off x="2639425" y="15779625"/>
            <a:ext cx="558600" cy="644700"/>
          </a:xfrm>
          <a:prstGeom prst="star6">
            <a:avLst>
              <a:gd fmla="val 7957" name="adj"/>
              <a:gd fmla="val 115470" name="h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30"/>
          <p:cNvSpPr/>
          <p:nvPr/>
        </p:nvSpPr>
        <p:spPr>
          <a:xfrm>
            <a:off x="8525225" y="2212200"/>
            <a:ext cx="558600" cy="531000"/>
          </a:xfrm>
          <a:prstGeom prst="star5">
            <a:avLst>
              <a:gd fmla="val 8812" name="adj"/>
              <a:gd fmla="val 105146" name="hf"/>
              <a:gd fmla="val 110557" name="v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9" name="Shape 19"/>
        <p:cNvGrpSpPr/>
        <p:nvPr/>
      </p:nvGrpSpPr>
      <p:grpSpPr>
        <a:xfrm>
          <a:off x="0" y="0"/>
          <a:ext cx="0" cy="0"/>
          <a:chOff x="0" y="0"/>
          <a:chExt cx="0" cy="0"/>
        </a:xfrm>
      </p:grpSpPr>
      <p:pic>
        <p:nvPicPr>
          <p:cNvPr id="20" name="Google Shape;20;p4"/>
          <p:cNvPicPr preferRelativeResize="0"/>
          <p:nvPr/>
        </p:nvPicPr>
        <p:blipFill rotWithShape="1">
          <a:blip r:embed="rId2">
            <a:alphaModFix/>
          </a:blip>
          <a:srcRect b="0" l="0" r="0" t="0"/>
          <a:stretch/>
        </p:blipFill>
        <p:spPr>
          <a:xfrm flipH="1">
            <a:off x="-45000" y="-79975"/>
            <a:ext cx="10376999" cy="18447950"/>
          </a:xfrm>
          <a:prstGeom prst="rect">
            <a:avLst/>
          </a:prstGeom>
          <a:noFill/>
          <a:ln>
            <a:noFill/>
          </a:ln>
        </p:spPr>
      </p:pic>
      <p:sp>
        <p:nvSpPr>
          <p:cNvPr id="21" name="Google Shape;21;p4"/>
          <p:cNvSpPr/>
          <p:nvPr/>
        </p:nvSpPr>
        <p:spPr>
          <a:xfrm>
            <a:off x="644400" y="1524000"/>
            <a:ext cx="8998200" cy="15914100"/>
          </a:xfrm>
          <a:prstGeom prst="rect">
            <a:avLst/>
          </a:prstGeom>
          <a:solidFill>
            <a:srgbClr val="1D1D1D">
              <a:alpha val="33930"/>
            </a:srgbClr>
          </a:solid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4"/>
          <p:cNvSpPr txBox="1"/>
          <p:nvPr>
            <p:ph type="title"/>
          </p:nvPr>
        </p:nvSpPr>
        <p:spPr>
          <a:xfrm>
            <a:off x="713225" y="2743200"/>
            <a:ext cx="8851500" cy="2864700"/>
          </a:xfrm>
          <a:prstGeom prst="rect">
            <a:avLst/>
          </a:prstGeom>
        </p:spPr>
        <p:txBody>
          <a:bodyPr anchorCtr="0" anchor="t" bIns="91425" lIns="91425" spcFirstLastPara="1" rIns="91425" wrap="square" tIns="91425">
            <a:noAutofit/>
          </a:bodyPr>
          <a:lstStyle>
            <a:lvl1pPr lvl="0">
              <a:spcBef>
                <a:spcPts val="0"/>
              </a:spcBef>
              <a:spcAft>
                <a:spcPts val="0"/>
              </a:spcAft>
              <a:buSzPts val="5500"/>
              <a:buNone/>
              <a:defRPr/>
            </a:lvl1pPr>
            <a:lvl2pPr lvl="1">
              <a:spcBef>
                <a:spcPts val="0"/>
              </a:spcBef>
              <a:spcAft>
                <a:spcPts val="0"/>
              </a:spcAft>
              <a:buSzPts val="5500"/>
              <a:buNone/>
              <a:defRPr/>
            </a:lvl2pPr>
            <a:lvl3pPr lvl="2">
              <a:spcBef>
                <a:spcPts val="0"/>
              </a:spcBef>
              <a:spcAft>
                <a:spcPts val="0"/>
              </a:spcAft>
              <a:buSzPts val="5500"/>
              <a:buNone/>
              <a:defRPr/>
            </a:lvl3pPr>
            <a:lvl4pPr lvl="3">
              <a:spcBef>
                <a:spcPts val="0"/>
              </a:spcBef>
              <a:spcAft>
                <a:spcPts val="0"/>
              </a:spcAft>
              <a:buSzPts val="5500"/>
              <a:buNone/>
              <a:defRPr/>
            </a:lvl4pPr>
            <a:lvl5pPr lvl="4">
              <a:spcBef>
                <a:spcPts val="0"/>
              </a:spcBef>
              <a:spcAft>
                <a:spcPts val="0"/>
              </a:spcAft>
              <a:buSzPts val="5500"/>
              <a:buNone/>
              <a:defRPr/>
            </a:lvl5pPr>
            <a:lvl6pPr lvl="5">
              <a:spcBef>
                <a:spcPts val="0"/>
              </a:spcBef>
              <a:spcAft>
                <a:spcPts val="0"/>
              </a:spcAft>
              <a:buSzPts val="5500"/>
              <a:buNone/>
              <a:defRPr/>
            </a:lvl6pPr>
            <a:lvl7pPr lvl="6">
              <a:spcBef>
                <a:spcPts val="0"/>
              </a:spcBef>
              <a:spcAft>
                <a:spcPts val="0"/>
              </a:spcAft>
              <a:buSzPts val="5500"/>
              <a:buNone/>
              <a:defRPr/>
            </a:lvl7pPr>
            <a:lvl8pPr lvl="7">
              <a:spcBef>
                <a:spcPts val="0"/>
              </a:spcBef>
              <a:spcAft>
                <a:spcPts val="0"/>
              </a:spcAft>
              <a:buSzPts val="5500"/>
              <a:buNone/>
              <a:defRPr/>
            </a:lvl8pPr>
            <a:lvl9pPr lvl="8">
              <a:spcBef>
                <a:spcPts val="0"/>
              </a:spcBef>
              <a:spcAft>
                <a:spcPts val="0"/>
              </a:spcAft>
              <a:buSzPts val="5500"/>
              <a:buNone/>
              <a:defRPr/>
            </a:lvl9pPr>
          </a:lstStyle>
          <a:p/>
        </p:txBody>
      </p:sp>
      <p:sp>
        <p:nvSpPr>
          <p:cNvPr id="23" name="Google Shape;23;p4"/>
          <p:cNvSpPr txBox="1"/>
          <p:nvPr>
            <p:ph idx="1" type="body"/>
          </p:nvPr>
        </p:nvSpPr>
        <p:spPr>
          <a:xfrm>
            <a:off x="713225" y="5607900"/>
            <a:ext cx="8851500" cy="9936900"/>
          </a:xfrm>
          <a:prstGeom prst="rect">
            <a:avLst/>
          </a:prstGeom>
        </p:spPr>
        <p:txBody>
          <a:bodyPr anchorCtr="0" anchor="t" bIns="91425" lIns="91425" spcFirstLastPara="1" rIns="91425" wrap="square" tIns="91425">
            <a:noAutofit/>
          </a:bodyPr>
          <a:lstStyle>
            <a:lvl1pPr indent="-431800" lvl="0" marL="457200">
              <a:spcBef>
                <a:spcPts val="0"/>
              </a:spcBef>
              <a:spcAft>
                <a:spcPts val="0"/>
              </a:spcAft>
              <a:buSzPts val="3200"/>
              <a:buChar char="●"/>
              <a:defRPr/>
            </a:lvl1pPr>
            <a:lvl2pPr indent="-431800" lvl="1" marL="914400">
              <a:spcBef>
                <a:spcPts val="0"/>
              </a:spcBef>
              <a:spcAft>
                <a:spcPts val="0"/>
              </a:spcAft>
              <a:buSzPts val="3200"/>
              <a:buChar char="○"/>
              <a:defRPr/>
            </a:lvl2pPr>
            <a:lvl3pPr indent="-431800" lvl="2" marL="1371600">
              <a:spcBef>
                <a:spcPts val="0"/>
              </a:spcBef>
              <a:spcAft>
                <a:spcPts val="0"/>
              </a:spcAft>
              <a:buSzPts val="3200"/>
              <a:buChar char="■"/>
              <a:defRPr/>
            </a:lvl3pPr>
            <a:lvl4pPr indent="-431800" lvl="3" marL="1828800">
              <a:spcBef>
                <a:spcPts val="0"/>
              </a:spcBef>
              <a:spcAft>
                <a:spcPts val="0"/>
              </a:spcAft>
              <a:buSzPts val="3200"/>
              <a:buChar char="●"/>
              <a:defRPr/>
            </a:lvl4pPr>
            <a:lvl5pPr indent="-431800" lvl="4" marL="2286000">
              <a:spcBef>
                <a:spcPts val="0"/>
              </a:spcBef>
              <a:spcAft>
                <a:spcPts val="0"/>
              </a:spcAft>
              <a:buSzPts val="3200"/>
              <a:buChar char="○"/>
              <a:defRPr/>
            </a:lvl5pPr>
            <a:lvl6pPr indent="-431800" lvl="5" marL="2743200">
              <a:spcBef>
                <a:spcPts val="0"/>
              </a:spcBef>
              <a:spcAft>
                <a:spcPts val="0"/>
              </a:spcAft>
              <a:buSzPts val="3200"/>
              <a:buChar char="■"/>
              <a:defRPr/>
            </a:lvl6pPr>
            <a:lvl7pPr indent="-431800" lvl="6" marL="3200400">
              <a:spcBef>
                <a:spcPts val="0"/>
              </a:spcBef>
              <a:spcAft>
                <a:spcPts val="0"/>
              </a:spcAft>
              <a:buSzPts val="3200"/>
              <a:buChar char="●"/>
              <a:defRPr/>
            </a:lvl7pPr>
            <a:lvl8pPr indent="-431800" lvl="7" marL="3657600">
              <a:spcBef>
                <a:spcPts val="0"/>
              </a:spcBef>
              <a:spcAft>
                <a:spcPts val="0"/>
              </a:spcAft>
              <a:buSzPts val="3200"/>
              <a:buChar char="○"/>
              <a:defRPr/>
            </a:lvl8pPr>
            <a:lvl9pPr indent="-431800" lvl="8" marL="4114800">
              <a:spcBef>
                <a:spcPts val="0"/>
              </a:spcBef>
              <a:spcAft>
                <a:spcPts val="0"/>
              </a:spcAft>
              <a:buSzPts val="3200"/>
              <a:buChar char="■"/>
              <a:defRPr/>
            </a:lvl9pPr>
          </a:lstStyle>
          <a:p/>
        </p:txBody>
      </p:sp>
      <p:sp>
        <p:nvSpPr>
          <p:cNvPr id="24" name="Google Shape;24;p4"/>
          <p:cNvSpPr/>
          <p:nvPr/>
        </p:nvSpPr>
        <p:spPr>
          <a:xfrm>
            <a:off x="7840650" y="15717475"/>
            <a:ext cx="783900" cy="7839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4"/>
          <p:cNvSpPr/>
          <p:nvPr/>
        </p:nvSpPr>
        <p:spPr>
          <a:xfrm>
            <a:off x="1251175" y="1770450"/>
            <a:ext cx="344400" cy="6447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4"/>
          <p:cNvSpPr/>
          <p:nvPr/>
        </p:nvSpPr>
        <p:spPr>
          <a:xfrm>
            <a:off x="3509200" y="15787075"/>
            <a:ext cx="558600" cy="644700"/>
          </a:xfrm>
          <a:prstGeom prst="star6">
            <a:avLst>
              <a:gd fmla="val 7957" name="adj"/>
              <a:gd fmla="val 115470" name="h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4"/>
          <p:cNvSpPr/>
          <p:nvPr/>
        </p:nvSpPr>
        <p:spPr>
          <a:xfrm>
            <a:off x="7953300" y="1884150"/>
            <a:ext cx="558600" cy="531000"/>
          </a:xfrm>
          <a:prstGeom prst="star5">
            <a:avLst>
              <a:gd fmla="val 8812" name="adj"/>
              <a:gd fmla="val 105146" name="hf"/>
              <a:gd fmla="val 110557" name="v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4">
    <p:spTree>
      <p:nvGrpSpPr>
        <p:cNvPr id="254" name="Shape 254"/>
        <p:cNvGrpSpPr/>
        <p:nvPr/>
      </p:nvGrpSpPr>
      <p:grpSpPr>
        <a:xfrm>
          <a:off x="0" y="0"/>
          <a:ext cx="0" cy="0"/>
          <a:chOff x="0" y="0"/>
          <a:chExt cx="0" cy="0"/>
        </a:xfrm>
      </p:grpSpPr>
      <p:pic>
        <p:nvPicPr>
          <p:cNvPr id="255" name="Google Shape;255;p31"/>
          <p:cNvPicPr preferRelativeResize="0"/>
          <p:nvPr/>
        </p:nvPicPr>
        <p:blipFill rotWithShape="1">
          <a:blip r:embed="rId2">
            <a:alphaModFix/>
          </a:blip>
          <a:srcRect b="0" l="0" r="0" t="0"/>
          <a:stretch/>
        </p:blipFill>
        <p:spPr>
          <a:xfrm>
            <a:off x="-45000" y="-79975"/>
            <a:ext cx="10376999" cy="18447950"/>
          </a:xfrm>
          <a:prstGeom prst="rect">
            <a:avLst/>
          </a:prstGeom>
          <a:noFill/>
          <a:ln>
            <a:noFill/>
          </a:ln>
        </p:spPr>
      </p:pic>
      <p:sp>
        <p:nvSpPr>
          <p:cNvPr id="256" name="Google Shape;256;p31"/>
          <p:cNvSpPr/>
          <p:nvPr/>
        </p:nvSpPr>
        <p:spPr>
          <a:xfrm>
            <a:off x="644400" y="1524000"/>
            <a:ext cx="8998200" cy="15914100"/>
          </a:xfrm>
          <a:prstGeom prst="rect">
            <a:avLst/>
          </a:prstGeom>
          <a:solidFill>
            <a:srgbClr val="1D1D1D">
              <a:alpha val="33930"/>
            </a:srgbClr>
          </a:solid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31"/>
          <p:cNvSpPr txBox="1"/>
          <p:nvPr>
            <p:ph type="title"/>
          </p:nvPr>
        </p:nvSpPr>
        <p:spPr>
          <a:xfrm>
            <a:off x="1676975" y="11429125"/>
            <a:ext cx="7452000" cy="1815000"/>
          </a:xfrm>
          <a:prstGeom prst="rect">
            <a:avLst/>
          </a:prstGeom>
        </p:spPr>
        <p:txBody>
          <a:bodyPr anchorCtr="0" anchor="ctr" bIns="91425" lIns="91425" spcFirstLastPara="1" rIns="91425" wrap="square" tIns="91425">
            <a:noAutofit/>
          </a:bodyPr>
          <a:lstStyle>
            <a:lvl1pPr lvl="0" rtl="0" algn="l">
              <a:spcBef>
                <a:spcPts val="0"/>
              </a:spcBef>
              <a:spcAft>
                <a:spcPts val="0"/>
              </a:spcAft>
              <a:buSzPts val="5500"/>
              <a:buNone/>
              <a:defRPr sz="5600"/>
            </a:lvl1pPr>
            <a:lvl2pPr lvl="1" rtl="0">
              <a:spcBef>
                <a:spcPts val="0"/>
              </a:spcBef>
              <a:spcAft>
                <a:spcPts val="0"/>
              </a:spcAft>
              <a:buSzPts val="5500"/>
              <a:buNone/>
              <a:defRPr/>
            </a:lvl2pPr>
            <a:lvl3pPr lvl="2" rtl="0">
              <a:spcBef>
                <a:spcPts val="0"/>
              </a:spcBef>
              <a:spcAft>
                <a:spcPts val="0"/>
              </a:spcAft>
              <a:buSzPts val="5500"/>
              <a:buNone/>
              <a:defRPr/>
            </a:lvl3pPr>
            <a:lvl4pPr lvl="3" rtl="0">
              <a:spcBef>
                <a:spcPts val="0"/>
              </a:spcBef>
              <a:spcAft>
                <a:spcPts val="0"/>
              </a:spcAft>
              <a:buSzPts val="5500"/>
              <a:buNone/>
              <a:defRPr/>
            </a:lvl4pPr>
            <a:lvl5pPr lvl="4" rtl="0">
              <a:spcBef>
                <a:spcPts val="0"/>
              </a:spcBef>
              <a:spcAft>
                <a:spcPts val="0"/>
              </a:spcAft>
              <a:buSzPts val="5500"/>
              <a:buNone/>
              <a:defRPr/>
            </a:lvl5pPr>
            <a:lvl6pPr lvl="5" rtl="0">
              <a:spcBef>
                <a:spcPts val="0"/>
              </a:spcBef>
              <a:spcAft>
                <a:spcPts val="0"/>
              </a:spcAft>
              <a:buSzPts val="5500"/>
              <a:buNone/>
              <a:defRPr/>
            </a:lvl6pPr>
            <a:lvl7pPr lvl="6" rtl="0">
              <a:spcBef>
                <a:spcPts val="0"/>
              </a:spcBef>
              <a:spcAft>
                <a:spcPts val="0"/>
              </a:spcAft>
              <a:buSzPts val="5500"/>
              <a:buNone/>
              <a:defRPr/>
            </a:lvl7pPr>
            <a:lvl8pPr lvl="7" rtl="0">
              <a:spcBef>
                <a:spcPts val="0"/>
              </a:spcBef>
              <a:spcAft>
                <a:spcPts val="0"/>
              </a:spcAft>
              <a:buSzPts val="5500"/>
              <a:buNone/>
              <a:defRPr/>
            </a:lvl8pPr>
            <a:lvl9pPr lvl="8" rtl="0">
              <a:spcBef>
                <a:spcPts val="0"/>
              </a:spcBef>
              <a:spcAft>
                <a:spcPts val="0"/>
              </a:spcAft>
              <a:buSzPts val="5500"/>
              <a:buNone/>
              <a:defRPr/>
            </a:lvl9pPr>
          </a:lstStyle>
          <a:p/>
        </p:txBody>
      </p:sp>
      <p:sp>
        <p:nvSpPr>
          <p:cNvPr id="258" name="Google Shape;258;p31"/>
          <p:cNvSpPr txBox="1"/>
          <p:nvPr>
            <p:ph idx="1" type="subTitle"/>
          </p:nvPr>
        </p:nvSpPr>
        <p:spPr>
          <a:xfrm>
            <a:off x="1680775" y="5251563"/>
            <a:ext cx="7452000" cy="5846400"/>
          </a:xfrm>
          <a:prstGeom prst="rect">
            <a:avLst/>
          </a:prstGeom>
        </p:spPr>
        <p:txBody>
          <a:bodyPr anchorCtr="0" anchor="b" bIns="91425" lIns="91425" spcFirstLastPara="1" rIns="91425" wrap="square" tIns="91425">
            <a:noAutofit/>
          </a:bodyPr>
          <a:lstStyle>
            <a:lvl1pPr lvl="0">
              <a:spcBef>
                <a:spcPts val="0"/>
              </a:spcBef>
              <a:spcAft>
                <a:spcPts val="0"/>
              </a:spcAft>
              <a:buSzPts val="7000"/>
              <a:buNone/>
              <a:defRPr sz="5800"/>
            </a:lvl1pPr>
            <a:lvl2pPr lvl="1">
              <a:spcBef>
                <a:spcPts val="0"/>
              </a:spcBef>
              <a:spcAft>
                <a:spcPts val="0"/>
              </a:spcAft>
              <a:buSzPts val="7000"/>
              <a:buNone/>
              <a:defRPr sz="7000"/>
            </a:lvl2pPr>
            <a:lvl3pPr lvl="2">
              <a:spcBef>
                <a:spcPts val="0"/>
              </a:spcBef>
              <a:spcAft>
                <a:spcPts val="0"/>
              </a:spcAft>
              <a:buSzPts val="7000"/>
              <a:buNone/>
              <a:defRPr sz="7000"/>
            </a:lvl3pPr>
            <a:lvl4pPr lvl="3">
              <a:spcBef>
                <a:spcPts val="0"/>
              </a:spcBef>
              <a:spcAft>
                <a:spcPts val="0"/>
              </a:spcAft>
              <a:buSzPts val="7000"/>
              <a:buNone/>
              <a:defRPr sz="7000"/>
            </a:lvl4pPr>
            <a:lvl5pPr lvl="4">
              <a:spcBef>
                <a:spcPts val="0"/>
              </a:spcBef>
              <a:spcAft>
                <a:spcPts val="0"/>
              </a:spcAft>
              <a:buSzPts val="7000"/>
              <a:buNone/>
              <a:defRPr sz="7000"/>
            </a:lvl5pPr>
            <a:lvl6pPr lvl="5">
              <a:spcBef>
                <a:spcPts val="0"/>
              </a:spcBef>
              <a:spcAft>
                <a:spcPts val="0"/>
              </a:spcAft>
              <a:buSzPts val="7000"/>
              <a:buNone/>
              <a:defRPr sz="7000"/>
            </a:lvl6pPr>
            <a:lvl7pPr lvl="6">
              <a:spcBef>
                <a:spcPts val="0"/>
              </a:spcBef>
              <a:spcAft>
                <a:spcPts val="0"/>
              </a:spcAft>
              <a:buSzPts val="7000"/>
              <a:buNone/>
              <a:defRPr sz="7000"/>
            </a:lvl7pPr>
            <a:lvl8pPr lvl="7">
              <a:spcBef>
                <a:spcPts val="0"/>
              </a:spcBef>
              <a:spcAft>
                <a:spcPts val="0"/>
              </a:spcAft>
              <a:buSzPts val="7000"/>
              <a:buNone/>
              <a:defRPr sz="7000"/>
            </a:lvl8pPr>
            <a:lvl9pPr lvl="8">
              <a:spcBef>
                <a:spcPts val="0"/>
              </a:spcBef>
              <a:spcAft>
                <a:spcPts val="0"/>
              </a:spcAft>
              <a:buSzPts val="7000"/>
              <a:buNone/>
              <a:defRPr sz="7000"/>
            </a:lvl9pPr>
          </a:lstStyle>
          <a:p/>
        </p:txBody>
      </p:sp>
      <p:sp>
        <p:nvSpPr>
          <p:cNvPr id="259" name="Google Shape;259;p31"/>
          <p:cNvSpPr/>
          <p:nvPr/>
        </p:nvSpPr>
        <p:spPr>
          <a:xfrm>
            <a:off x="6475500" y="14904850"/>
            <a:ext cx="1529100" cy="1529100"/>
          </a:xfrm>
          <a:prstGeom prst="ellipse">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31"/>
          <p:cNvSpPr/>
          <p:nvPr/>
        </p:nvSpPr>
        <p:spPr>
          <a:xfrm>
            <a:off x="1716675" y="15833550"/>
            <a:ext cx="783900" cy="7839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31"/>
          <p:cNvSpPr/>
          <p:nvPr/>
        </p:nvSpPr>
        <p:spPr>
          <a:xfrm>
            <a:off x="7852050" y="2267700"/>
            <a:ext cx="344400" cy="6447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31"/>
          <p:cNvSpPr/>
          <p:nvPr/>
        </p:nvSpPr>
        <p:spPr>
          <a:xfrm>
            <a:off x="4405700" y="15403900"/>
            <a:ext cx="558600" cy="531000"/>
          </a:xfrm>
          <a:prstGeom prst="star5">
            <a:avLst>
              <a:gd fmla="val 8812" name="adj"/>
              <a:gd fmla="val 105146" name="hf"/>
              <a:gd fmla="val 110557" name="v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8">
    <p:spTree>
      <p:nvGrpSpPr>
        <p:cNvPr id="263" name="Shape 263"/>
        <p:cNvGrpSpPr/>
        <p:nvPr/>
      </p:nvGrpSpPr>
      <p:grpSpPr>
        <a:xfrm>
          <a:off x="0" y="0"/>
          <a:ext cx="0" cy="0"/>
          <a:chOff x="0" y="0"/>
          <a:chExt cx="0" cy="0"/>
        </a:xfrm>
      </p:grpSpPr>
      <p:pic>
        <p:nvPicPr>
          <p:cNvPr id="264" name="Google Shape;264;p32"/>
          <p:cNvPicPr preferRelativeResize="0"/>
          <p:nvPr/>
        </p:nvPicPr>
        <p:blipFill rotWithShape="1">
          <a:blip r:embed="rId2">
            <a:alphaModFix/>
          </a:blip>
          <a:srcRect b="0" l="0" r="0" t="0"/>
          <a:stretch/>
        </p:blipFill>
        <p:spPr>
          <a:xfrm rot="10800000">
            <a:off x="-45000" y="-79975"/>
            <a:ext cx="10376999" cy="18447950"/>
          </a:xfrm>
          <a:prstGeom prst="rect">
            <a:avLst/>
          </a:prstGeom>
          <a:noFill/>
          <a:ln>
            <a:noFill/>
          </a:ln>
        </p:spPr>
      </p:pic>
      <p:sp>
        <p:nvSpPr>
          <p:cNvPr id="265" name="Google Shape;265;p32"/>
          <p:cNvSpPr/>
          <p:nvPr/>
        </p:nvSpPr>
        <p:spPr>
          <a:xfrm>
            <a:off x="644400" y="1524000"/>
            <a:ext cx="8998200" cy="15914100"/>
          </a:xfrm>
          <a:prstGeom prst="rect">
            <a:avLst/>
          </a:prstGeom>
          <a:solidFill>
            <a:srgbClr val="1D1D1D">
              <a:alpha val="33930"/>
            </a:srgbClr>
          </a:solid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32"/>
          <p:cNvSpPr txBox="1"/>
          <p:nvPr>
            <p:ph type="title"/>
          </p:nvPr>
        </p:nvSpPr>
        <p:spPr>
          <a:xfrm>
            <a:off x="907050" y="6957675"/>
            <a:ext cx="8472900" cy="1962900"/>
          </a:xfrm>
          <a:prstGeom prst="rect">
            <a:avLst/>
          </a:prstGeom>
        </p:spPr>
        <p:txBody>
          <a:bodyPr anchorCtr="0" anchor="b" bIns="91425" lIns="91425" spcFirstLastPara="1" rIns="91425" wrap="square" tIns="91425">
            <a:noAutofit/>
          </a:bodyPr>
          <a:lstStyle>
            <a:lvl1pPr lvl="0" rtl="0">
              <a:lnSpc>
                <a:spcPct val="80000"/>
              </a:lnSpc>
              <a:spcBef>
                <a:spcPts val="0"/>
              </a:spcBef>
              <a:spcAft>
                <a:spcPts val="0"/>
              </a:spcAft>
              <a:buSzPts val="12000"/>
              <a:buNone/>
              <a:defRPr sz="9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p:txBody>
      </p:sp>
      <p:sp>
        <p:nvSpPr>
          <p:cNvPr id="267" name="Google Shape;267;p32"/>
          <p:cNvSpPr txBox="1"/>
          <p:nvPr>
            <p:ph idx="1" type="subTitle"/>
          </p:nvPr>
        </p:nvSpPr>
        <p:spPr>
          <a:xfrm>
            <a:off x="907050" y="9109325"/>
            <a:ext cx="8472900" cy="2139900"/>
          </a:xfrm>
          <a:prstGeom prst="rect">
            <a:avLst/>
          </a:prstGeom>
        </p:spPr>
        <p:txBody>
          <a:bodyPr anchorCtr="0" anchor="t" bIns="91425" lIns="91425" spcFirstLastPara="1" rIns="91425" wrap="square" tIns="91425">
            <a:noAutofit/>
          </a:bodyPr>
          <a:lstStyle>
            <a:lvl1pPr lvl="0" algn="ctr">
              <a:spcBef>
                <a:spcPts val="0"/>
              </a:spcBef>
              <a:spcAft>
                <a:spcPts val="0"/>
              </a:spcAft>
              <a:buSzPts val="3200"/>
              <a:buNone/>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p:txBody>
      </p:sp>
      <p:sp>
        <p:nvSpPr>
          <p:cNvPr id="268" name="Google Shape;268;p32"/>
          <p:cNvSpPr txBox="1"/>
          <p:nvPr/>
        </p:nvSpPr>
        <p:spPr>
          <a:xfrm>
            <a:off x="979875" y="13931100"/>
            <a:ext cx="8327400" cy="1613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sz="2800">
                <a:solidFill>
                  <a:schemeClr val="lt1"/>
                </a:solidFill>
                <a:latin typeface="Karla SemiBold"/>
                <a:ea typeface="Karla SemiBold"/>
                <a:cs typeface="Karla SemiBold"/>
                <a:sym typeface="Karla SemiBold"/>
              </a:rPr>
              <a:t>CREDITS: This presentation template was created by </a:t>
            </a:r>
            <a:r>
              <a:rPr b="1" lang="en" sz="2800">
                <a:solidFill>
                  <a:schemeClr val="lt1"/>
                </a:solidFill>
                <a:uFill>
                  <a:noFill/>
                </a:uFill>
                <a:latin typeface="Karla"/>
                <a:ea typeface="Karla"/>
                <a:cs typeface="Karla"/>
                <a:sym typeface="Karla"/>
                <a:hlinkClick r:id="rId3">
                  <a:extLst>
                    <a:ext uri="{A12FA001-AC4F-418D-AE19-62706E023703}">
                      <ahyp:hlinkClr val="tx"/>
                    </a:ext>
                  </a:extLst>
                </a:hlinkClick>
              </a:rPr>
              <a:t>Slidesgo</a:t>
            </a:r>
            <a:r>
              <a:rPr lang="en" sz="2800">
                <a:solidFill>
                  <a:schemeClr val="lt1"/>
                </a:solidFill>
                <a:latin typeface="Karla SemiBold"/>
                <a:ea typeface="Karla SemiBold"/>
                <a:cs typeface="Karla SemiBold"/>
                <a:sym typeface="Karla SemiBold"/>
              </a:rPr>
              <a:t>, and includes icons by </a:t>
            </a:r>
            <a:r>
              <a:rPr b="1" lang="en" sz="2800">
                <a:solidFill>
                  <a:schemeClr val="lt1"/>
                </a:solidFill>
                <a:uFill>
                  <a:noFill/>
                </a:uFill>
                <a:latin typeface="Karla"/>
                <a:ea typeface="Karla"/>
                <a:cs typeface="Karla"/>
                <a:sym typeface="Karla"/>
                <a:hlinkClick r:id="rId4">
                  <a:extLst>
                    <a:ext uri="{A12FA001-AC4F-418D-AE19-62706E023703}">
                      <ahyp:hlinkClr val="tx"/>
                    </a:ext>
                  </a:extLst>
                </a:hlinkClick>
              </a:rPr>
              <a:t>Flaticon</a:t>
            </a:r>
            <a:r>
              <a:rPr lang="en" sz="2800">
                <a:solidFill>
                  <a:schemeClr val="lt1"/>
                </a:solidFill>
                <a:latin typeface="Karla SemiBold"/>
                <a:ea typeface="Karla SemiBold"/>
                <a:cs typeface="Karla SemiBold"/>
                <a:sym typeface="Karla SemiBold"/>
              </a:rPr>
              <a:t>, and infographics &amp; images by </a:t>
            </a:r>
            <a:r>
              <a:rPr b="1" lang="en" sz="2800">
                <a:solidFill>
                  <a:schemeClr val="lt1"/>
                </a:solidFill>
                <a:uFill>
                  <a:noFill/>
                </a:uFill>
                <a:latin typeface="Karla"/>
                <a:ea typeface="Karla"/>
                <a:cs typeface="Karla"/>
                <a:sym typeface="Karla"/>
                <a:hlinkClick r:id="rId5">
                  <a:extLst>
                    <a:ext uri="{A12FA001-AC4F-418D-AE19-62706E023703}">
                      <ahyp:hlinkClr val="tx"/>
                    </a:ext>
                  </a:extLst>
                </a:hlinkClick>
              </a:rPr>
              <a:t>Freepik</a:t>
            </a:r>
            <a:endParaRPr b="1" sz="2800">
              <a:solidFill>
                <a:schemeClr val="lt1"/>
              </a:solidFill>
              <a:latin typeface="Karla"/>
              <a:ea typeface="Karla"/>
              <a:cs typeface="Karla"/>
              <a:sym typeface="Karla"/>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5">
    <p:spTree>
      <p:nvGrpSpPr>
        <p:cNvPr id="269" name="Shape 269"/>
        <p:cNvGrpSpPr/>
        <p:nvPr/>
      </p:nvGrpSpPr>
      <p:grpSpPr>
        <a:xfrm>
          <a:off x="0" y="0"/>
          <a:ext cx="0" cy="0"/>
          <a:chOff x="0" y="0"/>
          <a:chExt cx="0" cy="0"/>
        </a:xfrm>
      </p:grpSpPr>
      <p:pic>
        <p:nvPicPr>
          <p:cNvPr id="270" name="Google Shape;270;p33"/>
          <p:cNvPicPr preferRelativeResize="0"/>
          <p:nvPr/>
        </p:nvPicPr>
        <p:blipFill rotWithShape="1">
          <a:blip r:embed="rId2">
            <a:alphaModFix/>
          </a:blip>
          <a:srcRect b="0" l="0" r="0" t="0"/>
          <a:stretch/>
        </p:blipFill>
        <p:spPr>
          <a:xfrm>
            <a:off x="-45000" y="-79975"/>
            <a:ext cx="10376999" cy="18447950"/>
          </a:xfrm>
          <a:prstGeom prst="rect">
            <a:avLst/>
          </a:prstGeom>
          <a:noFill/>
          <a:ln>
            <a:noFill/>
          </a:ln>
        </p:spPr>
      </p:pic>
      <p:sp>
        <p:nvSpPr>
          <p:cNvPr id="271" name="Google Shape;271;p33"/>
          <p:cNvSpPr/>
          <p:nvPr/>
        </p:nvSpPr>
        <p:spPr>
          <a:xfrm>
            <a:off x="644400" y="1524000"/>
            <a:ext cx="8998200" cy="15914100"/>
          </a:xfrm>
          <a:prstGeom prst="rect">
            <a:avLst/>
          </a:prstGeom>
          <a:solidFill>
            <a:srgbClr val="1D1D1D">
              <a:alpha val="33930"/>
            </a:srgbClr>
          </a:solid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33"/>
          <p:cNvSpPr/>
          <p:nvPr/>
        </p:nvSpPr>
        <p:spPr>
          <a:xfrm>
            <a:off x="1386875" y="2420850"/>
            <a:ext cx="344400" cy="6447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33"/>
          <p:cNvSpPr/>
          <p:nvPr/>
        </p:nvSpPr>
        <p:spPr>
          <a:xfrm>
            <a:off x="8457225" y="1824475"/>
            <a:ext cx="558600" cy="531000"/>
          </a:xfrm>
          <a:prstGeom prst="star5">
            <a:avLst>
              <a:gd fmla="val 8812" name="adj"/>
              <a:gd fmla="val 105146" name="hf"/>
              <a:gd fmla="val 110557" name="v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33"/>
          <p:cNvSpPr/>
          <p:nvPr/>
        </p:nvSpPr>
        <p:spPr>
          <a:xfrm>
            <a:off x="1583400" y="16334838"/>
            <a:ext cx="344400" cy="6447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6">
    <p:spTree>
      <p:nvGrpSpPr>
        <p:cNvPr id="275" name="Shape 275"/>
        <p:cNvGrpSpPr/>
        <p:nvPr/>
      </p:nvGrpSpPr>
      <p:grpSpPr>
        <a:xfrm>
          <a:off x="0" y="0"/>
          <a:ext cx="0" cy="0"/>
          <a:chOff x="0" y="0"/>
          <a:chExt cx="0" cy="0"/>
        </a:xfrm>
      </p:grpSpPr>
      <p:pic>
        <p:nvPicPr>
          <p:cNvPr id="276" name="Google Shape;276;p34"/>
          <p:cNvPicPr preferRelativeResize="0"/>
          <p:nvPr/>
        </p:nvPicPr>
        <p:blipFill rotWithShape="1">
          <a:blip r:embed="rId2">
            <a:alphaModFix/>
          </a:blip>
          <a:srcRect b="0" l="0" r="0" t="0"/>
          <a:stretch/>
        </p:blipFill>
        <p:spPr>
          <a:xfrm>
            <a:off x="-45000" y="-79975"/>
            <a:ext cx="10376999" cy="18447950"/>
          </a:xfrm>
          <a:prstGeom prst="rect">
            <a:avLst/>
          </a:prstGeom>
          <a:noFill/>
          <a:ln>
            <a:noFill/>
          </a:ln>
        </p:spPr>
      </p:pic>
      <p:sp>
        <p:nvSpPr>
          <p:cNvPr id="277" name="Google Shape;277;p34"/>
          <p:cNvSpPr/>
          <p:nvPr/>
        </p:nvSpPr>
        <p:spPr>
          <a:xfrm>
            <a:off x="644400" y="1524000"/>
            <a:ext cx="8998200" cy="15914100"/>
          </a:xfrm>
          <a:prstGeom prst="rect">
            <a:avLst/>
          </a:prstGeom>
          <a:solidFill>
            <a:srgbClr val="1D1D1D">
              <a:alpha val="33930"/>
            </a:srgbClr>
          </a:solid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y only" type="blank">
  <p:cSld name="BLANK">
    <p:spTree>
      <p:nvGrpSpPr>
        <p:cNvPr id="281" name="Shape 281"/>
        <p:cNvGrpSpPr/>
        <p:nvPr/>
      </p:nvGrpSpPr>
      <p:grpSpPr>
        <a:xfrm>
          <a:off x="0" y="0"/>
          <a:ext cx="0" cy="0"/>
          <a:chOff x="0" y="0"/>
          <a:chExt cx="0" cy="0"/>
        </a:xfrm>
      </p:grpSpPr>
      <p:sp>
        <p:nvSpPr>
          <p:cNvPr id="282" name="Google Shape;282;p36"/>
          <p:cNvSpPr txBox="1"/>
          <p:nvPr>
            <p:ph type="title"/>
          </p:nvPr>
        </p:nvSpPr>
        <p:spPr>
          <a:xfrm>
            <a:off x="713850" y="2493025"/>
            <a:ext cx="8859300" cy="1070100"/>
          </a:xfrm>
          <a:prstGeom prst="rect">
            <a:avLst/>
          </a:prstGeom>
        </p:spPr>
        <p:txBody>
          <a:bodyPr anchorCtr="0" anchor="t" bIns="136325" lIns="136325" spcFirstLastPara="1" rIns="136325" wrap="square" tIns="136325">
            <a:noAutofit/>
          </a:bodyPr>
          <a:lstStyle>
            <a:lvl1pPr lvl="0" rtl="0" algn="ctr">
              <a:spcBef>
                <a:spcPts val="0"/>
              </a:spcBef>
              <a:spcAft>
                <a:spcPts val="0"/>
              </a:spcAft>
              <a:buClr>
                <a:schemeClr val="lt1"/>
              </a:buClr>
              <a:buSzPts val="3600"/>
              <a:buNone/>
              <a:defRPr sz="4700">
                <a:solidFill>
                  <a:srgbClr val="FFFFFF"/>
                </a:solidFill>
              </a:defRPr>
            </a:lvl1pPr>
            <a:lvl2pPr lvl="1" rtl="0">
              <a:spcBef>
                <a:spcPts val="0"/>
              </a:spcBef>
              <a:spcAft>
                <a:spcPts val="0"/>
              </a:spcAft>
              <a:buClr>
                <a:schemeClr val="lt1"/>
              </a:buClr>
              <a:buSzPts val="3600"/>
              <a:buNone/>
              <a:defRPr sz="3600">
                <a:solidFill>
                  <a:schemeClr val="lt1"/>
                </a:solidFill>
              </a:defRPr>
            </a:lvl2pPr>
            <a:lvl3pPr lvl="2" rtl="0">
              <a:spcBef>
                <a:spcPts val="0"/>
              </a:spcBef>
              <a:spcAft>
                <a:spcPts val="0"/>
              </a:spcAft>
              <a:buClr>
                <a:schemeClr val="lt1"/>
              </a:buClr>
              <a:buSzPts val="3600"/>
              <a:buNone/>
              <a:defRPr sz="3600">
                <a:solidFill>
                  <a:schemeClr val="lt1"/>
                </a:solidFill>
              </a:defRPr>
            </a:lvl3pPr>
            <a:lvl4pPr lvl="3" rtl="0">
              <a:spcBef>
                <a:spcPts val="0"/>
              </a:spcBef>
              <a:spcAft>
                <a:spcPts val="0"/>
              </a:spcAft>
              <a:buClr>
                <a:schemeClr val="lt1"/>
              </a:buClr>
              <a:buSzPts val="3600"/>
              <a:buNone/>
              <a:defRPr sz="3600">
                <a:solidFill>
                  <a:schemeClr val="lt1"/>
                </a:solidFill>
              </a:defRPr>
            </a:lvl4pPr>
            <a:lvl5pPr lvl="4" rtl="0">
              <a:spcBef>
                <a:spcPts val="0"/>
              </a:spcBef>
              <a:spcAft>
                <a:spcPts val="0"/>
              </a:spcAft>
              <a:buClr>
                <a:schemeClr val="lt1"/>
              </a:buClr>
              <a:buSzPts val="3600"/>
              <a:buNone/>
              <a:defRPr sz="3600">
                <a:solidFill>
                  <a:schemeClr val="lt1"/>
                </a:solidFill>
              </a:defRPr>
            </a:lvl5pPr>
            <a:lvl6pPr lvl="5" rtl="0">
              <a:spcBef>
                <a:spcPts val="0"/>
              </a:spcBef>
              <a:spcAft>
                <a:spcPts val="0"/>
              </a:spcAft>
              <a:buClr>
                <a:schemeClr val="lt1"/>
              </a:buClr>
              <a:buSzPts val="3600"/>
              <a:buNone/>
              <a:defRPr sz="3600">
                <a:solidFill>
                  <a:schemeClr val="lt1"/>
                </a:solidFill>
              </a:defRPr>
            </a:lvl6pPr>
            <a:lvl7pPr lvl="6" rtl="0">
              <a:spcBef>
                <a:spcPts val="0"/>
              </a:spcBef>
              <a:spcAft>
                <a:spcPts val="0"/>
              </a:spcAft>
              <a:buClr>
                <a:schemeClr val="lt1"/>
              </a:buClr>
              <a:buSzPts val="3600"/>
              <a:buNone/>
              <a:defRPr sz="3600">
                <a:solidFill>
                  <a:schemeClr val="lt1"/>
                </a:solidFill>
              </a:defRPr>
            </a:lvl7pPr>
            <a:lvl8pPr lvl="7" rtl="0">
              <a:spcBef>
                <a:spcPts val="0"/>
              </a:spcBef>
              <a:spcAft>
                <a:spcPts val="0"/>
              </a:spcAft>
              <a:buClr>
                <a:schemeClr val="lt1"/>
              </a:buClr>
              <a:buSzPts val="3600"/>
              <a:buNone/>
              <a:defRPr sz="3600">
                <a:solidFill>
                  <a:schemeClr val="lt1"/>
                </a:solidFill>
              </a:defRPr>
            </a:lvl8pPr>
            <a:lvl9pPr lvl="8" rtl="0">
              <a:spcBef>
                <a:spcPts val="0"/>
              </a:spcBef>
              <a:spcAft>
                <a:spcPts val="0"/>
              </a:spcAft>
              <a:buClr>
                <a:schemeClr val="lt1"/>
              </a:buClr>
              <a:buSzPts val="3600"/>
              <a:buNone/>
              <a:defRPr sz="3600">
                <a:solidFill>
                  <a:schemeClr val="lt1"/>
                </a:solidFill>
              </a:defRPr>
            </a:lvl9pPr>
          </a:lstStyle>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ly design">
  <p:cSld name="BLANK_1">
    <p:spTree>
      <p:nvGrpSpPr>
        <p:cNvPr id="283" name="Shape 283"/>
        <p:cNvGrpSpPr/>
        <p:nvPr/>
      </p:nvGrpSpPr>
      <p:grpSpPr>
        <a:xfrm>
          <a:off x="0" y="0"/>
          <a:ext cx="0" cy="0"/>
          <a:chOff x="0" y="0"/>
          <a:chExt cx="0" cy="0"/>
        </a:xfrm>
      </p:grpSpPr>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8" name="Shape 28"/>
        <p:cNvGrpSpPr/>
        <p:nvPr/>
      </p:nvGrpSpPr>
      <p:grpSpPr>
        <a:xfrm>
          <a:off x="0" y="0"/>
          <a:ext cx="0" cy="0"/>
          <a:chOff x="0" y="0"/>
          <a:chExt cx="0" cy="0"/>
        </a:xfrm>
      </p:grpSpPr>
      <p:pic>
        <p:nvPicPr>
          <p:cNvPr id="29" name="Google Shape;29;p5"/>
          <p:cNvPicPr preferRelativeResize="0"/>
          <p:nvPr/>
        </p:nvPicPr>
        <p:blipFill rotWithShape="1">
          <a:blip r:embed="rId2">
            <a:alphaModFix/>
          </a:blip>
          <a:srcRect b="0" l="0" r="0" t="0"/>
          <a:stretch/>
        </p:blipFill>
        <p:spPr>
          <a:xfrm flipH="1">
            <a:off x="-45000" y="-79975"/>
            <a:ext cx="10376999" cy="18447950"/>
          </a:xfrm>
          <a:prstGeom prst="rect">
            <a:avLst/>
          </a:prstGeom>
          <a:noFill/>
          <a:ln>
            <a:noFill/>
          </a:ln>
        </p:spPr>
      </p:pic>
      <p:sp>
        <p:nvSpPr>
          <p:cNvPr id="30" name="Google Shape;30;p5"/>
          <p:cNvSpPr/>
          <p:nvPr/>
        </p:nvSpPr>
        <p:spPr>
          <a:xfrm>
            <a:off x="644400" y="1524000"/>
            <a:ext cx="8998200" cy="15914100"/>
          </a:xfrm>
          <a:prstGeom prst="rect">
            <a:avLst/>
          </a:prstGeom>
          <a:solidFill>
            <a:srgbClr val="1D1D1D">
              <a:alpha val="33930"/>
            </a:srgbClr>
          </a:solid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5"/>
          <p:cNvSpPr/>
          <p:nvPr/>
        </p:nvSpPr>
        <p:spPr>
          <a:xfrm>
            <a:off x="2244200" y="15975050"/>
            <a:ext cx="783900" cy="7839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5"/>
          <p:cNvSpPr/>
          <p:nvPr/>
        </p:nvSpPr>
        <p:spPr>
          <a:xfrm>
            <a:off x="8814575" y="2420850"/>
            <a:ext cx="344400" cy="6447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5"/>
          <p:cNvSpPr txBox="1"/>
          <p:nvPr>
            <p:ph type="title"/>
          </p:nvPr>
        </p:nvSpPr>
        <p:spPr>
          <a:xfrm>
            <a:off x="713225" y="2743200"/>
            <a:ext cx="8851500" cy="1659900"/>
          </a:xfrm>
          <a:prstGeom prst="rect">
            <a:avLst/>
          </a:prstGeom>
        </p:spPr>
        <p:txBody>
          <a:bodyPr anchorCtr="0" anchor="t" bIns="91425" lIns="91425" spcFirstLastPara="1" rIns="91425" wrap="square" tIns="91425">
            <a:noAutofit/>
          </a:bodyPr>
          <a:lstStyle>
            <a:lvl1pPr lvl="0">
              <a:spcBef>
                <a:spcPts val="0"/>
              </a:spcBef>
              <a:spcAft>
                <a:spcPts val="0"/>
              </a:spcAft>
              <a:buSzPts val="5500"/>
              <a:buNone/>
              <a:defRPr/>
            </a:lvl1pPr>
            <a:lvl2pPr lvl="1">
              <a:spcBef>
                <a:spcPts val="0"/>
              </a:spcBef>
              <a:spcAft>
                <a:spcPts val="0"/>
              </a:spcAft>
              <a:buSzPts val="5500"/>
              <a:buNone/>
              <a:defRPr/>
            </a:lvl2pPr>
            <a:lvl3pPr lvl="2">
              <a:spcBef>
                <a:spcPts val="0"/>
              </a:spcBef>
              <a:spcAft>
                <a:spcPts val="0"/>
              </a:spcAft>
              <a:buSzPts val="5500"/>
              <a:buNone/>
              <a:defRPr/>
            </a:lvl3pPr>
            <a:lvl4pPr lvl="3">
              <a:spcBef>
                <a:spcPts val="0"/>
              </a:spcBef>
              <a:spcAft>
                <a:spcPts val="0"/>
              </a:spcAft>
              <a:buSzPts val="5500"/>
              <a:buNone/>
              <a:defRPr/>
            </a:lvl4pPr>
            <a:lvl5pPr lvl="4">
              <a:spcBef>
                <a:spcPts val="0"/>
              </a:spcBef>
              <a:spcAft>
                <a:spcPts val="0"/>
              </a:spcAft>
              <a:buSzPts val="5500"/>
              <a:buNone/>
              <a:defRPr/>
            </a:lvl5pPr>
            <a:lvl6pPr lvl="5">
              <a:spcBef>
                <a:spcPts val="0"/>
              </a:spcBef>
              <a:spcAft>
                <a:spcPts val="0"/>
              </a:spcAft>
              <a:buSzPts val="5500"/>
              <a:buNone/>
              <a:defRPr/>
            </a:lvl6pPr>
            <a:lvl7pPr lvl="6">
              <a:spcBef>
                <a:spcPts val="0"/>
              </a:spcBef>
              <a:spcAft>
                <a:spcPts val="0"/>
              </a:spcAft>
              <a:buSzPts val="5500"/>
              <a:buNone/>
              <a:defRPr/>
            </a:lvl7pPr>
            <a:lvl8pPr lvl="7">
              <a:spcBef>
                <a:spcPts val="0"/>
              </a:spcBef>
              <a:spcAft>
                <a:spcPts val="0"/>
              </a:spcAft>
              <a:buSzPts val="5500"/>
              <a:buNone/>
              <a:defRPr/>
            </a:lvl8pPr>
            <a:lvl9pPr lvl="8">
              <a:spcBef>
                <a:spcPts val="0"/>
              </a:spcBef>
              <a:spcAft>
                <a:spcPts val="0"/>
              </a:spcAft>
              <a:buSzPts val="5500"/>
              <a:buNone/>
              <a:defRPr/>
            </a:lvl9pPr>
          </a:lstStyle>
          <a:p/>
        </p:txBody>
      </p:sp>
      <p:sp>
        <p:nvSpPr>
          <p:cNvPr id="34" name="Google Shape;34;p5"/>
          <p:cNvSpPr txBox="1"/>
          <p:nvPr>
            <p:ph idx="1" type="subTitle"/>
          </p:nvPr>
        </p:nvSpPr>
        <p:spPr>
          <a:xfrm>
            <a:off x="713225" y="6613294"/>
            <a:ext cx="8818200" cy="856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3000"/>
              <a:buNone/>
              <a:defRPr sz="3000"/>
            </a:lvl1pPr>
            <a:lvl2pPr lvl="1" rtl="0" algn="ctr">
              <a:lnSpc>
                <a:spcPct val="100000"/>
              </a:lnSpc>
              <a:spcBef>
                <a:spcPts val="0"/>
              </a:spcBef>
              <a:spcAft>
                <a:spcPts val="0"/>
              </a:spcAft>
              <a:buSzPts val="3000"/>
              <a:buNone/>
              <a:defRPr sz="3000"/>
            </a:lvl2pPr>
            <a:lvl3pPr lvl="2" rtl="0" algn="ctr">
              <a:lnSpc>
                <a:spcPct val="100000"/>
              </a:lnSpc>
              <a:spcBef>
                <a:spcPts val="0"/>
              </a:spcBef>
              <a:spcAft>
                <a:spcPts val="0"/>
              </a:spcAft>
              <a:buSzPts val="3000"/>
              <a:buNone/>
              <a:defRPr sz="3000"/>
            </a:lvl3pPr>
            <a:lvl4pPr lvl="3" rtl="0" algn="ctr">
              <a:lnSpc>
                <a:spcPct val="100000"/>
              </a:lnSpc>
              <a:spcBef>
                <a:spcPts val="0"/>
              </a:spcBef>
              <a:spcAft>
                <a:spcPts val="0"/>
              </a:spcAft>
              <a:buSzPts val="3000"/>
              <a:buNone/>
              <a:defRPr sz="3000"/>
            </a:lvl4pPr>
            <a:lvl5pPr lvl="4" rtl="0" algn="ctr">
              <a:lnSpc>
                <a:spcPct val="100000"/>
              </a:lnSpc>
              <a:spcBef>
                <a:spcPts val="0"/>
              </a:spcBef>
              <a:spcAft>
                <a:spcPts val="0"/>
              </a:spcAft>
              <a:buSzPts val="3000"/>
              <a:buNone/>
              <a:defRPr sz="3000"/>
            </a:lvl5pPr>
            <a:lvl6pPr lvl="5" rtl="0" algn="ctr">
              <a:lnSpc>
                <a:spcPct val="100000"/>
              </a:lnSpc>
              <a:spcBef>
                <a:spcPts val="0"/>
              </a:spcBef>
              <a:spcAft>
                <a:spcPts val="0"/>
              </a:spcAft>
              <a:buSzPts val="3000"/>
              <a:buNone/>
              <a:defRPr sz="3000"/>
            </a:lvl6pPr>
            <a:lvl7pPr lvl="6" rtl="0" algn="ctr">
              <a:lnSpc>
                <a:spcPct val="100000"/>
              </a:lnSpc>
              <a:spcBef>
                <a:spcPts val="0"/>
              </a:spcBef>
              <a:spcAft>
                <a:spcPts val="0"/>
              </a:spcAft>
              <a:buSzPts val="3000"/>
              <a:buNone/>
              <a:defRPr sz="3000"/>
            </a:lvl7pPr>
            <a:lvl8pPr lvl="7" rtl="0" algn="ctr">
              <a:lnSpc>
                <a:spcPct val="100000"/>
              </a:lnSpc>
              <a:spcBef>
                <a:spcPts val="0"/>
              </a:spcBef>
              <a:spcAft>
                <a:spcPts val="0"/>
              </a:spcAft>
              <a:buSzPts val="3000"/>
              <a:buNone/>
              <a:defRPr sz="3000"/>
            </a:lvl8pPr>
            <a:lvl9pPr lvl="8" rtl="0" algn="ctr">
              <a:lnSpc>
                <a:spcPct val="100000"/>
              </a:lnSpc>
              <a:spcBef>
                <a:spcPts val="0"/>
              </a:spcBef>
              <a:spcAft>
                <a:spcPts val="0"/>
              </a:spcAft>
              <a:buSzPts val="3000"/>
              <a:buNone/>
              <a:defRPr sz="3000"/>
            </a:lvl9pPr>
          </a:lstStyle>
          <a:p/>
        </p:txBody>
      </p:sp>
      <p:sp>
        <p:nvSpPr>
          <p:cNvPr id="35" name="Google Shape;35;p5"/>
          <p:cNvSpPr txBox="1"/>
          <p:nvPr>
            <p:ph idx="2" type="subTitle"/>
          </p:nvPr>
        </p:nvSpPr>
        <p:spPr>
          <a:xfrm>
            <a:off x="713225" y="8859619"/>
            <a:ext cx="8818200" cy="856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3000"/>
              <a:buNone/>
              <a:defRPr sz="3000"/>
            </a:lvl1pPr>
            <a:lvl2pPr lvl="1" rtl="0" algn="ctr">
              <a:lnSpc>
                <a:spcPct val="100000"/>
              </a:lnSpc>
              <a:spcBef>
                <a:spcPts val="0"/>
              </a:spcBef>
              <a:spcAft>
                <a:spcPts val="0"/>
              </a:spcAft>
              <a:buSzPts val="3000"/>
              <a:buNone/>
              <a:defRPr sz="3000"/>
            </a:lvl2pPr>
            <a:lvl3pPr lvl="2" rtl="0" algn="ctr">
              <a:lnSpc>
                <a:spcPct val="100000"/>
              </a:lnSpc>
              <a:spcBef>
                <a:spcPts val="0"/>
              </a:spcBef>
              <a:spcAft>
                <a:spcPts val="0"/>
              </a:spcAft>
              <a:buSzPts val="3000"/>
              <a:buNone/>
              <a:defRPr sz="3000"/>
            </a:lvl3pPr>
            <a:lvl4pPr lvl="3" rtl="0" algn="ctr">
              <a:lnSpc>
                <a:spcPct val="100000"/>
              </a:lnSpc>
              <a:spcBef>
                <a:spcPts val="0"/>
              </a:spcBef>
              <a:spcAft>
                <a:spcPts val="0"/>
              </a:spcAft>
              <a:buSzPts val="3000"/>
              <a:buNone/>
              <a:defRPr sz="3000"/>
            </a:lvl4pPr>
            <a:lvl5pPr lvl="4" rtl="0" algn="ctr">
              <a:lnSpc>
                <a:spcPct val="100000"/>
              </a:lnSpc>
              <a:spcBef>
                <a:spcPts val="0"/>
              </a:spcBef>
              <a:spcAft>
                <a:spcPts val="0"/>
              </a:spcAft>
              <a:buSzPts val="3000"/>
              <a:buNone/>
              <a:defRPr sz="3000"/>
            </a:lvl5pPr>
            <a:lvl6pPr lvl="5" rtl="0" algn="ctr">
              <a:lnSpc>
                <a:spcPct val="100000"/>
              </a:lnSpc>
              <a:spcBef>
                <a:spcPts val="0"/>
              </a:spcBef>
              <a:spcAft>
                <a:spcPts val="0"/>
              </a:spcAft>
              <a:buSzPts val="3000"/>
              <a:buNone/>
              <a:defRPr sz="3000"/>
            </a:lvl6pPr>
            <a:lvl7pPr lvl="6" rtl="0" algn="ctr">
              <a:lnSpc>
                <a:spcPct val="100000"/>
              </a:lnSpc>
              <a:spcBef>
                <a:spcPts val="0"/>
              </a:spcBef>
              <a:spcAft>
                <a:spcPts val="0"/>
              </a:spcAft>
              <a:buSzPts val="3000"/>
              <a:buNone/>
              <a:defRPr sz="3000"/>
            </a:lvl7pPr>
            <a:lvl8pPr lvl="7" rtl="0" algn="ctr">
              <a:lnSpc>
                <a:spcPct val="100000"/>
              </a:lnSpc>
              <a:spcBef>
                <a:spcPts val="0"/>
              </a:spcBef>
              <a:spcAft>
                <a:spcPts val="0"/>
              </a:spcAft>
              <a:buSzPts val="3000"/>
              <a:buNone/>
              <a:defRPr sz="3000"/>
            </a:lvl8pPr>
            <a:lvl9pPr lvl="8" rtl="0" algn="ctr">
              <a:lnSpc>
                <a:spcPct val="100000"/>
              </a:lnSpc>
              <a:spcBef>
                <a:spcPts val="0"/>
              </a:spcBef>
              <a:spcAft>
                <a:spcPts val="0"/>
              </a:spcAft>
              <a:buSzPts val="3000"/>
              <a:buNone/>
              <a:defRPr sz="3000"/>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6" name="Shape 36"/>
        <p:cNvGrpSpPr/>
        <p:nvPr/>
      </p:nvGrpSpPr>
      <p:grpSpPr>
        <a:xfrm>
          <a:off x="0" y="0"/>
          <a:ext cx="0" cy="0"/>
          <a:chOff x="0" y="0"/>
          <a:chExt cx="0" cy="0"/>
        </a:xfrm>
      </p:grpSpPr>
      <p:pic>
        <p:nvPicPr>
          <p:cNvPr id="37" name="Google Shape;37;p6"/>
          <p:cNvPicPr preferRelativeResize="0"/>
          <p:nvPr/>
        </p:nvPicPr>
        <p:blipFill rotWithShape="1">
          <a:blip r:embed="rId2">
            <a:alphaModFix/>
          </a:blip>
          <a:srcRect b="0" l="0" r="0" t="0"/>
          <a:stretch/>
        </p:blipFill>
        <p:spPr>
          <a:xfrm>
            <a:off x="-45000" y="-79975"/>
            <a:ext cx="10376999" cy="18447950"/>
          </a:xfrm>
          <a:prstGeom prst="rect">
            <a:avLst/>
          </a:prstGeom>
          <a:noFill/>
          <a:ln>
            <a:noFill/>
          </a:ln>
        </p:spPr>
      </p:pic>
      <p:sp>
        <p:nvSpPr>
          <p:cNvPr id="38" name="Google Shape;38;p6"/>
          <p:cNvSpPr/>
          <p:nvPr/>
        </p:nvSpPr>
        <p:spPr>
          <a:xfrm>
            <a:off x="644400" y="1524000"/>
            <a:ext cx="8998200" cy="15914100"/>
          </a:xfrm>
          <a:prstGeom prst="rect">
            <a:avLst/>
          </a:prstGeom>
          <a:solidFill>
            <a:srgbClr val="1D1D1D">
              <a:alpha val="33930"/>
            </a:srgbClr>
          </a:solid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6"/>
          <p:cNvSpPr txBox="1"/>
          <p:nvPr>
            <p:ph type="title"/>
          </p:nvPr>
        </p:nvSpPr>
        <p:spPr>
          <a:xfrm>
            <a:off x="713225" y="2743200"/>
            <a:ext cx="8851500" cy="1856100"/>
          </a:xfrm>
          <a:prstGeom prst="rect">
            <a:avLst/>
          </a:prstGeom>
        </p:spPr>
        <p:txBody>
          <a:bodyPr anchorCtr="0" anchor="t" bIns="91425" lIns="91425" spcFirstLastPara="1" rIns="91425" wrap="square" tIns="91425">
            <a:noAutofit/>
          </a:bodyPr>
          <a:lstStyle>
            <a:lvl1pPr lvl="0" rtl="0">
              <a:spcBef>
                <a:spcPts val="0"/>
              </a:spcBef>
              <a:spcAft>
                <a:spcPts val="0"/>
              </a:spcAft>
              <a:buSzPts val="5500"/>
              <a:buNone/>
              <a:defRPr/>
            </a:lvl1pPr>
            <a:lvl2pPr lvl="1" rtl="0">
              <a:spcBef>
                <a:spcPts val="0"/>
              </a:spcBef>
              <a:spcAft>
                <a:spcPts val="0"/>
              </a:spcAft>
              <a:buSzPts val="5500"/>
              <a:buNone/>
              <a:defRPr/>
            </a:lvl2pPr>
            <a:lvl3pPr lvl="2" rtl="0">
              <a:spcBef>
                <a:spcPts val="0"/>
              </a:spcBef>
              <a:spcAft>
                <a:spcPts val="0"/>
              </a:spcAft>
              <a:buSzPts val="5500"/>
              <a:buNone/>
              <a:defRPr/>
            </a:lvl3pPr>
            <a:lvl4pPr lvl="3" rtl="0">
              <a:spcBef>
                <a:spcPts val="0"/>
              </a:spcBef>
              <a:spcAft>
                <a:spcPts val="0"/>
              </a:spcAft>
              <a:buSzPts val="5500"/>
              <a:buNone/>
              <a:defRPr/>
            </a:lvl4pPr>
            <a:lvl5pPr lvl="4" rtl="0">
              <a:spcBef>
                <a:spcPts val="0"/>
              </a:spcBef>
              <a:spcAft>
                <a:spcPts val="0"/>
              </a:spcAft>
              <a:buSzPts val="5500"/>
              <a:buNone/>
              <a:defRPr/>
            </a:lvl5pPr>
            <a:lvl6pPr lvl="5" rtl="0">
              <a:spcBef>
                <a:spcPts val="0"/>
              </a:spcBef>
              <a:spcAft>
                <a:spcPts val="0"/>
              </a:spcAft>
              <a:buSzPts val="5500"/>
              <a:buNone/>
              <a:defRPr/>
            </a:lvl6pPr>
            <a:lvl7pPr lvl="6" rtl="0">
              <a:spcBef>
                <a:spcPts val="0"/>
              </a:spcBef>
              <a:spcAft>
                <a:spcPts val="0"/>
              </a:spcAft>
              <a:buSzPts val="5500"/>
              <a:buNone/>
              <a:defRPr/>
            </a:lvl7pPr>
            <a:lvl8pPr lvl="7" rtl="0">
              <a:spcBef>
                <a:spcPts val="0"/>
              </a:spcBef>
              <a:spcAft>
                <a:spcPts val="0"/>
              </a:spcAft>
              <a:buSzPts val="5500"/>
              <a:buNone/>
              <a:defRPr/>
            </a:lvl8pPr>
            <a:lvl9pPr lvl="8" rtl="0">
              <a:spcBef>
                <a:spcPts val="0"/>
              </a:spcBef>
              <a:spcAft>
                <a:spcPts val="0"/>
              </a:spcAft>
              <a:buSzPts val="5500"/>
              <a:buNone/>
              <a:defRPr/>
            </a:lvl9pPr>
          </a:lstStyle>
          <a:p/>
        </p:txBody>
      </p:sp>
      <p:sp>
        <p:nvSpPr>
          <p:cNvPr id="40" name="Google Shape;40;p6"/>
          <p:cNvSpPr/>
          <p:nvPr/>
        </p:nvSpPr>
        <p:spPr>
          <a:xfrm>
            <a:off x="1006950" y="1828175"/>
            <a:ext cx="344400" cy="6447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6"/>
          <p:cNvSpPr/>
          <p:nvPr/>
        </p:nvSpPr>
        <p:spPr>
          <a:xfrm>
            <a:off x="8082725" y="16075025"/>
            <a:ext cx="344400" cy="6447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2" name="Google Shape;42;p6"/>
          <p:cNvCxnSpPr/>
          <p:nvPr/>
        </p:nvCxnSpPr>
        <p:spPr>
          <a:xfrm rot="10800000">
            <a:off x="1289250" y="16397375"/>
            <a:ext cx="6070200" cy="0"/>
          </a:xfrm>
          <a:prstGeom prst="straightConnector1">
            <a:avLst/>
          </a:prstGeom>
          <a:noFill/>
          <a:ln cap="flat" cmpd="sng" w="76200">
            <a:solidFill>
              <a:schemeClr val="lt1"/>
            </a:solidFill>
            <a:prstDash val="solid"/>
            <a:round/>
            <a:headEnd len="med" w="med" type="diamond"/>
            <a:tailEnd len="med" w="med" type="diamond"/>
          </a:ln>
        </p:spPr>
      </p:cxn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43" name="Shape 43"/>
        <p:cNvGrpSpPr/>
        <p:nvPr/>
      </p:nvGrpSpPr>
      <p:grpSpPr>
        <a:xfrm>
          <a:off x="0" y="0"/>
          <a:ext cx="0" cy="0"/>
          <a:chOff x="0" y="0"/>
          <a:chExt cx="0" cy="0"/>
        </a:xfrm>
      </p:grpSpPr>
      <p:pic>
        <p:nvPicPr>
          <p:cNvPr id="44" name="Google Shape;44;p7"/>
          <p:cNvPicPr preferRelativeResize="0"/>
          <p:nvPr/>
        </p:nvPicPr>
        <p:blipFill rotWithShape="1">
          <a:blip r:embed="rId2">
            <a:alphaModFix/>
          </a:blip>
          <a:srcRect b="0" l="0" r="0" t="0"/>
          <a:stretch/>
        </p:blipFill>
        <p:spPr>
          <a:xfrm rot="10800000">
            <a:off x="-45000" y="-79975"/>
            <a:ext cx="10376999" cy="18447950"/>
          </a:xfrm>
          <a:prstGeom prst="rect">
            <a:avLst/>
          </a:prstGeom>
          <a:noFill/>
          <a:ln>
            <a:noFill/>
          </a:ln>
        </p:spPr>
      </p:pic>
      <p:sp>
        <p:nvSpPr>
          <p:cNvPr id="45" name="Google Shape;45;p7"/>
          <p:cNvSpPr/>
          <p:nvPr/>
        </p:nvSpPr>
        <p:spPr>
          <a:xfrm>
            <a:off x="644400" y="1524000"/>
            <a:ext cx="8998200" cy="15914100"/>
          </a:xfrm>
          <a:prstGeom prst="rect">
            <a:avLst/>
          </a:prstGeom>
          <a:solidFill>
            <a:srgbClr val="1D1D1D">
              <a:alpha val="33930"/>
            </a:srgbClr>
          </a:solid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7"/>
          <p:cNvSpPr txBox="1"/>
          <p:nvPr>
            <p:ph idx="1" type="body"/>
          </p:nvPr>
        </p:nvSpPr>
        <p:spPr>
          <a:xfrm>
            <a:off x="961575" y="13326777"/>
            <a:ext cx="8603100" cy="2217900"/>
          </a:xfrm>
          <a:prstGeom prst="rect">
            <a:avLst/>
          </a:prstGeom>
        </p:spPr>
        <p:txBody>
          <a:bodyPr anchorCtr="0" anchor="t" bIns="91425" lIns="91425" spcFirstLastPara="1" rIns="91425" wrap="square" tIns="91425">
            <a:noAutofit/>
          </a:bodyPr>
          <a:lstStyle>
            <a:lvl1pPr indent="-374650" lvl="0" marL="457200">
              <a:lnSpc>
                <a:spcPct val="100000"/>
              </a:lnSpc>
              <a:spcBef>
                <a:spcPts val="0"/>
              </a:spcBef>
              <a:spcAft>
                <a:spcPts val="0"/>
              </a:spcAft>
              <a:buSzPts val="2300"/>
              <a:buChar char="●"/>
              <a:defRPr sz="4000">
                <a:solidFill>
                  <a:schemeClr val="lt1"/>
                </a:solidFill>
              </a:defRPr>
            </a:lvl1pPr>
            <a:lvl2pPr indent="-374650" lvl="1" marL="914400">
              <a:lnSpc>
                <a:spcPct val="100000"/>
              </a:lnSpc>
              <a:spcBef>
                <a:spcPts val="0"/>
              </a:spcBef>
              <a:spcAft>
                <a:spcPts val="0"/>
              </a:spcAft>
              <a:buSzPts val="2300"/>
              <a:buChar char="○"/>
              <a:defRPr sz="2300"/>
            </a:lvl2pPr>
            <a:lvl3pPr indent="-374650" lvl="2" marL="1371600">
              <a:lnSpc>
                <a:spcPct val="100000"/>
              </a:lnSpc>
              <a:spcBef>
                <a:spcPts val="0"/>
              </a:spcBef>
              <a:spcAft>
                <a:spcPts val="0"/>
              </a:spcAft>
              <a:buSzPts val="2300"/>
              <a:buChar char="■"/>
              <a:defRPr sz="2300"/>
            </a:lvl3pPr>
            <a:lvl4pPr indent="-374650" lvl="3" marL="1828800">
              <a:lnSpc>
                <a:spcPct val="100000"/>
              </a:lnSpc>
              <a:spcBef>
                <a:spcPts val="0"/>
              </a:spcBef>
              <a:spcAft>
                <a:spcPts val="0"/>
              </a:spcAft>
              <a:buSzPts val="2300"/>
              <a:buChar char="●"/>
              <a:defRPr sz="2300"/>
            </a:lvl4pPr>
            <a:lvl5pPr indent="-374650" lvl="4" marL="2286000">
              <a:lnSpc>
                <a:spcPct val="100000"/>
              </a:lnSpc>
              <a:spcBef>
                <a:spcPts val="0"/>
              </a:spcBef>
              <a:spcAft>
                <a:spcPts val="0"/>
              </a:spcAft>
              <a:buSzPts val="2300"/>
              <a:buChar char="○"/>
              <a:defRPr sz="2300"/>
            </a:lvl5pPr>
            <a:lvl6pPr indent="-374650" lvl="5" marL="2743200">
              <a:lnSpc>
                <a:spcPct val="100000"/>
              </a:lnSpc>
              <a:spcBef>
                <a:spcPts val="0"/>
              </a:spcBef>
              <a:spcAft>
                <a:spcPts val="0"/>
              </a:spcAft>
              <a:buSzPts val="2300"/>
              <a:buChar char="■"/>
              <a:defRPr sz="2300"/>
            </a:lvl6pPr>
            <a:lvl7pPr indent="-374650" lvl="6" marL="3200400">
              <a:lnSpc>
                <a:spcPct val="100000"/>
              </a:lnSpc>
              <a:spcBef>
                <a:spcPts val="0"/>
              </a:spcBef>
              <a:spcAft>
                <a:spcPts val="0"/>
              </a:spcAft>
              <a:buSzPts val="2300"/>
              <a:buChar char="●"/>
              <a:defRPr sz="2300"/>
            </a:lvl7pPr>
            <a:lvl8pPr indent="-374650" lvl="7" marL="3657600">
              <a:lnSpc>
                <a:spcPct val="100000"/>
              </a:lnSpc>
              <a:spcBef>
                <a:spcPts val="0"/>
              </a:spcBef>
              <a:spcAft>
                <a:spcPts val="0"/>
              </a:spcAft>
              <a:buSzPts val="2300"/>
              <a:buChar char="○"/>
              <a:defRPr sz="2300"/>
            </a:lvl8pPr>
            <a:lvl9pPr indent="-374650" lvl="8" marL="4114800">
              <a:lnSpc>
                <a:spcPct val="100000"/>
              </a:lnSpc>
              <a:spcBef>
                <a:spcPts val="0"/>
              </a:spcBef>
              <a:spcAft>
                <a:spcPts val="0"/>
              </a:spcAft>
              <a:buSzPts val="2300"/>
              <a:buChar char="■"/>
              <a:defRPr sz="2300"/>
            </a:lvl9pPr>
          </a:lstStyle>
          <a:p/>
        </p:txBody>
      </p:sp>
      <p:sp>
        <p:nvSpPr>
          <p:cNvPr id="47" name="Google Shape;47;p7"/>
          <p:cNvSpPr txBox="1"/>
          <p:nvPr>
            <p:ph type="title"/>
          </p:nvPr>
        </p:nvSpPr>
        <p:spPr>
          <a:xfrm>
            <a:off x="961575" y="11408863"/>
            <a:ext cx="8603100" cy="1917900"/>
          </a:xfrm>
          <a:prstGeom prst="rect">
            <a:avLst/>
          </a:prstGeom>
        </p:spPr>
        <p:txBody>
          <a:bodyPr anchorCtr="0" anchor="b" bIns="91425" lIns="91425" spcFirstLastPara="1" rIns="91425" wrap="square" tIns="91425">
            <a:noAutofit/>
          </a:bodyPr>
          <a:lstStyle>
            <a:lvl1pPr lvl="0" rtl="0" algn="l">
              <a:lnSpc>
                <a:spcPct val="100000"/>
              </a:lnSpc>
              <a:spcBef>
                <a:spcPts val="0"/>
              </a:spcBef>
              <a:spcAft>
                <a:spcPts val="0"/>
              </a:spcAft>
              <a:buSzPts val="5500"/>
              <a:buNone/>
              <a:defRPr/>
            </a:lvl1pPr>
            <a:lvl2pPr lvl="1" rtl="0">
              <a:lnSpc>
                <a:spcPct val="100000"/>
              </a:lnSpc>
              <a:spcBef>
                <a:spcPts val="0"/>
              </a:spcBef>
              <a:spcAft>
                <a:spcPts val="0"/>
              </a:spcAft>
              <a:buSzPts val="5500"/>
              <a:buNone/>
              <a:defRPr/>
            </a:lvl2pPr>
            <a:lvl3pPr lvl="2" rtl="0">
              <a:lnSpc>
                <a:spcPct val="100000"/>
              </a:lnSpc>
              <a:spcBef>
                <a:spcPts val="0"/>
              </a:spcBef>
              <a:spcAft>
                <a:spcPts val="0"/>
              </a:spcAft>
              <a:buSzPts val="5500"/>
              <a:buNone/>
              <a:defRPr/>
            </a:lvl3pPr>
            <a:lvl4pPr lvl="3" rtl="0">
              <a:lnSpc>
                <a:spcPct val="100000"/>
              </a:lnSpc>
              <a:spcBef>
                <a:spcPts val="0"/>
              </a:spcBef>
              <a:spcAft>
                <a:spcPts val="0"/>
              </a:spcAft>
              <a:buSzPts val="5500"/>
              <a:buNone/>
              <a:defRPr/>
            </a:lvl4pPr>
            <a:lvl5pPr lvl="4" rtl="0">
              <a:lnSpc>
                <a:spcPct val="100000"/>
              </a:lnSpc>
              <a:spcBef>
                <a:spcPts val="0"/>
              </a:spcBef>
              <a:spcAft>
                <a:spcPts val="0"/>
              </a:spcAft>
              <a:buSzPts val="5500"/>
              <a:buNone/>
              <a:defRPr/>
            </a:lvl5pPr>
            <a:lvl6pPr lvl="5" rtl="0">
              <a:lnSpc>
                <a:spcPct val="100000"/>
              </a:lnSpc>
              <a:spcBef>
                <a:spcPts val="0"/>
              </a:spcBef>
              <a:spcAft>
                <a:spcPts val="0"/>
              </a:spcAft>
              <a:buSzPts val="5500"/>
              <a:buNone/>
              <a:defRPr/>
            </a:lvl6pPr>
            <a:lvl7pPr lvl="6" rtl="0">
              <a:lnSpc>
                <a:spcPct val="100000"/>
              </a:lnSpc>
              <a:spcBef>
                <a:spcPts val="0"/>
              </a:spcBef>
              <a:spcAft>
                <a:spcPts val="0"/>
              </a:spcAft>
              <a:buSzPts val="5500"/>
              <a:buNone/>
              <a:defRPr/>
            </a:lvl7pPr>
            <a:lvl8pPr lvl="7" rtl="0">
              <a:lnSpc>
                <a:spcPct val="100000"/>
              </a:lnSpc>
              <a:spcBef>
                <a:spcPts val="0"/>
              </a:spcBef>
              <a:spcAft>
                <a:spcPts val="0"/>
              </a:spcAft>
              <a:buSzPts val="5500"/>
              <a:buNone/>
              <a:defRPr/>
            </a:lvl8pPr>
            <a:lvl9pPr lvl="8" rtl="0">
              <a:lnSpc>
                <a:spcPct val="100000"/>
              </a:lnSpc>
              <a:spcBef>
                <a:spcPts val="0"/>
              </a:spcBef>
              <a:spcAft>
                <a:spcPts val="0"/>
              </a:spcAft>
              <a:buSzPts val="5500"/>
              <a:buNone/>
              <a:defRPr/>
            </a:lvl9pPr>
          </a:lstStyle>
          <a:p/>
        </p:txBody>
      </p:sp>
      <p:cxnSp>
        <p:nvCxnSpPr>
          <p:cNvPr id="48" name="Google Shape;48;p7"/>
          <p:cNvCxnSpPr/>
          <p:nvPr/>
        </p:nvCxnSpPr>
        <p:spPr>
          <a:xfrm flipH="1">
            <a:off x="8018204" y="15023564"/>
            <a:ext cx="642600" cy="1529100"/>
          </a:xfrm>
          <a:prstGeom prst="straightConnector1">
            <a:avLst/>
          </a:prstGeom>
          <a:noFill/>
          <a:ln cap="flat" cmpd="sng" w="76200">
            <a:solidFill>
              <a:schemeClr val="lt1"/>
            </a:solidFill>
            <a:prstDash val="solid"/>
            <a:round/>
            <a:headEnd len="med" w="med" type="diamond"/>
            <a:tailEnd len="med" w="med" type="diamond"/>
          </a:ln>
        </p:spPr>
      </p:cxnSp>
      <p:sp>
        <p:nvSpPr>
          <p:cNvPr id="49" name="Google Shape;49;p7"/>
          <p:cNvSpPr/>
          <p:nvPr/>
        </p:nvSpPr>
        <p:spPr>
          <a:xfrm>
            <a:off x="8525225" y="2477700"/>
            <a:ext cx="558600" cy="531000"/>
          </a:xfrm>
          <a:prstGeom prst="star5">
            <a:avLst>
              <a:gd fmla="val 8812" name="adj"/>
              <a:gd fmla="val 105146" name="hf"/>
              <a:gd fmla="val 110557" name="v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50" name="Shape 50"/>
        <p:cNvGrpSpPr/>
        <p:nvPr/>
      </p:nvGrpSpPr>
      <p:grpSpPr>
        <a:xfrm>
          <a:off x="0" y="0"/>
          <a:ext cx="0" cy="0"/>
          <a:chOff x="0" y="0"/>
          <a:chExt cx="0" cy="0"/>
        </a:xfrm>
      </p:grpSpPr>
      <p:pic>
        <p:nvPicPr>
          <p:cNvPr id="51" name="Google Shape;51;p8"/>
          <p:cNvPicPr preferRelativeResize="0"/>
          <p:nvPr/>
        </p:nvPicPr>
        <p:blipFill rotWithShape="1">
          <a:blip r:embed="rId2">
            <a:alphaModFix/>
          </a:blip>
          <a:srcRect b="0" l="0" r="0" t="0"/>
          <a:stretch/>
        </p:blipFill>
        <p:spPr>
          <a:xfrm flipH="1">
            <a:off x="-45000" y="-79975"/>
            <a:ext cx="10376999" cy="18447950"/>
          </a:xfrm>
          <a:prstGeom prst="rect">
            <a:avLst/>
          </a:prstGeom>
          <a:noFill/>
          <a:ln>
            <a:noFill/>
          </a:ln>
        </p:spPr>
      </p:pic>
      <p:sp>
        <p:nvSpPr>
          <p:cNvPr id="52" name="Google Shape;52;p8"/>
          <p:cNvSpPr/>
          <p:nvPr/>
        </p:nvSpPr>
        <p:spPr>
          <a:xfrm>
            <a:off x="644400" y="1524000"/>
            <a:ext cx="8998200" cy="15914100"/>
          </a:xfrm>
          <a:prstGeom prst="rect">
            <a:avLst/>
          </a:prstGeom>
          <a:solidFill>
            <a:srgbClr val="1D1D1D">
              <a:alpha val="33930"/>
            </a:srgbClr>
          </a:solid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8"/>
          <p:cNvSpPr/>
          <p:nvPr/>
        </p:nvSpPr>
        <p:spPr>
          <a:xfrm>
            <a:off x="7840650" y="15717475"/>
            <a:ext cx="783900" cy="7839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8"/>
          <p:cNvSpPr/>
          <p:nvPr/>
        </p:nvSpPr>
        <p:spPr>
          <a:xfrm>
            <a:off x="1251175" y="1770450"/>
            <a:ext cx="344400" cy="6447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8"/>
          <p:cNvSpPr/>
          <p:nvPr/>
        </p:nvSpPr>
        <p:spPr>
          <a:xfrm>
            <a:off x="3509200" y="15787075"/>
            <a:ext cx="558600" cy="644700"/>
          </a:xfrm>
          <a:prstGeom prst="star6">
            <a:avLst>
              <a:gd fmla="val 7957" name="adj"/>
              <a:gd fmla="val 115470" name="h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8"/>
          <p:cNvSpPr/>
          <p:nvPr/>
        </p:nvSpPr>
        <p:spPr>
          <a:xfrm>
            <a:off x="7953300" y="1884150"/>
            <a:ext cx="558600" cy="531000"/>
          </a:xfrm>
          <a:prstGeom prst="star5">
            <a:avLst>
              <a:gd fmla="val 8812" name="adj"/>
              <a:gd fmla="val 105146" name="hf"/>
              <a:gd fmla="val 110557" name="v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8"/>
          <p:cNvSpPr txBox="1"/>
          <p:nvPr>
            <p:ph type="title"/>
          </p:nvPr>
        </p:nvSpPr>
        <p:spPr>
          <a:xfrm>
            <a:off x="713225" y="2743200"/>
            <a:ext cx="8818200" cy="12801600"/>
          </a:xfrm>
          <a:prstGeom prst="rect">
            <a:avLst/>
          </a:prstGeom>
        </p:spPr>
        <p:txBody>
          <a:bodyPr anchorCtr="0" anchor="ctr" bIns="91425" lIns="91425" spcFirstLastPara="1" rIns="91425" wrap="square" tIns="91425">
            <a:noAutofit/>
          </a:bodyPr>
          <a:lstStyle>
            <a:lvl1pPr lvl="0">
              <a:spcBef>
                <a:spcPts val="0"/>
              </a:spcBef>
              <a:spcAft>
                <a:spcPts val="0"/>
              </a:spcAft>
              <a:buSzPts val="9300"/>
              <a:buNone/>
              <a:defRPr sz="9300"/>
            </a:lvl1pPr>
            <a:lvl2pPr lvl="1">
              <a:spcBef>
                <a:spcPts val="0"/>
              </a:spcBef>
              <a:spcAft>
                <a:spcPts val="0"/>
              </a:spcAft>
              <a:buSzPts val="9300"/>
              <a:buNone/>
              <a:defRPr sz="9300"/>
            </a:lvl2pPr>
            <a:lvl3pPr lvl="2">
              <a:spcBef>
                <a:spcPts val="0"/>
              </a:spcBef>
              <a:spcAft>
                <a:spcPts val="0"/>
              </a:spcAft>
              <a:buSzPts val="9300"/>
              <a:buNone/>
              <a:defRPr sz="9300"/>
            </a:lvl3pPr>
            <a:lvl4pPr lvl="3">
              <a:spcBef>
                <a:spcPts val="0"/>
              </a:spcBef>
              <a:spcAft>
                <a:spcPts val="0"/>
              </a:spcAft>
              <a:buSzPts val="9300"/>
              <a:buNone/>
              <a:defRPr sz="9300"/>
            </a:lvl4pPr>
            <a:lvl5pPr lvl="4">
              <a:spcBef>
                <a:spcPts val="0"/>
              </a:spcBef>
              <a:spcAft>
                <a:spcPts val="0"/>
              </a:spcAft>
              <a:buSzPts val="9300"/>
              <a:buNone/>
              <a:defRPr sz="9300"/>
            </a:lvl5pPr>
            <a:lvl6pPr lvl="5">
              <a:spcBef>
                <a:spcPts val="0"/>
              </a:spcBef>
              <a:spcAft>
                <a:spcPts val="0"/>
              </a:spcAft>
              <a:buSzPts val="9300"/>
              <a:buNone/>
              <a:defRPr sz="9300"/>
            </a:lvl6pPr>
            <a:lvl7pPr lvl="6">
              <a:spcBef>
                <a:spcPts val="0"/>
              </a:spcBef>
              <a:spcAft>
                <a:spcPts val="0"/>
              </a:spcAft>
              <a:buSzPts val="9300"/>
              <a:buNone/>
              <a:defRPr sz="9300"/>
            </a:lvl7pPr>
            <a:lvl8pPr lvl="7">
              <a:spcBef>
                <a:spcPts val="0"/>
              </a:spcBef>
              <a:spcAft>
                <a:spcPts val="0"/>
              </a:spcAft>
              <a:buSzPts val="9300"/>
              <a:buNone/>
              <a:defRPr sz="9300"/>
            </a:lvl8pPr>
            <a:lvl9pPr lvl="8">
              <a:spcBef>
                <a:spcPts val="0"/>
              </a:spcBef>
              <a:spcAft>
                <a:spcPts val="0"/>
              </a:spcAft>
              <a:buSzPts val="9300"/>
              <a:buNone/>
              <a:defRPr sz="93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58" name="Shape 58"/>
        <p:cNvGrpSpPr/>
        <p:nvPr/>
      </p:nvGrpSpPr>
      <p:grpSpPr>
        <a:xfrm>
          <a:off x="0" y="0"/>
          <a:ext cx="0" cy="0"/>
          <a:chOff x="0" y="0"/>
          <a:chExt cx="0" cy="0"/>
        </a:xfrm>
      </p:grpSpPr>
      <p:pic>
        <p:nvPicPr>
          <p:cNvPr id="59" name="Google Shape;59;p9"/>
          <p:cNvPicPr preferRelativeResize="0"/>
          <p:nvPr/>
        </p:nvPicPr>
        <p:blipFill rotWithShape="1">
          <a:blip r:embed="rId2">
            <a:alphaModFix/>
          </a:blip>
          <a:srcRect b="149" l="0" r="0" t="0"/>
          <a:stretch/>
        </p:blipFill>
        <p:spPr>
          <a:xfrm flipH="1">
            <a:off x="-45000" y="-79975"/>
            <a:ext cx="10376999" cy="18447950"/>
          </a:xfrm>
          <a:prstGeom prst="rect">
            <a:avLst/>
          </a:prstGeom>
          <a:noFill/>
          <a:ln>
            <a:noFill/>
          </a:ln>
        </p:spPr>
      </p:pic>
      <p:sp>
        <p:nvSpPr>
          <p:cNvPr id="60" name="Google Shape;60;p9"/>
          <p:cNvSpPr/>
          <p:nvPr/>
        </p:nvSpPr>
        <p:spPr>
          <a:xfrm>
            <a:off x="644400" y="1524000"/>
            <a:ext cx="8998200" cy="15914100"/>
          </a:xfrm>
          <a:prstGeom prst="rect">
            <a:avLst/>
          </a:prstGeom>
          <a:solidFill>
            <a:srgbClr val="1D1D1D">
              <a:alpha val="33930"/>
            </a:srgbClr>
          </a:solid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9"/>
          <p:cNvSpPr txBox="1"/>
          <p:nvPr>
            <p:ph type="title"/>
          </p:nvPr>
        </p:nvSpPr>
        <p:spPr>
          <a:xfrm>
            <a:off x="1579500" y="2743207"/>
            <a:ext cx="7128000" cy="1313400"/>
          </a:xfrm>
          <a:prstGeom prst="rect">
            <a:avLst/>
          </a:prstGeom>
          <a:noFill/>
        </p:spPr>
        <p:txBody>
          <a:bodyPr anchorCtr="0" anchor="ctr" bIns="91425" lIns="91425" spcFirstLastPara="1" rIns="91425" wrap="square" tIns="91425">
            <a:noAutofit/>
          </a:bodyPr>
          <a:lstStyle>
            <a:lvl1pPr lvl="0" algn="ctr">
              <a:spcBef>
                <a:spcPts val="0"/>
              </a:spcBef>
              <a:spcAft>
                <a:spcPts val="0"/>
              </a:spcAft>
              <a:buSzPts val="8100"/>
              <a:buNone/>
              <a:defRPr sz="8000"/>
            </a:lvl1pPr>
            <a:lvl2pPr lvl="1" algn="ctr">
              <a:spcBef>
                <a:spcPts val="0"/>
              </a:spcBef>
              <a:spcAft>
                <a:spcPts val="0"/>
              </a:spcAft>
              <a:buSzPts val="8100"/>
              <a:buNone/>
              <a:defRPr sz="8100"/>
            </a:lvl2pPr>
            <a:lvl3pPr lvl="2" algn="ctr">
              <a:spcBef>
                <a:spcPts val="0"/>
              </a:spcBef>
              <a:spcAft>
                <a:spcPts val="0"/>
              </a:spcAft>
              <a:buSzPts val="8100"/>
              <a:buNone/>
              <a:defRPr sz="8100"/>
            </a:lvl3pPr>
            <a:lvl4pPr lvl="3" algn="ctr">
              <a:spcBef>
                <a:spcPts val="0"/>
              </a:spcBef>
              <a:spcAft>
                <a:spcPts val="0"/>
              </a:spcAft>
              <a:buSzPts val="8100"/>
              <a:buNone/>
              <a:defRPr sz="8100"/>
            </a:lvl4pPr>
            <a:lvl5pPr lvl="4" algn="ctr">
              <a:spcBef>
                <a:spcPts val="0"/>
              </a:spcBef>
              <a:spcAft>
                <a:spcPts val="0"/>
              </a:spcAft>
              <a:buSzPts val="8100"/>
              <a:buNone/>
              <a:defRPr sz="8100"/>
            </a:lvl5pPr>
            <a:lvl6pPr lvl="5" algn="ctr">
              <a:spcBef>
                <a:spcPts val="0"/>
              </a:spcBef>
              <a:spcAft>
                <a:spcPts val="0"/>
              </a:spcAft>
              <a:buSzPts val="8100"/>
              <a:buNone/>
              <a:defRPr sz="8100"/>
            </a:lvl6pPr>
            <a:lvl7pPr lvl="6" algn="ctr">
              <a:spcBef>
                <a:spcPts val="0"/>
              </a:spcBef>
              <a:spcAft>
                <a:spcPts val="0"/>
              </a:spcAft>
              <a:buSzPts val="8100"/>
              <a:buNone/>
              <a:defRPr sz="8100"/>
            </a:lvl7pPr>
            <a:lvl8pPr lvl="7" algn="ctr">
              <a:spcBef>
                <a:spcPts val="0"/>
              </a:spcBef>
              <a:spcAft>
                <a:spcPts val="0"/>
              </a:spcAft>
              <a:buSzPts val="8100"/>
              <a:buNone/>
              <a:defRPr sz="8100"/>
            </a:lvl8pPr>
            <a:lvl9pPr lvl="8" algn="ctr">
              <a:spcBef>
                <a:spcPts val="0"/>
              </a:spcBef>
              <a:spcAft>
                <a:spcPts val="0"/>
              </a:spcAft>
              <a:buSzPts val="8100"/>
              <a:buNone/>
              <a:defRPr sz="8100"/>
            </a:lvl9pPr>
          </a:lstStyle>
          <a:p/>
        </p:txBody>
      </p:sp>
      <p:sp>
        <p:nvSpPr>
          <p:cNvPr id="62" name="Google Shape;62;p9"/>
          <p:cNvSpPr txBox="1"/>
          <p:nvPr>
            <p:ph idx="1" type="subTitle"/>
          </p:nvPr>
        </p:nvSpPr>
        <p:spPr>
          <a:xfrm>
            <a:off x="734400" y="13002400"/>
            <a:ext cx="8818200" cy="2542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3000"/>
              <a:buNone/>
              <a:defRPr sz="3600"/>
            </a:lvl1pPr>
            <a:lvl2pPr lvl="1" rtl="0" algn="ctr">
              <a:lnSpc>
                <a:spcPct val="100000"/>
              </a:lnSpc>
              <a:spcBef>
                <a:spcPts val="0"/>
              </a:spcBef>
              <a:spcAft>
                <a:spcPts val="0"/>
              </a:spcAft>
              <a:buSzPts val="3000"/>
              <a:buNone/>
              <a:defRPr sz="3000"/>
            </a:lvl2pPr>
            <a:lvl3pPr lvl="2" rtl="0" algn="ctr">
              <a:lnSpc>
                <a:spcPct val="100000"/>
              </a:lnSpc>
              <a:spcBef>
                <a:spcPts val="0"/>
              </a:spcBef>
              <a:spcAft>
                <a:spcPts val="0"/>
              </a:spcAft>
              <a:buSzPts val="3000"/>
              <a:buNone/>
              <a:defRPr sz="3000"/>
            </a:lvl3pPr>
            <a:lvl4pPr lvl="3" rtl="0" algn="ctr">
              <a:lnSpc>
                <a:spcPct val="100000"/>
              </a:lnSpc>
              <a:spcBef>
                <a:spcPts val="0"/>
              </a:spcBef>
              <a:spcAft>
                <a:spcPts val="0"/>
              </a:spcAft>
              <a:buSzPts val="3000"/>
              <a:buNone/>
              <a:defRPr sz="3000"/>
            </a:lvl4pPr>
            <a:lvl5pPr lvl="4" rtl="0" algn="ctr">
              <a:lnSpc>
                <a:spcPct val="100000"/>
              </a:lnSpc>
              <a:spcBef>
                <a:spcPts val="0"/>
              </a:spcBef>
              <a:spcAft>
                <a:spcPts val="0"/>
              </a:spcAft>
              <a:buSzPts val="3000"/>
              <a:buNone/>
              <a:defRPr sz="3000"/>
            </a:lvl5pPr>
            <a:lvl6pPr lvl="5" rtl="0" algn="ctr">
              <a:lnSpc>
                <a:spcPct val="100000"/>
              </a:lnSpc>
              <a:spcBef>
                <a:spcPts val="0"/>
              </a:spcBef>
              <a:spcAft>
                <a:spcPts val="0"/>
              </a:spcAft>
              <a:buSzPts val="3000"/>
              <a:buNone/>
              <a:defRPr sz="3000"/>
            </a:lvl6pPr>
            <a:lvl7pPr lvl="6" rtl="0" algn="ctr">
              <a:lnSpc>
                <a:spcPct val="100000"/>
              </a:lnSpc>
              <a:spcBef>
                <a:spcPts val="0"/>
              </a:spcBef>
              <a:spcAft>
                <a:spcPts val="0"/>
              </a:spcAft>
              <a:buSzPts val="3000"/>
              <a:buNone/>
              <a:defRPr sz="3000"/>
            </a:lvl7pPr>
            <a:lvl8pPr lvl="7" rtl="0" algn="ctr">
              <a:lnSpc>
                <a:spcPct val="100000"/>
              </a:lnSpc>
              <a:spcBef>
                <a:spcPts val="0"/>
              </a:spcBef>
              <a:spcAft>
                <a:spcPts val="0"/>
              </a:spcAft>
              <a:buSzPts val="3000"/>
              <a:buNone/>
              <a:defRPr sz="3000"/>
            </a:lvl8pPr>
            <a:lvl9pPr lvl="8" rtl="0" algn="ctr">
              <a:lnSpc>
                <a:spcPct val="100000"/>
              </a:lnSpc>
              <a:spcBef>
                <a:spcPts val="0"/>
              </a:spcBef>
              <a:spcAft>
                <a:spcPts val="0"/>
              </a:spcAft>
              <a:buSzPts val="3000"/>
              <a:buNone/>
              <a:defRPr sz="3000"/>
            </a:lvl9pPr>
          </a:lstStyle>
          <a:p/>
        </p:txBody>
      </p:sp>
      <p:sp>
        <p:nvSpPr>
          <p:cNvPr id="63" name="Google Shape;63;p9"/>
          <p:cNvSpPr/>
          <p:nvPr>
            <p:ph idx="2" type="pic"/>
          </p:nvPr>
        </p:nvSpPr>
        <p:spPr>
          <a:xfrm>
            <a:off x="1858050" y="4343200"/>
            <a:ext cx="6570900" cy="6570900"/>
          </a:xfrm>
          <a:prstGeom prst="ellipse">
            <a:avLst/>
          </a:prstGeom>
          <a:noFill/>
          <a:ln>
            <a:noFill/>
          </a:ln>
        </p:spPr>
      </p:sp>
      <p:sp>
        <p:nvSpPr>
          <p:cNvPr id="64" name="Google Shape;64;p9"/>
          <p:cNvSpPr txBox="1"/>
          <p:nvPr>
            <p:ph idx="3" type="title"/>
          </p:nvPr>
        </p:nvSpPr>
        <p:spPr>
          <a:xfrm>
            <a:off x="731520" y="11200704"/>
            <a:ext cx="8814900" cy="15636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8100"/>
              <a:buNone/>
              <a:defRPr sz="4800"/>
            </a:lvl1pPr>
            <a:lvl2pPr lvl="1" rtl="0" algn="ctr">
              <a:spcBef>
                <a:spcPts val="0"/>
              </a:spcBef>
              <a:spcAft>
                <a:spcPts val="0"/>
              </a:spcAft>
              <a:buSzPts val="8100"/>
              <a:buNone/>
              <a:defRPr sz="8100"/>
            </a:lvl2pPr>
            <a:lvl3pPr lvl="2" rtl="0" algn="ctr">
              <a:spcBef>
                <a:spcPts val="0"/>
              </a:spcBef>
              <a:spcAft>
                <a:spcPts val="0"/>
              </a:spcAft>
              <a:buSzPts val="8100"/>
              <a:buNone/>
              <a:defRPr sz="8100"/>
            </a:lvl3pPr>
            <a:lvl4pPr lvl="3" rtl="0" algn="ctr">
              <a:spcBef>
                <a:spcPts val="0"/>
              </a:spcBef>
              <a:spcAft>
                <a:spcPts val="0"/>
              </a:spcAft>
              <a:buSzPts val="8100"/>
              <a:buNone/>
              <a:defRPr sz="8100"/>
            </a:lvl4pPr>
            <a:lvl5pPr lvl="4" rtl="0" algn="ctr">
              <a:spcBef>
                <a:spcPts val="0"/>
              </a:spcBef>
              <a:spcAft>
                <a:spcPts val="0"/>
              </a:spcAft>
              <a:buSzPts val="8100"/>
              <a:buNone/>
              <a:defRPr sz="8100"/>
            </a:lvl5pPr>
            <a:lvl6pPr lvl="5" rtl="0" algn="ctr">
              <a:spcBef>
                <a:spcPts val="0"/>
              </a:spcBef>
              <a:spcAft>
                <a:spcPts val="0"/>
              </a:spcAft>
              <a:buSzPts val="8100"/>
              <a:buNone/>
              <a:defRPr sz="8100"/>
            </a:lvl6pPr>
            <a:lvl7pPr lvl="6" rtl="0" algn="ctr">
              <a:spcBef>
                <a:spcPts val="0"/>
              </a:spcBef>
              <a:spcAft>
                <a:spcPts val="0"/>
              </a:spcAft>
              <a:buSzPts val="8100"/>
              <a:buNone/>
              <a:defRPr sz="8100"/>
            </a:lvl7pPr>
            <a:lvl8pPr lvl="7" rtl="0" algn="ctr">
              <a:spcBef>
                <a:spcPts val="0"/>
              </a:spcBef>
              <a:spcAft>
                <a:spcPts val="0"/>
              </a:spcAft>
              <a:buSzPts val="8100"/>
              <a:buNone/>
              <a:defRPr sz="8100"/>
            </a:lvl8pPr>
            <a:lvl9pPr lvl="8" rtl="0" algn="ctr">
              <a:spcBef>
                <a:spcPts val="0"/>
              </a:spcBef>
              <a:spcAft>
                <a:spcPts val="0"/>
              </a:spcAft>
              <a:buSzPts val="8100"/>
              <a:buNone/>
              <a:defRPr sz="8100"/>
            </a:lvl9pPr>
          </a:lstStyle>
          <a:p/>
        </p:txBody>
      </p:sp>
      <p:cxnSp>
        <p:nvCxnSpPr>
          <p:cNvPr id="65" name="Google Shape;65;p9"/>
          <p:cNvCxnSpPr/>
          <p:nvPr/>
        </p:nvCxnSpPr>
        <p:spPr>
          <a:xfrm>
            <a:off x="1772700" y="16264850"/>
            <a:ext cx="4239600" cy="0"/>
          </a:xfrm>
          <a:prstGeom prst="straightConnector1">
            <a:avLst/>
          </a:prstGeom>
          <a:noFill/>
          <a:ln cap="flat" cmpd="sng" w="76200">
            <a:solidFill>
              <a:schemeClr val="lt1"/>
            </a:solidFill>
            <a:prstDash val="solid"/>
            <a:round/>
            <a:headEnd len="med" w="med" type="diamond"/>
            <a:tailEnd len="med" w="med" type="diamond"/>
          </a:ln>
        </p:spPr>
      </p:cxnSp>
      <p:sp>
        <p:nvSpPr>
          <p:cNvPr id="66" name="Google Shape;66;p9"/>
          <p:cNvSpPr/>
          <p:nvPr/>
        </p:nvSpPr>
        <p:spPr>
          <a:xfrm>
            <a:off x="7444350" y="16264838"/>
            <a:ext cx="783900" cy="7839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9"/>
          <p:cNvSpPr/>
          <p:nvPr/>
        </p:nvSpPr>
        <p:spPr>
          <a:xfrm>
            <a:off x="6823500" y="15942500"/>
            <a:ext cx="344400" cy="6447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9"/>
          <p:cNvSpPr/>
          <p:nvPr/>
        </p:nvSpPr>
        <p:spPr>
          <a:xfrm>
            <a:off x="8428950" y="15867034"/>
            <a:ext cx="558600" cy="644700"/>
          </a:xfrm>
          <a:prstGeom prst="star6">
            <a:avLst>
              <a:gd fmla="val 7957" name="adj"/>
              <a:gd fmla="val 115470" name="h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69" name="Shape 69"/>
        <p:cNvGrpSpPr/>
        <p:nvPr/>
      </p:nvGrpSpPr>
      <p:grpSpPr>
        <a:xfrm>
          <a:off x="0" y="0"/>
          <a:ext cx="0" cy="0"/>
          <a:chOff x="0" y="0"/>
          <a:chExt cx="0" cy="0"/>
        </a:xfrm>
      </p:grpSpPr>
      <p:sp>
        <p:nvSpPr>
          <p:cNvPr id="70" name="Google Shape;70;p10"/>
          <p:cNvSpPr txBox="1"/>
          <p:nvPr>
            <p:ph idx="1" type="body"/>
          </p:nvPr>
        </p:nvSpPr>
        <p:spPr>
          <a:xfrm>
            <a:off x="717750" y="4315975"/>
            <a:ext cx="8851500" cy="3365100"/>
          </a:xfrm>
          <a:prstGeom prst="rect">
            <a:avLst/>
          </a:prstGeom>
          <a:noFill/>
        </p:spPr>
        <p:txBody>
          <a:bodyPr anchorCtr="0" anchor="b" bIns="91425" lIns="91425" spcFirstLastPara="1" rIns="91425" wrap="square" tIns="91425">
            <a:noAutofit/>
          </a:bodyPr>
          <a:lstStyle>
            <a:lvl1pPr indent="-228600" lvl="0" marL="457200">
              <a:lnSpc>
                <a:spcPct val="100000"/>
              </a:lnSpc>
              <a:spcBef>
                <a:spcPts val="0"/>
              </a:spcBef>
              <a:spcAft>
                <a:spcPts val="0"/>
              </a:spcAft>
              <a:buSzPts val="3200"/>
              <a:buNone/>
              <a:defRPr sz="10000">
                <a:solidFill>
                  <a:schemeClr val="lt1"/>
                </a:solidFill>
                <a:latin typeface="Goblin One"/>
                <a:ea typeface="Goblin One"/>
                <a:cs typeface="Goblin One"/>
                <a:sym typeface="Goblin One"/>
              </a:defRPr>
            </a:lvl1pPr>
          </a:lstStyle>
          <a:p/>
        </p:txBody>
      </p:sp>
      <p:sp>
        <p:nvSpPr>
          <p:cNvPr id="71" name="Google Shape;71;p10"/>
          <p:cNvSpPr/>
          <p:nvPr/>
        </p:nvSpPr>
        <p:spPr>
          <a:xfrm>
            <a:off x="9172675" y="15152850"/>
            <a:ext cx="783900" cy="7839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10"/>
          <p:cNvSpPr/>
          <p:nvPr/>
        </p:nvSpPr>
        <p:spPr>
          <a:xfrm>
            <a:off x="1432475" y="725025"/>
            <a:ext cx="558600" cy="644700"/>
          </a:xfrm>
          <a:prstGeom prst="star6">
            <a:avLst>
              <a:gd fmla="val 7957" name="adj"/>
              <a:gd fmla="val 115470" name="h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10"/>
          <p:cNvSpPr/>
          <p:nvPr/>
        </p:nvSpPr>
        <p:spPr>
          <a:xfrm>
            <a:off x="9285325" y="2102650"/>
            <a:ext cx="558600" cy="531000"/>
          </a:xfrm>
          <a:prstGeom prst="star5">
            <a:avLst>
              <a:gd fmla="val 8812" name="adj"/>
              <a:gd fmla="val 105146" name="hf"/>
              <a:gd fmla="val 110557" name="v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 name="Google Shape;74;p10"/>
          <p:cNvCxnSpPr/>
          <p:nvPr/>
        </p:nvCxnSpPr>
        <p:spPr>
          <a:xfrm>
            <a:off x="717750" y="7681075"/>
            <a:ext cx="0" cy="9428400"/>
          </a:xfrm>
          <a:prstGeom prst="straightConnector1">
            <a:avLst/>
          </a:prstGeom>
          <a:noFill/>
          <a:ln cap="flat" cmpd="sng" w="76200">
            <a:solidFill>
              <a:schemeClr val="lt1"/>
            </a:solidFill>
            <a:prstDash val="solid"/>
            <a:round/>
            <a:headEnd len="med" w="med" type="diamond"/>
            <a:tailEnd len="med" w="med" type="diamond"/>
          </a:ln>
        </p:spPr>
      </p:cxn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slideLayout" Target="../slideLayouts/slideLayout33.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34" Type="http://schemas.openxmlformats.org/officeDocument/2006/relationships/theme" Target="../theme/theme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slideLayout" Target="../slideLayouts/slideLayout35.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2743200"/>
            <a:ext cx="8851500" cy="18561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Clr>
                <a:schemeClr val="lt1"/>
              </a:buClr>
              <a:buSzPts val="5500"/>
              <a:buFont typeface="Goblin One"/>
              <a:buNone/>
              <a:defRPr sz="5500">
                <a:solidFill>
                  <a:schemeClr val="lt1"/>
                </a:solidFill>
                <a:latin typeface="Goblin One"/>
                <a:ea typeface="Goblin One"/>
                <a:cs typeface="Goblin One"/>
                <a:sym typeface="Goblin One"/>
              </a:defRPr>
            </a:lvl1pPr>
            <a:lvl2pPr lvl="1" algn="ctr">
              <a:lnSpc>
                <a:spcPct val="100000"/>
              </a:lnSpc>
              <a:spcBef>
                <a:spcPts val="0"/>
              </a:spcBef>
              <a:spcAft>
                <a:spcPts val="0"/>
              </a:spcAft>
              <a:buClr>
                <a:schemeClr val="lt1"/>
              </a:buClr>
              <a:buSzPts val="5500"/>
              <a:buFont typeface="Goblin One"/>
              <a:buNone/>
              <a:defRPr sz="5500">
                <a:solidFill>
                  <a:schemeClr val="lt1"/>
                </a:solidFill>
                <a:latin typeface="Goblin One"/>
                <a:ea typeface="Goblin One"/>
                <a:cs typeface="Goblin One"/>
                <a:sym typeface="Goblin One"/>
              </a:defRPr>
            </a:lvl2pPr>
            <a:lvl3pPr lvl="2" algn="ctr">
              <a:lnSpc>
                <a:spcPct val="100000"/>
              </a:lnSpc>
              <a:spcBef>
                <a:spcPts val="0"/>
              </a:spcBef>
              <a:spcAft>
                <a:spcPts val="0"/>
              </a:spcAft>
              <a:buClr>
                <a:schemeClr val="lt1"/>
              </a:buClr>
              <a:buSzPts val="5500"/>
              <a:buFont typeface="Goblin One"/>
              <a:buNone/>
              <a:defRPr sz="5500">
                <a:solidFill>
                  <a:schemeClr val="lt1"/>
                </a:solidFill>
                <a:latin typeface="Goblin One"/>
                <a:ea typeface="Goblin One"/>
                <a:cs typeface="Goblin One"/>
                <a:sym typeface="Goblin One"/>
              </a:defRPr>
            </a:lvl3pPr>
            <a:lvl4pPr lvl="3" algn="ctr">
              <a:lnSpc>
                <a:spcPct val="100000"/>
              </a:lnSpc>
              <a:spcBef>
                <a:spcPts val="0"/>
              </a:spcBef>
              <a:spcAft>
                <a:spcPts val="0"/>
              </a:spcAft>
              <a:buClr>
                <a:schemeClr val="lt1"/>
              </a:buClr>
              <a:buSzPts val="5500"/>
              <a:buFont typeface="Goblin One"/>
              <a:buNone/>
              <a:defRPr sz="5500">
                <a:solidFill>
                  <a:schemeClr val="lt1"/>
                </a:solidFill>
                <a:latin typeface="Goblin One"/>
                <a:ea typeface="Goblin One"/>
                <a:cs typeface="Goblin One"/>
                <a:sym typeface="Goblin One"/>
              </a:defRPr>
            </a:lvl4pPr>
            <a:lvl5pPr lvl="4" algn="ctr">
              <a:lnSpc>
                <a:spcPct val="100000"/>
              </a:lnSpc>
              <a:spcBef>
                <a:spcPts val="0"/>
              </a:spcBef>
              <a:spcAft>
                <a:spcPts val="0"/>
              </a:spcAft>
              <a:buClr>
                <a:schemeClr val="lt1"/>
              </a:buClr>
              <a:buSzPts val="5500"/>
              <a:buFont typeface="Goblin One"/>
              <a:buNone/>
              <a:defRPr sz="5500">
                <a:solidFill>
                  <a:schemeClr val="lt1"/>
                </a:solidFill>
                <a:latin typeface="Goblin One"/>
                <a:ea typeface="Goblin One"/>
                <a:cs typeface="Goblin One"/>
                <a:sym typeface="Goblin One"/>
              </a:defRPr>
            </a:lvl5pPr>
            <a:lvl6pPr lvl="5" algn="ctr">
              <a:lnSpc>
                <a:spcPct val="100000"/>
              </a:lnSpc>
              <a:spcBef>
                <a:spcPts val="0"/>
              </a:spcBef>
              <a:spcAft>
                <a:spcPts val="0"/>
              </a:spcAft>
              <a:buClr>
                <a:schemeClr val="lt1"/>
              </a:buClr>
              <a:buSzPts val="5500"/>
              <a:buFont typeface="Goblin One"/>
              <a:buNone/>
              <a:defRPr sz="5500">
                <a:solidFill>
                  <a:schemeClr val="lt1"/>
                </a:solidFill>
                <a:latin typeface="Goblin One"/>
                <a:ea typeface="Goblin One"/>
                <a:cs typeface="Goblin One"/>
                <a:sym typeface="Goblin One"/>
              </a:defRPr>
            </a:lvl6pPr>
            <a:lvl7pPr lvl="6" algn="ctr">
              <a:lnSpc>
                <a:spcPct val="100000"/>
              </a:lnSpc>
              <a:spcBef>
                <a:spcPts val="0"/>
              </a:spcBef>
              <a:spcAft>
                <a:spcPts val="0"/>
              </a:spcAft>
              <a:buClr>
                <a:schemeClr val="lt1"/>
              </a:buClr>
              <a:buSzPts val="5500"/>
              <a:buFont typeface="Goblin One"/>
              <a:buNone/>
              <a:defRPr sz="5500">
                <a:solidFill>
                  <a:schemeClr val="lt1"/>
                </a:solidFill>
                <a:latin typeface="Goblin One"/>
                <a:ea typeface="Goblin One"/>
                <a:cs typeface="Goblin One"/>
                <a:sym typeface="Goblin One"/>
              </a:defRPr>
            </a:lvl7pPr>
            <a:lvl8pPr lvl="7" algn="ctr">
              <a:lnSpc>
                <a:spcPct val="100000"/>
              </a:lnSpc>
              <a:spcBef>
                <a:spcPts val="0"/>
              </a:spcBef>
              <a:spcAft>
                <a:spcPts val="0"/>
              </a:spcAft>
              <a:buClr>
                <a:schemeClr val="lt1"/>
              </a:buClr>
              <a:buSzPts val="5500"/>
              <a:buFont typeface="Goblin One"/>
              <a:buNone/>
              <a:defRPr sz="5500">
                <a:solidFill>
                  <a:schemeClr val="lt1"/>
                </a:solidFill>
                <a:latin typeface="Goblin One"/>
                <a:ea typeface="Goblin One"/>
                <a:cs typeface="Goblin One"/>
                <a:sym typeface="Goblin One"/>
              </a:defRPr>
            </a:lvl8pPr>
            <a:lvl9pPr lvl="8" algn="ctr">
              <a:lnSpc>
                <a:spcPct val="100000"/>
              </a:lnSpc>
              <a:spcBef>
                <a:spcPts val="0"/>
              </a:spcBef>
              <a:spcAft>
                <a:spcPts val="0"/>
              </a:spcAft>
              <a:buClr>
                <a:schemeClr val="lt1"/>
              </a:buClr>
              <a:buSzPts val="5500"/>
              <a:buFont typeface="Goblin One"/>
              <a:buNone/>
              <a:defRPr sz="5500">
                <a:solidFill>
                  <a:schemeClr val="lt1"/>
                </a:solidFill>
                <a:latin typeface="Goblin One"/>
                <a:ea typeface="Goblin One"/>
                <a:cs typeface="Goblin One"/>
                <a:sym typeface="Goblin One"/>
              </a:defRPr>
            </a:lvl9pPr>
          </a:lstStyle>
          <a:p/>
        </p:txBody>
      </p:sp>
      <p:sp>
        <p:nvSpPr>
          <p:cNvPr id="7" name="Google Shape;7;p1"/>
          <p:cNvSpPr txBox="1"/>
          <p:nvPr>
            <p:ph idx="1" type="body"/>
          </p:nvPr>
        </p:nvSpPr>
        <p:spPr>
          <a:xfrm>
            <a:off x="713225" y="5087075"/>
            <a:ext cx="8851500" cy="10457700"/>
          </a:xfrm>
          <a:prstGeom prst="rect">
            <a:avLst/>
          </a:prstGeom>
          <a:noFill/>
          <a:ln>
            <a:noFill/>
          </a:ln>
        </p:spPr>
        <p:txBody>
          <a:bodyPr anchorCtr="0" anchor="t" bIns="91425" lIns="91425" spcFirstLastPara="1" rIns="91425" wrap="square" tIns="91425">
            <a:noAutofit/>
          </a:bodyPr>
          <a:lstStyle>
            <a:lvl1pPr indent="-431800" lvl="0" marL="457200">
              <a:lnSpc>
                <a:spcPct val="100000"/>
              </a:lnSpc>
              <a:spcBef>
                <a:spcPts val="0"/>
              </a:spcBef>
              <a:spcAft>
                <a:spcPts val="0"/>
              </a:spcAft>
              <a:buClr>
                <a:schemeClr val="lt1"/>
              </a:buClr>
              <a:buSzPts val="3200"/>
              <a:buFont typeface="Karla SemiBold"/>
              <a:buChar char="●"/>
              <a:defRPr sz="3200">
                <a:solidFill>
                  <a:schemeClr val="lt1"/>
                </a:solidFill>
                <a:latin typeface="Karla SemiBold"/>
                <a:ea typeface="Karla SemiBold"/>
                <a:cs typeface="Karla SemiBold"/>
                <a:sym typeface="Karla SemiBold"/>
              </a:defRPr>
            </a:lvl1pPr>
            <a:lvl2pPr indent="-431800" lvl="1" marL="914400">
              <a:lnSpc>
                <a:spcPct val="100000"/>
              </a:lnSpc>
              <a:spcBef>
                <a:spcPts val="0"/>
              </a:spcBef>
              <a:spcAft>
                <a:spcPts val="0"/>
              </a:spcAft>
              <a:buClr>
                <a:schemeClr val="lt1"/>
              </a:buClr>
              <a:buSzPts val="3200"/>
              <a:buFont typeface="Karla SemiBold"/>
              <a:buChar char="○"/>
              <a:defRPr sz="3200">
                <a:solidFill>
                  <a:schemeClr val="lt1"/>
                </a:solidFill>
                <a:latin typeface="Karla SemiBold"/>
                <a:ea typeface="Karla SemiBold"/>
                <a:cs typeface="Karla SemiBold"/>
                <a:sym typeface="Karla SemiBold"/>
              </a:defRPr>
            </a:lvl2pPr>
            <a:lvl3pPr indent="-431800" lvl="2" marL="1371600">
              <a:lnSpc>
                <a:spcPct val="100000"/>
              </a:lnSpc>
              <a:spcBef>
                <a:spcPts val="0"/>
              </a:spcBef>
              <a:spcAft>
                <a:spcPts val="0"/>
              </a:spcAft>
              <a:buClr>
                <a:schemeClr val="lt1"/>
              </a:buClr>
              <a:buSzPts val="3200"/>
              <a:buFont typeface="Karla SemiBold"/>
              <a:buChar char="■"/>
              <a:defRPr sz="3200">
                <a:solidFill>
                  <a:schemeClr val="lt1"/>
                </a:solidFill>
                <a:latin typeface="Karla SemiBold"/>
                <a:ea typeface="Karla SemiBold"/>
                <a:cs typeface="Karla SemiBold"/>
                <a:sym typeface="Karla SemiBold"/>
              </a:defRPr>
            </a:lvl3pPr>
            <a:lvl4pPr indent="-431800" lvl="3" marL="1828800">
              <a:lnSpc>
                <a:spcPct val="100000"/>
              </a:lnSpc>
              <a:spcBef>
                <a:spcPts val="0"/>
              </a:spcBef>
              <a:spcAft>
                <a:spcPts val="0"/>
              </a:spcAft>
              <a:buClr>
                <a:schemeClr val="lt1"/>
              </a:buClr>
              <a:buSzPts val="3200"/>
              <a:buFont typeface="Karla SemiBold"/>
              <a:buChar char="●"/>
              <a:defRPr sz="3200">
                <a:solidFill>
                  <a:schemeClr val="lt1"/>
                </a:solidFill>
                <a:latin typeface="Karla SemiBold"/>
                <a:ea typeface="Karla SemiBold"/>
                <a:cs typeface="Karla SemiBold"/>
                <a:sym typeface="Karla SemiBold"/>
              </a:defRPr>
            </a:lvl4pPr>
            <a:lvl5pPr indent="-431800" lvl="4" marL="2286000">
              <a:lnSpc>
                <a:spcPct val="100000"/>
              </a:lnSpc>
              <a:spcBef>
                <a:spcPts val="0"/>
              </a:spcBef>
              <a:spcAft>
                <a:spcPts val="0"/>
              </a:spcAft>
              <a:buClr>
                <a:schemeClr val="lt1"/>
              </a:buClr>
              <a:buSzPts val="3200"/>
              <a:buFont typeface="Karla SemiBold"/>
              <a:buChar char="○"/>
              <a:defRPr sz="3200">
                <a:solidFill>
                  <a:schemeClr val="lt1"/>
                </a:solidFill>
                <a:latin typeface="Karla SemiBold"/>
                <a:ea typeface="Karla SemiBold"/>
                <a:cs typeface="Karla SemiBold"/>
                <a:sym typeface="Karla SemiBold"/>
              </a:defRPr>
            </a:lvl5pPr>
            <a:lvl6pPr indent="-431800" lvl="5" marL="2743200">
              <a:lnSpc>
                <a:spcPct val="100000"/>
              </a:lnSpc>
              <a:spcBef>
                <a:spcPts val="0"/>
              </a:spcBef>
              <a:spcAft>
                <a:spcPts val="0"/>
              </a:spcAft>
              <a:buClr>
                <a:schemeClr val="lt1"/>
              </a:buClr>
              <a:buSzPts val="3200"/>
              <a:buFont typeface="Karla SemiBold"/>
              <a:buChar char="■"/>
              <a:defRPr sz="3200">
                <a:solidFill>
                  <a:schemeClr val="lt1"/>
                </a:solidFill>
                <a:latin typeface="Karla SemiBold"/>
                <a:ea typeface="Karla SemiBold"/>
                <a:cs typeface="Karla SemiBold"/>
                <a:sym typeface="Karla SemiBold"/>
              </a:defRPr>
            </a:lvl6pPr>
            <a:lvl7pPr indent="-431800" lvl="6" marL="3200400">
              <a:lnSpc>
                <a:spcPct val="100000"/>
              </a:lnSpc>
              <a:spcBef>
                <a:spcPts val="0"/>
              </a:spcBef>
              <a:spcAft>
                <a:spcPts val="0"/>
              </a:spcAft>
              <a:buClr>
                <a:schemeClr val="lt1"/>
              </a:buClr>
              <a:buSzPts val="3200"/>
              <a:buFont typeface="Karla SemiBold"/>
              <a:buChar char="●"/>
              <a:defRPr sz="3200">
                <a:solidFill>
                  <a:schemeClr val="lt1"/>
                </a:solidFill>
                <a:latin typeface="Karla SemiBold"/>
                <a:ea typeface="Karla SemiBold"/>
                <a:cs typeface="Karla SemiBold"/>
                <a:sym typeface="Karla SemiBold"/>
              </a:defRPr>
            </a:lvl7pPr>
            <a:lvl8pPr indent="-431800" lvl="7" marL="3657600">
              <a:lnSpc>
                <a:spcPct val="100000"/>
              </a:lnSpc>
              <a:spcBef>
                <a:spcPts val="0"/>
              </a:spcBef>
              <a:spcAft>
                <a:spcPts val="0"/>
              </a:spcAft>
              <a:buClr>
                <a:schemeClr val="lt1"/>
              </a:buClr>
              <a:buSzPts val="3200"/>
              <a:buFont typeface="Karla SemiBold"/>
              <a:buChar char="○"/>
              <a:defRPr sz="3200">
                <a:solidFill>
                  <a:schemeClr val="lt1"/>
                </a:solidFill>
                <a:latin typeface="Karla SemiBold"/>
                <a:ea typeface="Karla SemiBold"/>
                <a:cs typeface="Karla SemiBold"/>
                <a:sym typeface="Karla SemiBold"/>
              </a:defRPr>
            </a:lvl8pPr>
            <a:lvl9pPr indent="-431800" lvl="8" marL="4114800">
              <a:lnSpc>
                <a:spcPct val="100000"/>
              </a:lnSpc>
              <a:spcBef>
                <a:spcPts val="0"/>
              </a:spcBef>
              <a:spcAft>
                <a:spcPts val="0"/>
              </a:spcAft>
              <a:buClr>
                <a:schemeClr val="lt1"/>
              </a:buClr>
              <a:buSzPts val="3200"/>
              <a:buFont typeface="Karla SemiBold"/>
              <a:buChar char="■"/>
              <a:defRPr sz="3200">
                <a:solidFill>
                  <a:schemeClr val="lt1"/>
                </a:solidFill>
                <a:latin typeface="Karla SemiBold"/>
                <a:ea typeface="Karla SemiBold"/>
                <a:cs typeface="Karla SemiBold"/>
                <a:sym typeface="Karla SemiBold"/>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pos="449">
          <p15:clr>
            <a:srgbClr val="EA4335"/>
          </p15:clr>
        </p15:guide>
        <p15:guide id="2" pos="6025">
          <p15:clr>
            <a:srgbClr val="EA4335"/>
          </p15:clr>
        </p15:guide>
        <p15:guide id="3" orient="horz" pos="1728">
          <p15:clr>
            <a:srgbClr val="EA4335"/>
          </p15:clr>
        </p15:guide>
        <p15:guide id="4" orient="horz" pos="9792">
          <p15:clr>
            <a:srgbClr val="EA4335"/>
          </p15:clr>
        </p15:guide>
      </p15:sldGuideLst>
    </p:ext>
  </p:extLst>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278" name="Shape 278"/>
        <p:cNvGrpSpPr/>
        <p:nvPr/>
      </p:nvGrpSpPr>
      <p:grpSpPr>
        <a:xfrm>
          <a:off x="0" y="0"/>
          <a:ext cx="0" cy="0"/>
          <a:chOff x="0" y="0"/>
          <a:chExt cx="0" cy="0"/>
        </a:xfrm>
      </p:grpSpPr>
      <p:sp>
        <p:nvSpPr>
          <p:cNvPr id="279" name="Google Shape;279;p35"/>
          <p:cNvSpPr txBox="1"/>
          <p:nvPr>
            <p:ph type="title"/>
          </p:nvPr>
        </p:nvSpPr>
        <p:spPr>
          <a:xfrm>
            <a:off x="1179300" y="3318934"/>
            <a:ext cx="7928400" cy="1715400"/>
          </a:xfrm>
          <a:prstGeom prst="rect">
            <a:avLst/>
          </a:prstGeom>
          <a:noFill/>
          <a:ln>
            <a:noFill/>
          </a:ln>
        </p:spPr>
        <p:txBody>
          <a:bodyPr anchorCtr="0" anchor="t" bIns="136325" lIns="136325" spcFirstLastPara="1" rIns="136325" wrap="square" tIns="136325">
            <a:noAutofit/>
          </a:bodyPr>
          <a:lstStyle>
            <a:lvl1pPr lvl="0" rtl="0">
              <a:spcBef>
                <a:spcPts val="0"/>
              </a:spcBef>
              <a:spcAft>
                <a:spcPts val="0"/>
              </a:spcAft>
              <a:buClr>
                <a:schemeClr val="lt1"/>
              </a:buClr>
              <a:buSzPts val="3600"/>
              <a:buNone/>
              <a:defRPr sz="3600">
                <a:solidFill>
                  <a:schemeClr val="lt1"/>
                </a:solidFill>
              </a:defRPr>
            </a:lvl1pPr>
            <a:lvl2pPr lvl="1" rtl="0">
              <a:spcBef>
                <a:spcPts val="0"/>
              </a:spcBef>
              <a:spcAft>
                <a:spcPts val="0"/>
              </a:spcAft>
              <a:buClr>
                <a:schemeClr val="lt1"/>
              </a:buClr>
              <a:buSzPts val="3600"/>
              <a:buNone/>
              <a:defRPr sz="3600">
                <a:solidFill>
                  <a:schemeClr val="lt1"/>
                </a:solidFill>
              </a:defRPr>
            </a:lvl2pPr>
            <a:lvl3pPr lvl="2" rtl="0">
              <a:spcBef>
                <a:spcPts val="0"/>
              </a:spcBef>
              <a:spcAft>
                <a:spcPts val="0"/>
              </a:spcAft>
              <a:buClr>
                <a:schemeClr val="lt1"/>
              </a:buClr>
              <a:buSzPts val="3600"/>
              <a:buNone/>
              <a:defRPr sz="3600">
                <a:solidFill>
                  <a:schemeClr val="lt1"/>
                </a:solidFill>
              </a:defRPr>
            </a:lvl3pPr>
            <a:lvl4pPr lvl="3" rtl="0">
              <a:spcBef>
                <a:spcPts val="0"/>
              </a:spcBef>
              <a:spcAft>
                <a:spcPts val="0"/>
              </a:spcAft>
              <a:buClr>
                <a:schemeClr val="lt1"/>
              </a:buClr>
              <a:buSzPts val="3600"/>
              <a:buNone/>
              <a:defRPr sz="3600">
                <a:solidFill>
                  <a:schemeClr val="lt1"/>
                </a:solidFill>
              </a:defRPr>
            </a:lvl4pPr>
            <a:lvl5pPr lvl="4" rtl="0">
              <a:spcBef>
                <a:spcPts val="0"/>
              </a:spcBef>
              <a:spcAft>
                <a:spcPts val="0"/>
              </a:spcAft>
              <a:buClr>
                <a:schemeClr val="lt1"/>
              </a:buClr>
              <a:buSzPts val="3600"/>
              <a:buNone/>
              <a:defRPr sz="3600">
                <a:solidFill>
                  <a:schemeClr val="lt1"/>
                </a:solidFill>
              </a:defRPr>
            </a:lvl5pPr>
            <a:lvl6pPr lvl="5" rtl="0">
              <a:spcBef>
                <a:spcPts val="0"/>
              </a:spcBef>
              <a:spcAft>
                <a:spcPts val="0"/>
              </a:spcAft>
              <a:buClr>
                <a:schemeClr val="lt1"/>
              </a:buClr>
              <a:buSzPts val="3600"/>
              <a:buNone/>
              <a:defRPr sz="3600">
                <a:solidFill>
                  <a:schemeClr val="lt1"/>
                </a:solidFill>
              </a:defRPr>
            </a:lvl6pPr>
            <a:lvl7pPr lvl="6" rtl="0">
              <a:spcBef>
                <a:spcPts val="0"/>
              </a:spcBef>
              <a:spcAft>
                <a:spcPts val="0"/>
              </a:spcAft>
              <a:buClr>
                <a:schemeClr val="lt1"/>
              </a:buClr>
              <a:buSzPts val="3600"/>
              <a:buNone/>
              <a:defRPr sz="3600">
                <a:solidFill>
                  <a:schemeClr val="lt1"/>
                </a:solidFill>
              </a:defRPr>
            </a:lvl7pPr>
            <a:lvl8pPr lvl="7" rtl="0">
              <a:spcBef>
                <a:spcPts val="0"/>
              </a:spcBef>
              <a:spcAft>
                <a:spcPts val="0"/>
              </a:spcAft>
              <a:buClr>
                <a:schemeClr val="lt1"/>
              </a:buClr>
              <a:buSzPts val="3600"/>
              <a:buNone/>
              <a:defRPr sz="3600">
                <a:solidFill>
                  <a:schemeClr val="lt1"/>
                </a:solidFill>
              </a:defRPr>
            </a:lvl8pPr>
            <a:lvl9pPr lvl="8" rtl="0">
              <a:spcBef>
                <a:spcPts val="0"/>
              </a:spcBef>
              <a:spcAft>
                <a:spcPts val="0"/>
              </a:spcAft>
              <a:buClr>
                <a:schemeClr val="lt1"/>
              </a:buClr>
              <a:buSzPts val="3600"/>
              <a:buNone/>
              <a:defRPr sz="3600">
                <a:solidFill>
                  <a:schemeClr val="lt1"/>
                </a:solidFill>
              </a:defRPr>
            </a:lvl9pPr>
          </a:lstStyle>
          <a:p/>
        </p:txBody>
      </p:sp>
      <p:sp>
        <p:nvSpPr>
          <p:cNvPr id="280" name="Google Shape;280;p35"/>
          <p:cNvSpPr txBox="1"/>
          <p:nvPr>
            <p:ph idx="1" type="body"/>
          </p:nvPr>
        </p:nvSpPr>
        <p:spPr>
          <a:xfrm>
            <a:off x="1179300" y="6028268"/>
            <a:ext cx="7928400" cy="8895300"/>
          </a:xfrm>
          <a:prstGeom prst="rect">
            <a:avLst/>
          </a:prstGeom>
          <a:noFill/>
          <a:ln>
            <a:noFill/>
          </a:ln>
        </p:spPr>
        <p:txBody>
          <a:bodyPr anchorCtr="0" anchor="t" bIns="136325" lIns="136325" spcFirstLastPara="1" rIns="136325" wrap="square" tIns="136325">
            <a:noAutofit/>
          </a:bodyPr>
          <a:lstStyle>
            <a:lvl1pPr indent="-368300" lvl="0" marL="457200" rtl="0">
              <a:lnSpc>
                <a:spcPct val="115000"/>
              </a:lnSpc>
              <a:spcBef>
                <a:spcPts val="0"/>
              </a:spcBef>
              <a:spcAft>
                <a:spcPts val="0"/>
              </a:spcAft>
              <a:buClr>
                <a:schemeClr val="lt1"/>
              </a:buClr>
              <a:buSzPts val="2200"/>
              <a:buChar char="●"/>
              <a:defRPr sz="2200">
                <a:solidFill>
                  <a:schemeClr val="lt1"/>
                </a:solidFill>
              </a:defRPr>
            </a:lvl1pPr>
            <a:lvl2pPr indent="-368300" lvl="1" marL="914400" rtl="0">
              <a:lnSpc>
                <a:spcPct val="115000"/>
              </a:lnSpc>
              <a:spcBef>
                <a:spcPts val="0"/>
              </a:spcBef>
              <a:spcAft>
                <a:spcPts val="0"/>
              </a:spcAft>
              <a:buClr>
                <a:schemeClr val="lt1"/>
              </a:buClr>
              <a:buSzPts val="2200"/>
              <a:buChar char="○"/>
              <a:defRPr sz="2200">
                <a:solidFill>
                  <a:schemeClr val="lt1"/>
                </a:solidFill>
              </a:defRPr>
            </a:lvl2pPr>
            <a:lvl3pPr indent="-368300" lvl="2" marL="1371600" rtl="0">
              <a:lnSpc>
                <a:spcPct val="115000"/>
              </a:lnSpc>
              <a:spcBef>
                <a:spcPts val="0"/>
              </a:spcBef>
              <a:spcAft>
                <a:spcPts val="0"/>
              </a:spcAft>
              <a:buClr>
                <a:schemeClr val="lt1"/>
              </a:buClr>
              <a:buSzPts val="2200"/>
              <a:buChar char="■"/>
              <a:defRPr sz="2200">
                <a:solidFill>
                  <a:schemeClr val="lt1"/>
                </a:solidFill>
              </a:defRPr>
            </a:lvl3pPr>
            <a:lvl4pPr indent="-368300" lvl="3" marL="1828800" rtl="0">
              <a:lnSpc>
                <a:spcPct val="115000"/>
              </a:lnSpc>
              <a:spcBef>
                <a:spcPts val="0"/>
              </a:spcBef>
              <a:spcAft>
                <a:spcPts val="0"/>
              </a:spcAft>
              <a:buClr>
                <a:schemeClr val="lt1"/>
              </a:buClr>
              <a:buSzPts val="2200"/>
              <a:buChar char="●"/>
              <a:defRPr sz="2200">
                <a:solidFill>
                  <a:schemeClr val="lt1"/>
                </a:solidFill>
              </a:defRPr>
            </a:lvl4pPr>
            <a:lvl5pPr indent="-368300" lvl="4" marL="2286000" rtl="0">
              <a:lnSpc>
                <a:spcPct val="115000"/>
              </a:lnSpc>
              <a:spcBef>
                <a:spcPts val="0"/>
              </a:spcBef>
              <a:spcAft>
                <a:spcPts val="0"/>
              </a:spcAft>
              <a:buClr>
                <a:schemeClr val="lt1"/>
              </a:buClr>
              <a:buSzPts val="2200"/>
              <a:buChar char="○"/>
              <a:defRPr sz="2200">
                <a:solidFill>
                  <a:schemeClr val="lt1"/>
                </a:solidFill>
              </a:defRPr>
            </a:lvl5pPr>
            <a:lvl6pPr indent="-368300" lvl="5" marL="2743200" rtl="0">
              <a:lnSpc>
                <a:spcPct val="115000"/>
              </a:lnSpc>
              <a:spcBef>
                <a:spcPts val="0"/>
              </a:spcBef>
              <a:spcAft>
                <a:spcPts val="0"/>
              </a:spcAft>
              <a:buClr>
                <a:schemeClr val="lt1"/>
              </a:buClr>
              <a:buSzPts val="2200"/>
              <a:buChar char="■"/>
              <a:defRPr sz="2200">
                <a:solidFill>
                  <a:schemeClr val="lt1"/>
                </a:solidFill>
              </a:defRPr>
            </a:lvl6pPr>
            <a:lvl7pPr indent="-368300" lvl="6" marL="3200400" rtl="0">
              <a:lnSpc>
                <a:spcPct val="115000"/>
              </a:lnSpc>
              <a:spcBef>
                <a:spcPts val="0"/>
              </a:spcBef>
              <a:spcAft>
                <a:spcPts val="0"/>
              </a:spcAft>
              <a:buClr>
                <a:schemeClr val="lt1"/>
              </a:buClr>
              <a:buSzPts val="2200"/>
              <a:buChar char="●"/>
              <a:defRPr sz="2200">
                <a:solidFill>
                  <a:schemeClr val="lt1"/>
                </a:solidFill>
              </a:defRPr>
            </a:lvl7pPr>
            <a:lvl8pPr indent="-368300" lvl="7" marL="3657600" rtl="0">
              <a:lnSpc>
                <a:spcPct val="115000"/>
              </a:lnSpc>
              <a:spcBef>
                <a:spcPts val="0"/>
              </a:spcBef>
              <a:spcAft>
                <a:spcPts val="0"/>
              </a:spcAft>
              <a:buClr>
                <a:schemeClr val="lt1"/>
              </a:buClr>
              <a:buSzPts val="2200"/>
              <a:buChar char="○"/>
              <a:defRPr sz="2200">
                <a:solidFill>
                  <a:schemeClr val="lt1"/>
                </a:solidFill>
              </a:defRPr>
            </a:lvl8pPr>
            <a:lvl9pPr indent="-368300" lvl="8" marL="4114800" rtl="0">
              <a:lnSpc>
                <a:spcPct val="115000"/>
              </a:lnSpc>
              <a:spcBef>
                <a:spcPts val="0"/>
              </a:spcBef>
              <a:spcAft>
                <a:spcPts val="0"/>
              </a:spcAft>
              <a:buClr>
                <a:schemeClr val="lt1"/>
              </a:buClr>
              <a:buSzPts val="2200"/>
              <a:buChar char="■"/>
              <a:defRPr sz="2200">
                <a:solidFill>
                  <a:schemeClr val="lt1"/>
                </a:solidFill>
              </a:defRPr>
            </a:lvl9pPr>
          </a:lstStyle>
          <a:p/>
        </p:txBody>
      </p:sp>
    </p:spTree>
  </p:cSld>
  <p:clrMap accent1="accent1" accent2="accent2" accent3="accent3" accent4="accent4" accent5="accent5" accent6="accent6" bg1="lt1" bg2="dk2" tx1="dk1" tx2="lt2" folHlink="folHlink" hlink="hlink"/>
  <p:sldLayoutIdLst>
    <p:sldLayoutId id="2147483681" r:id="rId1"/>
    <p:sldLayoutId id="2147483682" r:id="rId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hyperlink" Target="https://bit.ly/3A1uf1Q" TargetMode="Externa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0.xml"/><Relationship Id="rId3" Type="http://schemas.openxmlformats.org/officeDocument/2006/relationships/hyperlink" Target="https://bit.ly/3A1uf1Q" TargetMode="Externa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1.xml"/><Relationship Id="rId3" Type="http://schemas.openxmlformats.org/officeDocument/2006/relationships/hyperlink" Target="https://bit.ly/3A1uf1Q" TargetMode="External"/><Relationship Id="rId4" Type="http://schemas.openxmlformats.org/officeDocument/2006/relationships/image" Target="../media/image25.jpg"/><Relationship Id="rId5" Type="http://schemas.openxmlformats.org/officeDocument/2006/relationships/image" Target="../media/image24.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12.xml"/><Relationship Id="rId3" Type="http://schemas.openxmlformats.org/officeDocument/2006/relationships/hyperlink" Target="https://bit.ly/3A1uf1Q" TargetMode="External"/><Relationship Id="rId4" Type="http://schemas.openxmlformats.org/officeDocument/2006/relationships/image" Target="../media/image15.jpg"/><Relationship Id="rId5" Type="http://schemas.openxmlformats.org/officeDocument/2006/relationships/image" Target="../media/image23.jpg"/><Relationship Id="rId6" Type="http://schemas.openxmlformats.org/officeDocument/2006/relationships/image" Target="../media/image22.jp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3.xml"/><Relationship Id="rId3" Type="http://schemas.openxmlformats.org/officeDocument/2006/relationships/image" Target="../media/image13.jpg"/><Relationship Id="rId4" Type="http://schemas.openxmlformats.org/officeDocument/2006/relationships/image" Target="../media/image14.jpg"/><Relationship Id="rId5" Type="http://schemas.openxmlformats.org/officeDocument/2006/relationships/hyperlink" Target="https://bit.ly/3A1uf1Q" TargetMode="Externa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4.xml"/><Relationship Id="rId3" Type="http://schemas.openxmlformats.org/officeDocument/2006/relationships/hyperlink" Target="https://bit.ly/3A1uf1Q" TargetMode="Externa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5.xml"/><Relationship Id="rId3" Type="http://schemas.openxmlformats.org/officeDocument/2006/relationships/hyperlink" Target="https://bit.ly/3A1uf1Q" TargetMode="Externa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6.xml"/><Relationship Id="rId3" Type="http://schemas.openxmlformats.org/officeDocument/2006/relationships/hyperlink" Target="https://bit.ly/3A1uf1Q" TargetMode="Externa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7.xml"/><Relationship Id="rId3" Type="http://schemas.openxmlformats.org/officeDocument/2006/relationships/hyperlink" Target="https://bit.ly/3A1uf1Q" TargetMode="Externa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18.xml"/><Relationship Id="rId3" Type="http://schemas.openxmlformats.org/officeDocument/2006/relationships/hyperlink" Target="https://bit.ly/3A1uf1Q" TargetMode="External"/><Relationship Id="rId4" Type="http://schemas.openxmlformats.org/officeDocument/2006/relationships/image" Target="../media/image21.jp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9.xml"/><Relationship Id="rId3" Type="http://schemas.openxmlformats.org/officeDocument/2006/relationships/hyperlink" Target="https://bit.ly/3A1uf1Q" TargetMode="Externa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hyperlink" Target="https://bit.ly/3A1uf1Q" TargetMode="External"/><Relationship Id="rId4" Type="http://schemas.openxmlformats.org/officeDocument/2006/relationships/hyperlink" Target="http://bit.ly/30B07Gq" TargetMode="External"/><Relationship Id="rId9" Type="http://schemas.openxmlformats.org/officeDocument/2006/relationships/hyperlink" Target="https://wepik.com/?utm_source=slidesgo_template&amp;utm_medium=referral-link&amp;utm_campaign=promo-slide&amp;utm_term=slidesgo&amp;utm_content=wepik" TargetMode="External"/><Relationship Id="rId5" Type="http://schemas.openxmlformats.org/officeDocument/2006/relationships/hyperlink" Target="http://bit.ly/33VAFh3" TargetMode="External"/><Relationship Id="rId6" Type="http://schemas.openxmlformats.org/officeDocument/2006/relationships/hyperlink" Target="https://www.freepik.com/?utm_source=slidesgo_template&amp;utm_medium=referral-link&amp;utm_campaign=promo-slide&amp;utm_term=slidesgo&amp;utm_content=freepik" TargetMode="External"/><Relationship Id="rId7" Type="http://schemas.openxmlformats.org/officeDocument/2006/relationships/hyperlink" Target="https://www.flaticon.com/?utm_source=slidesgo_template&amp;utm_medium=referral-link&amp;utm_campaign=promo-slide&amp;utm_term=slidesgo&amp;utm_content=flaticon" TargetMode="External"/><Relationship Id="rId8" Type="http://schemas.openxmlformats.org/officeDocument/2006/relationships/hyperlink" Target="https://storyset.com/?utm_source=slidesgo_template&amp;utm_medium=referral-link&amp;utm_campaign=promo-slide&amp;utm_term=slidesgo&amp;utm_content=storyset" TargetMode="External"/><Relationship Id="rId11" Type="http://schemas.openxmlformats.org/officeDocument/2006/relationships/slide" Target="/ppt/slides/slide37.xml"/><Relationship Id="rId10" Type="http://schemas.openxmlformats.org/officeDocument/2006/relationships/hyperlink" Target="https://www.videvo.net/?utm_source=slidesgo_template&amp;utm_medium=referral-link&amp;utm_campaign=sg_resources&amp;utm_content=videvo" TargetMode="External"/><Relationship Id="rId13" Type="http://schemas.openxmlformats.org/officeDocument/2006/relationships/slide" Target="/ppt/slides/slide33.xml"/><Relationship Id="rId12" Type="http://schemas.openxmlformats.org/officeDocument/2006/relationships/slide" Target="/ppt/slides/slide34.xml"/><Relationship Id="rId15" Type="http://schemas.openxmlformats.org/officeDocument/2006/relationships/slide" Target="/ppt/slides/slide37.xml"/><Relationship Id="rId14" Type="http://schemas.openxmlformats.org/officeDocument/2006/relationships/slide" Target="/ppt/slides/slide33.xml"/><Relationship Id="rId17" Type="http://schemas.openxmlformats.org/officeDocument/2006/relationships/slide" Target="/ppt/slides/slide39.xml"/><Relationship Id="rId16" Type="http://schemas.openxmlformats.org/officeDocument/2006/relationships/slide" Target="/ppt/slides/slide45.xml"/><Relationship Id="rId19" Type="http://schemas.openxmlformats.org/officeDocument/2006/relationships/hyperlink" Target="https://bit.ly/3A1uf1Q" TargetMode="External"/><Relationship Id="rId18"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0.xml"/><Relationship Id="rId3" Type="http://schemas.openxmlformats.org/officeDocument/2006/relationships/hyperlink" Target="https://bit.ly/3A1uf1Q" TargetMode="Externa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1.xml"/><Relationship Id="rId3" Type="http://schemas.openxmlformats.org/officeDocument/2006/relationships/hyperlink" Target="https://bit.ly/3A1uf1Q" TargetMode="Externa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2.xml"/><Relationship Id="rId3" Type="http://schemas.openxmlformats.org/officeDocument/2006/relationships/hyperlink" Target="https://bit.ly/3A1uf1Q"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3.xml"/><Relationship Id="rId3" Type="http://schemas.openxmlformats.org/officeDocument/2006/relationships/hyperlink" Target="https://bit.ly/3A1uf1Q"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4.xml"/><Relationship Id="rId3" Type="http://schemas.openxmlformats.org/officeDocument/2006/relationships/hyperlink" Target="https://bit.ly/3A1uf1Q"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5.xml"/><Relationship Id="rId3" Type="http://schemas.openxmlformats.org/officeDocument/2006/relationships/hyperlink" Target="https://bit.ly/3A1uf1Q"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6.xml"/><Relationship Id="rId3" Type="http://schemas.openxmlformats.org/officeDocument/2006/relationships/hyperlink" Target="https://bit.ly/3A1uf1Q"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27.xml"/><Relationship Id="rId3" Type="http://schemas.openxmlformats.org/officeDocument/2006/relationships/hyperlink" Target="https://bit.ly/3A1uf1Q"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8.xml"/><Relationship Id="rId3" Type="http://schemas.openxmlformats.org/officeDocument/2006/relationships/hyperlink" Target="https://bit.ly/3A1uf1Q"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9.xml"/><Relationship Id="rId3" Type="http://schemas.openxmlformats.org/officeDocument/2006/relationships/image" Target="../media/image8.jpg"/><Relationship Id="rId4" Type="http://schemas.openxmlformats.org/officeDocument/2006/relationships/hyperlink" Target="https://bit.ly/3A1uf1Q"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 Id="rId3" Type="http://schemas.openxmlformats.org/officeDocument/2006/relationships/hyperlink" Target="https://bit.ly/3A1uf1Q" TargetMode="Externa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0.xml"/><Relationship Id="rId3" Type="http://schemas.openxmlformats.org/officeDocument/2006/relationships/hyperlink" Target="https://bit.ly/3A1uf1Q" TargetMode="Externa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1.xml"/><Relationship Id="rId3" Type="http://schemas.openxmlformats.org/officeDocument/2006/relationships/hyperlink" Target="https://bit.ly/3A1uf1Q"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2.xml"/><Relationship Id="rId3" Type="http://schemas.openxmlformats.org/officeDocument/2006/relationships/hyperlink" Target="https://bit.ly/3A1uf1Q"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3.xml"/><Relationship Id="rId3" Type="http://schemas.openxmlformats.org/officeDocument/2006/relationships/hyperlink" Target="https://www.freepik.com/free-vector/watercolor-galaxy-background_23682337.htm/?utm_source=slidesgo_template&amp;utm_medium=referral-link&amp;utm_campaign=sg_resources&amp;utm_content=freepik" TargetMode="External"/><Relationship Id="rId4" Type="http://schemas.openxmlformats.org/officeDocument/2006/relationships/hyperlink" Target="https://www.freepik.com/free-vector/watercolor-galaxy-background_23682333.htm/?utm_source=slidesgo_template&amp;utm_medium=referral-link&amp;utm_campaign=sg_resources&amp;utm_content=freepik" TargetMode="External"/><Relationship Id="rId9" Type="http://schemas.openxmlformats.org/officeDocument/2006/relationships/image" Target="../media/image20.png"/><Relationship Id="rId5" Type="http://schemas.openxmlformats.org/officeDocument/2006/relationships/hyperlink" Target="https://www.freepik.com/free-vector/watercolor-galaxy-background_23682340.htm/?utm_source=slidesgo_template&amp;utm_medium=referral-link&amp;utm_campaign=sg_resources&amp;utm_content=freepik" TargetMode="External"/><Relationship Id="rId6" Type="http://schemas.openxmlformats.org/officeDocument/2006/relationships/hyperlink" Target="https://www.freepik.com/free-vector/watercolor-galaxy-background_23682347.htm/?utm_source=slidesgo_template&amp;utm_medium=referral-link&amp;utm_campaign=sg_resources&amp;utm_content=freepik" TargetMode="External"/><Relationship Id="rId7" Type="http://schemas.openxmlformats.org/officeDocument/2006/relationships/hyperlink" Target="https://www.freepik.com/free-vector/watercolor-galaxy-background_23682335.htm/?utm_source=slidesgo_template&amp;utm_medium=referral-link&amp;utm_campaign=sg_resources&amp;utm_content=freepik" TargetMode="External"/><Relationship Id="rId8" Type="http://schemas.openxmlformats.org/officeDocument/2006/relationships/image" Target="../media/image19.png"/><Relationship Id="rId11" Type="http://schemas.openxmlformats.org/officeDocument/2006/relationships/image" Target="../media/image16.png"/><Relationship Id="rId10" Type="http://schemas.openxmlformats.org/officeDocument/2006/relationships/image" Target="../media/image17.png"/><Relationship Id="rId12" Type="http://schemas.openxmlformats.org/officeDocument/2006/relationships/image" Target="../media/image18.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4.xml"/><Relationship Id="rId3" Type="http://schemas.openxmlformats.org/officeDocument/2006/relationships/hyperlink" Target="https://www.freepik.com/free-vector/watercolor-galaxy-background_23682339.htm/?utm_source=slidesgo_template&amp;utm_medium=referral-link&amp;utm_campaign=sg_resources&amp;utm_content=freepik" TargetMode="External"/><Relationship Id="rId4" Type="http://schemas.openxmlformats.org/officeDocument/2006/relationships/hyperlink" Target="https://www.freepik.com/free-vector/watercolor-galaxy-background_23682342.htm/?utm_source=slidesgo_template&amp;utm_medium=referral-link&amp;utm_campaign=sg_resources&amp;utm_content=freepik" TargetMode="External"/><Relationship Id="rId9" Type="http://schemas.openxmlformats.org/officeDocument/2006/relationships/hyperlink" Target="https://www.freepik.com/free-photo/full-shot-couple-dancing-beach_30591607.htm/?utm_source=slidesgo_template&amp;utm_medium=referral-link&amp;utm_campaign=sg_resources&amp;utm_content=freepik" TargetMode="External"/><Relationship Id="rId5" Type="http://schemas.openxmlformats.org/officeDocument/2006/relationships/hyperlink" Target="https://www.freepik.com/free-vector/watercolor-galaxy-background_23682344.htm/?utm_source=slidesgo_template&amp;utm_medium=referral-link&amp;utm_campaign=sg_resources&amp;utm_content=freepik" TargetMode="External"/><Relationship Id="rId6" Type="http://schemas.openxmlformats.org/officeDocument/2006/relationships/hyperlink" Target="https://www.flaticon.es/packs/galaxy-7?word=galaxy/?utm_source=slidesgo_template&amp;utm_medium=referral-link&amp;utm_campaign=sg_resources&amp;utm_content=flaticon" TargetMode="External"/><Relationship Id="rId7" Type="http://schemas.openxmlformats.org/officeDocument/2006/relationships/hyperlink" Target="https://www.freepik.com/free-photo/full-shot-women-sitting-meadow_30591600.htm/?utm_source=slidesgo_template&amp;utm_medium=referral-link&amp;utm_campaign=sg_resources&amp;utm_content=freepik" TargetMode="External"/><Relationship Id="rId8" Type="http://schemas.openxmlformats.org/officeDocument/2006/relationships/hyperlink" Target="https://www.freepik.com/free-photo/side-view-women-holding-hands-astral-wallpaper_30591606.htm/?utm_source=slidesgo_template&amp;utm_medium=referral-link&amp;utm_campaign=sg_resources&amp;utm_content=freepik" TargetMode="External"/><Relationship Id="rId11" Type="http://schemas.openxmlformats.org/officeDocument/2006/relationships/hyperlink" Target="https://www.freepik.com/free-photo/back-view-man-bridge_30591595.htm/?utm_source=slidesgo_template&amp;utm_medium=referral-link&amp;utm_campaign=sg_resources&amp;utm_content=freepik" TargetMode="External"/><Relationship Id="rId10" Type="http://schemas.openxmlformats.org/officeDocument/2006/relationships/hyperlink" Target="https://www.freepik.com/free-photo/full-shot-people-holding-hands_30591598.htm/?utm_source=slidesgo_template&amp;utm_medium=referral-link&amp;utm_campaign=sg_resources&amp;utm_content=freepik" TargetMode="External"/><Relationship Id="rId13" Type="http://schemas.openxmlformats.org/officeDocument/2006/relationships/hyperlink" Target="https://www.freepik.com/free-photo/full-shot-woman-sitting-rocks_30591596.htm/?utm_source=slidesgo_template&amp;utm_medium=referral-link&amp;utm_campaign=sg_resources&amp;utm_content=freepik" TargetMode="External"/><Relationship Id="rId12" Type="http://schemas.openxmlformats.org/officeDocument/2006/relationships/hyperlink" Target="https://www.freepik.com/free-photo/full-shot-man-street-astral-wallpaper_30591608.htm/?utm_source=slidesgo_template&amp;utm_medium=referral-link&amp;utm_campaign=sg_resources&amp;utm_content=freepik" TargetMode="External"/><Relationship Id="rId15" Type="http://schemas.openxmlformats.org/officeDocument/2006/relationships/hyperlink" Target="https://bit.ly/3A1uf1Q" TargetMode="External"/><Relationship Id="rId14" Type="http://schemas.openxmlformats.org/officeDocument/2006/relationships/hyperlink" Target="https://www.freepik.com/free-photo/portrait-woman-posing-with-universe-projection-texture_30124666.htm/?utm_source=slidesgo_template&amp;utm_medium=referral-link&amp;utm_campaign=sg_resources&amp;utm_content=freepik"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5.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6.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7.xml"/><Relationship Id="rId3" Type="http://schemas.openxmlformats.org/officeDocument/2006/relationships/hyperlink" Target="https://fonts.google.com/specimen/Goblin+One" TargetMode="External"/><Relationship Id="rId4" Type="http://schemas.openxmlformats.org/officeDocument/2006/relationships/hyperlink" Target="https://fonts.google.com/specimen/Karla"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8.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cuate?utm_source=slidesgo_template&amp;utm_medium=referral-link&amp;utm_campaign=slidesgo_final_slides&amp;utm_term=cuate&amp;utm_content=storyset" TargetMode="External"/><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1" Type="http://schemas.openxmlformats.org/officeDocument/2006/relationships/image" Target="../media/image7.png"/><Relationship Id="rId10" Type="http://schemas.openxmlformats.org/officeDocument/2006/relationships/image" Target="../media/image6.png"/><Relationship Id="rId13" Type="http://schemas.openxmlformats.org/officeDocument/2006/relationships/image" Target="../media/image10.png"/><Relationship Id="rId12" Type="http://schemas.openxmlformats.org/officeDocument/2006/relationships/image" Target="../media/image9.png"/><Relationship Id="rId14" Type="http://schemas.openxmlformats.org/officeDocument/2006/relationships/image" Target="../media/image11.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9.xml"/><Relationship Id="rId3" Type="http://schemas.openxmlformats.org/officeDocument/2006/relationships/hyperlink" Target="https://bit.ly/2ZjL1pd" TargetMode="Externa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 Id="rId3" Type="http://schemas.openxmlformats.org/officeDocument/2006/relationships/image" Target="../media/image26.jpg"/><Relationship Id="rId4" Type="http://schemas.openxmlformats.org/officeDocument/2006/relationships/hyperlink" Target="https://bit.ly/3A1uf1Q"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5.xml"/><Relationship Id="rId3" Type="http://schemas.openxmlformats.org/officeDocument/2006/relationships/hyperlink" Target="https://workspace.google.com/marketplace/app/icons_for_slides_docs/381578326502" TargetMode="Externa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9.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5.xml"/><Relationship Id="rId3" Type="http://schemas.openxmlformats.org/officeDocument/2006/relationships/image" Target="../media/image5.jpg"/><Relationship Id="rId4" Type="http://schemas.openxmlformats.org/officeDocument/2006/relationships/hyperlink" Target="https://bit.ly/3A1uf1Q" TargetMode="Externa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52.xml"/><Relationship Id="rId3" Type="http://schemas.openxmlformats.org/officeDocument/2006/relationships/hyperlink" Target="http://bit.ly/2PfT4lq" TargetMode="External"/><Relationship Id="rId4" Type="http://schemas.openxmlformats.org/officeDocument/2006/relationships/image" Target="../media/image12.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xml"/><Relationship Id="rId3" Type="http://schemas.openxmlformats.org/officeDocument/2006/relationships/hyperlink" Target="https://bit.ly/3A1uf1Q" TargetMode="Externa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7.xml"/><Relationship Id="rId3" Type="http://schemas.openxmlformats.org/officeDocument/2006/relationships/hyperlink" Target="https://bit.ly/3A1uf1Q" TargetMode="Externa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8.xml"/><Relationship Id="rId3" Type="http://schemas.openxmlformats.org/officeDocument/2006/relationships/hyperlink" Target="https://bit.ly/3A1uf1Q" TargetMode="Externa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9.xml"/><Relationship Id="rId3" Type="http://schemas.openxmlformats.org/officeDocument/2006/relationships/hyperlink" Target="https://bit.ly/3A1uf1Q" TargetMode="Externa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7" name="Shape 287"/>
        <p:cNvGrpSpPr/>
        <p:nvPr/>
      </p:nvGrpSpPr>
      <p:grpSpPr>
        <a:xfrm>
          <a:off x="0" y="0"/>
          <a:ext cx="0" cy="0"/>
          <a:chOff x="0" y="0"/>
          <a:chExt cx="0" cy="0"/>
        </a:xfrm>
      </p:grpSpPr>
      <p:sp>
        <p:nvSpPr>
          <p:cNvPr id="288" name="Google Shape;288;p38"/>
          <p:cNvSpPr txBox="1"/>
          <p:nvPr>
            <p:ph type="ctrTitle"/>
          </p:nvPr>
        </p:nvSpPr>
        <p:spPr>
          <a:xfrm>
            <a:off x="1074450" y="2962726"/>
            <a:ext cx="8138100" cy="5094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10300">
                <a:solidFill>
                  <a:schemeClr val="lt1"/>
                </a:solidFill>
              </a:rPr>
              <a:t>CONSTE</a:t>
            </a:r>
            <a:r>
              <a:rPr lang="en" sz="9800">
                <a:solidFill>
                  <a:schemeClr val="lt1"/>
                </a:solidFill>
              </a:rPr>
              <a:t>LLATION</a:t>
            </a:r>
            <a:endParaRPr sz="9800">
              <a:solidFill>
                <a:schemeClr val="lt1"/>
              </a:solidFill>
            </a:endParaRPr>
          </a:p>
          <a:p>
            <a:pPr indent="0" lvl="0" marL="0" rtl="0" algn="l">
              <a:spcBef>
                <a:spcPts val="0"/>
              </a:spcBef>
              <a:spcAft>
                <a:spcPts val="0"/>
              </a:spcAft>
              <a:buNone/>
            </a:pPr>
            <a:r>
              <a:rPr lang="en" sz="5800">
                <a:solidFill>
                  <a:schemeClr val="lt1"/>
                </a:solidFill>
              </a:rPr>
              <a:t>BACKGROUND</a:t>
            </a:r>
            <a:r>
              <a:rPr lang="en" sz="5300">
                <a:solidFill>
                  <a:schemeClr val="lt1"/>
                </a:solidFill>
              </a:rPr>
              <a:t> </a:t>
            </a:r>
            <a:r>
              <a:rPr lang="en" sz="4900">
                <a:solidFill>
                  <a:schemeClr val="lt1"/>
                </a:solidFill>
              </a:rPr>
              <a:t>IG STORIES</a:t>
            </a:r>
            <a:endParaRPr sz="5500"/>
          </a:p>
        </p:txBody>
      </p:sp>
      <p:sp>
        <p:nvSpPr>
          <p:cNvPr id="289" name="Google Shape;289;p38"/>
          <p:cNvSpPr txBox="1"/>
          <p:nvPr>
            <p:ph idx="1" type="subTitle"/>
          </p:nvPr>
        </p:nvSpPr>
        <p:spPr>
          <a:xfrm>
            <a:off x="1074450" y="13909057"/>
            <a:ext cx="8138100" cy="1527000"/>
          </a:xfrm>
          <a:prstGeom prst="rect">
            <a:avLst/>
          </a:prstGeom>
        </p:spPr>
        <p:txBody>
          <a:bodyPr anchorCtr="0" anchor="t" bIns="91425" lIns="91425" spcFirstLastPara="1" rIns="91425" wrap="square" tIns="91425">
            <a:noAutofit/>
          </a:bodyPr>
          <a:lstStyle/>
          <a:p>
            <a:pPr indent="0" lvl="0" marL="0" rtl="0" algn="r">
              <a:spcBef>
                <a:spcPts val="0"/>
              </a:spcBef>
              <a:spcAft>
                <a:spcPts val="2300"/>
              </a:spcAft>
              <a:buNone/>
            </a:pPr>
            <a:r>
              <a:rPr lang="en"/>
              <a:t>Here is where your presentation begins</a:t>
            </a:r>
            <a:endParaRPr/>
          </a:p>
        </p:txBody>
      </p:sp>
      <p:cxnSp>
        <p:nvCxnSpPr>
          <p:cNvPr id="290" name="Google Shape;290;p38"/>
          <p:cNvCxnSpPr/>
          <p:nvPr/>
        </p:nvCxnSpPr>
        <p:spPr>
          <a:xfrm flipH="1">
            <a:off x="7710100" y="7554537"/>
            <a:ext cx="4800" cy="6234000"/>
          </a:xfrm>
          <a:prstGeom prst="straightConnector1">
            <a:avLst/>
          </a:prstGeom>
          <a:noFill/>
          <a:ln cap="flat" cmpd="sng" w="76200">
            <a:solidFill>
              <a:schemeClr val="lt1"/>
            </a:solidFill>
            <a:prstDash val="solid"/>
            <a:round/>
            <a:headEnd len="med" w="med" type="diamond"/>
            <a:tailEnd len="med" w="med" type="diamond"/>
          </a:ln>
        </p:spPr>
      </p:cxnSp>
      <p:sp>
        <p:nvSpPr>
          <p:cNvPr id="291" name="Google Shape;291;p38"/>
          <p:cNvSpPr/>
          <p:nvPr/>
        </p:nvSpPr>
        <p:spPr>
          <a:xfrm rot="-1737344">
            <a:off x="1543110" y="10175931"/>
            <a:ext cx="4728032" cy="1629635"/>
          </a:xfrm>
          <a:prstGeom prst="ellipse">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92" name="Google Shape;292;p38"/>
          <p:cNvCxnSpPr>
            <a:endCxn id="291" idx="7"/>
          </p:cNvCxnSpPr>
          <p:nvPr/>
        </p:nvCxnSpPr>
        <p:spPr>
          <a:xfrm>
            <a:off x="2198223" y="9290633"/>
            <a:ext cx="2892600" cy="386700"/>
          </a:xfrm>
          <a:prstGeom prst="straightConnector1">
            <a:avLst/>
          </a:prstGeom>
          <a:noFill/>
          <a:ln cap="flat" cmpd="sng" w="76200">
            <a:solidFill>
              <a:schemeClr val="lt1"/>
            </a:solidFill>
            <a:prstDash val="solid"/>
            <a:round/>
            <a:headEnd len="med" w="med" type="diamond"/>
            <a:tailEnd len="med" w="med" type="diamond"/>
          </a:ln>
        </p:spPr>
      </p:cxnSp>
      <p:cxnSp>
        <p:nvCxnSpPr>
          <p:cNvPr id="293" name="Google Shape;293;p38"/>
          <p:cNvCxnSpPr>
            <a:stCxn id="291" idx="3"/>
          </p:cNvCxnSpPr>
          <p:nvPr/>
        </p:nvCxnSpPr>
        <p:spPr>
          <a:xfrm flipH="1">
            <a:off x="2080829" y="12304164"/>
            <a:ext cx="642600" cy="1529100"/>
          </a:xfrm>
          <a:prstGeom prst="straightConnector1">
            <a:avLst/>
          </a:prstGeom>
          <a:noFill/>
          <a:ln cap="flat" cmpd="sng" w="76200">
            <a:solidFill>
              <a:schemeClr val="lt1"/>
            </a:solidFill>
            <a:prstDash val="solid"/>
            <a:round/>
            <a:headEnd len="med" w="med" type="diamond"/>
            <a:tailEnd len="med" w="med" type="diamond"/>
          </a:ln>
        </p:spPr>
      </p:cxnSp>
      <p:cxnSp>
        <p:nvCxnSpPr>
          <p:cNvPr id="294" name="Google Shape;294;p38"/>
          <p:cNvCxnSpPr>
            <a:endCxn id="291" idx="4"/>
          </p:cNvCxnSpPr>
          <p:nvPr/>
        </p:nvCxnSpPr>
        <p:spPr>
          <a:xfrm rot="10800000">
            <a:off x="4301626" y="11703699"/>
            <a:ext cx="1406100" cy="414900"/>
          </a:xfrm>
          <a:prstGeom prst="straightConnector1">
            <a:avLst/>
          </a:prstGeom>
          <a:noFill/>
          <a:ln cap="flat" cmpd="sng" w="76200">
            <a:solidFill>
              <a:schemeClr val="lt1"/>
            </a:solidFill>
            <a:prstDash val="solid"/>
            <a:round/>
            <a:headEnd len="med" w="med" type="diamond"/>
            <a:tailEnd len="med" w="med" type="diamond"/>
          </a:ln>
        </p:spPr>
      </p:cxnSp>
      <p:sp>
        <p:nvSpPr>
          <p:cNvPr id="295" name="Google Shape;295;p38"/>
          <p:cNvSpPr/>
          <p:nvPr/>
        </p:nvSpPr>
        <p:spPr>
          <a:xfrm>
            <a:off x="2051550" y="9993925"/>
            <a:ext cx="1529100" cy="1529100"/>
          </a:xfrm>
          <a:prstGeom prst="ellipse">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38"/>
          <p:cNvSpPr/>
          <p:nvPr/>
        </p:nvSpPr>
        <p:spPr>
          <a:xfrm>
            <a:off x="5255825" y="10265025"/>
            <a:ext cx="783900" cy="7839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38"/>
          <p:cNvSpPr/>
          <p:nvPr/>
        </p:nvSpPr>
        <p:spPr>
          <a:xfrm>
            <a:off x="1465375" y="9503025"/>
            <a:ext cx="344400" cy="6447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38"/>
          <p:cNvSpPr/>
          <p:nvPr/>
        </p:nvSpPr>
        <p:spPr>
          <a:xfrm>
            <a:off x="1251175" y="11308050"/>
            <a:ext cx="558600" cy="644700"/>
          </a:xfrm>
          <a:prstGeom prst="star6">
            <a:avLst>
              <a:gd fmla="val 7957" name="adj"/>
              <a:gd fmla="val 115470" name="h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38"/>
          <p:cNvSpPr/>
          <p:nvPr/>
        </p:nvSpPr>
        <p:spPr>
          <a:xfrm>
            <a:off x="5180125" y="8878500"/>
            <a:ext cx="558600" cy="531000"/>
          </a:xfrm>
          <a:prstGeom prst="star5">
            <a:avLst>
              <a:gd fmla="val 8812" name="adj"/>
              <a:gd fmla="val 105146" name="hf"/>
              <a:gd fmla="val 110557" name="v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38"/>
          <p:cNvSpPr/>
          <p:nvPr/>
        </p:nvSpPr>
        <p:spPr>
          <a:xfrm>
            <a:off x="3593925" y="9744725"/>
            <a:ext cx="626400" cy="626400"/>
          </a:xfrm>
          <a:prstGeom prst="ellipse">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38"/>
          <p:cNvSpPr txBox="1"/>
          <p:nvPr/>
        </p:nvSpPr>
        <p:spPr>
          <a:xfrm>
            <a:off x="713225" y="17497985"/>
            <a:ext cx="8818200" cy="731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lt1"/>
                </a:solidFill>
                <a:latin typeface="Poppins Medium"/>
                <a:ea typeface="Poppins Medium"/>
                <a:cs typeface="Poppins Medium"/>
                <a:sym typeface="Poppins Medium"/>
              </a:rPr>
              <a:t>This template has been created by </a:t>
            </a:r>
            <a:r>
              <a:rPr b="1" lang="en" sz="2400">
                <a:solidFill>
                  <a:schemeClr val="lt1"/>
                </a:solidFill>
                <a:uFill>
                  <a:noFill/>
                </a:uFill>
                <a:latin typeface="Poppins"/>
                <a:ea typeface="Poppins"/>
                <a:cs typeface="Poppins"/>
                <a:sym typeface="Poppins"/>
                <a:hlinkClick r:id="rId3">
                  <a:extLst>
                    <a:ext uri="{A12FA001-AC4F-418D-AE19-62706E023703}">
                      <ahyp:hlinkClr val="tx"/>
                    </a:ext>
                  </a:extLst>
                </a:hlinkClick>
              </a:rPr>
              <a:t>Slidesgo</a:t>
            </a:r>
            <a:endParaRPr b="1" sz="2400">
              <a:solidFill>
                <a:schemeClr val="lt1"/>
              </a:solidFill>
              <a:latin typeface="Poppins"/>
              <a:ea typeface="Poppins"/>
              <a:cs typeface="Poppins"/>
              <a:sym typeface="Poppins"/>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7" name="Shape 417"/>
        <p:cNvGrpSpPr/>
        <p:nvPr/>
      </p:nvGrpSpPr>
      <p:grpSpPr>
        <a:xfrm>
          <a:off x="0" y="0"/>
          <a:ext cx="0" cy="0"/>
          <a:chOff x="0" y="0"/>
          <a:chExt cx="0" cy="0"/>
        </a:xfrm>
      </p:grpSpPr>
      <p:sp>
        <p:nvSpPr>
          <p:cNvPr id="418" name="Google Shape;418;p47"/>
          <p:cNvSpPr txBox="1"/>
          <p:nvPr>
            <p:ph idx="8" type="title"/>
          </p:nvPr>
        </p:nvSpPr>
        <p:spPr>
          <a:xfrm>
            <a:off x="713225" y="2743200"/>
            <a:ext cx="8851500" cy="1856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TOP 4 TIPS</a:t>
            </a:r>
            <a:endParaRPr/>
          </a:p>
        </p:txBody>
      </p:sp>
      <p:sp>
        <p:nvSpPr>
          <p:cNvPr id="419" name="Google Shape;419;p47"/>
          <p:cNvSpPr txBox="1"/>
          <p:nvPr>
            <p:ph idx="1" type="body"/>
          </p:nvPr>
        </p:nvSpPr>
        <p:spPr>
          <a:xfrm>
            <a:off x="2421900" y="4862750"/>
            <a:ext cx="7027800" cy="181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t>Saturn </a:t>
            </a:r>
            <a:r>
              <a:rPr lang="en"/>
              <a:t>is a gas giant and has several rings. It's composed mostly of hydrogen and helium</a:t>
            </a:r>
            <a:endParaRPr>
              <a:solidFill>
                <a:schemeClr val="lt1"/>
              </a:solidFill>
            </a:endParaRPr>
          </a:p>
        </p:txBody>
      </p:sp>
      <p:sp>
        <p:nvSpPr>
          <p:cNvPr id="420" name="Google Shape;420;p47"/>
          <p:cNvSpPr txBox="1"/>
          <p:nvPr>
            <p:ph idx="6" type="body"/>
          </p:nvPr>
        </p:nvSpPr>
        <p:spPr>
          <a:xfrm>
            <a:off x="2421900" y="13139100"/>
            <a:ext cx="7027800" cy="181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is terribly hot, even hotter than Mercury, and its atmosphere is extremely poisonous</a:t>
            </a:r>
            <a:endParaRPr/>
          </a:p>
        </p:txBody>
      </p:sp>
      <p:sp>
        <p:nvSpPr>
          <p:cNvPr id="421" name="Google Shape;421;p47"/>
          <p:cNvSpPr txBox="1"/>
          <p:nvPr>
            <p:ph idx="4" type="body"/>
          </p:nvPr>
        </p:nvSpPr>
        <p:spPr>
          <a:xfrm>
            <a:off x="2421900" y="10380317"/>
            <a:ext cx="7027800" cy="181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Earth is the third planet from the Sun and the only one that harbors life in the Solar System</a:t>
            </a:r>
            <a:endParaRPr/>
          </a:p>
        </p:txBody>
      </p:sp>
      <p:sp>
        <p:nvSpPr>
          <p:cNvPr id="422" name="Google Shape;422;p47"/>
          <p:cNvSpPr txBox="1"/>
          <p:nvPr>
            <p:ph idx="2" type="body"/>
          </p:nvPr>
        </p:nvSpPr>
        <p:spPr>
          <a:xfrm>
            <a:off x="2421900" y="7621533"/>
            <a:ext cx="7027800" cy="181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Mars is actually a cold place. It's full of iron oxide dust, which gives the planet its reddish cast</a:t>
            </a:r>
            <a:endParaRPr/>
          </a:p>
        </p:txBody>
      </p:sp>
      <p:sp>
        <p:nvSpPr>
          <p:cNvPr id="423" name="Google Shape;423;p47"/>
          <p:cNvSpPr txBox="1"/>
          <p:nvPr>
            <p:ph type="title"/>
          </p:nvPr>
        </p:nvSpPr>
        <p:spPr>
          <a:xfrm>
            <a:off x="837300" y="4862750"/>
            <a:ext cx="1584600" cy="1815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a:t>
            </a:r>
            <a:endParaRPr/>
          </a:p>
        </p:txBody>
      </p:sp>
      <p:sp>
        <p:nvSpPr>
          <p:cNvPr id="424" name="Google Shape;424;p47"/>
          <p:cNvSpPr txBox="1"/>
          <p:nvPr>
            <p:ph idx="3" type="title"/>
          </p:nvPr>
        </p:nvSpPr>
        <p:spPr>
          <a:xfrm>
            <a:off x="837300" y="7621533"/>
            <a:ext cx="1584600" cy="1815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a:t>
            </a:r>
            <a:endParaRPr/>
          </a:p>
        </p:txBody>
      </p:sp>
      <p:sp>
        <p:nvSpPr>
          <p:cNvPr id="425" name="Google Shape;425;p47"/>
          <p:cNvSpPr txBox="1"/>
          <p:nvPr>
            <p:ph idx="5" type="title"/>
          </p:nvPr>
        </p:nvSpPr>
        <p:spPr>
          <a:xfrm>
            <a:off x="837300" y="10380317"/>
            <a:ext cx="1584600" cy="1815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a:t>
            </a:r>
            <a:endParaRPr/>
          </a:p>
        </p:txBody>
      </p:sp>
      <p:sp>
        <p:nvSpPr>
          <p:cNvPr id="426" name="Google Shape;426;p47"/>
          <p:cNvSpPr txBox="1"/>
          <p:nvPr>
            <p:ph idx="7" type="title"/>
          </p:nvPr>
        </p:nvSpPr>
        <p:spPr>
          <a:xfrm>
            <a:off x="837300" y="13139100"/>
            <a:ext cx="1584600" cy="1815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4</a:t>
            </a:r>
            <a:endParaRPr/>
          </a:p>
        </p:txBody>
      </p:sp>
      <p:sp>
        <p:nvSpPr>
          <p:cNvPr id="427" name="Google Shape;427;p47"/>
          <p:cNvSpPr txBox="1"/>
          <p:nvPr/>
        </p:nvSpPr>
        <p:spPr>
          <a:xfrm>
            <a:off x="713225" y="17497985"/>
            <a:ext cx="8818200" cy="731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lt1"/>
                </a:solidFill>
                <a:latin typeface="Poppins Medium"/>
                <a:ea typeface="Poppins Medium"/>
                <a:cs typeface="Poppins Medium"/>
                <a:sym typeface="Poppins Medium"/>
              </a:rPr>
              <a:t>This template has been created by </a:t>
            </a:r>
            <a:r>
              <a:rPr b="1" lang="en" sz="2400">
                <a:solidFill>
                  <a:schemeClr val="lt1"/>
                </a:solidFill>
                <a:uFill>
                  <a:noFill/>
                </a:uFill>
                <a:latin typeface="Poppins"/>
                <a:ea typeface="Poppins"/>
                <a:cs typeface="Poppins"/>
                <a:sym typeface="Poppins"/>
                <a:hlinkClick r:id="rId3">
                  <a:extLst>
                    <a:ext uri="{A12FA001-AC4F-418D-AE19-62706E023703}">
                      <ahyp:hlinkClr val="tx"/>
                    </a:ext>
                  </a:extLst>
                </a:hlinkClick>
              </a:rPr>
              <a:t>Slidesgo</a:t>
            </a:r>
            <a:endParaRPr b="1" sz="2400">
              <a:solidFill>
                <a:schemeClr val="lt1"/>
              </a:solidFill>
              <a:latin typeface="Poppins"/>
              <a:ea typeface="Poppins"/>
              <a:cs typeface="Poppins"/>
              <a:sym typeface="Poppins"/>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1" name="Shape 431"/>
        <p:cNvGrpSpPr/>
        <p:nvPr/>
      </p:nvGrpSpPr>
      <p:grpSpPr>
        <a:xfrm>
          <a:off x="0" y="0"/>
          <a:ext cx="0" cy="0"/>
          <a:chOff x="0" y="0"/>
          <a:chExt cx="0" cy="0"/>
        </a:xfrm>
      </p:grpSpPr>
      <p:sp>
        <p:nvSpPr>
          <p:cNvPr id="432" name="Google Shape;432;p48"/>
          <p:cNvSpPr txBox="1"/>
          <p:nvPr>
            <p:ph type="title"/>
          </p:nvPr>
        </p:nvSpPr>
        <p:spPr>
          <a:xfrm>
            <a:off x="961575" y="11408863"/>
            <a:ext cx="8603100" cy="1917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COLLAGE &amp; TEXT</a:t>
            </a:r>
            <a:endParaRPr>
              <a:solidFill>
                <a:schemeClr val="lt1"/>
              </a:solidFill>
            </a:endParaRPr>
          </a:p>
        </p:txBody>
      </p:sp>
      <p:sp>
        <p:nvSpPr>
          <p:cNvPr id="433" name="Google Shape;433;p48"/>
          <p:cNvSpPr txBox="1"/>
          <p:nvPr>
            <p:ph idx="1" type="body"/>
          </p:nvPr>
        </p:nvSpPr>
        <p:spPr>
          <a:xfrm>
            <a:off x="961575" y="13326777"/>
            <a:ext cx="8603100" cy="2217900"/>
          </a:xfrm>
          <a:prstGeom prst="rect">
            <a:avLst/>
          </a:prstGeom>
        </p:spPr>
        <p:txBody>
          <a:bodyPr anchorCtr="0" anchor="t" bIns="91425" lIns="91425" spcFirstLastPara="1" rIns="91425" wrap="square" tIns="91425">
            <a:noAutofit/>
          </a:bodyPr>
          <a:lstStyle/>
          <a:p>
            <a:pPr indent="0" lvl="0" marL="0" rtl="0" algn="l">
              <a:spcBef>
                <a:spcPts val="0"/>
              </a:spcBef>
              <a:spcAft>
                <a:spcPts val="2300"/>
              </a:spcAft>
              <a:buNone/>
            </a:pPr>
            <a:r>
              <a:rPr lang="en"/>
              <a:t>You can replace the image. Just right-click on it and select “Replace image”</a:t>
            </a:r>
            <a:endParaRPr/>
          </a:p>
        </p:txBody>
      </p:sp>
      <p:sp>
        <p:nvSpPr>
          <p:cNvPr id="434" name="Google Shape;434;p48"/>
          <p:cNvSpPr txBox="1"/>
          <p:nvPr/>
        </p:nvSpPr>
        <p:spPr>
          <a:xfrm>
            <a:off x="713225" y="17497985"/>
            <a:ext cx="8818200" cy="731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lt1"/>
                </a:solidFill>
                <a:latin typeface="Poppins Medium"/>
                <a:ea typeface="Poppins Medium"/>
                <a:cs typeface="Poppins Medium"/>
                <a:sym typeface="Poppins Medium"/>
              </a:rPr>
              <a:t>This template has been created by </a:t>
            </a:r>
            <a:r>
              <a:rPr b="1" lang="en" sz="2400">
                <a:solidFill>
                  <a:schemeClr val="lt1"/>
                </a:solidFill>
                <a:uFill>
                  <a:noFill/>
                </a:uFill>
                <a:latin typeface="Poppins"/>
                <a:ea typeface="Poppins"/>
                <a:cs typeface="Poppins"/>
                <a:sym typeface="Poppins"/>
                <a:hlinkClick r:id="rId3">
                  <a:extLst>
                    <a:ext uri="{A12FA001-AC4F-418D-AE19-62706E023703}">
                      <ahyp:hlinkClr val="tx"/>
                    </a:ext>
                  </a:extLst>
                </a:hlinkClick>
              </a:rPr>
              <a:t>Slidesgo</a:t>
            </a:r>
            <a:endParaRPr b="1" sz="2400">
              <a:solidFill>
                <a:schemeClr val="lt1"/>
              </a:solidFill>
              <a:latin typeface="Poppins"/>
              <a:ea typeface="Poppins"/>
              <a:cs typeface="Poppins"/>
              <a:sym typeface="Poppins"/>
            </a:endParaRPr>
          </a:p>
        </p:txBody>
      </p:sp>
      <p:pic>
        <p:nvPicPr>
          <p:cNvPr id="435" name="Google Shape;435;p48"/>
          <p:cNvPicPr preferRelativeResize="0"/>
          <p:nvPr>
            <p:ph idx="2" type="pic"/>
          </p:nvPr>
        </p:nvPicPr>
        <p:blipFill rotWithShape="1">
          <a:blip r:embed="rId4">
            <a:alphaModFix/>
          </a:blip>
          <a:srcRect b="21874" l="0" r="0" t="21879"/>
          <a:stretch/>
        </p:blipFill>
        <p:spPr>
          <a:xfrm>
            <a:off x="552225" y="588100"/>
            <a:ext cx="6371100" cy="6371100"/>
          </a:xfrm>
          <a:prstGeom prst="ellipse">
            <a:avLst/>
          </a:prstGeom>
          <a:noFill/>
          <a:ln>
            <a:noFill/>
          </a:ln>
        </p:spPr>
      </p:pic>
      <p:pic>
        <p:nvPicPr>
          <p:cNvPr id="436" name="Google Shape;436;p48"/>
          <p:cNvPicPr preferRelativeResize="0"/>
          <p:nvPr>
            <p:ph idx="3" type="pic"/>
          </p:nvPr>
        </p:nvPicPr>
        <p:blipFill rotWithShape="1">
          <a:blip r:embed="rId5">
            <a:alphaModFix/>
          </a:blip>
          <a:srcRect b="14280" l="0" r="0" t="14280"/>
          <a:stretch/>
        </p:blipFill>
        <p:spPr>
          <a:xfrm>
            <a:off x="4714448" y="6045510"/>
            <a:ext cx="5126100" cy="5126100"/>
          </a:xfrm>
          <a:prstGeom prst="ellipse">
            <a:avLst/>
          </a:prstGeom>
          <a:noFill/>
          <a:ln>
            <a:noFill/>
          </a:ln>
        </p:spPr>
      </p:pic>
      <p:sp>
        <p:nvSpPr>
          <p:cNvPr id="437" name="Google Shape;437;p48"/>
          <p:cNvSpPr/>
          <p:nvPr/>
        </p:nvSpPr>
        <p:spPr>
          <a:xfrm>
            <a:off x="1278850" y="8021413"/>
            <a:ext cx="344400" cy="6447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48"/>
          <p:cNvSpPr/>
          <p:nvPr/>
        </p:nvSpPr>
        <p:spPr>
          <a:xfrm>
            <a:off x="3566850" y="8842463"/>
            <a:ext cx="558600" cy="531000"/>
          </a:xfrm>
          <a:prstGeom prst="star5">
            <a:avLst>
              <a:gd fmla="val 8812" name="adj"/>
              <a:gd fmla="val 105146" name="hf"/>
              <a:gd fmla="val 110557" name="v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9" name="Google Shape;439;p48"/>
          <p:cNvGrpSpPr/>
          <p:nvPr/>
        </p:nvGrpSpPr>
        <p:grpSpPr>
          <a:xfrm>
            <a:off x="1616675" y="7805913"/>
            <a:ext cx="2168776" cy="2411850"/>
            <a:chOff x="1616675" y="8295350"/>
            <a:chExt cx="2168776" cy="2411850"/>
          </a:xfrm>
        </p:grpSpPr>
        <p:cxnSp>
          <p:nvCxnSpPr>
            <p:cNvPr id="440" name="Google Shape;440;p48"/>
            <p:cNvCxnSpPr/>
            <p:nvPr/>
          </p:nvCxnSpPr>
          <p:spPr>
            <a:xfrm rot="10800000">
              <a:off x="2379351" y="10085599"/>
              <a:ext cx="1406100" cy="414900"/>
            </a:xfrm>
            <a:prstGeom prst="straightConnector1">
              <a:avLst/>
            </a:prstGeom>
            <a:noFill/>
            <a:ln cap="flat" cmpd="sng" w="76200">
              <a:solidFill>
                <a:schemeClr val="lt1"/>
              </a:solidFill>
              <a:prstDash val="solid"/>
              <a:round/>
              <a:headEnd len="med" w="med" type="diamond"/>
              <a:tailEnd len="med" w="med" type="diamond"/>
            </a:ln>
          </p:spPr>
        </p:cxnSp>
        <p:sp>
          <p:nvSpPr>
            <p:cNvPr id="441" name="Google Shape;441;p48"/>
            <p:cNvSpPr/>
            <p:nvPr/>
          </p:nvSpPr>
          <p:spPr>
            <a:xfrm>
              <a:off x="1616675" y="9178100"/>
              <a:ext cx="1529100" cy="1529100"/>
            </a:xfrm>
            <a:prstGeom prst="ellipse">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48"/>
            <p:cNvSpPr/>
            <p:nvPr/>
          </p:nvSpPr>
          <p:spPr>
            <a:xfrm>
              <a:off x="2519375" y="8295350"/>
              <a:ext cx="626400" cy="626400"/>
            </a:xfrm>
            <a:prstGeom prst="ellipse">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3" name="Google Shape;443;p48"/>
          <p:cNvSpPr/>
          <p:nvPr/>
        </p:nvSpPr>
        <p:spPr>
          <a:xfrm>
            <a:off x="1153425" y="10217763"/>
            <a:ext cx="344400" cy="344400"/>
          </a:xfrm>
          <a:prstGeom prst="ellipse">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7" name="Shape 447"/>
        <p:cNvGrpSpPr/>
        <p:nvPr/>
      </p:nvGrpSpPr>
      <p:grpSpPr>
        <a:xfrm>
          <a:off x="0" y="0"/>
          <a:ext cx="0" cy="0"/>
          <a:chOff x="0" y="0"/>
          <a:chExt cx="0" cy="0"/>
        </a:xfrm>
      </p:grpSpPr>
      <p:sp>
        <p:nvSpPr>
          <p:cNvPr id="448" name="Google Shape;448;p49"/>
          <p:cNvSpPr txBox="1"/>
          <p:nvPr/>
        </p:nvSpPr>
        <p:spPr>
          <a:xfrm>
            <a:off x="713225" y="17497985"/>
            <a:ext cx="8818200" cy="731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lt1"/>
                </a:solidFill>
                <a:latin typeface="Poppins Medium"/>
                <a:ea typeface="Poppins Medium"/>
                <a:cs typeface="Poppins Medium"/>
                <a:sym typeface="Poppins Medium"/>
              </a:rPr>
              <a:t>This template has been created by </a:t>
            </a:r>
            <a:r>
              <a:rPr b="1" lang="en" sz="2400">
                <a:solidFill>
                  <a:schemeClr val="lt1"/>
                </a:solidFill>
                <a:uFill>
                  <a:noFill/>
                </a:uFill>
                <a:latin typeface="Poppins"/>
                <a:ea typeface="Poppins"/>
                <a:cs typeface="Poppins"/>
                <a:sym typeface="Poppins"/>
                <a:hlinkClick r:id="rId3">
                  <a:extLst>
                    <a:ext uri="{A12FA001-AC4F-418D-AE19-62706E023703}">
                      <ahyp:hlinkClr val="tx"/>
                    </a:ext>
                  </a:extLst>
                </a:hlinkClick>
              </a:rPr>
              <a:t>Slidesgo</a:t>
            </a:r>
            <a:endParaRPr b="1" sz="2400">
              <a:solidFill>
                <a:schemeClr val="lt1"/>
              </a:solidFill>
              <a:latin typeface="Poppins"/>
              <a:ea typeface="Poppins"/>
              <a:cs typeface="Poppins"/>
              <a:sym typeface="Poppins"/>
            </a:endParaRPr>
          </a:p>
        </p:txBody>
      </p:sp>
      <p:pic>
        <p:nvPicPr>
          <p:cNvPr id="449" name="Google Shape;449;p49"/>
          <p:cNvPicPr preferRelativeResize="0"/>
          <p:nvPr>
            <p:ph idx="2" type="pic"/>
          </p:nvPr>
        </p:nvPicPr>
        <p:blipFill rotWithShape="1">
          <a:blip r:embed="rId4">
            <a:alphaModFix/>
          </a:blip>
          <a:srcRect b="14280" l="0" r="0" t="14280"/>
          <a:stretch/>
        </p:blipFill>
        <p:spPr>
          <a:xfrm>
            <a:off x="3255148" y="4684650"/>
            <a:ext cx="6879600" cy="6879600"/>
          </a:xfrm>
          <a:prstGeom prst="ellipse">
            <a:avLst/>
          </a:prstGeom>
          <a:noFill/>
          <a:ln>
            <a:noFill/>
          </a:ln>
        </p:spPr>
      </p:pic>
      <p:pic>
        <p:nvPicPr>
          <p:cNvPr id="450" name="Google Shape;450;p49"/>
          <p:cNvPicPr preferRelativeResize="0"/>
          <p:nvPr>
            <p:ph idx="3" type="pic"/>
          </p:nvPr>
        </p:nvPicPr>
        <p:blipFill rotWithShape="1">
          <a:blip r:embed="rId5">
            <a:alphaModFix/>
          </a:blip>
          <a:srcRect b="16667" l="0" r="0" t="16661"/>
          <a:stretch/>
        </p:blipFill>
        <p:spPr>
          <a:xfrm>
            <a:off x="371862" y="9287558"/>
            <a:ext cx="4627500" cy="4627500"/>
          </a:xfrm>
          <a:prstGeom prst="ellipse">
            <a:avLst/>
          </a:prstGeom>
          <a:noFill/>
          <a:ln>
            <a:noFill/>
          </a:ln>
        </p:spPr>
      </p:pic>
      <p:pic>
        <p:nvPicPr>
          <p:cNvPr id="451" name="Google Shape;451;p49"/>
          <p:cNvPicPr preferRelativeResize="0"/>
          <p:nvPr>
            <p:ph idx="4" type="pic"/>
          </p:nvPr>
        </p:nvPicPr>
        <p:blipFill rotWithShape="1">
          <a:blip r:embed="rId6">
            <a:alphaModFix/>
          </a:blip>
          <a:srcRect b="0" l="16657" r="16657" t="0"/>
          <a:stretch/>
        </p:blipFill>
        <p:spPr>
          <a:xfrm>
            <a:off x="5544145" y="12348150"/>
            <a:ext cx="3650100" cy="3649800"/>
          </a:xfrm>
          <a:prstGeom prst="ellipse">
            <a:avLst/>
          </a:prstGeom>
          <a:noFill/>
          <a:ln>
            <a:noFill/>
          </a:ln>
        </p:spPr>
      </p:pic>
      <p:sp>
        <p:nvSpPr>
          <p:cNvPr id="452" name="Google Shape;452;p49"/>
          <p:cNvSpPr txBox="1"/>
          <p:nvPr/>
        </p:nvSpPr>
        <p:spPr>
          <a:xfrm>
            <a:off x="1583400" y="2743200"/>
            <a:ext cx="7120200" cy="1856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5500">
                <a:solidFill>
                  <a:schemeClr val="lt1"/>
                </a:solidFill>
                <a:latin typeface="Goblin One"/>
                <a:ea typeface="Goblin One"/>
                <a:cs typeface="Goblin One"/>
                <a:sym typeface="Goblin One"/>
              </a:rPr>
              <a:t>SEE THE GALAXIES</a:t>
            </a:r>
            <a:endParaRPr sz="5500">
              <a:solidFill>
                <a:schemeClr val="lt1"/>
              </a:solidFill>
              <a:latin typeface="Goblin One"/>
              <a:ea typeface="Goblin One"/>
              <a:cs typeface="Goblin One"/>
              <a:sym typeface="Goblin One"/>
            </a:endParaRPr>
          </a:p>
        </p:txBody>
      </p:sp>
      <p:sp>
        <p:nvSpPr>
          <p:cNvPr id="453" name="Google Shape;453;p49"/>
          <p:cNvSpPr/>
          <p:nvPr/>
        </p:nvSpPr>
        <p:spPr>
          <a:xfrm>
            <a:off x="8585775" y="11564250"/>
            <a:ext cx="783900" cy="7839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49"/>
          <p:cNvSpPr/>
          <p:nvPr/>
        </p:nvSpPr>
        <p:spPr>
          <a:xfrm>
            <a:off x="1279775" y="6361550"/>
            <a:ext cx="558600" cy="644700"/>
          </a:xfrm>
          <a:prstGeom prst="star6">
            <a:avLst>
              <a:gd fmla="val 7957" name="adj"/>
              <a:gd fmla="val 115470" name="h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49"/>
          <p:cNvSpPr/>
          <p:nvPr/>
        </p:nvSpPr>
        <p:spPr>
          <a:xfrm>
            <a:off x="4594250" y="14900100"/>
            <a:ext cx="558600" cy="644700"/>
          </a:xfrm>
          <a:prstGeom prst="star6">
            <a:avLst>
              <a:gd fmla="val 7957" name="adj"/>
              <a:gd fmla="val 115470" name="h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9" name="Shape 459"/>
        <p:cNvGrpSpPr/>
        <p:nvPr/>
      </p:nvGrpSpPr>
      <p:grpSpPr>
        <a:xfrm>
          <a:off x="0" y="0"/>
          <a:ext cx="0" cy="0"/>
          <a:chOff x="0" y="0"/>
          <a:chExt cx="0" cy="0"/>
        </a:xfrm>
      </p:grpSpPr>
      <p:pic>
        <p:nvPicPr>
          <p:cNvPr id="460" name="Google Shape;460;p50"/>
          <p:cNvPicPr preferRelativeResize="0"/>
          <p:nvPr/>
        </p:nvPicPr>
        <p:blipFill rotWithShape="1">
          <a:blip r:embed="rId3">
            <a:alphaModFix/>
          </a:blip>
          <a:srcRect b="0" l="11234" r="11234" t="0"/>
          <a:stretch/>
        </p:blipFill>
        <p:spPr>
          <a:xfrm>
            <a:off x="0" y="-286950"/>
            <a:ext cx="10287000" cy="18574950"/>
          </a:xfrm>
          <a:prstGeom prst="rect">
            <a:avLst/>
          </a:prstGeom>
          <a:noFill/>
          <a:ln>
            <a:noFill/>
          </a:ln>
        </p:spPr>
      </p:pic>
      <p:sp>
        <p:nvSpPr>
          <p:cNvPr id="461" name="Google Shape;461;p50"/>
          <p:cNvSpPr txBox="1"/>
          <p:nvPr>
            <p:ph type="title"/>
          </p:nvPr>
        </p:nvSpPr>
        <p:spPr>
          <a:xfrm>
            <a:off x="1091850" y="2652074"/>
            <a:ext cx="8103300" cy="1589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WELCOME TO MY UNIVERSE</a:t>
            </a:r>
            <a:endParaRPr/>
          </a:p>
        </p:txBody>
      </p:sp>
      <p:sp>
        <p:nvSpPr>
          <p:cNvPr id="462" name="Google Shape;462;p50"/>
          <p:cNvSpPr txBox="1"/>
          <p:nvPr>
            <p:ph idx="1" type="subTitle"/>
          </p:nvPr>
        </p:nvSpPr>
        <p:spPr>
          <a:xfrm>
            <a:off x="1092750" y="4445875"/>
            <a:ext cx="8101500" cy="2101200"/>
          </a:xfrm>
          <a:prstGeom prst="rect">
            <a:avLst/>
          </a:prstGeom>
        </p:spPr>
        <p:txBody>
          <a:bodyPr anchorCtr="0" anchor="t" bIns="91425" lIns="91425" spcFirstLastPara="1" rIns="91425" wrap="square" tIns="91425">
            <a:noAutofit/>
          </a:bodyPr>
          <a:lstStyle/>
          <a:p>
            <a:pPr indent="0" lvl="0" marL="0" rtl="0" algn="ctr">
              <a:spcBef>
                <a:spcPts val="0"/>
              </a:spcBef>
              <a:spcAft>
                <a:spcPts val="2300"/>
              </a:spcAft>
              <a:buNone/>
            </a:pPr>
            <a:r>
              <a:rPr lang="en"/>
              <a:t>You can replace the image if you want. Just right-click on it and select“Replace image”</a:t>
            </a:r>
            <a:endParaRPr/>
          </a:p>
        </p:txBody>
      </p:sp>
      <p:pic>
        <p:nvPicPr>
          <p:cNvPr id="463" name="Google Shape;463;p50"/>
          <p:cNvPicPr preferRelativeResize="0"/>
          <p:nvPr>
            <p:ph idx="2" type="pic"/>
          </p:nvPr>
        </p:nvPicPr>
        <p:blipFill rotWithShape="1">
          <a:blip r:embed="rId4">
            <a:alphaModFix/>
          </a:blip>
          <a:srcRect b="10459" l="0" r="0" t="22794"/>
          <a:stretch/>
        </p:blipFill>
        <p:spPr>
          <a:xfrm>
            <a:off x="717750" y="7596775"/>
            <a:ext cx="8851500" cy="8851500"/>
          </a:xfrm>
          <a:prstGeom prst="ellipse">
            <a:avLst/>
          </a:prstGeom>
          <a:noFill/>
          <a:ln>
            <a:noFill/>
          </a:ln>
        </p:spPr>
      </p:pic>
      <p:sp>
        <p:nvSpPr>
          <p:cNvPr id="464" name="Google Shape;464;p50"/>
          <p:cNvSpPr txBox="1"/>
          <p:nvPr/>
        </p:nvSpPr>
        <p:spPr>
          <a:xfrm>
            <a:off x="713225" y="17497985"/>
            <a:ext cx="8818200" cy="731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lt1"/>
                </a:solidFill>
                <a:latin typeface="Poppins Medium"/>
                <a:ea typeface="Poppins Medium"/>
                <a:cs typeface="Poppins Medium"/>
                <a:sym typeface="Poppins Medium"/>
              </a:rPr>
              <a:t>This template has been created by </a:t>
            </a:r>
            <a:r>
              <a:rPr b="1" lang="en" sz="2400">
                <a:solidFill>
                  <a:schemeClr val="lt1"/>
                </a:solidFill>
                <a:uFill>
                  <a:noFill/>
                </a:uFill>
                <a:latin typeface="Poppins"/>
                <a:ea typeface="Poppins"/>
                <a:cs typeface="Poppins"/>
                <a:sym typeface="Poppins"/>
                <a:hlinkClick r:id="rId5">
                  <a:extLst>
                    <a:ext uri="{A12FA001-AC4F-418D-AE19-62706E023703}">
                      <ahyp:hlinkClr val="tx"/>
                    </a:ext>
                  </a:extLst>
                </a:hlinkClick>
              </a:rPr>
              <a:t>Slidesgo</a:t>
            </a:r>
            <a:endParaRPr b="1" sz="2400">
              <a:solidFill>
                <a:schemeClr val="lt1"/>
              </a:solidFill>
              <a:latin typeface="Poppins"/>
              <a:ea typeface="Poppins"/>
              <a:cs typeface="Poppins"/>
              <a:sym typeface="Poppins"/>
            </a:endParaRPr>
          </a:p>
        </p:txBody>
      </p:sp>
      <p:cxnSp>
        <p:nvCxnSpPr>
          <p:cNvPr id="465" name="Google Shape;465;p50"/>
          <p:cNvCxnSpPr/>
          <p:nvPr/>
        </p:nvCxnSpPr>
        <p:spPr>
          <a:xfrm>
            <a:off x="3829848" y="1424783"/>
            <a:ext cx="2892600" cy="386700"/>
          </a:xfrm>
          <a:prstGeom prst="straightConnector1">
            <a:avLst/>
          </a:prstGeom>
          <a:noFill/>
          <a:ln cap="flat" cmpd="sng" w="76200">
            <a:solidFill>
              <a:schemeClr val="lt1"/>
            </a:solidFill>
            <a:prstDash val="solid"/>
            <a:round/>
            <a:headEnd len="med" w="med" type="diamond"/>
            <a:tailEnd len="med" w="med" type="diamond"/>
          </a:ln>
        </p:spPr>
      </p:cxnSp>
      <p:sp>
        <p:nvSpPr>
          <p:cNvPr id="466" name="Google Shape;466;p50"/>
          <p:cNvSpPr/>
          <p:nvPr/>
        </p:nvSpPr>
        <p:spPr>
          <a:xfrm>
            <a:off x="1091850" y="7849525"/>
            <a:ext cx="558600" cy="644700"/>
          </a:xfrm>
          <a:prstGeom prst="star6">
            <a:avLst>
              <a:gd fmla="val 7957" name="adj"/>
              <a:gd fmla="val 115470" name="h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0" name="Shape 470"/>
        <p:cNvGrpSpPr/>
        <p:nvPr/>
      </p:nvGrpSpPr>
      <p:grpSpPr>
        <a:xfrm>
          <a:off x="0" y="0"/>
          <a:ext cx="0" cy="0"/>
          <a:chOff x="0" y="0"/>
          <a:chExt cx="0" cy="0"/>
        </a:xfrm>
      </p:grpSpPr>
      <p:sp>
        <p:nvSpPr>
          <p:cNvPr id="471" name="Google Shape;471;p51"/>
          <p:cNvSpPr txBox="1"/>
          <p:nvPr>
            <p:ph type="title"/>
          </p:nvPr>
        </p:nvSpPr>
        <p:spPr>
          <a:xfrm>
            <a:off x="715500" y="2852924"/>
            <a:ext cx="8851500" cy="4998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50% sale</a:t>
            </a:r>
            <a:endParaRPr/>
          </a:p>
        </p:txBody>
      </p:sp>
      <p:sp>
        <p:nvSpPr>
          <p:cNvPr id="472" name="Google Shape;472;p51"/>
          <p:cNvSpPr txBox="1"/>
          <p:nvPr>
            <p:ph idx="1" type="subTitle"/>
          </p:nvPr>
        </p:nvSpPr>
        <p:spPr>
          <a:xfrm>
            <a:off x="715500" y="7851525"/>
            <a:ext cx="8851500" cy="2591100"/>
          </a:xfrm>
          <a:prstGeom prst="rect">
            <a:avLst/>
          </a:prstGeom>
        </p:spPr>
        <p:txBody>
          <a:bodyPr anchorCtr="0" anchor="t" bIns="91425" lIns="91425" spcFirstLastPara="1" rIns="91425" wrap="square" tIns="91425">
            <a:noAutofit/>
          </a:bodyPr>
          <a:lstStyle/>
          <a:p>
            <a:pPr indent="0" lvl="0" marL="0" rtl="0" algn="ctr">
              <a:spcBef>
                <a:spcPts val="0"/>
              </a:spcBef>
              <a:spcAft>
                <a:spcPts val="2300"/>
              </a:spcAft>
              <a:buNone/>
            </a:pPr>
            <a:r>
              <a:rPr lang="en" sz="4000"/>
              <a:t>Earth is the third planet from the Sun and the only one that harbors life in the Solar System. This is where we all live</a:t>
            </a:r>
            <a:endParaRPr sz="4000"/>
          </a:p>
        </p:txBody>
      </p:sp>
      <p:sp>
        <p:nvSpPr>
          <p:cNvPr id="473" name="Google Shape;473;p51"/>
          <p:cNvSpPr/>
          <p:nvPr/>
        </p:nvSpPr>
        <p:spPr>
          <a:xfrm>
            <a:off x="715777" y="13626951"/>
            <a:ext cx="8813400" cy="820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5000">
                <a:solidFill>
                  <a:srgbClr val="FFFFFF"/>
                </a:solidFill>
                <a:latin typeface="Goblin One"/>
                <a:ea typeface="Goblin One"/>
                <a:cs typeface="Goblin One"/>
                <a:sym typeface="Goblin One"/>
              </a:rPr>
              <a:t>HELLO2022</a:t>
            </a:r>
            <a:endParaRPr sz="5000">
              <a:solidFill>
                <a:srgbClr val="FFFFFF"/>
              </a:solidFill>
              <a:latin typeface="Goblin One"/>
              <a:ea typeface="Goblin One"/>
              <a:cs typeface="Goblin One"/>
              <a:sym typeface="Goblin One"/>
            </a:endParaRPr>
          </a:p>
        </p:txBody>
      </p:sp>
      <p:sp>
        <p:nvSpPr>
          <p:cNvPr id="474" name="Google Shape;474;p51"/>
          <p:cNvSpPr txBox="1"/>
          <p:nvPr/>
        </p:nvSpPr>
        <p:spPr>
          <a:xfrm>
            <a:off x="715500" y="11832899"/>
            <a:ext cx="8851500" cy="783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4000">
                <a:solidFill>
                  <a:srgbClr val="FFFFFF"/>
                </a:solidFill>
                <a:latin typeface="Karla SemiBold"/>
                <a:ea typeface="Karla SemiBold"/>
                <a:cs typeface="Karla SemiBold"/>
                <a:sym typeface="Karla SemiBold"/>
              </a:rPr>
              <a:t>SALE UNTIL JULY 3, 2020 AT 20:00</a:t>
            </a:r>
            <a:endParaRPr sz="4000">
              <a:solidFill>
                <a:srgbClr val="FFFFFF"/>
              </a:solidFill>
              <a:latin typeface="Karla SemiBold"/>
              <a:ea typeface="Karla SemiBold"/>
              <a:cs typeface="Karla SemiBold"/>
              <a:sym typeface="Karla SemiBold"/>
            </a:endParaRPr>
          </a:p>
        </p:txBody>
      </p:sp>
      <p:sp>
        <p:nvSpPr>
          <p:cNvPr id="475" name="Google Shape;475;p51"/>
          <p:cNvSpPr txBox="1"/>
          <p:nvPr/>
        </p:nvSpPr>
        <p:spPr>
          <a:xfrm>
            <a:off x="713250" y="12890076"/>
            <a:ext cx="8818200" cy="650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300">
                <a:solidFill>
                  <a:srgbClr val="FFFFFF"/>
                </a:solidFill>
                <a:latin typeface="Goblin One"/>
                <a:ea typeface="Goblin One"/>
                <a:cs typeface="Goblin One"/>
                <a:sym typeface="Goblin One"/>
              </a:rPr>
              <a:t>PROMO CODE:</a:t>
            </a:r>
            <a:endParaRPr sz="3300">
              <a:solidFill>
                <a:srgbClr val="FFFFFF"/>
              </a:solidFill>
              <a:latin typeface="Goblin One"/>
              <a:ea typeface="Goblin One"/>
              <a:cs typeface="Goblin One"/>
              <a:sym typeface="Goblin One"/>
            </a:endParaRPr>
          </a:p>
        </p:txBody>
      </p:sp>
      <p:sp>
        <p:nvSpPr>
          <p:cNvPr id="476" name="Google Shape;476;p51"/>
          <p:cNvSpPr txBox="1"/>
          <p:nvPr/>
        </p:nvSpPr>
        <p:spPr>
          <a:xfrm>
            <a:off x="1491750" y="14724325"/>
            <a:ext cx="7303500" cy="820500"/>
          </a:xfrm>
          <a:prstGeom prst="rect">
            <a:avLst/>
          </a:prstGeom>
          <a:solidFill>
            <a:schemeClr val="lt1"/>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Karla SemiBold"/>
                <a:ea typeface="Karla SemiBold"/>
                <a:cs typeface="Karla SemiBold"/>
                <a:sym typeface="Karla SemiBold"/>
              </a:rPr>
              <a:t>*NOTE: Delete this box and insert your Instagram link</a:t>
            </a:r>
            <a:endParaRPr sz="2200">
              <a:solidFill>
                <a:schemeClr val="dk1"/>
              </a:solidFill>
              <a:latin typeface="Karla SemiBold"/>
              <a:ea typeface="Karla SemiBold"/>
              <a:cs typeface="Karla SemiBold"/>
              <a:sym typeface="Karla SemiBold"/>
            </a:endParaRPr>
          </a:p>
        </p:txBody>
      </p:sp>
      <p:sp>
        <p:nvSpPr>
          <p:cNvPr id="477" name="Google Shape;477;p51"/>
          <p:cNvSpPr txBox="1"/>
          <p:nvPr/>
        </p:nvSpPr>
        <p:spPr>
          <a:xfrm>
            <a:off x="713225" y="17497985"/>
            <a:ext cx="8818200" cy="731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lt1"/>
                </a:solidFill>
                <a:latin typeface="Poppins Medium"/>
                <a:ea typeface="Poppins Medium"/>
                <a:cs typeface="Poppins Medium"/>
                <a:sym typeface="Poppins Medium"/>
              </a:rPr>
              <a:t>This template has been created by </a:t>
            </a:r>
            <a:r>
              <a:rPr b="1" lang="en" sz="2400">
                <a:solidFill>
                  <a:schemeClr val="lt1"/>
                </a:solidFill>
                <a:uFill>
                  <a:noFill/>
                </a:uFill>
                <a:latin typeface="Poppins"/>
                <a:ea typeface="Poppins"/>
                <a:cs typeface="Poppins"/>
                <a:sym typeface="Poppins"/>
                <a:hlinkClick r:id="rId3">
                  <a:extLst>
                    <a:ext uri="{A12FA001-AC4F-418D-AE19-62706E023703}">
                      <ahyp:hlinkClr val="tx"/>
                    </a:ext>
                  </a:extLst>
                </a:hlinkClick>
              </a:rPr>
              <a:t>Slidesgo</a:t>
            </a:r>
            <a:endParaRPr b="1" sz="2400">
              <a:solidFill>
                <a:schemeClr val="lt1"/>
              </a:solidFill>
              <a:latin typeface="Poppins"/>
              <a:ea typeface="Poppins"/>
              <a:cs typeface="Poppins"/>
              <a:sym typeface="Poppins"/>
            </a:endParaRPr>
          </a:p>
        </p:txBody>
      </p:sp>
      <p:cxnSp>
        <p:nvCxnSpPr>
          <p:cNvPr id="478" name="Google Shape;478;p51"/>
          <p:cNvCxnSpPr/>
          <p:nvPr/>
        </p:nvCxnSpPr>
        <p:spPr>
          <a:xfrm rot="10800000">
            <a:off x="4236501" y="10820184"/>
            <a:ext cx="1406100" cy="414900"/>
          </a:xfrm>
          <a:prstGeom prst="straightConnector1">
            <a:avLst/>
          </a:prstGeom>
          <a:noFill/>
          <a:ln cap="flat" cmpd="sng" w="76200">
            <a:solidFill>
              <a:schemeClr val="lt1"/>
            </a:solidFill>
            <a:prstDash val="solid"/>
            <a:round/>
            <a:headEnd len="med" w="med" type="diamond"/>
            <a:tailEnd len="med" w="med" type="diamond"/>
          </a:ln>
        </p:spPr>
      </p:cxnSp>
      <p:sp>
        <p:nvSpPr>
          <p:cNvPr id="479" name="Google Shape;479;p51"/>
          <p:cNvSpPr/>
          <p:nvPr/>
        </p:nvSpPr>
        <p:spPr>
          <a:xfrm>
            <a:off x="7150600" y="10841497"/>
            <a:ext cx="783900" cy="7839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51"/>
          <p:cNvSpPr/>
          <p:nvPr/>
        </p:nvSpPr>
        <p:spPr>
          <a:xfrm>
            <a:off x="1740900" y="10980710"/>
            <a:ext cx="558600" cy="644700"/>
          </a:xfrm>
          <a:prstGeom prst="star6">
            <a:avLst>
              <a:gd fmla="val 7957" name="adj"/>
              <a:gd fmla="val 115470" name="h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4" name="Shape 484"/>
        <p:cNvGrpSpPr/>
        <p:nvPr/>
      </p:nvGrpSpPr>
      <p:grpSpPr>
        <a:xfrm>
          <a:off x="0" y="0"/>
          <a:ext cx="0" cy="0"/>
          <a:chOff x="0" y="0"/>
          <a:chExt cx="0" cy="0"/>
        </a:xfrm>
      </p:grpSpPr>
      <p:sp>
        <p:nvSpPr>
          <p:cNvPr id="485" name="Google Shape;485;p52"/>
          <p:cNvSpPr txBox="1"/>
          <p:nvPr>
            <p:ph type="title"/>
          </p:nvPr>
        </p:nvSpPr>
        <p:spPr>
          <a:xfrm>
            <a:off x="1234500" y="2743201"/>
            <a:ext cx="7818000" cy="185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WE ARE HIRING</a:t>
            </a:r>
            <a:endParaRPr/>
          </a:p>
        </p:txBody>
      </p:sp>
      <p:sp>
        <p:nvSpPr>
          <p:cNvPr id="486" name="Google Shape;486;p52"/>
          <p:cNvSpPr txBox="1"/>
          <p:nvPr>
            <p:ph idx="4294967295" type="body"/>
          </p:nvPr>
        </p:nvSpPr>
        <p:spPr>
          <a:xfrm>
            <a:off x="1235100" y="6070527"/>
            <a:ext cx="7816800" cy="3213000"/>
          </a:xfrm>
          <a:prstGeom prst="rect">
            <a:avLst/>
          </a:prstGeom>
        </p:spPr>
        <p:txBody>
          <a:bodyPr anchorCtr="0" anchor="t" bIns="91425" lIns="91425" spcFirstLastPara="1" rIns="91425" wrap="square" tIns="91425">
            <a:noAutofit/>
          </a:bodyPr>
          <a:lstStyle/>
          <a:p>
            <a:pPr indent="-482600" lvl="0" marL="457200" rtl="0" algn="l">
              <a:spcBef>
                <a:spcPts val="0"/>
              </a:spcBef>
              <a:spcAft>
                <a:spcPts val="0"/>
              </a:spcAft>
              <a:buSzPts val="4000"/>
              <a:buChar char="●"/>
            </a:pPr>
            <a:r>
              <a:rPr lang="en" sz="4000"/>
              <a:t>Neptune is the farthest planet from the Sun</a:t>
            </a:r>
            <a:endParaRPr sz="4000"/>
          </a:p>
          <a:p>
            <a:pPr indent="-482600" lvl="0" marL="457200" rtl="0" algn="l">
              <a:spcBef>
                <a:spcPts val="0"/>
              </a:spcBef>
              <a:spcAft>
                <a:spcPts val="0"/>
              </a:spcAft>
              <a:buSzPts val="4000"/>
              <a:buChar char="●"/>
            </a:pPr>
            <a:r>
              <a:rPr lang="en" sz="4000"/>
              <a:t>Mars is full of iron oxide dust</a:t>
            </a:r>
            <a:endParaRPr sz="4000"/>
          </a:p>
          <a:p>
            <a:pPr indent="-482600" lvl="0" marL="457200" rtl="0" algn="l">
              <a:spcBef>
                <a:spcPts val="0"/>
              </a:spcBef>
              <a:spcAft>
                <a:spcPts val="0"/>
              </a:spcAft>
              <a:buSzPts val="4000"/>
              <a:buChar char="●"/>
            </a:pPr>
            <a:r>
              <a:rPr lang="en" sz="4000"/>
              <a:t>Venus has a beautiful name </a:t>
            </a:r>
            <a:endParaRPr sz="4000"/>
          </a:p>
          <a:p>
            <a:pPr indent="-482600" lvl="0" marL="457200" rtl="0" algn="l">
              <a:spcBef>
                <a:spcPts val="0"/>
              </a:spcBef>
              <a:spcAft>
                <a:spcPts val="0"/>
              </a:spcAft>
              <a:buSzPts val="4000"/>
              <a:buChar char="●"/>
            </a:pPr>
            <a:r>
              <a:rPr lang="en" sz="4000"/>
              <a:t>Saturn is the ringed planet</a:t>
            </a:r>
            <a:endParaRPr sz="4000"/>
          </a:p>
        </p:txBody>
      </p:sp>
      <p:sp>
        <p:nvSpPr>
          <p:cNvPr id="487" name="Google Shape;487;p52"/>
          <p:cNvSpPr txBox="1"/>
          <p:nvPr>
            <p:ph idx="4294967295" type="title"/>
          </p:nvPr>
        </p:nvSpPr>
        <p:spPr>
          <a:xfrm>
            <a:off x="1235100" y="4854201"/>
            <a:ext cx="7816800" cy="916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4800"/>
              <a:t>OPEN POSITION</a:t>
            </a:r>
            <a:endParaRPr sz="4800"/>
          </a:p>
        </p:txBody>
      </p:sp>
      <p:sp>
        <p:nvSpPr>
          <p:cNvPr id="488" name="Google Shape;488;p52"/>
          <p:cNvSpPr txBox="1"/>
          <p:nvPr>
            <p:ph idx="4294967295" type="body"/>
          </p:nvPr>
        </p:nvSpPr>
        <p:spPr>
          <a:xfrm>
            <a:off x="1285350" y="12390949"/>
            <a:ext cx="7716300" cy="185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4000"/>
              <a:t>youremail@freepik.com </a:t>
            </a:r>
            <a:endParaRPr sz="4000"/>
          </a:p>
          <a:p>
            <a:pPr indent="0" lvl="0" marL="0" rtl="0" algn="ctr">
              <a:spcBef>
                <a:spcPts val="0"/>
              </a:spcBef>
              <a:spcAft>
                <a:spcPts val="0"/>
              </a:spcAft>
              <a:buNone/>
            </a:pPr>
            <a:r>
              <a:rPr lang="en" sz="4000"/>
              <a:t>+91  620 421 838 </a:t>
            </a:r>
            <a:endParaRPr sz="4000"/>
          </a:p>
          <a:p>
            <a:pPr indent="0" lvl="0" marL="0" rtl="0" algn="ctr">
              <a:spcBef>
                <a:spcPts val="0"/>
              </a:spcBef>
              <a:spcAft>
                <a:spcPts val="0"/>
              </a:spcAft>
              <a:buNone/>
            </a:pPr>
            <a:r>
              <a:rPr lang="en" sz="4000"/>
              <a:t>New York, USA</a:t>
            </a:r>
            <a:endParaRPr sz="4000"/>
          </a:p>
        </p:txBody>
      </p:sp>
      <p:sp>
        <p:nvSpPr>
          <p:cNvPr id="489" name="Google Shape;489;p52"/>
          <p:cNvSpPr txBox="1"/>
          <p:nvPr>
            <p:ph idx="4294967295" type="title"/>
          </p:nvPr>
        </p:nvSpPr>
        <p:spPr>
          <a:xfrm>
            <a:off x="1285350" y="11444051"/>
            <a:ext cx="7716300" cy="96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800"/>
              <a:t>APPLY NOW</a:t>
            </a:r>
            <a:endParaRPr sz="4800"/>
          </a:p>
        </p:txBody>
      </p:sp>
      <p:sp>
        <p:nvSpPr>
          <p:cNvPr id="490" name="Google Shape;490;p52"/>
          <p:cNvSpPr txBox="1"/>
          <p:nvPr/>
        </p:nvSpPr>
        <p:spPr>
          <a:xfrm>
            <a:off x="713225" y="17497985"/>
            <a:ext cx="8818200" cy="731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lt1"/>
                </a:solidFill>
                <a:latin typeface="Poppins Medium"/>
                <a:ea typeface="Poppins Medium"/>
                <a:cs typeface="Poppins Medium"/>
                <a:sym typeface="Poppins Medium"/>
              </a:rPr>
              <a:t>This template has been created by </a:t>
            </a:r>
            <a:r>
              <a:rPr b="1" lang="en" sz="2400">
                <a:solidFill>
                  <a:schemeClr val="lt1"/>
                </a:solidFill>
                <a:uFill>
                  <a:noFill/>
                </a:uFill>
                <a:latin typeface="Poppins"/>
                <a:ea typeface="Poppins"/>
                <a:cs typeface="Poppins"/>
                <a:sym typeface="Poppins"/>
                <a:hlinkClick r:id="rId3">
                  <a:extLst>
                    <a:ext uri="{A12FA001-AC4F-418D-AE19-62706E023703}">
                      <ahyp:hlinkClr val="tx"/>
                    </a:ext>
                  </a:extLst>
                </a:hlinkClick>
              </a:rPr>
              <a:t>Slidesgo</a:t>
            </a:r>
            <a:endParaRPr b="1" sz="2400">
              <a:solidFill>
                <a:schemeClr val="lt1"/>
              </a:solidFill>
              <a:latin typeface="Poppins"/>
              <a:ea typeface="Poppins"/>
              <a:cs typeface="Poppins"/>
              <a:sym typeface="Poppins"/>
            </a:endParaRPr>
          </a:p>
        </p:txBody>
      </p:sp>
      <p:sp>
        <p:nvSpPr>
          <p:cNvPr id="491" name="Google Shape;491;p52"/>
          <p:cNvSpPr/>
          <p:nvPr/>
        </p:nvSpPr>
        <p:spPr>
          <a:xfrm>
            <a:off x="4059113" y="9767695"/>
            <a:ext cx="1529100" cy="1529100"/>
          </a:xfrm>
          <a:prstGeom prst="ellipse">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52"/>
          <p:cNvSpPr/>
          <p:nvPr/>
        </p:nvSpPr>
        <p:spPr>
          <a:xfrm>
            <a:off x="5601488" y="9518495"/>
            <a:ext cx="626400" cy="626400"/>
          </a:xfrm>
          <a:prstGeom prst="ellipse">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52"/>
          <p:cNvSpPr txBox="1"/>
          <p:nvPr/>
        </p:nvSpPr>
        <p:spPr>
          <a:xfrm>
            <a:off x="1491750" y="14724325"/>
            <a:ext cx="7303500" cy="820500"/>
          </a:xfrm>
          <a:prstGeom prst="rect">
            <a:avLst/>
          </a:prstGeom>
          <a:solidFill>
            <a:schemeClr val="lt1"/>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Karla SemiBold"/>
                <a:ea typeface="Karla SemiBold"/>
                <a:cs typeface="Karla SemiBold"/>
                <a:sym typeface="Karla SemiBold"/>
              </a:rPr>
              <a:t>Add your link here</a:t>
            </a:r>
            <a:endParaRPr sz="2200">
              <a:solidFill>
                <a:schemeClr val="dk1"/>
              </a:solidFill>
              <a:latin typeface="Karla SemiBold"/>
              <a:ea typeface="Karla SemiBold"/>
              <a:cs typeface="Karla SemiBold"/>
              <a:sym typeface="Karla SemiBold"/>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7" name="Shape 497"/>
        <p:cNvGrpSpPr/>
        <p:nvPr/>
      </p:nvGrpSpPr>
      <p:grpSpPr>
        <a:xfrm>
          <a:off x="0" y="0"/>
          <a:ext cx="0" cy="0"/>
          <a:chOff x="0" y="0"/>
          <a:chExt cx="0" cy="0"/>
        </a:xfrm>
      </p:grpSpPr>
      <p:sp>
        <p:nvSpPr>
          <p:cNvPr id="498" name="Google Shape;498;p53"/>
          <p:cNvSpPr txBox="1"/>
          <p:nvPr>
            <p:ph type="title"/>
          </p:nvPr>
        </p:nvSpPr>
        <p:spPr>
          <a:xfrm>
            <a:off x="717750" y="2743200"/>
            <a:ext cx="8851500" cy="1856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COMPANY DETAILS</a:t>
            </a:r>
            <a:endParaRPr/>
          </a:p>
        </p:txBody>
      </p:sp>
      <p:graphicFrame>
        <p:nvGraphicFramePr>
          <p:cNvPr id="499" name="Google Shape;499;p53"/>
          <p:cNvGraphicFramePr/>
          <p:nvPr/>
        </p:nvGraphicFramePr>
        <p:xfrm>
          <a:off x="1037950" y="10754125"/>
          <a:ext cx="3000000" cy="3000000"/>
        </p:xfrm>
        <a:graphic>
          <a:graphicData uri="http://schemas.openxmlformats.org/drawingml/2006/table">
            <a:tbl>
              <a:tblPr>
                <a:noFill/>
                <a:tableStyleId>{C2E9845B-982D-4596-9D65-EBC9FC83E00A}</a:tableStyleId>
              </a:tblPr>
              <a:tblGrid>
                <a:gridCol w="2223525"/>
                <a:gridCol w="5945225"/>
              </a:tblGrid>
              <a:tr h="1005800">
                <a:tc gridSpan="2">
                  <a:txBody>
                    <a:bodyPr/>
                    <a:lstStyle/>
                    <a:p>
                      <a:pPr indent="0" lvl="0" marL="0" rtl="0" algn="ctr">
                        <a:spcBef>
                          <a:spcPts val="0"/>
                        </a:spcBef>
                        <a:spcAft>
                          <a:spcPts val="0"/>
                        </a:spcAft>
                        <a:buNone/>
                      </a:pPr>
                      <a:r>
                        <a:rPr lang="en" sz="5400">
                          <a:solidFill>
                            <a:schemeClr val="lt1"/>
                          </a:solidFill>
                          <a:latin typeface="Goblin One"/>
                          <a:ea typeface="Goblin One"/>
                          <a:cs typeface="Goblin One"/>
                          <a:sym typeface="Goblin One"/>
                        </a:rPr>
                        <a:t>CONTACT</a:t>
                      </a:r>
                      <a:endParaRPr sz="5400">
                        <a:solidFill>
                          <a:schemeClr val="lt1"/>
                        </a:solidFill>
                        <a:latin typeface="Goblin One"/>
                        <a:ea typeface="Goblin One"/>
                        <a:cs typeface="Goblin One"/>
                        <a:sym typeface="Goblin One"/>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hMerge="1"/>
              </a:tr>
              <a:tr h="914375">
                <a:tc gridSpan="2">
                  <a:txBody>
                    <a:bodyPr/>
                    <a:lstStyle/>
                    <a:p>
                      <a:pPr indent="0" lvl="0" marL="0" rtl="0" algn="l">
                        <a:spcBef>
                          <a:spcPts val="0"/>
                        </a:spcBef>
                        <a:spcAft>
                          <a:spcPts val="0"/>
                        </a:spcAft>
                        <a:buNone/>
                      </a:pPr>
                      <a:r>
                        <a:rPr lang="en" sz="4000">
                          <a:solidFill>
                            <a:schemeClr val="lt1"/>
                          </a:solidFill>
                          <a:latin typeface="Goblin One"/>
                          <a:ea typeface="Goblin One"/>
                          <a:cs typeface="Goblin One"/>
                          <a:sym typeface="Goblin One"/>
                        </a:rPr>
                        <a:t>ADDRESS</a:t>
                      </a:r>
                      <a:endParaRPr sz="600">
                        <a:solidFill>
                          <a:schemeClr val="lt1"/>
                        </a:solidFill>
                        <a:latin typeface="Goblin One"/>
                        <a:ea typeface="Goblin One"/>
                        <a:cs typeface="Goblin One"/>
                        <a:sym typeface="Goblin One"/>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hMerge="1"/>
              </a:tr>
              <a:tr h="1041750">
                <a:tc gridSpan="2">
                  <a:txBody>
                    <a:bodyPr/>
                    <a:lstStyle/>
                    <a:p>
                      <a:pPr indent="0" lvl="0" marL="0" rtl="0" algn="l">
                        <a:spcBef>
                          <a:spcPts val="0"/>
                        </a:spcBef>
                        <a:spcAft>
                          <a:spcPts val="0"/>
                        </a:spcAft>
                        <a:buNone/>
                      </a:pPr>
                      <a:r>
                        <a:rPr lang="en" sz="3000">
                          <a:solidFill>
                            <a:schemeClr val="lt1"/>
                          </a:solidFill>
                          <a:latin typeface="Karla SemiBold"/>
                          <a:ea typeface="Karla SemiBold"/>
                          <a:cs typeface="Karla SemiBold"/>
                          <a:sym typeface="Karla SemiBold"/>
                        </a:rPr>
                        <a:t>Neptune is the farthest planet from the Sun</a:t>
                      </a:r>
                      <a:endParaRPr sz="30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hMerge="1"/>
              </a:tr>
              <a:tr h="914375">
                <a:tc>
                  <a:txBody>
                    <a:bodyPr/>
                    <a:lstStyle/>
                    <a:p>
                      <a:pPr indent="0" lvl="0" marL="0" rtl="0" algn="l">
                        <a:spcBef>
                          <a:spcPts val="0"/>
                        </a:spcBef>
                        <a:spcAft>
                          <a:spcPts val="0"/>
                        </a:spcAft>
                        <a:buClr>
                          <a:schemeClr val="dk1"/>
                        </a:buClr>
                        <a:buSzPts val="1100"/>
                        <a:buFont typeface="Arial"/>
                        <a:buNone/>
                      </a:pPr>
                      <a:r>
                        <a:rPr lang="en" sz="3000">
                          <a:solidFill>
                            <a:schemeClr val="lt1"/>
                          </a:solidFill>
                          <a:latin typeface="Goblin One"/>
                          <a:ea typeface="Goblin One"/>
                          <a:cs typeface="Goblin One"/>
                          <a:sym typeface="Goblin One"/>
                        </a:rPr>
                        <a:t>PHONE</a:t>
                      </a:r>
                      <a:endParaRPr sz="3000">
                        <a:solidFill>
                          <a:schemeClr val="lt1"/>
                        </a:solidFill>
                        <a:latin typeface="Goblin One"/>
                        <a:ea typeface="Goblin One"/>
                        <a:cs typeface="Goblin One"/>
                        <a:sym typeface="Goblin One"/>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l">
                        <a:spcBef>
                          <a:spcPts val="0"/>
                        </a:spcBef>
                        <a:spcAft>
                          <a:spcPts val="0"/>
                        </a:spcAft>
                        <a:buNone/>
                      </a:pPr>
                      <a:r>
                        <a:rPr lang="en" sz="3200">
                          <a:solidFill>
                            <a:schemeClr val="lt1"/>
                          </a:solidFill>
                          <a:latin typeface="Karla SemiBold"/>
                          <a:ea typeface="Karla SemiBold"/>
                          <a:cs typeface="Karla SemiBold"/>
                          <a:sym typeface="Karla SemiBold"/>
                        </a:rPr>
                        <a:t>+00 951 25 68 98</a:t>
                      </a:r>
                      <a:endParaRPr>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r>
              <a:tr h="914375">
                <a:tc>
                  <a:txBody>
                    <a:bodyPr/>
                    <a:lstStyle/>
                    <a:p>
                      <a:pPr indent="0" lvl="0" marL="0" rtl="0" algn="l">
                        <a:spcBef>
                          <a:spcPts val="0"/>
                        </a:spcBef>
                        <a:spcAft>
                          <a:spcPts val="0"/>
                        </a:spcAft>
                        <a:buClr>
                          <a:schemeClr val="dk1"/>
                        </a:buClr>
                        <a:buSzPts val="1100"/>
                        <a:buFont typeface="Arial"/>
                        <a:buNone/>
                      </a:pPr>
                      <a:r>
                        <a:rPr lang="en" sz="3000">
                          <a:solidFill>
                            <a:schemeClr val="lt1"/>
                          </a:solidFill>
                          <a:latin typeface="Goblin One"/>
                          <a:ea typeface="Goblin One"/>
                          <a:cs typeface="Goblin One"/>
                          <a:sym typeface="Goblin One"/>
                        </a:rPr>
                        <a:t>EMAIL</a:t>
                      </a:r>
                      <a:endParaRPr sz="3000">
                        <a:solidFill>
                          <a:schemeClr val="lt1"/>
                        </a:solidFill>
                        <a:latin typeface="Goblin One"/>
                        <a:ea typeface="Goblin One"/>
                        <a:cs typeface="Goblin One"/>
                        <a:sym typeface="Goblin One"/>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l">
                        <a:spcBef>
                          <a:spcPts val="0"/>
                        </a:spcBef>
                        <a:spcAft>
                          <a:spcPts val="0"/>
                        </a:spcAft>
                        <a:buNone/>
                      </a:pPr>
                      <a:r>
                        <a:rPr lang="en" sz="3200">
                          <a:solidFill>
                            <a:schemeClr val="lt1"/>
                          </a:solidFill>
                          <a:latin typeface="Karla SemiBold"/>
                          <a:ea typeface="Karla SemiBold"/>
                          <a:cs typeface="Karla SemiBold"/>
                          <a:sym typeface="Karla SemiBold"/>
                        </a:rPr>
                        <a:t>xxxx@slidesgo.com</a:t>
                      </a:r>
                      <a:endParaRPr>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r>
            </a:tbl>
          </a:graphicData>
        </a:graphic>
      </p:graphicFrame>
      <p:sp>
        <p:nvSpPr>
          <p:cNvPr id="500" name="Google Shape;500;p53"/>
          <p:cNvSpPr txBox="1"/>
          <p:nvPr>
            <p:ph idx="4294967295" type="body"/>
          </p:nvPr>
        </p:nvSpPr>
        <p:spPr>
          <a:xfrm>
            <a:off x="696575" y="4664500"/>
            <a:ext cx="8851500" cy="27366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2300"/>
              </a:spcAft>
              <a:buNone/>
            </a:pPr>
            <a:r>
              <a:rPr lang="en" sz="4000"/>
              <a:t>Jupiter is a gas giant and the biggest planet in the Solar System. It's the fourth-brightest object in the night sky</a:t>
            </a:r>
            <a:endParaRPr sz="4000"/>
          </a:p>
        </p:txBody>
      </p:sp>
      <p:sp>
        <p:nvSpPr>
          <p:cNvPr id="501" name="Google Shape;501;p53"/>
          <p:cNvSpPr txBox="1"/>
          <p:nvPr/>
        </p:nvSpPr>
        <p:spPr>
          <a:xfrm>
            <a:off x="717775" y="16127000"/>
            <a:ext cx="8851500" cy="935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6000">
                <a:solidFill>
                  <a:srgbClr val="FFFFFF"/>
                </a:solidFill>
                <a:latin typeface="Goblin One"/>
                <a:ea typeface="Goblin One"/>
                <a:cs typeface="Goblin One"/>
                <a:sym typeface="Goblin One"/>
              </a:rPr>
              <a:t>SWIPE UP!</a:t>
            </a:r>
            <a:endParaRPr sz="6000">
              <a:solidFill>
                <a:srgbClr val="FFFFFF"/>
              </a:solidFill>
              <a:latin typeface="Goblin One"/>
              <a:ea typeface="Goblin One"/>
              <a:cs typeface="Goblin One"/>
              <a:sym typeface="Goblin One"/>
            </a:endParaRPr>
          </a:p>
        </p:txBody>
      </p:sp>
      <p:sp>
        <p:nvSpPr>
          <p:cNvPr id="502" name="Google Shape;502;p53"/>
          <p:cNvSpPr txBox="1"/>
          <p:nvPr/>
        </p:nvSpPr>
        <p:spPr>
          <a:xfrm>
            <a:off x="713225" y="17497985"/>
            <a:ext cx="8818200" cy="731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lt1"/>
                </a:solidFill>
                <a:latin typeface="Poppins Medium"/>
                <a:ea typeface="Poppins Medium"/>
                <a:cs typeface="Poppins Medium"/>
                <a:sym typeface="Poppins Medium"/>
              </a:rPr>
              <a:t>This template has been created by </a:t>
            </a:r>
            <a:r>
              <a:rPr b="1" lang="en" sz="2400">
                <a:solidFill>
                  <a:schemeClr val="lt1"/>
                </a:solidFill>
                <a:uFill>
                  <a:noFill/>
                </a:uFill>
                <a:latin typeface="Poppins"/>
                <a:ea typeface="Poppins"/>
                <a:cs typeface="Poppins"/>
                <a:sym typeface="Poppins"/>
                <a:hlinkClick r:id="rId3">
                  <a:extLst>
                    <a:ext uri="{A12FA001-AC4F-418D-AE19-62706E023703}">
                      <ahyp:hlinkClr val="tx"/>
                    </a:ext>
                  </a:extLst>
                </a:hlinkClick>
              </a:rPr>
              <a:t>Slidesgo</a:t>
            </a:r>
            <a:endParaRPr b="1" sz="2400">
              <a:solidFill>
                <a:schemeClr val="lt1"/>
              </a:solidFill>
              <a:latin typeface="Poppins"/>
              <a:ea typeface="Poppins"/>
              <a:cs typeface="Poppins"/>
              <a:sym typeface="Poppins"/>
            </a:endParaRPr>
          </a:p>
        </p:txBody>
      </p:sp>
      <p:sp>
        <p:nvSpPr>
          <p:cNvPr id="503" name="Google Shape;503;p53"/>
          <p:cNvSpPr/>
          <p:nvPr/>
        </p:nvSpPr>
        <p:spPr>
          <a:xfrm flipH="1" rot="1737344">
            <a:off x="2758310" y="8131829"/>
            <a:ext cx="4728032" cy="1629635"/>
          </a:xfrm>
          <a:prstGeom prst="ellipse">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53"/>
          <p:cNvSpPr/>
          <p:nvPr/>
        </p:nvSpPr>
        <p:spPr>
          <a:xfrm flipH="1">
            <a:off x="5448802" y="7949822"/>
            <a:ext cx="1529100" cy="1529100"/>
          </a:xfrm>
          <a:prstGeom prst="ellipse">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53"/>
          <p:cNvSpPr/>
          <p:nvPr/>
        </p:nvSpPr>
        <p:spPr>
          <a:xfrm>
            <a:off x="2659325" y="9574947"/>
            <a:ext cx="344400" cy="6447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53"/>
          <p:cNvSpPr/>
          <p:nvPr/>
        </p:nvSpPr>
        <p:spPr>
          <a:xfrm>
            <a:off x="8244800" y="7949822"/>
            <a:ext cx="558600" cy="644700"/>
          </a:xfrm>
          <a:prstGeom prst="star6">
            <a:avLst>
              <a:gd fmla="val 7957" name="adj"/>
              <a:gd fmla="val 115470" name="h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53"/>
          <p:cNvSpPr/>
          <p:nvPr/>
        </p:nvSpPr>
        <p:spPr>
          <a:xfrm>
            <a:off x="1441250" y="7658722"/>
            <a:ext cx="558600" cy="531000"/>
          </a:xfrm>
          <a:prstGeom prst="star5">
            <a:avLst>
              <a:gd fmla="val 8812" name="adj"/>
              <a:gd fmla="val 105146" name="hf"/>
              <a:gd fmla="val 110557" name="v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1" name="Shape 511"/>
        <p:cNvGrpSpPr/>
        <p:nvPr/>
      </p:nvGrpSpPr>
      <p:grpSpPr>
        <a:xfrm>
          <a:off x="0" y="0"/>
          <a:ext cx="0" cy="0"/>
          <a:chOff x="0" y="0"/>
          <a:chExt cx="0" cy="0"/>
        </a:xfrm>
      </p:grpSpPr>
      <p:sp>
        <p:nvSpPr>
          <p:cNvPr id="512" name="Google Shape;512;p54"/>
          <p:cNvSpPr/>
          <p:nvPr/>
        </p:nvSpPr>
        <p:spPr>
          <a:xfrm>
            <a:off x="1790494" y="12352200"/>
            <a:ext cx="7439100" cy="999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4000">
                <a:solidFill>
                  <a:schemeClr val="lt1"/>
                </a:solidFill>
                <a:latin typeface="Karla SemiBold"/>
                <a:ea typeface="Karla SemiBold"/>
                <a:cs typeface="Karla SemiBold"/>
                <a:sym typeface="Karla SemiBold"/>
              </a:rPr>
              <a:t>Winners will be announced on</a:t>
            </a:r>
            <a:endParaRPr sz="4000">
              <a:solidFill>
                <a:schemeClr val="lt1"/>
              </a:solidFill>
              <a:latin typeface="Karla SemiBold"/>
              <a:ea typeface="Karla SemiBold"/>
              <a:cs typeface="Karla SemiBold"/>
              <a:sym typeface="Karla SemiBold"/>
            </a:endParaRPr>
          </a:p>
        </p:txBody>
      </p:sp>
      <p:sp>
        <p:nvSpPr>
          <p:cNvPr id="513" name="Google Shape;513;p54"/>
          <p:cNvSpPr txBox="1"/>
          <p:nvPr>
            <p:ph type="title"/>
          </p:nvPr>
        </p:nvSpPr>
        <p:spPr>
          <a:xfrm>
            <a:off x="713225" y="2726748"/>
            <a:ext cx="8851500" cy="1856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GIVEAWAY INSTRUCTIONS</a:t>
            </a:r>
            <a:endParaRPr/>
          </a:p>
        </p:txBody>
      </p:sp>
      <p:sp>
        <p:nvSpPr>
          <p:cNvPr id="514" name="Google Shape;514;p54"/>
          <p:cNvSpPr/>
          <p:nvPr/>
        </p:nvSpPr>
        <p:spPr>
          <a:xfrm>
            <a:off x="2535397" y="5592025"/>
            <a:ext cx="6281400" cy="999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4000">
                <a:solidFill>
                  <a:schemeClr val="lt1"/>
                </a:solidFill>
                <a:latin typeface="Karla SemiBold"/>
                <a:ea typeface="Karla SemiBold"/>
                <a:cs typeface="Karla SemiBold"/>
                <a:sym typeface="Karla SemiBold"/>
              </a:rPr>
              <a:t>Follow @</a:t>
            </a:r>
            <a:r>
              <a:rPr lang="en" sz="4000">
                <a:solidFill>
                  <a:schemeClr val="lt1"/>
                </a:solidFill>
                <a:latin typeface="Karla SemiBold"/>
                <a:ea typeface="Karla SemiBold"/>
                <a:cs typeface="Karla SemiBold"/>
                <a:sym typeface="Karla SemiBold"/>
              </a:rPr>
              <a:t>slidesgo</a:t>
            </a:r>
            <a:endParaRPr sz="4000">
              <a:solidFill>
                <a:schemeClr val="lt1"/>
              </a:solidFill>
              <a:latin typeface="Karla SemiBold"/>
              <a:ea typeface="Karla SemiBold"/>
              <a:cs typeface="Karla SemiBold"/>
              <a:sym typeface="Karla SemiBold"/>
            </a:endParaRPr>
          </a:p>
        </p:txBody>
      </p:sp>
      <p:sp>
        <p:nvSpPr>
          <p:cNvPr id="515" name="Google Shape;515;p54"/>
          <p:cNvSpPr/>
          <p:nvPr/>
        </p:nvSpPr>
        <p:spPr>
          <a:xfrm>
            <a:off x="2535397" y="6944014"/>
            <a:ext cx="6281400" cy="996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4000">
                <a:solidFill>
                  <a:schemeClr val="lt1"/>
                </a:solidFill>
                <a:latin typeface="Karla SemiBold"/>
                <a:ea typeface="Karla SemiBold"/>
                <a:cs typeface="Karla SemiBold"/>
                <a:sym typeface="Karla SemiBold"/>
              </a:rPr>
              <a:t>Repost via stories</a:t>
            </a:r>
            <a:endParaRPr sz="4000">
              <a:solidFill>
                <a:schemeClr val="lt1"/>
              </a:solidFill>
              <a:latin typeface="Karla SemiBold"/>
              <a:ea typeface="Karla SemiBold"/>
              <a:cs typeface="Karla SemiBold"/>
              <a:sym typeface="Karla SemiBold"/>
            </a:endParaRPr>
          </a:p>
        </p:txBody>
      </p:sp>
      <p:sp>
        <p:nvSpPr>
          <p:cNvPr id="516" name="Google Shape;516;p54"/>
          <p:cNvSpPr/>
          <p:nvPr/>
        </p:nvSpPr>
        <p:spPr>
          <a:xfrm>
            <a:off x="2535397" y="8293302"/>
            <a:ext cx="6281400" cy="996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4000">
                <a:solidFill>
                  <a:schemeClr val="lt1"/>
                </a:solidFill>
                <a:latin typeface="Karla SemiBold"/>
                <a:ea typeface="Karla SemiBold"/>
                <a:cs typeface="Karla SemiBold"/>
                <a:sym typeface="Karla SemiBold"/>
              </a:rPr>
              <a:t>Tag 3 friends</a:t>
            </a:r>
            <a:endParaRPr sz="4000">
              <a:solidFill>
                <a:schemeClr val="lt1"/>
              </a:solidFill>
              <a:latin typeface="Karla SemiBold"/>
              <a:ea typeface="Karla SemiBold"/>
              <a:cs typeface="Karla SemiBold"/>
              <a:sym typeface="Karla SemiBold"/>
            </a:endParaRPr>
          </a:p>
        </p:txBody>
      </p:sp>
      <p:sp>
        <p:nvSpPr>
          <p:cNvPr id="517" name="Google Shape;517;p54"/>
          <p:cNvSpPr/>
          <p:nvPr/>
        </p:nvSpPr>
        <p:spPr>
          <a:xfrm>
            <a:off x="1790506" y="13410862"/>
            <a:ext cx="7439100" cy="999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5000">
                <a:solidFill>
                  <a:schemeClr val="lt1"/>
                </a:solidFill>
                <a:latin typeface="Goblin One"/>
                <a:ea typeface="Goblin One"/>
                <a:cs typeface="Goblin One"/>
                <a:sym typeface="Goblin One"/>
              </a:rPr>
              <a:t>JUNE 18</a:t>
            </a:r>
            <a:endParaRPr sz="5000">
              <a:solidFill>
                <a:schemeClr val="lt1"/>
              </a:solidFill>
              <a:latin typeface="Goblin One"/>
              <a:ea typeface="Goblin One"/>
              <a:cs typeface="Goblin One"/>
              <a:sym typeface="Goblin One"/>
            </a:endParaRPr>
          </a:p>
        </p:txBody>
      </p:sp>
      <p:sp>
        <p:nvSpPr>
          <p:cNvPr id="518" name="Google Shape;518;p54"/>
          <p:cNvSpPr/>
          <p:nvPr/>
        </p:nvSpPr>
        <p:spPr>
          <a:xfrm>
            <a:off x="1781700" y="14469525"/>
            <a:ext cx="7448100" cy="9993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600">
                <a:solidFill>
                  <a:schemeClr val="dk1"/>
                </a:solidFill>
                <a:latin typeface="Karla SemiBold"/>
                <a:ea typeface="Karla SemiBold"/>
                <a:cs typeface="Karla SemiBold"/>
                <a:sym typeface="Karla SemiBold"/>
              </a:rPr>
              <a:t>www.slidesgo.com</a:t>
            </a:r>
            <a:endParaRPr sz="3600">
              <a:solidFill>
                <a:schemeClr val="dk1"/>
              </a:solidFill>
              <a:latin typeface="Karla SemiBold"/>
              <a:ea typeface="Karla SemiBold"/>
              <a:cs typeface="Karla SemiBold"/>
              <a:sym typeface="Karla SemiBold"/>
            </a:endParaRPr>
          </a:p>
        </p:txBody>
      </p:sp>
      <p:sp>
        <p:nvSpPr>
          <p:cNvPr id="519" name="Google Shape;519;p54"/>
          <p:cNvSpPr txBox="1"/>
          <p:nvPr/>
        </p:nvSpPr>
        <p:spPr>
          <a:xfrm>
            <a:off x="713225" y="17497985"/>
            <a:ext cx="8818200" cy="731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lt1"/>
                </a:solidFill>
                <a:latin typeface="Poppins Medium"/>
                <a:ea typeface="Poppins Medium"/>
                <a:cs typeface="Poppins Medium"/>
                <a:sym typeface="Poppins Medium"/>
              </a:rPr>
              <a:t>This template has been created by </a:t>
            </a:r>
            <a:r>
              <a:rPr b="1" lang="en" sz="2400">
                <a:solidFill>
                  <a:schemeClr val="lt1"/>
                </a:solidFill>
                <a:uFill>
                  <a:noFill/>
                </a:uFill>
                <a:latin typeface="Poppins"/>
                <a:ea typeface="Poppins"/>
                <a:cs typeface="Poppins"/>
                <a:sym typeface="Poppins"/>
                <a:hlinkClick r:id="rId3">
                  <a:extLst>
                    <a:ext uri="{A12FA001-AC4F-418D-AE19-62706E023703}">
                      <ahyp:hlinkClr val="tx"/>
                    </a:ext>
                  </a:extLst>
                </a:hlinkClick>
              </a:rPr>
              <a:t>Slidesgo</a:t>
            </a:r>
            <a:endParaRPr b="1" sz="2400">
              <a:solidFill>
                <a:schemeClr val="lt1"/>
              </a:solidFill>
              <a:latin typeface="Poppins"/>
              <a:ea typeface="Poppins"/>
              <a:cs typeface="Poppins"/>
              <a:sym typeface="Poppins"/>
            </a:endParaRPr>
          </a:p>
        </p:txBody>
      </p:sp>
      <p:cxnSp>
        <p:nvCxnSpPr>
          <p:cNvPr id="520" name="Google Shape;520;p54"/>
          <p:cNvCxnSpPr/>
          <p:nvPr/>
        </p:nvCxnSpPr>
        <p:spPr>
          <a:xfrm>
            <a:off x="1781700" y="5592025"/>
            <a:ext cx="0" cy="6389100"/>
          </a:xfrm>
          <a:prstGeom prst="straightConnector1">
            <a:avLst/>
          </a:prstGeom>
          <a:noFill/>
          <a:ln cap="flat" cmpd="sng" w="76200">
            <a:solidFill>
              <a:schemeClr val="lt1"/>
            </a:solidFill>
            <a:prstDash val="solid"/>
            <a:round/>
            <a:headEnd len="med" w="med" type="diamond"/>
            <a:tailEnd len="med" w="med" type="diamond"/>
          </a:ln>
        </p:spPr>
      </p:cxnSp>
      <p:cxnSp>
        <p:nvCxnSpPr>
          <p:cNvPr id="521" name="Google Shape;521;p54"/>
          <p:cNvCxnSpPr/>
          <p:nvPr/>
        </p:nvCxnSpPr>
        <p:spPr>
          <a:xfrm rot="10800000">
            <a:off x="4746751" y="10819286"/>
            <a:ext cx="1406100" cy="414900"/>
          </a:xfrm>
          <a:prstGeom prst="straightConnector1">
            <a:avLst/>
          </a:prstGeom>
          <a:noFill/>
          <a:ln cap="flat" cmpd="sng" w="76200">
            <a:solidFill>
              <a:schemeClr val="lt1"/>
            </a:solidFill>
            <a:prstDash val="solid"/>
            <a:round/>
            <a:headEnd len="med" w="med" type="diamond"/>
            <a:tailEnd len="med" w="med" type="diamond"/>
          </a:ln>
        </p:spPr>
      </p:cxnSp>
      <p:sp>
        <p:nvSpPr>
          <p:cNvPr id="522" name="Google Shape;522;p54"/>
          <p:cNvSpPr/>
          <p:nvPr/>
        </p:nvSpPr>
        <p:spPr>
          <a:xfrm>
            <a:off x="8020050" y="9195450"/>
            <a:ext cx="783900" cy="7839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54"/>
          <p:cNvSpPr/>
          <p:nvPr/>
        </p:nvSpPr>
        <p:spPr>
          <a:xfrm>
            <a:off x="6454550" y="9824063"/>
            <a:ext cx="558600" cy="644700"/>
          </a:xfrm>
          <a:prstGeom prst="star6">
            <a:avLst>
              <a:gd fmla="val 7957" name="adj"/>
              <a:gd fmla="val 115470" name="h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54"/>
          <p:cNvSpPr/>
          <p:nvPr/>
        </p:nvSpPr>
        <p:spPr>
          <a:xfrm>
            <a:off x="8132700" y="11234175"/>
            <a:ext cx="558600" cy="531000"/>
          </a:xfrm>
          <a:prstGeom prst="star5">
            <a:avLst>
              <a:gd fmla="val 8812" name="adj"/>
              <a:gd fmla="val 105146" name="hf"/>
              <a:gd fmla="val 110557" name="v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54"/>
          <p:cNvSpPr/>
          <p:nvPr/>
        </p:nvSpPr>
        <p:spPr>
          <a:xfrm>
            <a:off x="3743888" y="10104450"/>
            <a:ext cx="1529100" cy="1529100"/>
          </a:xfrm>
          <a:prstGeom prst="ellipse">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54"/>
          <p:cNvSpPr/>
          <p:nvPr/>
        </p:nvSpPr>
        <p:spPr>
          <a:xfrm>
            <a:off x="2407300" y="10379388"/>
            <a:ext cx="558600" cy="531000"/>
          </a:xfrm>
          <a:prstGeom prst="star5">
            <a:avLst>
              <a:gd fmla="val 8812" name="adj"/>
              <a:gd fmla="val 105146" name="hf"/>
              <a:gd fmla="val 110557" name="v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0" name="Shape 530"/>
        <p:cNvGrpSpPr/>
        <p:nvPr/>
      </p:nvGrpSpPr>
      <p:grpSpPr>
        <a:xfrm>
          <a:off x="0" y="0"/>
          <a:ext cx="0" cy="0"/>
          <a:chOff x="0" y="0"/>
          <a:chExt cx="0" cy="0"/>
        </a:xfrm>
      </p:grpSpPr>
      <p:sp>
        <p:nvSpPr>
          <p:cNvPr id="531" name="Google Shape;531;p55"/>
          <p:cNvSpPr txBox="1"/>
          <p:nvPr>
            <p:ph idx="4294967295" type="title"/>
          </p:nvPr>
        </p:nvSpPr>
        <p:spPr>
          <a:xfrm>
            <a:off x="1669650" y="10355175"/>
            <a:ext cx="6947700" cy="750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000">
                <a:solidFill>
                  <a:schemeClr val="lt1"/>
                </a:solidFill>
                <a:latin typeface="Karla SemiBold"/>
                <a:ea typeface="Karla SemiBold"/>
                <a:cs typeface="Karla SemiBold"/>
                <a:sym typeface="Karla SemiBold"/>
              </a:rPr>
              <a:t>@myinstagramaccount</a:t>
            </a:r>
            <a:endParaRPr sz="4000">
              <a:solidFill>
                <a:schemeClr val="lt1"/>
              </a:solidFill>
              <a:latin typeface="Karla SemiBold"/>
              <a:ea typeface="Karla SemiBold"/>
              <a:cs typeface="Karla SemiBold"/>
              <a:sym typeface="Karla SemiBold"/>
            </a:endParaRPr>
          </a:p>
        </p:txBody>
      </p:sp>
      <p:sp>
        <p:nvSpPr>
          <p:cNvPr id="532" name="Google Shape;532;p55"/>
          <p:cNvSpPr/>
          <p:nvPr/>
        </p:nvSpPr>
        <p:spPr>
          <a:xfrm>
            <a:off x="713200" y="1828800"/>
            <a:ext cx="8818200" cy="914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lt1"/>
                </a:solidFill>
                <a:latin typeface="Karla SemiBold"/>
                <a:ea typeface="Karla SemiBold"/>
                <a:cs typeface="Karla SemiBold"/>
                <a:sym typeface="Karla SemiBold"/>
              </a:rPr>
              <a:t>*NOTE: You must delete the question box and add it directly on Instagram. That way your followers can answer</a:t>
            </a:r>
            <a:endParaRPr sz="2500">
              <a:solidFill>
                <a:schemeClr val="lt1"/>
              </a:solidFill>
              <a:latin typeface="Karla SemiBold"/>
              <a:ea typeface="Karla SemiBold"/>
              <a:cs typeface="Karla SemiBold"/>
              <a:sym typeface="Karla SemiBold"/>
            </a:endParaRPr>
          </a:p>
        </p:txBody>
      </p:sp>
      <p:sp>
        <p:nvSpPr>
          <p:cNvPr id="533" name="Google Shape;533;p55"/>
          <p:cNvSpPr txBox="1"/>
          <p:nvPr/>
        </p:nvSpPr>
        <p:spPr>
          <a:xfrm>
            <a:off x="713225" y="17497985"/>
            <a:ext cx="8818200" cy="731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lt1"/>
                </a:solidFill>
                <a:latin typeface="Poppins Medium"/>
                <a:ea typeface="Poppins Medium"/>
                <a:cs typeface="Poppins Medium"/>
                <a:sym typeface="Poppins Medium"/>
              </a:rPr>
              <a:t>This template has been created by </a:t>
            </a:r>
            <a:r>
              <a:rPr b="1" lang="en" sz="2400">
                <a:solidFill>
                  <a:schemeClr val="lt1"/>
                </a:solidFill>
                <a:uFill>
                  <a:noFill/>
                </a:uFill>
                <a:latin typeface="Poppins"/>
                <a:ea typeface="Poppins"/>
                <a:cs typeface="Poppins"/>
                <a:sym typeface="Poppins"/>
                <a:hlinkClick r:id="rId3">
                  <a:extLst>
                    <a:ext uri="{A12FA001-AC4F-418D-AE19-62706E023703}">
                      <ahyp:hlinkClr val="tx"/>
                    </a:ext>
                  </a:extLst>
                </a:hlinkClick>
              </a:rPr>
              <a:t>Slidesgo</a:t>
            </a:r>
            <a:endParaRPr b="1" sz="2400">
              <a:solidFill>
                <a:schemeClr val="lt1"/>
              </a:solidFill>
              <a:latin typeface="Poppins"/>
              <a:ea typeface="Poppins"/>
              <a:cs typeface="Poppins"/>
              <a:sym typeface="Poppins"/>
            </a:endParaRPr>
          </a:p>
        </p:txBody>
      </p:sp>
      <p:grpSp>
        <p:nvGrpSpPr>
          <p:cNvPr id="534" name="Google Shape;534;p55"/>
          <p:cNvGrpSpPr/>
          <p:nvPr/>
        </p:nvGrpSpPr>
        <p:grpSpPr>
          <a:xfrm>
            <a:off x="1233600" y="3847363"/>
            <a:ext cx="7819800" cy="5544100"/>
            <a:chOff x="1339675" y="5981775"/>
            <a:chExt cx="7819800" cy="5544100"/>
          </a:xfrm>
        </p:grpSpPr>
        <p:sp>
          <p:nvSpPr>
            <p:cNvPr id="535" name="Google Shape;535;p55"/>
            <p:cNvSpPr/>
            <p:nvPr/>
          </p:nvSpPr>
          <p:spPr>
            <a:xfrm>
              <a:off x="1339675" y="6947575"/>
              <a:ext cx="7819800" cy="4578300"/>
            </a:xfrm>
            <a:prstGeom prst="roundRect">
              <a:avLst>
                <a:gd fmla="val 0" name="adj"/>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55"/>
            <p:cNvSpPr/>
            <p:nvPr/>
          </p:nvSpPr>
          <p:spPr>
            <a:xfrm>
              <a:off x="4159075" y="5981775"/>
              <a:ext cx="2181000" cy="2181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7" name="Google Shape;537;p55"/>
          <p:cNvSpPr/>
          <p:nvPr/>
        </p:nvSpPr>
        <p:spPr>
          <a:xfrm>
            <a:off x="1591775" y="7648263"/>
            <a:ext cx="7103400" cy="1397100"/>
          </a:xfrm>
          <a:prstGeom prst="roundRect">
            <a:avLst>
              <a:gd fmla="val 0" name="adj"/>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3600">
                <a:solidFill>
                  <a:schemeClr val="lt1"/>
                </a:solidFill>
                <a:latin typeface="Karla SemiBold"/>
                <a:ea typeface="Karla SemiBold"/>
                <a:cs typeface="Karla SemiBold"/>
                <a:sym typeface="Karla SemiBold"/>
              </a:rPr>
              <a:t>Type something…</a:t>
            </a:r>
            <a:endParaRPr sz="3600">
              <a:solidFill>
                <a:schemeClr val="lt1"/>
              </a:solidFill>
              <a:latin typeface="Karla SemiBold"/>
              <a:ea typeface="Karla SemiBold"/>
              <a:cs typeface="Karla SemiBold"/>
              <a:sym typeface="Karla SemiBold"/>
            </a:endParaRPr>
          </a:p>
        </p:txBody>
      </p:sp>
      <p:sp>
        <p:nvSpPr>
          <p:cNvPr id="538" name="Google Shape;538;p55"/>
          <p:cNvSpPr txBox="1"/>
          <p:nvPr/>
        </p:nvSpPr>
        <p:spPr>
          <a:xfrm>
            <a:off x="1669650" y="6015388"/>
            <a:ext cx="6947700" cy="1397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4000">
                <a:solidFill>
                  <a:schemeClr val="lt1"/>
                </a:solidFill>
                <a:latin typeface="Goblin One"/>
                <a:ea typeface="Goblin One"/>
                <a:cs typeface="Goblin One"/>
                <a:sym typeface="Goblin One"/>
              </a:rPr>
              <a:t>ASK ME ANYTHING!</a:t>
            </a:r>
            <a:endParaRPr sz="4000">
              <a:solidFill>
                <a:schemeClr val="lt1"/>
              </a:solidFill>
              <a:latin typeface="Goblin One"/>
              <a:ea typeface="Goblin One"/>
              <a:cs typeface="Goblin One"/>
              <a:sym typeface="Goblin One"/>
            </a:endParaRPr>
          </a:p>
        </p:txBody>
      </p:sp>
      <p:pic>
        <p:nvPicPr>
          <p:cNvPr id="539" name="Google Shape;539;p55"/>
          <p:cNvPicPr preferRelativeResize="0"/>
          <p:nvPr/>
        </p:nvPicPr>
        <p:blipFill rotWithShape="1">
          <a:blip r:embed="rId4">
            <a:alphaModFix/>
          </a:blip>
          <a:srcRect b="16616" l="0" r="0" t="16623"/>
          <a:stretch/>
        </p:blipFill>
        <p:spPr>
          <a:xfrm>
            <a:off x="4178850" y="3977894"/>
            <a:ext cx="1929300" cy="1929300"/>
          </a:xfrm>
          <a:prstGeom prst="ellipse">
            <a:avLst/>
          </a:prstGeom>
          <a:noFill/>
          <a:ln>
            <a:noFill/>
          </a:ln>
        </p:spPr>
      </p:pic>
      <p:cxnSp>
        <p:nvCxnSpPr>
          <p:cNvPr id="540" name="Google Shape;540;p55"/>
          <p:cNvCxnSpPr/>
          <p:nvPr/>
        </p:nvCxnSpPr>
        <p:spPr>
          <a:xfrm rot="10800000">
            <a:off x="1920050" y="11674675"/>
            <a:ext cx="2056800" cy="1718400"/>
          </a:xfrm>
          <a:prstGeom prst="straightConnector1">
            <a:avLst/>
          </a:prstGeom>
          <a:noFill/>
          <a:ln cap="flat" cmpd="sng" w="76200">
            <a:solidFill>
              <a:schemeClr val="lt1"/>
            </a:solidFill>
            <a:prstDash val="solid"/>
            <a:round/>
            <a:headEnd len="med" w="med" type="diamond"/>
            <a:tailEnd len="med" w="med" type="diamond"/>
          </a:ln>
        </p:spPr>
      </p:cxnSp>
      <p:cxnSp>
        <p:nvCxnSpPr>
          <p:cNvPr id="541" name="Google Shape;541;p55"/>
          <p:cNvCxnSpPr/>
          <p:nvPr/>
        </p:nvCxnSpPr>
        <p:spPr>
          <a:xfrm>
            <a:off x="5945322" y="14592989"/>
            <a:ext cx="642600" cy="1529100"/>
          </a:xfrm>
          <a:prstGeom prst="straightConnector1">
            <a:avLst/>
          </a:prstGeom>
          <a:noFill/>
          <a:ln cap="flat" cmpd="sng" w="76200">
            <a:solidFill>
              <a:schemeClr val="lt1"/>
            </a:solidFill>
            <a:prstDash val="solid"/>
            <a:round/>
            <a:headEnd len="med" w="med" type="diamond"/>
            <a:tailEnd len="med" w="med" type="diamond"/>
          </a:ln>
        </p:spPr>
      </p:cxnSp>
      <p:sp>
        <p:nvSpPr>
          <p:cNvPr id="542" name="Google Shape;542;p55"/>
          <p:cNvSpPr/>
          <p:nvPr/>
        </p:nvSpPr>
        <p:spPr>
          <a:xfrm flipH="1">
            <a:off x="2928101" y="13909775"/>
            <a:ext cx="783900" cy="7839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55"/>
          <p:cNvSpPr/>
          <p:nvPr/>
        </p:nvSpPr>
        <p:spPr>
          <a:xfrm flipH="1">
            <a:off x="5845276" y="11638475"/>
            <a:ext cx="344400" cy="6447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55"/>
          <p:cNvSpPr/>
          <p:nvPr/>
        </p:nvSpPr>
        <p:spPr>
          <a:xfrm flipH="1">
            <a:off x="7522226" y="15183175"/>
            <a:ext cx="558600" cy="644700"/>
          </a:xfrm>
          <a:prstGeom prst="star6">
            <a:avLst>
              <a:gd fmla="val 7957" name="adj"/>
              <a:gd fmla="val 115470" name="h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55"/>
          <p:cNvSpPr/>
          <p:nvPr/>
        </p:nvSpPr>
        <p:spPr>
          <a:xfrm flipH="1">
            <a:off x="7808351" y="13870050"/>
            <a:ext cx="558600" cy="531000"/>
          </a:xfrm>
          <a:prstGeom prst="star5">
            <a:avLst>
              <a:gd fmla="val 8812" name="adj"/>
              <a:gd fmla="val 105146" name="hf"/>
              <a:gd fmla="val 110557" name="v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6" name="Google Shape;546;p55"/>
          <p:cNvGrpSpPr/>
          <p:nvPr/>
        </p:nvGrpSpPr>
        <p:grpSpPr>
          <a:xfrm>
            <a:off x="2712600" y="12011324"/>
            <a:ext cx="4926000" cy="3714900"/>
            <a:chOff x="2712600" y="12011324"/>
            <a:chExt cx="4926000" cy="3714900"/>
          </a:xfrm>
        </p:grpSpPr>
        <p:sp>
          <p:nvSpPr>
            <p:cNvPr id="547" name="Google Shape;547;p55"/>
            <p:cNvSpPr/>
            <p:nvPr/>
          </p:nvSpPr>
          <p:spPr>
            <a:xfrm flipH="1" rot="1737344">
              <a:off x="2811584" y="13053956"/>
              <a:ext cx="4728032" cy="1629635"/>
            </a:xfrm>
            <a:prstGeom prst="ellipse">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55"/>
            <p:cNvSpPr/>
            <p:nvPr/>
          </p:nvSpPr>
          <p:spPr>
            <a:xfrm flipH="1">
              <a:off x="5743851" y="12748175"/>
              <a:ext cx="1529100" cy="1529100"/>
            </a:xfrm>
            <a:prstGeom prst="ellipse">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55"/>
            <p:cNvSpPr/>
            <p:nvPr/>
          </p:nvSpPr>
          <p:spPr>
            <a:xfrm flipH="1">
              <a:off x="4862401" y="12622750"/>
              <a:ext cx="626400" cy="626400"/>
            </a:xfrm>
            <a:prstGeom prst="ellipse">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55"/>
            <p:cNvSpPr/>
            <p:nvPr/>
          </p:nvSpPr>
          <p:spPr>
            <a:xfrm flipH="1">
              <a:off x="4507176" y="14401050"/>
              <a:ext cx="626400" cy="626400"/>
            </a:xfrm>
            <a:prstGeom prst="ellipse">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1" name="Google Shape;551;p55"/>
          <p:cNvSpPr/>
          <p:nvPr/>
        </p:nvSpPr>
        <p:spPr>
          <a:xfrm>
            <a:off x="6312100" y="3161575"/>
            <a:ext cx="783900" cy="7839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55"/>
          <p:cNvSpPr/>
          <p:nvPr/>
        </p:nvSpPr>
        <p:spPr>
          <a:xfrm>
            <a:off x="3147850" y="3672725"/>
            <a:ext cx="344400" cy="6447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6" name="Shape 556"/>
        <p:cNvGrpSpPr/>
        <p:nvPr/>
      </p:nvGrpSpPr>
      <p:grpSpPr>
        <a:xfrm>
          <a:off x="0" y="0"/>
          <a:ext cx="0" cy="0"/>
          <a:chOff x="0" y="0"/>
          <a:chExt cx="0" cy="0"/>
        </a:xfrm>
      </p:grpSpPr>
      <p:sp>
        <p:nvSpPr>
          <p:cNvPr id="557" name="Google Shape;557;p56"/>
          <p:cNvSpPr txBox="1"/>
          <p:nvPr>
            <p:ph type="title"/>
          </p:nvPr>
        </p:nvSpPr>
        <p:spPr>
          <a:xfrm>
            <a:off x="713225" y="2739024"/>
            <a:ext cx="8851500" cy="1856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BINGO</a:t>
            </a:r>
            <a:endParaRPr/>
          </a:p>
        </p:txBody>
      </p:sp>
      <p:sp>
        <p:nvSpPr>
          <p:cNvPr id="558" name="Google Shape;558;p56"/>
          <p:cNvSpPr txBox="1"/>
          <p:nvPr>
            <p:ph idx="4294967295" type="body"/>
          </p:nvPr>
        </p:nvSpPr>
        <p:spPr>
          <a:xfrm>
            <a:off x="1323900" y="4343400"/>
            <a:ext cx="7639200" cy="22809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4000"/>
              <a:t>Saturn, the ringed planet, is composed mostly of hydrogen and helium</a:t>
            </a:r>
            <a:endParaRPr sz="4000"/>
          </a:p>
        </p:txBody>
      </p:sp>
      <p:graphicFrame>
        <p:nvGraphicFramePr>
          <p:cNvPr id="559" name="Google Shape;559;p56"/>
          <p:cNvGraphicFramePr/>
          <p:nvPr/>
        </p:nvGraphicFramePr>
        <p:xfrm>
          <a:off x="1113950" y="6925150"/>
          <a:ext cx="3000000" cy="3000000"/>
        </p:xfrm>
        <a:graphic>
          <a:graphicData uri="http://schemas.openxmlformats.org/drawingml/2006/table">
            <a:tbl>
              <a:tblPr>
                <a:noFill/>
                <a:tableStyleId>{C2E9845B-982D-4596-9D65-EBC9FC83E00A}</a:tableStyleId>
              </a:tblPr>
              <a:tblGrid>
                <a:gridCol w="2014775"/>
                <a:gridCol w="2014775"/>
                <a:gridCol w="2014775"/>
                <a:gridCol w="2014775"/>
              </a:tblGrid>
              <a:tr h="1439350">
                <a:tc>
                  <a:txBody>
                    <a:bodyPr/>
                    <a:lstStyle/>
                    <a:p>
                      <a:pPr indent="0" lvl="0" marL="0" rtl="0" algn="ctr">
                        <a:spcBef>
                          <a:spcPts val="0"/>
                        </a:spcBef>
                        <a:spcAft>
                          <a:spcPts val="0"/>
                        </a:spcAft>
                        <a:buNone/>
                      </a:pPr>
                      <a:r>
                        <a:rPr lang="en" sz="3200">
                          <a:solidFill>
                            <a:schemeClr val="lt1"/>
                          </a:solidFill>
                          <a:latin typeface="Karla SemiBold"/>
                          <a:ea typeface="Karla SemiBold"/>
                          <a:cs typeface="Karla SemiBold"/>
                          <a:sym typeface="Karla SemiBold"/>
                        </a:rPr>
                        <a:t>Venus</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3200">
                          <a:solidFill>
                            <a:schemeClr val="lt1"/>
                          </a:solidFill>
                          <a:latin typeface="Karla SemiBold"/>
                          <a:ea typeface="Karla SemiBold"/>
                          <a:cs typeface="Karla SemiBold"/>
                          <a:sym typeface="Karla SemiBold"/>
                        </a:rPr>
                        <a:t>Mercury</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3200">
                          <a:solidFill>
                            <a:schemeClr val="lt1"/>
                          </a:solidFill>
                          <a:latin typeface="Karla SemiBold"/>
                          <a:ea typeface="Karla SemiBold"/>
                          <a:cs typeface="Karla SemiBold"/>
                          <a:sym typeface="Karla SemiBold"/>
                        </a:rPr>
                        <a:t>Saturn</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3200">
                          <a:solidFill>
                            <a:schemeClr val="lt1"/>
                          </a:solidFill>
                          <a:latin typeface="Karla SemiBold"/>
                          <a:ea typeface="Karla SemiBold"/>
                          <a:cs typeface="Karla SemiBold"/>
                          <a:sym typeface="Karla SemiBold"/>
                        </a:rPr>
                        <a:t>Jupiter</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r>
              <a:tr h="1439350">
                <a:tc>
                  <a:txBody>
                    <a:bodyPr/>
                    <a:lstStyle/>
                    <a:p>
                      <a:pPr indent="0" lvl="0" marL="0" rtl="0" algn="ctr">
                        <a:spcBef>
                          <a:spcPts val="0"/>
                        </a:spcBef>
                        <a:spcAft>
                          <a:spcPts val="0"/>
                        </a:spcAft>
                        <a:buNone/>
                      </a:pPr>
                      <a:r>
                        <a:rPr lang="en" sz="3200">
                          <a:solidFill>
                            <a:schemeClr val="lt1"/>
                          </a:solidFill>
                          <a:latin typeface="Karla SemiBold"/>
                          <a:ea typeface="Karla SemiBold"/>
                          <a:cs typeface="Karla SemiBold"/>
                          <a:sym typeface="Karla SemiBold"/>
                        </a:rPr>
                        <a:t>Earth</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3200">
                          <a:solidFill>
                            <a:schemeClr val="lt1"/>
                          </a:solidFill>
                          <a:latin typeface="Karla SemiBold"/>
                          <a:ea typeface="Karla SemiBold"/>
                          <a:cs typeface="Karla SemiBold"/>
                          <a:sym typeface="Karla SemiBold"/>
                        </a:rPr>
                        <a:t>Neptune</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3200">
                          <a:solidFill>
                            <a:schemeClr val="lt1"/>
                          </a:solidFill>
                          <a:latin typeface="Karla SemiBold"/>
                          <a:ea typeface="Karla SemiBold"/>
                          <a:cs typeface="Karla SemiBold"/>
                          <a:sym typeface="Karla SemiBold"/>
                        </a:rPr>
                        <a:t>Earth</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3200">
                          <a:solidFill>
                            <a:schemeClr val="lt1"/>
                          </a:solidFill>
                          <a:latin typeface="Karla SemiBold"/>
                          <a:ea typeface="Karla SemiBold"/>
                          <a:cs typeface="Karla SemiBold"/>
                          <a:sym typeface="Karla SemiBold"/>
                        </a:rPr>
                        <a:t>Mars</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r>
              <a:tr h="1439350">
                <a:tc>
                  <a:txBody>
                    <a:bodyPr/>
                    <a:lstStyle/>
                    <a:p>
                      <a:pPr indent="0" lvl="0" marL="0" rtl="0" algn="ctr">
                        <a:spcBef>
                          <a:spcPts val="0"/>
                        </a:spcBef>
                        <a:spcAft>
                          <a:spcPts val="0"/>
                        </a:spcAft>
                        <a:buNone/>
                      </a:pPr>
                      <a:r>
                        <a:rPr lang="en" sz="3200">
                          <a:solidFill>
                            <a:schemeClr val="lt1"/>
                          </a:solidFill>
                          <a:latin typeface="Karla SemiBold"/>
                          <a:ea typeface="Karla SemiBold"/>
                          <a:cs typeface="Karla SemiBold"/>
                          <a:sym typeface="Karla SemiBold"/>
                        </a:rPr>
                        <a:t>Venus</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3200">
                          <a:solidFill>
                            <a:schemeClr val="lt1"/>
                          </a:solidFill>
                          <a:latin typeface="Karla SemiBold"/>
                          <a:ea typeface="Karla SemiBold"/>
                          <a:cs typeface="Karla SemiBold"/>
                          <a:sym typeface="Karla SemiBold"/>
                        </a:rPr>
                        <a:t>Ceres</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3200">
                          <a:solidFill>
                            <a:schemeClr val="lt1"/>
                          </a:solidFill>
                          <a:latin typeface="Karla SemiBold"/>
                          <a:ea typeface="Karla SemiBold"/>
                          <a:cs typeface="Karla SemiBold"/>
                          <a:sym typeface="Karla SemiBold"/>
                        </a:rPr>
                        <a:t>Jupiter</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3200">
                          <a:solidFill>
                            <a:schemeClr val="lt1"/>
                          </a:solidFill>
                          <a:latin typeface="Karla SemiBold"/>
                          <a:ea typeface="Karla SemiBold"/>
                          <a:cs typeface="Karla SemiBold"/>
                          <a:sym typeface="Karla SemiBold"/>
                        </a:rPr>
                        <a:t>Neptune</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r>
              <a:tr h="1439350">
                <a:tc>
                  <a:txBody>
                    <a:bodyPr/>
                    <a:lstStyle/>
                    <a:p>
                      <a:pPr indent="0" lvl="0" marL="0" rtl="0" algn="ctr">
                        <a:spcBef>
                          <a:spcPts val="0"/>
                        </a:spcBef>
                        <a:spcAft>
                          <a:spcPts val="0"/>
                        </a:spcAft>
                        <a:buNone/>
                      </a:pPr>
                      <a:r>
                        <a:rPr lang="en" sz="3200">
                          <a:solidFill>
                            <a:schemeClr val="lt1"/>
                          </a:solidFill>
                          <a:latin typeface="Karla SemiBold"/>
                          <a:ea typeface="Karla SemiBold"/>
                          <a:cs typeface="Karla SemiBold"/>
                          <a:sym typeface="Karla SemiBold"/>
                        </a:rPr>
                        <a:t>Mercury</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3200">
                          <a:solidFill>
                            <a:schemeClr val="lt1"/>
                          </a:solidFill>
                          <a:latin typeface="Karla SemiBold"/>
                          <a:ea typeface="Karla SemiBold"/>
                          <a:cs typeface="Karla SemiBold"/>
                          <a:sym typeface="Karla SemiBold"/>
                        </a:rPr>
                        <a:t>Mars</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3200">
                          <a:solidFill>
                            <a:schemeClr val="lt1"/>
                          </a:solidFill>
                          <a:latin typeface="Karla SemiBold"/>
                          <a:ea typeface="Karla SemiBold"/>
                          <a:cs typeface="Karla SemiBold"/>
                          <a:sym typeface="Karla SemiBold"/>
                        </a:rPr>
                        <a:t>Venus</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3200">
                          <a:solidFill>
                            <a:schemeClr val="lt1"/>
                          </a:solidFill>
                          <a:latin typeface="Karla SemiBold"/>
                          <a:ea typeface="Karla SemiBold"/>
                          <a:cs typeface="Karla SemiBold"/>
                          <a:sym typeface="Karla SemiBold"/>
                        </a:rPr>
                        <a:t>Saturn</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r>
              <a:tr h="1439350">
                <a:tc>
                  <a:txBody>
                    <a:bodyPr/>
                    <a:lstStyle/>
                    <a:p>
                      <a:pPr indent="0" lvl="0" marL="0" rtl="0" algn="ctr">
                        <a:spcBef>
                          <a:spcPts val="0"/>
                        </a:spcBef>
                        <a:spcAft>
                          <a:spcPts val="0"/>
                        </a:spcAft>
                        <a:buNone/>
                      </a:pPr>
                      <a:r>
                        <a:rPr lang="en" sz="3200">
                          <a:solidFill>
                            <a:schemeClr val="lt1"/>
                          </a:solidFill>
                          <a:latin typeface="Karla SemiBold"/>
                          <a:ea typeface="Karla SemiBold"/>
                          <a:cs typeface="Karla SemiBold"/>
                          <a:sym typeface="Karla SemiBold"/>
                        </a:rPr>
                        <a:t>Saturn</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3200">
                          <a:solidFill>
                            <a:schemeClr val="lt1"/>
                          </a:solidFill>
                          <a:latin typeface="Karla SemiBold"/>
                          <a:ea typeface="Karla SemiBold"/>
                          <a:cs typeface="Karla SemiBold"/>
                          <a:sym typeface="Karla SemiBold"/>
                        </a:rPr>
                        <a:t>Neptune</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3200">
                          <a:solidFill>
                            <a:schemeClr val="lt1"/>
                          </a:solidFill>
                          <a:latin typeface="Karla SemiBold"/>
                          <a:ea typeface="Karla SemiBold"/>
                          <a:cs typeface="Karla SemiBold"/>
                          <a:sym typeface="Karla SemiBold"/>
                        </a:rPr>
                        <a:t>Earth</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3200">
                          <a:solidFill>
                            <a:schemeClr val="lt1"/>
                          </a:solidFill>
                          <a:latin typeface="Karla SemiBold"/>
                          <a:ea typeface="Karla SemiBold"/>
                          <a:cs typeface="Karla SemiBold"/>
                          <a:sym typeface="Karla SemiBold"/>
                        </a:rPr>
                        <a:t>Mars</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r>
              <a:tr h="1439350">
                <a:tc>
                  <a:txBody>
                    <a:bodyPr/>
                    <a:lstStyle/>
                    <a:p>
                      <a:pPr indent="0" lvl="0" marL="0" rtl="0" algn="ctr">
                        <a:spcBef>
                          <a:spcPts val="0"/>
                        </a:spcBef>
                        <a:spcAft>
                          <a:spcPts val="0"/>
                        </a:spcAft>
                        <a:buNone/>
                      </a:pPr>
                      <a:r>
                        <a:rPr lang="en" sz="3200">
                          <a:solidFill>
                            <a:schemeClr val="lt1"/>
                          </a:solidFill>
                          <a:latin typeface="Karla SemiBold"/>
                          <a:ea typeface="Karla SemiBold"/>
                          <a:cs typeface="Karla SemiBold"/>
                          <a:sym typeface="Karla SemiBold"/>
                        </a:rPr>
                        <a:t>Jupiter</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3200">
                          <a:solidFill>
                            <a:schemeClr val="lt1"/>
                          </a:solidFill>
                          <a:latin typeface="Karla SemiBold"/>
                          <a:ea typeface="Karla SemiBold"/>
                          <a:cs typeface="Karla SemiBold"/>
                          <a:sym typeface="Karla SemiBold"/>
                        </a:rPr>
                        <a:t>Venus</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3200">
                          <a:solidFill>
                            <a:schemeClr val="lt1"/>
                          </a:solidFill>
                          <a:latin typeface="Karla SemiBold"/>
                          <a:ea typeface="Karla SemiBold"/>
                          <a:cs typeface="Karla SemiBold"/>
                          <a:sym typeface="Karla SemiBold"/>
                        </a:rPr>
                        <a:t>Neptune</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3200">
                          <a:solidFill>
                            <a:schemeClr val="lt1"/>
                          </a:solidFill>
                          <a:latin typeface="Karla SemiBold"/>
                          <a:ea typeface="Karla SemiBold"/>
                          <a:cs typeface="Karla SemiBold"/>
                          <a:sym typeface="Karla SemiBold"/>
                        </a:rPr>
                        <a:t>Mercury</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r>
            </a:tbl>
          </a:graphicData>
        </a:graphic>
      </p:graphicFrame>
      <p:sp>
        <p:nvSpPr>
          <p:cNvPr id="560" name="Google Shape;560;p56"/>
          <p:cNvSpPr txBox="1"/>
          <p:nvPr/>
        </p:nvSpPr>
        <p:spPr>
          <a:xfrm>
            <a:off x="713225" y="17497985"/>
            <a:ext cx="8818200" cy="731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lt1"/>
                </a:solidFill>
                <a:latin typeface="Poppins Medium"/>
                <a:ea typeface="Poppins Medium"/>
                <a:cs typeface="Poppins Medium"/>
                <a:sym typeface="Poppins Medium"/>
              </a:rPr>
              <a:t>This template has been created by </a:t>
            </a:r>
            <a:r>
              <a:rPr b="1" lang="en" sz="2400">
                <a:solidFill>
                  <a:schemeClr val="lt1"/>
                </a:solidFill>
                <a:uFill>
                  <a:noFill/>
                </a:uFill>
                <a:latin typeface="Poppins"/>
                <a:ea typeface="Poppins"/>
                <a:cs typeface="Poppins"/>
                <a:sym typeface="Poppins"/>
                <a:hlinkClick r:id="rId3">
                  <a:extLst>
                    <a:ext uri="{A12FA001-AC4F-418D-AE19-62706E023703}">
                      <ahyp:hlinkClr val="tx"/>
                    </a:ext>
                  </a:extLst>
                </a:hlinkClick>
              </a:rPr>
              <a:t>Slidesgo</a:t>
            </a:r>
            <a:endParaRPr b="1" sz="2400">
              <a:solidFill>
                <a:schemeClr val="lt1"/>
              </a:solidFill>
              <a:latin typeface="Poppins"/>
              <a:ea typeface="Poppins"/>
              <a:cs typeface="Poppins"/>
              <a:sym typeface="Poppins"/>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5" name="Shape 305"/>
        <p:cNvGrpSpPr/>
        <p:nvPr/>
      </p:nvGrpSpPr>
      <p:grpSpPr>
        <a:xfrm>
          <a:off x="0" y="0"/>
          <a:ext cx="0" cy="0"/>
          <a:chOff x="0" y="0"/>
          <a:chExt cx="0" cy="0"/>
        </a:xfrm>
      </p:grpSpPr>
      <p:sp>
        <p:nvSpPr>
          <p:cNvPr id="306" name="Google Shape;306;p39"/>
          <p:cNvSpPr txBox="1"/>
          <p:nvPr>
            <p:ph type="title"/>
          </p:nvPr>
        </p:nvSpPr>
        <p:spPr>
          <a:xfrm>
            <a:off x="713225" y="2743200"/>
            <a:ext cx="8851500" cy="1856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a:t>
            </a:r>
            <a:r>
              <a:rPr lang="en"/>
              <a:t>ONTENTS OF</a:t>
            </a:r>
            <a:r>
              <a:rPr lang="en"/>
              <a:t> </a:t>
            </a:r>
            <a:r>
              <a:rPr lang="en"/>
              <a:t>THIS TEMPLATE</a:t>
            </a:r>
            <a:endParaRPr/>
          </a:p>
        </p:txBody>
      </p:sp>
      <p:sp>
        <p:nvSpPr>
          <p:cNvPr id="307" name="Google Shape;307;p39"/>
          <p:cNvSpPr txBox="1"/>
          <p:nvPr/>
        </p:nvSpPr>
        <p:spPr>
          <a:xfrm>
            <a:off x="1006938" y="14217319"/>
            <a:ext cx="3286500" cy="1265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300">
                <a:solidFill>
                  <a:schemeClr val="lt1"/>
                </a:solidFill>
                <a:latin typeface="Karla SemiBold"/>
                <a:ea typeface="Karla SemiBold"/>
                <a:cs typeface="Karla SemiBold"/>
                <a:sym typeface="Karla SemiBold"/>
              </a:rPr>
              <a:t>For more info:</a:t>
            </a:r>
            <a:br>
              <a:rPr lang="en" sz="2300">
                <a:solidFill>
                  <a:schemeClr val="lt1"/>
                </a:solidFill>
                <a:latin typeface="Karla SemiBold"/>
                <a:ea typeface="Karla SemiBold"/>
                <a:cs typeface="Karla SemiBold"/>
                <a:sym typeface="Karla SemiBold"/>
              </a:rPr>
            </a:br>
            <a:r>
              <a:rPr b="1" lang="en" sz="2300">
                <a:solidFill>
                  <a:schemeClr val="lt1"/>
                </a:solidFill>
                <a:uFill>
                  <a:noFill/>
                </a:uFill>
                <a:latin typeface="Karla"/>
                <a:ea typeface="Karla"/>
                <a:cs typeface="Karla"/>
                <a:sym typeface="Karla"/>
                <a:hlinkClick r:id="rId3">
                  <a:extLst>
                    <a:ext uri="{A12FA001-AC4F-418D-AE19-62706E023703}">
                      <ahyp:hlinkClr val="tx"/>
                    </a:ext>
                  </a:extLst>
                </a:hlinkClick>
              </a:rPr>
              <a:t>Slidesgo</a:t>
            </a:r>
            <a:r>
              <a:rPr b="1" lang="en" sz="2300">
                <a:solidFill>
                  <a:schemeClr val="lt1"/>
                </a:solidFill>
                <a:latin typeface="Karla"/>
                <a:ea typeface="Karla"/>
                <a:cs typeface="Karla"/>
                <a:sym typeface="Karla"/>
              </a:rPr>
              <a:t> | </a:t>
            </a:r>
            <a:r>
              <a:rPr b="1" lang="en" sz="2300">
                <a:solidFill>
                  <a:schemeClr val="lt1"/>
                </a:solidFill>
                <a:uFill>
                  <a:noFill/>
                </a:uFill>
                <a:latin typeface="Karla"/>
                <a:ea typeface="Karla"/>
                <a:cs typeface="Karla"/>
                <a:sym typeface="Karla"/>
                <a:hlinkClick r:id="rId4">
                  <a:extLst>
                    <a:ext uri="{A12FA001-AC4F-418D-AE19-62706E023703}">
                      <ahyp:hlinkClr val="tx"/>
                    </a:ext>
                  </a:extLst>
                </a:hlinkClick>
              </a:rPr>
              <a:t>Blog</a:t>
            </a:r>
            <a:r>
              <a:rPr b="1" lang="en" sz="2300">
                <a:solidFill>
                  <a:schemeClr val="lt1"/>
                </a:solidFill>
                <a:latin typeface="Karla"/>
                <a:ea typeface="Karla"/>
                <a:cs typeface="Karla"/>
                <a:sym typeface="Karla"/>
              </a:rPr>
              <a:t> | </a:t>
            </a:r>
            <a:r>
              <a:rPr b="1" lang="en" sz="2300">
                <a:solidFill>
                  <a:schemeClr val="lt1"/>
                </a:solidFill>
                <a:uFill>
                  <a:noFill/>
                </a:uFill>
                <a:latin typeface="Karla"/>
                <a:ea typeface="Karla"/>
                <a:cs typeface="Karla"/>
                <a:sym typeface="Karla"/>
                <a:hlinkClick r:id="rId5">
                  <a:extLst>
                    <a:ext uri="{A12FA001-AC4F-418D-AE19-62706E023703}">
                      <ahyp:hlinkClr val="tx"/>
                    </a:ext>
                  </a:extLst>
                </a:hlinkClick>
              </a:rPr>
              <a:t>FAQ</a:t>
            </a:r>
            <a:r>
              <a:rPr b="1" lang="en" sz="2300">
                <a:solidFill>
                  <a:schemeClr val="lt1"/>
                </a:solidFill>
                <a:latin typeface="Karla"/>
                <a:ea typeface="Karla"/>
                <a:cs typeface="Karla"/>
                <a:sym typeface="Karla"/>
              </a:rPr>
              <a:t>s</a:t>
            </a:r>
            <a:endParaRPr b="1" sz="2300">
              <a:solidFill>
                <a:schemeClr val="lt1"/>
              </a:solidFill>
              <a:latin typeface="Karla"/>
              <a:ea typeface="Karla"/>
              <a:cs typeface="Karla"/>
              <a:sym typeface="Karla"/>
            </a:endParaRPr>
          </a:p>
        </p:txBody>
      </p:sp>
      <p:sp>
        <p:nvSpPr>
          <p:cNvPr id="308" name="Google Shape;308;p39"/>
          <p:cNvSpPr txBox="1"/>
          <p:nvPr/>
        </p:nvSpPr>
        <p:spPr>
          <a:xfrm>
            <a:off x="4451562" y="14217319"/>
            <a:ext cx="4828500" cy="1265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300">
                <a:solidFill>
                  <a:schemeClr val="lt1"/>
                </a:solidFill>
                <a:latin typeface="Karla SemiBold"/>
                <a:ea typeface="Karla SemiBold"/>
                <a:cs typeface="Karla SemiBold"/>
                <a:sym typeface="Karla SemiBold"/>
              </a:rPr>
              <a:t>You can visit our sister </a:t>
            </a:r>
            <a:r>
              <a:rPr lang="en" sz="2300">
                <a:solidFill>
                  <a:schemeClr val="lt1"/>
                </a:solidFill>
                <a:latin typeface="Karla SemiBold"/>
                <a:ea typeface="Karla SemiBold"/>
                <a:cs typeface="Karla SemiBold"/>
                <a:sym typeface="Karla SemiBold"/>
              </a:rPr>
              <a:t>projects</a:t>
            </a:r>
            <a:r>
              <a:rPr lang="en" sz="2300">
                <a:solidFill>
                  <a:schemeClr val="lt1"/>
                </a:solidFill>
                <a:latin typeface="Karla SemiBold"/>
                <a:ea typeface="Karla SemiBold"/>
                <a:cs typeface="Karla SemiBold"/>
                <a:sym typeface="Karla SemiBold"/>
              </a:rPr>
              <a:t>:</a:t>
            </a:r>
            <a:br>
              <a:rPr lang="en" sz="2300">
                <a:solidFill>
                  <a:schemeClr val="lt1"/>
                </a:solidFill>
                <a:latin typeface="Karla SemiBold"/>
                <a:ea typeface="Karla SemiBold"/>
                <a:cs typeface="Karla SemiBold"/>
                <a:sym typeface="Karla SemiBold"/>
              </a:rPr>
            </a:br>
            <a:r>
              <a:rPr b="1" lang="en" sz="2300">
                <a:solidFill>
                  <a:schemeClr val="lt1"/>
                </a:solidFill>
                <a:uFill>
                  <a:noFill/>
                </a:uFill>
                <a:latin typeface="Karla"/>
                <a:ea typeface="Karla"/>
                <a:cs typeface="Karla"/>
                <a:sym typeface="Karla"/>
                <a:hlinkClick r:id="rId6">
                  <a:extLst>
                    <a:ext uri="{A12FA001-AC4F-418D-AE19-62706E023703}">
                      <ahyp:hlinkClr val="tx"/>
                    </a:ext>
                  </a:extLst>
                </a:hlinkClick>
              </a:rPr>
              <a:t>Freepik</a:t>
            </a:r>
            <a:r>
              <a:rPr b="1" lang="en" sz="2300">
                <a:solidFill>
                  <a:schemeClr val="lt1"/>
                </a:solidFill>
                <a:latin typeface="Karla"/>
                <a:ea typeface="Karla"/>
                <a:cs typeface="Karla"/>
                <a:sym typeface="Karla"/>
              </a:rPr>
              <a:t> | </a:t>
            </a:r>
            <a:r>
              <a:rPr b="1" lang="en" sz="2300">
                <a:solidFill>
                  <a:schemeClr val="lt1"/>
                </a:solidFill>
                <a:uFill>
                  <a:noFill/>
                </a:uFill>
                <a:latin typeface="Karla"/>
                <a:ea typeface="Karla"/>
                <a:cs typeface="Karla"/>
                <a:sym typeface="Karla"/>
                <a:hlinkClick r:id="rId7">
                  <a:extLst>
                    <a:ext uri="{A12FA001-AC4F-418D-AE19-62706E023703}">
                      <ahyp:hlinkClr val="tx"/>
                    </a:ext>
                  </a:extLst>
                </a:hlinkClick>
              </a:rPr>
              <a:t>Flaticon</a:t>
            </a:r>
            <a:r>
              <a:rPr b="1" lang="en" sz="2300">
                <a:solidFill>
                  <a:schemeClr val="lt1"/>
                </a:solidFill>
                <a:latin typeface="Karla"/>
                <a:ea typeface="Karla"/>
                <a:cs typeface="Karla"/>
                <a:sym typeface="Karla"/>
              </a:rPr>
              <a:t> | </a:t>
            </a:r>
            <a:r>
              <a:rPr b="1" lang="en" sz="2300">
                <a:solidFill>
                  <a:schemeClr val="lt1"/>
                </a:solidFill>
                <a:uFill>
                  <a:noFill/>
                </a:uFill>
                <a:latin typeface="Karla"/>
                <a:ea typeface="Karla"/>
                <a:cs typeface="Karla"/>
                <a:sym typeface="Karla"/>
                <a:hlinkClick r:id="rId8">
                  <a:extLst>
                    <a:ext uri="{A12FA001-AC4F-418D-AE19-62706E023703}">
                      <ahyp:hlinkClr val="tx"/>
                    </a:ext>
                  </a:extLst>
                </a:hlinkClick>
              </a:rPr>
              <a:t>Storyset</a:t>
            </a:r>
            <a:r>
              <a:rPr b="1" lang="en" sz="2300">
                <a:solidFill>
                  <a:schemeClr val="lt1"/>
                </a:solidFill>
                <a:latin typeface="Karla"/>
                <a:ea typeface="Karla"/>
                <a:cs typeface="Karla"/>
                <a:sym typeface="Karla"/>
              </a:rPr>
              <a:t> | </a:t>
            </a:r>
            <a:r>
              <a:rPr b="1" lang="en" sz="2300">
                <a:solidFill>
                  <a:schemeClr val="lt1"/>
                </a:solidFill>
                <a:uFill>
                  <a:noFill/>
                </a:uFill>
                <a:latin typeface="Karla"/>
                <a:ea typeface="Karla"/>
                <a:cs typeface="Karla"/>
                <a:sym typeface="Karla"/>
                <a:hlinkClick r:id="rId9">
                  <a:extLst>
                    <a:ext uri="{A12FA001-AC4F-418D-AE19-62706E023703}">
                      <ahyp:hlinkClr val="tx"/>
                    </a:ext>
                  </a:extLst>
                </a:hlinkClick>
              </a:rPr>
              <a:t>Wepik</a:t>
            </a:r>
            <a:r>
              <a:rPr b="1" lang="en" sz="2300">
                <a:solidFill>
                  <a:schemeClr val="lt1"/>
                </a:solidFill>
                <a:latin typeface="Karla"/>
                <a:ea typeface="Karla"/>
                <a:cs typeface="Karla"/>
                <a:sym typeface="Karla"/>
              </a:rPr>
              <a:t> | </a:t>
            </a:r>
            <a:r>
              <a:rPr lang="en" sz="2300">
                <a:solidFill>
                  <a:schemeClr val="lt1"/>
                </a:solidFill>
                <a:uFill>
                  <a:noFill/>
                </a:uFill>
                <a:latin typeface="Karla SemiBold"/>
                <a:ea typeface="Karla SemiBold"/>
                <a:cs typeface="Karla SemiBold"/>
                <a:sym typeface="Karla SemiBold"/>
                <a:hlinkClick r:id="rId10">
                  <a:extLst>
                    <a:ext uri="{A12FA001-AC4F-418D-AE19-62706E023703}">
                      <ahyp:hlinkClr val="tx"/>
                    </a:ext>
                  </a:extLst>
                </a:hlinkClick>
              </a:rPr>
              <a:t>Videvo</a:t>
            </a:r>
            <a:endParaRPr sz="2300">
              <a:solidFill>
                <a:schemeClr val="lt1"/>
              </a:solidFill>
              <a:latin typeface="Karla SemiBold"/>
              <a:ea typeface="Karla SemiBold"/>
              <a:cs typeface="Karla SemiBold"/>
              <a:sym typeface="Karla SemiBold"/>
            </a:endParaRPr>
          </a:p>
          <a:p>
            <a:pPr indent="0" lvl="0" marL="0" rtl="0" algn="ctr">
              <a:spcBef>
                <a:spcPts val="0"/>
              </a:spcBef>
              <a:spcAft>
                <a:spcPts val="0"/>
              </a:spcAft>
              <a:buNone/>
            </a:pPr>
            <a:r>
              <a:t/>
            </a:r>
            <a:endParaRPr sz="2300">
              <a:solidFill>
                <a:schemeClr val="lt1"/>
              </a:solidFill>
              <a:latin typeface="Karla SemiBold"/>
              <a:ea typeface="Karla SemiBold"/>
              <a:cs typeface="Karla SemiBold"/>
              <a:sym typeface="Karla SemiBold"/>
            </a:endParaRPr>
          </a:p>
        </p:txBody>
      </p:sp>
      <p:graphicFrame>
        <p:nvGraphicFramePr>
          <p:cNvPr id="309" name="Google Shape;309;p39"/>
          <p:cNvGraphicFramePr/>
          <p:nvPr/>
        </p:nvGraphicFramePr>
        <p:xfrm>
          <a:off x="952500" y="6736850"/>
          <a:ext cx="3000000" cy="3000000"/>
        </p:xfrm>
        <a:graphic>
          <a:graphicData uri="http://schemas.openxmlformats.org/drawingml/2006/table">
            <a:tbl>
              <a:tblPr>
                <a:noFill/>
                <a:tableStyleId>{C2E9845B-982D-4596-9D65-EBC9FC83E00A}</a:tableStyleId>
              </a:tblPr>
              <a:tblGrid>
                <a:gridCol w="8382000"/>
              </a:tblGrid>
              <a:tr h="381000">
                <a:tc>
                  <a:txBody>
                    <a:bodyPr/>
                    <a:lstStyle/>
                    <a:p>
                      <a:pPr indent="0" lvl="0" marL="0" rtl="0" algn="l">
                        <a:spcBef>
                          <a:spcPts val="0"/>
                        </a:spcBef>
                        <a:spcAft>
                          <a:spcPts val="0"/>
                        </a:spcAft>
                        <a:buNone/>
                      </a:pPr>
                      <a:r>
                        <a:rPr lang="en" sz="2500">
                          <a:solidFill>
                            <a:schemeClr val="hlink"/>
                          </a:solidFill>
                          <a:uFill>
                            <a:noFill/>
                          </a:uFill>
                          <a:latin typeface="Goblin One"/>
                          <a:ea typeface="Goblin One"/>
                          <a:cs typeface="Goblin One"/>
                          <a:sym typeface="Goblin One"/>
                          <a:hlinkClick action="ppaction://hlinksldjump" r:id="rId11"/>
                        </a:rPr>
                        <a:t>Fonts</a:t>
                      </a:r>
                      <a:endParaRPr sz="2500">
                        <a:solidFill>
                          <a:schemeClr val="lt1"/>
                        </a:solidFill>
                        <a:latin typeface="Goblin One"/>
                        <a:ea typeface="Goblin One"/>
                        <a:cs typeface="Goblin One"/>
                        <a:sym typeface="Goblin One"/>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r>
              <a:tr h="381000">
                <a:tc>
                  <a:txBody>
                    <a:bodyPr/>
                    <a:lstStyle/>
                    <a:p>
                      <a:pPr indent="0" lvl="0" marL="0" rtl="0" algn="l">
                        <a:spcBef>
                          <a:spcPts val="0"/>
                        </a:spcBef>
                        <a:spcAft>
                          <a:spcPts val="1600"/>
                        </a:spcAft>
                        <a:buNone/>
                      </a:pPr>
                      <a:r>
                        <a:rPr lang="en" sz="2200">
                          <a:solidFill>
                            <a:schemeClr val="lt1"/>
                          </a:solidFill>
                          <a:latin typeface="Karla SemiBold"/>
                          <a:ea typeface="Karla SemiBold"/>
                          <a:cs typeface="Karla SemiBold"/>
                          <a:sym typeface="Karla SemiBold"/>
                        </a:rPr>
                        <a:t>To view this template correctly in PowerPoint, download and install the fonts we used</a:t>
                      </a:r>
                      <a:endParaRPr sz="2200">
                        <a:solidFill>
                          <a:schemeClr val="lt1"/>
                        </a:solidFill>
                        <a:latin typeface="Karla SemiBold"/>
                        <a:ea typeface="Karla SemiBold"/>
                        <a:cs typeface="Karla SemiBold"/>
                        <a:sym typeface="Karla SemiBold"/>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r>
              <a:tr h="381000">
                <a:tc>
                  <a:txBody>
                    <a:bodyPr/>
                    <a:lstStyle/>
                    <a:p>
                      <a:pPr indent="0" lvl="0" marL="0" rtl="0" algn="l">
                        <a:spcBef>
                          <a:spcPts val="0"/>
                        </a:spcBef>
                        <a:spcAft>
                          <a:spcPts val="0"/>
                        </a:spcAft>
                        <a:buNone/>
                      </a:pPr>
                      <a:r>
                        <a:rPr lang="en" sz="2500">
                          <a:solidFill>
                            <a:schemeClr val="hlink"/>
                          </a:solidFill>
                          <a:uFill>
                            <a:noFill/>
                          </a:uFill>
                          <a:latin typeface="Goblin One"/>
                          <a:ea typeface="Goblin One"/>
                          <a:cs typeface="Goblin One"/>
                          <a:sym typeface="Goblin One"/>
                          <a:hlinkClick action="ppaction://hlinksldjump" r:id="rId12"/>
                        </a:rPr>
                        <a:t>Used</a:t>
                      </a:r>
                      <a:r>
                        <a:rPr lang="en" sz="2500">
                          <a:solidFill>
                            <a:schemeClr val="lt1"/>
                          </a:solidFill>
                          <a:latin typeface="Goblin One"/>
                          <a:ea typeface="Goblin One"/>
                          <a:cs typeface="Goblin One"/>
                          <a:sym typeface="Goblin One"/>
                        </a:rPr>
                        <a:t> and </a:t>
                      </a:r>
                      <a:r>
                        <a:rPr lang="en" sz="2500">
                          <a:solidFill>
                            <a:schemeClr val="hlink"/>
                          </a:solidFill>
                          <a:uFill>
                            <a:noFill/>
                          </a:uFill>
                          <a:latin typeface="Goblin One"/>
                          <a:ea typeface="Goblin One"/>
                          <a:cs typeface="Goblin One"/>
                          <a:sym typeface="Goblin One"/>
                          <a:hlinkClick action="ppaction://hlinksldjump" r:id="rId13"/>
                        </a:rPr>
                        <a:t>alternative</a:t>
                      </a:r>
                      <a:r>
                        <a:rPr lang="en" sz="2500">
                          <a:solidFill>
                            <a:schemeClr val="hlink"/>
                          </a:solidFill>
                          <a:uFill>
                            <a:noFill/>
                          </a:uFill>
                          <a:latin typeface="Goblin One"/>
                          <a:ea typeface="Goblin One"/>
                          <a:cs typeface="Goblin One"/>
                          <a:sym typeface="Goblin One"/>
                          <a:hlinkClick action="ppaction://hlinksldjump" r:id="rId14"/>
                        </a:rPr>
                        <a:t> resources</a:t>
                      </a:r>
                      <a:endParaRPr sz="2500">
                        <a:solidFill>
                          <a:schemeClr val="lt1"/>
                        </a:solidFill>
                        <a:latin typeface="Goblin One"/>
                        <a:ea typeface="Goblin One"/>
                        <a:cs typeface="Goblin One"/>
                        <a:sym typeface="Goblin One"/>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r>
              <a:tr h="381000">
                <a:tc>
                  <a:txBody>
                    <a:bodyPr/>
                    <a:lstStyle/>
                    <a:p>
                      <a:pPr indent="0" lvl="0" marL="0" rtl="0" algn="l">
                        <a:spcBef>
                          <a:spcPts val="0"/>
                        </a:spcBef>
                        <a:spcAft>
                          <a:spcPts val="1600"/>
                        </a:spcAft>
                        <a:buNone/>
                      </a:pPr>
                      <a:r>
                        <a:rPr lang="en" sz="2200">
                          <a:solidFill>
                            <a:schemeClr val="lt1"/>
                          </a:solidFill>
                          <a:latin typeface="Karla SemiBold"/>
                          <a:ea typeface="Karla SemiBold"/>
                          <a:cs typeface="Karla SemiBold"/>
                          <a:sym typeface="Karla SemiBold"/>
                        </a:rPr>
                        <a:t>An assortment of graphic resources that are suitable for use in this presentation</a:t>
                      </a:r>
                      <a:endParaRPr sz="2200">
                        <a:solidFill>
                          <a:schemeClr val="lt1"/>
                        </a:solidFill>
                        <a:latin typeface="Karla SemiBold"/>
                        <a:ea typeface="Karla SemiBold"/>
                        <a:cs typeface="Karla SemiBold"/>
                        <a:sym typeface="Karla SemiBold"/>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r>
              <a:tr h="381000">
                <a:tc>
                  <a:txBody>
                    <a:bodyPr/>
                    <a:lstStyle/>
                    <a:p>
                      <a:pPr indent="0" lvl="0" marL="0" rtl="0" algn="l">
                        <a:spcBef>
                          <a:spcPts val="0"/>
                        </a:spcBef>
                        <a:spcAft>
                          <a:spcPts val="0"/>
                        </a:spcAft>
                        <a:buNone/>
                      </a:pPr>
                      <a:r>
                        <a:rPr lang="en" sz="2500">
                          <a:solidFill>
                            <a:schemeClr val="hlink"/>
                          </a:solidFill>
                          <a:uFill>
                            <a:noFill/>
                          </a:uFill>
                          <a:latin typeface="Goblin One"/>
                          <a:ea typeface="Goblin One"/>
                          <a:cs typeface="Goblin One"/>
                          <a:sym typeface="Goblin One"/>
                          <a:hlinkClick action="ppaction://hlinksldjump" r:id="rId15"/>
                        </a:rPr>
                        <a:t>Colors</a:t>
                      </a:r>
                      <a:endParaRPr sz="2500">
                        <a:solidFill>
                          <a:schemeClr val="lt1"/>
                        </a:solidFill>
                        <a:latin typeface="Goblin One"/>
                        <a:ea typeface="Goblin One"/>
                        <a:cs typeface="Goblin One"/>
                        <a:sym typeface="Goblin One"/>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r>
              <a:tr h="381000">
                <a:tc>
                  <a:txBody>
                    <a:bodyPr/>
                    <a:lstStyle/>
                    <a:p>
                      <a:pPr indent="0" lvl="0" marL="0" rtl="0" algn="l">
                        <a:spcBef>
                          <a:spcPts val="0"/>
                        </a:spcBef>
                        <a:spcAft>
                          <a:spcPts val="1600"/>
                        </a:spcAft>
                        <a:buNone/>
                      </a:pPr>
                      <a:r>
                        <a:rPr lang="en" sz="2200">
                          <a:solidFill>
                            <a:schemeClr val="lt1"/>
                          </a:solidFill>
                          <a:latin typeface="Karla SemiBold"/>
                          <a:ea typeface="Karla SemiBold"/>
                          <a:cs typeface="Karla SemiBold"/>
                          <a:sym typeface="Karla SemiBold"/>
                        </a:rPr>
                        <a:t>All the colors used in this presentation</a:t>
                      </a:r>
                      <a:endParaRPr sz="2200">
                        <a:solidFill>
                          <a:schemeClr val="lt1"/>
                        </a:solidFill>
                        <a:latin typeface="Karla SemiBold"/>
                        <a:ea typeface="Karla SemiBold"/>
                        <a:cs typeface="Karla SemiBold"/>
                        <a:sym typeface="Karla SemiBold"/>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r>
              <a:tr h="381000">
                <a:tc>
                  <a:txBody>
                    <a:bodyPr/>
                    <a:lstStyle/>
                    <a:p>
                      <a:pPr indent="0" lvl="0" marL="0" rtl="0" algn="l">
                        <a:spcBef>
                          <a:spcPts val="0"/>
                        </a:spcBef>
                        <a:spcAft>
                          <a:spcPts val="0"/>
                        </a:spcAft>
                        <a:buNone/>
                      </a:pPr>
                      <a:r>
                        <a:rPr lang="en" sz="2500">
                          <a:solidFill>
                            <a:schemeClr val="hlink"/>
                          </a:solidFill>
                          <a:uFill>
                            <a:noFill/>
                          </a:uFill>
                          <a:latin typeface="Goblin One"/>
                          <a:ea typeface="Goblin One"/>
                          <a:cs typeface="Goblin One"/>
                          <a:sym typeface="Goblin One"/>
                          <a:hlinkClick action="ppaction://hlinksldjump" r:id="rId16"/>
                        </a:rPr>
                        <a:t>Icons</a:t>
                      </a:r>
                      <a:r>
                        <a:rPr lang="en" sz="2500">
                          <a:solidFill>
                            <a:schemeClr val="lt1"/>
                          </a:solidFill>
                          <a:latin typeface="Goblin One"/>
                          <a:ea typeface="Goblin One"/>
                          <a:cs typeface="Goblin One"/>
                          <a:sym typeface="Goblin One"/>
                        </a:rPr>
                        <a:t> and </a:t>
                      </a:r>
                      <a:r>
                        <a:rPr lang="en" sz="2500">
                          <a:solidFill>
                            <a:schemeClr val="hlink"/>
                          </a:solidFill>
                          <a:uFill>
                            <a:noFill/>
                          </a:uFill>
                          <a:latin typeface="Goblin One"/>
                          <a:ea typeface="Goblin One"/>
                          <a:cs typeface="Goblin One"/>
                          <a:sym typeface="Goblin One"/>
                          <a:hlinkClick action="ppaction://hlinksldjump" r:id="rId17"/>
                        </a:rPr>
                        <a:t>infographic resources</a:t>
                      </a:r>
                      <a:endParaRPr sz="2500">
                        <a:solidFill>
                          <a:schemeClr val="lt1"/>
                        </a:solidFill>
                        <a:latin typeface="Goblin One"/>
                        <a:ea typeface="Goblin One"/>
                        <a:cs typeface="Goblin One"/>
                        <a:sym typeface="Goblin One"/>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r>
              <a:tr h="381000">
                <a:tc>
                  <a:txBody>
                    <a:bodyPr/>
                    <a:lstStyle/>
                    <a:p>
                      <a:pPr indent="0" lvl="0" marL="0" rtl="0" algn="l">
                        <a:spcBef>
                          <a:spcPts val="0"/>
                        </a:spcBef>
                        <a:spcAft>
                          <a:spcPts val="0"/>
                        </a:spcAft>
                        <a:buNone/>
                      </a:pPr>
                      <a:r>
                        <a:rPr lang="en" sz="2200">
                          <a:solidFill>
                            <a:schemeClr val="lt1"/>
                          </a:solidFill>
                          <a:latin typeface="Karla SemiBold"/>
                          <a:ea typeface="Karla SemiBold"/>
                          <a:cs typeface="Karla SemiBold"/>
                          <a:sym typeface="Karla SemiBold"/>
                        </a:rPr>
                        <a:t>These can be used in the template, and their size and color can be edited</a:t>
                      </a:r>
                      <a:endParaRPr sz="2200">
                        <a:solidFill>
                          <a:schemeClr val="lt1"/>
                        </a:solidFill>
                        <a:latin typeface="Karla SemiBold"/>
                        <a:ea typeface="Karla SemiBold"/>
                        <a:cs typeface="Karla SemiBold"/>
                        <a:sym typeface="Karla SemiBold"/>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r>
              <a:tr h="381000">
                <a:tc>
                  <a:txBody>
                    <a:bodyPr/>
                    <a:lstStyle/>
                    <a:p>
                      <a:pPr indent="0" lvl="0" marL="0" rtl="0" algn="l">
                        <a:spcBef>
                          <a:spcPts val="0"/>
                        </a:spcBef>
                        <a:spcAft>
                          <a:spcPts val="0"/>
                        </a:spcAft>
                        <a:buNone/>
                      </a:pPr>
                      <a:r>
                        <a:rPr lang="en" sz="2500">
                          <a:solidFill>
                            <a:schemeClr val="lt1"/>
                          </a:solidFill>
                          <a:latin typeface="Goblin One"/>
                          <a:ea typeface="Goblin One"/>
                          <a:cs typeface="Goblin One"/>
                          <a:sym typeface="Goblin One"/>
                        </a:rPr>
                        <a:t>Editable presentation theme </a:t>
                      </a:r>
                      <a:endParaRPr sz="2500">
                        <a:solidFill>
                          <a:schemeClr val="lt1"/>
                        </a:solidFill>
                        <a:latin typeface="Goblin One"/>
                        <a:ea typeface="Goblin One"/>
                        <a:cs typeface="Goblin One"/>
                        <a:sym typeface="Goblin One"/>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r>
              <a:tr h="381000">
                <a:tc>
                  <a:txBody>
                    <a:bodyPr/>
                    <a:lstStyle/>
                    <a:p>
                      <a:pPr indent="0" lvl="0" marL="0" rtl="0" algn="l">
                        <a:spcBef>
                          <a:spcPts val="0"/>
                        </a:spcBef>
                        <a:spcAft>
                          <a:spcPts val="1600"/>
                        </a:spcAft>
                        <a:buNone/>
                      </a:pPr>
                      <a:r>
                        <a:rPr lang="en" sz="2200">
                          <a:solidFill>
                            <a:schemeClr val="lt1"/>
                          </a:solidFill>
                          <a:latin typeface="Karla SemiBold"/>
                          <a:ea typeface="Karla SemiBold"/>
                          <a:cs typeface="Karla SemiBold"/>
                          <a:sym typeface="Karla SemiBold"/>
                        </a:rPr>
                        <a:t>You can edit the master slides easily. For more info, </a:t>
                      </a:r>
                      <a:r>
                        <a:rPr b="1" lang="en" sz="2200">
                          <a:solidFill>
                            <a:schemeClr val="lt1"/>
                          </a:solidFill>
                          <a:latin typeface="Karla"/>
                          <a:ea typeface="Karla"/>
                          <a:cs typeface="Karla"/>
                          <a:sym typeface="Karla"/>
                        </a:rPr>
                        <a:t>click </a:t>
                      </a:r>
                      <a:r>
                        <a:rPr b="1" lang="en" sz="2200">
                          <a:solidFill>
                            <a:schemeClr val="lt1"/>
                          </a:solidFill>
                          <a:uFill>
                            <a:noFill/>
                          </a:uFill>
                          <a:latin typeface="Karla"/>
                          <a:ea typeface="Karla"/>
                          <a:cs typeface="Karla"/>
                          <a:sym typeface="Karla"/>
                          <a:hlinkClick r:id="rId18">
                            <a:extLst>
                              <a:ext uri="{A12FA001-AC4F-418D-AE19-62706E023703}">
                                <ahyp:hlinkClr val="tx"/>
                              </a:ext>
                            </a:extLst>
                          </a:hlinkClick>
                        </a:rPr>
                        <a:t>here</a:t>
                      </a:r>
                      <a:endParaRPr b="1" sz="2200">
                        <a:solidFill>
                          <a:schemeClr val="lt1"/>
                        </a:solidFill>
                        <a:latin typeface="Karla"/>
                        <a:ea typeface="Karla"/>
                        <a:cs typeface="Karla"/>
                        <a:sym typeface="Karla"/>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r>
            </a:tbl>
          </a:graphicData>
        </a:graphic>
      </p:graphicFrame>
      <p:sp>
        <p:nvSpPr>
          <p:cNvPr id="310" name="Google Shape;310;p39"/>
          <p:cNvSpPr txBox="1"/>
          <p:nvPr>
            <p:ph idx="4294967295" type="body"/>
          </p:nvPr>
        </p:nvSpPr>
        <p:spPr>
          <a:xfrm>
            <a:off x="952650" y="5187925"/>
            <a:ext cx="8382000" cy="1265400"/>
          </a:xfrm>
          <a:prstGeom prst="rect">
            <a:avLst/>
          </a:prstGeom>
        </p:spPr>
        <p:txBody>
          <a:bodyPr anchorCtr="0" anchor="t" bIns="91425" lIns="91425" spcFirstLastPara="1" rIns="91425" wrap="square" tIns="91425">
            <a:noAutofit/>
          </a:bodyPr>
          <a:lstStyle/>
          <a:p>
            <a:pPr indent="0" lvl="0" marL="0" rtl="0" algn="ctr">
              <a:spcBef>
                <a:spcPts val="0"/>
              </a:spcBef>
              <a:spcAft>
                <a:spcPts val="2300"/>
              </a:spcAft>
              <a:buNone/>
            </a:pPr>
            <a:r>
              <a:rPr lang="en"/>
              <a:t>You can delete this slide when you’re done editing the presentation</a:t>
            </a:r>
            <a:endParaRPr/>
          </a:p>
        </p:txBody>
      </p:sp>
      <p:sp>
        <p:nvSpPr>
          <p:cNvPr id="311" name="Google Shape;311;p39"/>
          <p:cNvSpPr txBox="1"/>
          <p:nvPr/>
        </p:nvSpPr>
        <p:spPr>
          <a:xfrm>
            <a:off x="713225" y="17497985"/>
            <a:ext cx="8818200" cy="731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lt1"/>
                </a:solidFill>
                <a:latin typeface="Poppins Medium"/>
                <a:ea typeface="Poppins Medium"/>
                <a:cs typeface="Poppins Medium"/>
                <a:sym typeface="Poppins Medium"/>
              </a:rPr>
              <a:t>This template has been created by </a:t>
            </a:r>
            <a:r>
              <a:rPr b="1" lang="en" sz="2400">
                <a:solidFill>
                  <a:schemeClr val="lt1"/>
                </a:solidFill>
                <a:uFill>
                  <a:noFill/>
                </a:uFill>
                <a:latin typeface="Poppins"/>
                <a:ea typeface="Poppins"/>
                <a:cs typeface="Poppins"/>
                <a:sym typeface="Poppins"/>
                <a:hlinkClick r:id="rId19">
                  <a:extLst>
                    <a:ext uri="{A12FA001-AC4F-418D-AE19-62706E023703}">
                      <ahyp:hlinkClr val="tx"/>
                    </a:ext>
                  </a:extLst>
                </a:hlinkClick>
              </a:rPr>
              <a:t>Slidesgo</a:t>
            </a:r>
            <a:endParaRPr b="1" sz="2400">
              <a:solidFill>
                <a:schemeClr val="lt1"/>
              </a:solidFill>
              <a:latin typeface="Poppins"/>
              <a:ea typeface="Poppins"/>
              <a:cs typeface="Poppins"/>
              <a:sym typeface="Poppins"/>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4" name="Shape 564"/>
        <p:cNvGrpSpPr/>
        <p:nvPr/>
      </p:nvGrpSpPr>
      <p:grpSpPr>
        <a:xfrm>
          <a:off x="0" y="0"/>
          <a:ext cx="0" cy="0"/>
          <a:chOff x="0" y="0"/>
          <a:chExt cx="0" cy="0"/>
        </a:xfrm>
      </p:grpSpPr>
      <p:cxnSp>
        <p:nvCxnSpPr>
          <p:cNvPr id="565" name="Google Shape;565;p57"/>
          <p:cNvCxnSpPr/>
          <p:nvPr/>
        </p:nvCxnSpPr>
        <p:spPr>
          <a:xfrm>
            <a:off x="5131475" y="4644975"/>
            <a:ext cx="0" cy="7495800"/>
          </a:xfrm>
          <a:prstGeom prst="straightConnector1">
            <a:avLst/>
          </a:prstGeom>
          <a:noFill/>
          <a:ln cap="flat" cmpd="sng" w="76200">
            <a:solidFill>
              <a:schemeClr val="lt1"/>
            </a:solidFill>
            <a:prstDash val="solid"/>
            <a:round/>
            <a:headEnd len="med" w="med" type="diamond"/>
            <a:tailEnd len="med" w="med" type="diamond"/>
          </a:ln>
        </p:spPr>
      </p:cxnSp>
      <p:sp>
        <p:nvSpPr>
          <p:cNvPr id="566" name="Google Shape;566;p57"/>
          <p:cNvSpPr txBox="1"/>
          <p:nvPr>
            <p:ph type="title"/>
          </p:nvPr>
        </p:nvSpPr>
        <p:spPr>
          <a:xfrm>
            <a:off x="713225" y="2743200"/>
            <a:ext cx="8851500" cy="1856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OR THAT</a:t>
            </a:r>
            <a:endParaRPr/>
          </a:p>
        </p:txBody>
      </p:sp>
      <p:sp>
        <p:nvSpPr>
          <p:cNvPr id="567" name="Google Shape;567;p57"/>
          <p:cNvSpPr txBox="1"/>
          <p:nvPr>
            <p:ph idx="4294967295" type="body"/>
          </p:nvPr>
        </p:nvSpPr>
        <p:spPr>
          <a:xfrm>
            <a:off x="1563800" y="4785925"/>
            <a:ext cx="2957100" cy="749100"/>
          </a:xfrm>
          <a:prstGeom prst="rect">
            <a:avLst/>
          </a:prstGeom>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4000">
                <a:solidFill>
                  <a:schemeClr val="lt1"/>
                </a:solidFill>
              </a:rPr>
              <a:t>Mercury</a:t>
            </a:r>
            <a:endParaRPr sz="4000">
              <a:solidFill>
                <a:schemeClr val="lt1"/>
              </a:solidFill>
            </a:endParaRPr>
          </a:p>
        </p:txBody>
      </p:sp>
      <p:sp>
        <p:nvSpPr>
          <p:cNvPr id="568" name="Google Shape;568;p57"/>
          <p:cNvSpPr txBox="1"/>
          <p:nvPr>
            <p:ph idx="4294967295" type="body"/>
          </p:nvPr>
        </p:nvSpPr>
        <p:spPr>
          <a:xfrm>
            <a:off x="5769700" y="4785925"/>
            <a:ext cx="2953500" cy="749100"/>
          </a:xfrm>
          <a:prstGeom prst="rect">
            <a:avLst/>
          </a:prstGeom>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4000">
                <a:solidFill>
                  <a:schemeClr val="lt1"/>
                </a:solidFill>
              </a:rPr>
              <a:t>Venus</a:t>
            </a:r>
            <a:endParaRPr sz="4000">
              <a:solidFill>
                <a:schemeClr val="lt1"/>
              </a:solidFill>
            </a:endParaRPr>
          </a:p>
        </p:txBody>
      </p:sp>
      <p:sp>
        <p:nvSpPr>
          <p:cNvPr id="569" name="Google Shape;569;p57"/>
          <p:cNvSpPr txBox="1"/>
          <p:nvPr>
            <p:ph idx="4294967295" type="body"/>
          </p:nvPr>
        </p:nvSpPr>
        <p:spPr>
          <a:xfrm>
            <a:off x="1563800" y="6345706"/>
            <a:ext cx="2957100" cy="749100"/>
          </a:xfrm>
          <a:prstGeom prst="rect">
            <a:avLst/>
          </a:prstGeom>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4000">
                <a:solidFill>
                  <a:schemeClr val="lt1"/>
                </a:solidFill>
              </a:rPr>
              <a:t>Saturn</a:t>
            </a:r>
            <a:endParaRPr sz="4000">
              <a:solidFill>
                <a:schemeClr val="lt1"/>
              </a:solidFill>
            </a:endParaRPr>
          </a:p>
        </p:txBody>
      </p:sp>
      <p:sp>
        <p:nvSpPr>
          <p:cNvPr id="570" name="Google Shape;570;p57"/>
          <p:cNvSpPr txBox="1"/>
          <p:nvPr>
            <p:ph idx="4294967295" type="body"/>
          </p:nvPr>
        </p:nvSpPr>
        <p:spPr>
          <a:xfrm>
            <a:off x="5769700" y="6345705"/>
            <a:ext cx="2953500" cy="749100"/>
          </a:xfrm>
          <a:prstGeom prst="rect">
            <a:avLst/>
          </a:prstGeom>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4000">
                <a:solidFill>
                  <a:schemeClr val="lt1"/>
                </a:solidFill>
              </a:rPr>
              <a:t>Earth</a:t>
            </a:r>
            <a:endParaRPr sz="4000">
              <a:solidFill>
                <a:schemeClr val="lt1"/>
              </a:solidFill>
            </a:endParaRPr>
          </a:p>
        </p:txBody>
      </p:sp>
      <p:sp>
        <p:nvSpPr>
          <p:cNvPr id="571" name="Google Shape;571;p57"/>
          <p:cNvSpPr txBox="1"/>
          <p:nvPr>
            <p:ph idx="4294967295" type="body"/>
          </p:nvPr>
        </p:nvSpPr>
        <p:spPr>
          <a:xfrm>
            <a:off x="1563800" y="7905487"/>
            <a:ext cx="2957100" cy="749100"/>
          </a:xfrm>
          <a:prstGeom prst="rect">
            <a:avLst/>
          </a:prstGeom>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4000">
                <a:solidFill>
                  <a:schemeClr val="lt1"/>
                </a:solidFill>
              </a:rPr>
              <a:t>Neptune</a:t>
            </a:r>
            <a:endParaRPr sz="4000">
              <a:solidFill>
                <a:schemeClr val="lt1"/>
              </a:solidFill>
            </a:endParaRPr>
          </a:p>
        </p:txBody>
      </p:sp>
      <p:sp>
        <p:nvSpPr>
          <p:cNvPr id="572" name="Google Shape;572;p57"/>
          <p:cNvSpPr txBox="1"/>
          <p:nvPr>
            <p:ph idx="4294967295" type="body"/>
          </p:nvPr>
        </p:nvSpPr>
        <p:spPr>
          <a:xfrm>
            <a:off x="5769700" y="7905485"/>
            <a:ext cx="2953500" cy="749100"/>
          </a:xfrm>
          <a:prstGeom prst="rect">
            <a:avLst/>
          </a:prstGeom>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4000">
                <a:solidFill>
                  <a:schemeClr val="lt1"/>
                </a:solidFill>
              </a:rPr>
              <a:t>Mars</a:t>
            </a:r>
            <a:endParaRPr sz="4000">
              <a:solidFill>
                <a:schemeClr val="lt1"/>
              </a:solidFill>
            </a:endParaRPr>
          </a:p>
        </p:txBody>
      </p:sp>
      <p:sp>
        <p:nvSpPr>
          <p:cNvPr id="573" name="Google Shape;573;p57"/>
          <p:cNvSpPr txBox="1"/>
          <p:nvPr>
            <p:ph idx="4294967295" type="body"/>
          </p:nvPr>
        </p:nvSpPr>
        <p:spPr>
          <a:xfrm>
            <a:off x="1563800" y="9465268"/>
            <a:ext cx="2957100" cy="749100"/>
          </a:xfrm>
          <a:prstGeom prst="rect">
            <a:avLst/>
          </a:prstGeom>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4000">
                <a:solidFill>
                  <a:schemeClr val="lt1"/>
                </a:solidFill>
              </a:rPr>
              <a:t>Mars</a:t>
            </a:r>
            <a:endParaRPr sz="4000">
              <a:solidFill>
                <a:schemeClr val="lt1"/>
              </a:solidFill>
            </a:endParaRPr>
          </a:p>
        </p:txBody>
      </p:sp>
      <p:sp>
        <p:nvSpPr>
          <p:cNvPr id="574" name="Google Shape;574;p57"/>
          <p:cNvSpPr txBox="1"/>
          <p:nvPr>
            <p:ph idx="4294967295" type="body"/>
          </p:nvPr>
        </p:nvSpPr>
        <p:spPr>
          <a:xfrm>
            <a:off x="5769700" y="9465265"/>
            <a:ext cx="2953500" cy="749100"/>
          </a:xfrm>
          <a:prstGeom prst="rect">
            <a:avLst/>
          </a:prstGeom>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4000">
                <a:solidFill>
                  <a:schemeClr val="lt1"/>
                </a:solidFill>
              </a:rPr>
              <a:t>Jupiter</a:t>
            </a:r>
            <a:endParaRPr sz="4000">
              <a:solidFill>
                <a:schemeClr val="lt1"/>
              </a:solidFill>
            </a:endParaRPr>
          </a:p>
        </p:txBody>
      </p:sp>
      <p:sp>
        <p:nvSpPr>
          <p:cNvPr id="575" name="Google Shape;575;p57"/>
          <p:cNvSpPr txBox="1"/>
          <p:nvPr>
            <p:ph idx="4294967295" type="body"/>
          </p:nvPr>
        </p:nvSpPr>
        <p:spPr>
          <a:xfrm>
            <a:off x="1563800" y="11025049"/>
            <a:ext cx="2957100" cy="749100"/>
          </a:xfrm>
          <a:prstGeom prst="rect">
            <a:avLst/>
          </a:prstGeom>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4000">
                <a:solidFill>
                  <a:schemeClr val="lt1"/>
                </a:solidFill>
              </a:rPr>
              <a:t>Earth</a:t>
            </a:r>
            <a:endParaRPr sz="4000">
              <a:solidFill>
                <a:schemeClr val="lt1"/>
              </a:solidFill>
            </a:endParaRPr>
          </a:p>
        </p:txBody>
      </p:sp>
      <p:sp>
        <p:nvSpPr>
          <p:cNvPr id="576" name="Google Shape;576;p57"/>
          <p:cNvSpPr txBox="1"/>
          <p:nvPr>
            <p:ph idx="4294967295" type="body"/>
          </p:nvPr>
        </p:nvSpPr>
        <p:spPr>
          <a:xfrm>
            <a:off x="5769700" y="11025045"/>
            <a:ext cx="2953500" cy="749100"/>
          </a:xfrm>
          <a:prstGeom prst="rect">
            <a:avLst/>
          </a:prstGeom>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4000">
                <a:solidFill>
                  <a:schemeClr val="lt1"/>
                </a:solidFill>
              </a:rPr>
              <a:t>Mercury</a:t>
            </a:r>
            <a:endParaRPr sz="4000">
              <a:solidFill>
                <a:schemeClr val="lt1"/>
              </a:solidFill>
            </a:endParaRPr>
          </a:p>
        </p:txBody>
      </p:sp>
      <p:sp>
        <p:nvSpPr>
          <p:cNvPr id="577" name="Google Shape;577;p57"/>
          <p:cNvSpPr txBox="1"/>
          <p:nvPr>
            <p:ph idx="4294967295" type="body"/>
          </p:nvPr>
        </p:nvSpPr>
        <p:spPr>
          <a:xfrm>
            <a:off x="713300" y="14771100"/>
            <a:ext cx="8857500" cy="7491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4000"/>
              <a:t>Share your choices and tag us!</a:t>
            </a:r>
            <a:endParaRPr sz="4000"/>
          </a:p>
        </p:txBody>
      </p:sp>
      <p:sp>
        <p:nvSpPr>
          <p:cNvPr id="578" name="Google Shape;578;p57"/>
          <p:cNvSpPr txBox="1"/>
          <p:nvPr>
            <p:ph type="title"/>
          </p:nvPr>
        </p:nvSpPr>
        <p:spPr>
          <a:xfrm>
            <a:off x="717750" y="13946400"/>
            <a:ext cx="8851500" cy="75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4000">
                <a:latin typeface="Karla SemiBold"/>
                <a:ea typeface="Karla SemiBold"/>
                <a:cs typeface="Karla SemiBold"/>
                <a:sym typeface="Karla SemiBold"/>
              </a:rPr>
              <a:t>@myinstagramaccount</a:t>
            </a:r>
            <a:endParaRPr sz="4000">
              <a:latin typeface="Karla SemiBold"/>
              <a:ea typeface="Karla SemiBold"/>
              <a:cs typeface="Karla SemiBold"/>
              <a:sym typeface="Karla SemiBold"/>
            </a:endParaRPr>
          </a:p>
        </p:txBody>
      </p:sp>
      <p:sp>
        <p:nvSpPr>
          <p:cNvPr id="579" name="Google Shape;579;p57"/>
          <p:cNvSpPr txBox="1"/>
          <p:nvPr/>
        </p:nvSpPr>
        <p:spPr>
          <a:xfrm>
            <a:off x="713225" y="17497985"/>
            <a:ext cx="8818200" cy="731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lt1"/>
                </a:solidFill>
                <a:latin typeface="Poppins Medium"/>
                <a:ea typeface="Poppins Medium"/>
                <a:cs typeface="Poppins Medium"/>
                <a:sym typeface="Poppins Medium"/>
              </a:rPr>
              <a:t>This template has been created by </a:t>
            </a:r>
            <a:r>
              <a:rPr b="1" lang="en" sz="2400">
                <a:solidFill>
                  <a:schemeClr val="lt1"/>
                </a:solidFill>
                <a:uFill>
                  <a:noFill/>
                </a:uFill>
                <a:latin typeface="Poppins"/>
                <a:ea typeface="Poppins"/>
                <a:cs typeface="Poppins"/>
                <a:sym typeface="Poppins"/>
                <a:hlinkClick r:id="rId3">
                  <a:extLst>
                    <a:ext uri="{A12FA001-AC4F-418D-AE19-62706E023703}">
                      <ahyp:hlinkClr val="tx"/>
                    </a:ext>
                  </a:extLst>
                </a:hlinkClick>
              </a:rPr>
              <a:t>Slidesgo</a:t>
            </a:r>
            <a:endParaRPr b="1" sz="2400">
              <a:solidFill>
                <a:schemeClr val="lt1"/>
              </a:solidFill>
              <a:latin typeface="Poppins"/>
              <a:ea typeface="Poppins"/>
              <a:cs typeface="Poppins"/>
              <a:sym typeface="Poppins"/>
            </a:endParaRPr>
          </a:p>
        </p:txBody>
      </p:sp>
      <p:cxnSp>
        <p:nvCxnSpPr>
          <p:cNvPr id="580" name="Google Shape;580;p57"/>
          <p:cNvCxnSpPr/>
          <p:nvPr/>
        </p:nvCxnSpPr>
        <p:spPr>
          <a:xfrm>
            <a:off x="3718498" y="13050146"/>
            <a:ext cx="2892600" cy="386700"/>
          </a:xfrm>
          <a:prstGeom prst="straightConnector1">
            <a:avLst/>
          </a:prstGeom>
          <a:noFill/>
          <a:ln cap="flat" cmpd="sng" w="76200">
            <a:solidFill>
              <a:schemeClr val="lt1"/>
            </a:solidFill>
            <a:prstDash val="solid"/>
            <a:round/>
            <a:headEnd len="med" w="med" type="diamond"/>
            <a:tailEnd len="med" w="med" type="diamond"/>
          </a:ln>
        </p:spPr>
      </p:cxnSp>
      <p:sp>
        <p:nvSpPr>
          <p:cNvPr id="581" name="Google Shape;581;p57"/>
          <p:cNvSpPr/>
          <p:nvPr/>
        </p:nvSpPr>
        <p:spPr>
          <a:xfrm>
            <a:off x="2870150" y="13050138"/>
            <a:ext cx="344400" cy="6447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57"/>
          <p:cNvSpPr/>
          <p:nvPr/>
        </p:nvSpPr>
        <p:spPr>
          <a:xfrm>
            <a:off x="6967150" y="12594775"/>
            <a:ext cx="558600" cy="531000"/>
          </a:xfrm>
          <a:prstGeom prst="star5">
            <a:avLst>
              <a:gd fmla="val 8812" name="adj"/>
              <a:gd fmla="val 105146" name="hf"/>
              <a:gd fmla="val 110557" name="v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6" name="Shape 586"/>
        <p:cNvGrpSpPr/>
        <p:nvPr/>
      </p:nvGrpSpPr>
      <p:grpSpPr>
        <a:xfrm>
          <a:off x="0" y="0"/>
          <a:ext cx="0" cy="0"/>
          <a:chOff x="0" y="0"/>
          <a:chExt cx="0" cy="0"/>
        </a:xfrm>
      </p:grpSpPr>
      <p:sp>
        <p:nvSpPr>
          <p:cNvPr id="587" name="Google Shape;587;p58"/>
          <p:cNvSpPr txBox="1"/>
          <p:nvPr>
            <p:ph type="title"/>
          </p:nvPr>
        </p:nvSpPr>
        <p:spPr>
          <a:xfrm>
            <a:off x="1234500" y="2743207"/>
            <a:ext cx="7818000" cy="1856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MAKE A LIST</a:t>
            </a:r>
            <a:endParaRPr/>
          </a:p>
        </p:txBody>
      </p:sp>
      <p:sp>
        <p:nvSpPr>
          <p:cNvPr id="588" name="Google Shape;588;p58"/>
          <p:cNvSpPr txBox="1"/>
          <p:nvPr>
            <p:ph idx="4294967295" type="title"/>
          </p:nvPr>
        </p:nvSpPr>
        <p:spPr>
          <a:xfrm>
            <a:off x="867075" y="7232931"/>
            <a:ext cx="1311900" cy="1815900"/>
          </a:xfrm>
          <a:prstGeom prst="rect">
            <a:avLst/>
          </a:prstGeom>
          <a:noFill/>
        </p:spPr>
        <p:txBody>
          <a:bodyPr anchorCtr="0" anchor="ctr" bIns="91425" lIns="91425" spcFirstLastPara="1" rIns="91425" wrap="square" tIns="91425">
            <a:noAutofit/>
          </a:bodyPr>
          <a:lstStyle/>
          <a:p>
            <a:pPr indent="0" lvl="0" marL="0" rtl="0" algn="ctr">
              <a:spcBef>
                <a:spcPts val="0"/>
              </a:spcBef>
              <a:spcAft>
                <a:spcPts val="0"/>
              </a:spcAft>
              <a:buNone/>
            </a:pPr>
            <a:r>
              <a:rPr lang="en" sz="10000"/>
              <a:t>1</a:t>
            </a:r>
            <a:endParaRPr sz="10000"/>
          </a:p>
        </p:txBody>
      </p:sp>
      <p:sp>
        <p:nvSpPr>
          <p:cNvPr id="589" name="Google Shape;589;p58"/>
          <p:cNvSpPr txBox="1"/>
          <p:nvPr>
            <p:ph idx="4294967295" type="title"/>
          </p:nvPr>
        </p:nvSpPr>
        <p:spPr>
          <a:xfrm>
            <a:off x="867075" y="9396366"/>
            <a:ext cx="1311900" cy="1815900"/>
          </a:xfrm>
          <a:prstGeom prst="rect">
            <a:avLst/>
          </a:prstGeom>
          <a:noFill/>
        </p:spPr>
        <p:txBody>
          <a:bodyPr anchorCtr="0" anchor="ctr" bIns="91425" lIns="91425" spcFirstLastPara="1" rIns="91425" wrap="square" tIns="91425">
            <a:noAutofit/>
          </a:bodyPr>
          <a:lstStyle/>
          <a:p>
            <a:pPr indent="0" lvl="0" marL="0" rtl="0" algn="ctr">
              <a:spcBef>
                <a:spcPts val="0"/>
              </a:spcBef>
              <a:spcAft>
                <a:spcPts val="0"/>
              </a:spcAft>
              <a:buNone/>
            </a:pPr>
            <a:r>
              <a:rPr lang="en" sz="10000"/>
              <a:t>2</a:t>
            </a:r>
            <a:endParaRPr sz="10000"/>
          </a:p>
        </p:txBody>
      </p:sp>
      <p:sp>
        <p:nvSpPr>
          <p:cNvPr id="590" name="Google Shape;590;p58"/>
          <p:cNvSpPr txBox="1"/>
          <p:nvPr>
            <p:ph idx="4294967295" type="title"/>
          </p:nvPr>
        </p:nvSpPr>
        <p:spPr>
          <a:xfrm>
            <a:off x="867075" y="11559801"/>
            <a:ext cx="1311900" cy="1815900"/>
          </a:xfrm>
          <a:prstGeom prst="rect">
            <a:avLst/>
          </a:prstGeom>
          <a:noFill/>
        </p:spPr>
        <p:txBody>
          <a:bodyPr anchorCtr="0" anchor="ctr" bIns="91425" lIns="91425" spcFirstLastPara="1" rIns="91425" wrap="square" tIns="91425">
            <a:noAutofit/>
          </a:bodyPr>
          <a:lstStyle/>
          <a:p>
            <a:pPr indent="0" lvl="0" marL="0" rtl="0" algn="ctr">
              <a:spcBef>
                <a:spcPts val="0"/>
              </a:spcBef>
              <a:spcAft>
                <a:spcPts val="0"/>
              </a:spcAft>
              <a:buNone/>
            </a:pPr>
            <a:r>
              <a:rPr lang="en" sz="10000"/>
              <a:t>3</a:t>
            </a:r>
            <a:endParaRPr sz="10000"/>
          </a:p>
        </p:txBody>
      </p:sp>
      <p:sp>
        <p:nvSpPr>
          <p:cNvPr id="591" name="Google Shape;591;p58"/>
          <p:cNvSpPr txBox="1"/>
          <p:nvPr>
            <p:ph idx="4294967295" type="body"/>
          </p:nvPr>
        </p:nvSpPr>
        <p:spPr>
          <a:xfrm>
            <a:off x="713300" y="14771100"/>
            <a:ext cx="8857500" cy="7491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4000"/>
              <a:t>Share your choices and tag us!</a:t>
            </a:r>
            <a:endParaRPr sz="4000"/>
          </a:p>
        </p:txBody>
      </p:sp>
      <p:sp>
        <p:nvSpPr>
          <p:cNvPr id="592" name="Google Shape;592;p58"/>
          <p:cNvSpPr txBox="1"/>
          <p:nvPr>
            <p:ph type="title"/>
          </p:nvPr>
        </p:nvSpPr>
        <p:spPr>
          <a:xfrm>
            <a:off x="717750" y="13794000"/>
            <a:ext cx="8851500" cy="75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4000">
                <a:latin typeface="Karla SemiBold"/>
                <a:ea typeface="Karla SemiBold"/>
                <a:cs typeface="Karla SemiBold"/>
                <a:sym typeface="Karla SemiBold"/>
              </a:rPr>
              <a:t>@myinstagramaccount</a:t>
            </a:r>
            <a:endParaRPr sz="4000">
              <a:latin typeface="Karla SemiBold"/>
              <a:ea typeface="Karla SemiBold"/>
              <a:cs typeface="Karla SemiBold"/>
              <a:sym typeface="Karla SemiBold"/>
            </a:endParaRPr>
          </a:p>
        </p:txBody>
      </p:sp>
      <p:sp>
        <p:nvSpPr>
          <p:cNvPr id="593" name="Google Shape;593;p58"/>
          <p:cNvSpPr txBox="1"/>
          <p:nvPr/>
        </p:nvSpPr>
        <p:spPr>
          <a:xfrm>
            <a:off x="2399625" y="7376331"/>
            <a:ext cx="6915000" cy="1529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5000">
                <a:solidFill>
                  <a:schemeClr val="lt1"/>
                </a:solidFill>
                <a:latin typeface="Karla SemiBold"/>
                <a:ea typeface="Karla SemiBold"/>
                <a:cs typeface="Karla SemiBold"/>
                <a:sym typeface="Karla SemiBold"/>
              </a:rPr>
              <a:t>Place your Instagram text here</a:t>
            </a:r>
            <a:endParaRPr sz="5000">
              <a:solidFill>
                <a:schemeClr val="lt1"/>
              </a:solidFill>
              <a:latin typeface="Karla SemiBold"/>
              <a:ea typeface="Karla SemiBold"/>
              <a:cs typeface="Karla SemiBold"/>
              <a:sym typeface="Karla SemiBold"/>
            </a:endParaRPr>
          </a:p>
        </p:txBody>
      </p:sp>
      <p:sp>
        <p:nvSpPr>
          <p:cNvPr id="594" name="Google Shape;594;p58"/>
          <p:cNvSpPr txBox="1"/>
          <p:nvPr/>
        </p:nvSpPr>
        <p:spPr>
          <a:xfrm>
            <a:off x="2399625" y="9539766"/>
            <a:ext cx="6915000" cy="1529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5000">
                <a:solidFill>
                  <a:schemeClr val="lt1"/>
                </a:solidFill>
                <a:latin typeface="Karla SemiBold"/>
                <a:ea typeface="Karla SemiBold"/>
                <a:cs typeface="Karla SemiBold"/>
                <a:sym typeface="Karla SemiBold"/>
              </a:rPr>
              <a:t>Place your Instagram text here</a:t>
            </a:r>
            <a:endParaRPr sz="5000">
              <a:solidFill>
                <a:schemeClr val="lt1"/>
              </a:solidFill>
              <a:latin typeface="Karla SemiBold"/>
              <a:ea typeface="Karla SemiBold"/>
              <a:cs typeface="Karla SemiBold"/>
              <a:sym typeface="Karla SemiBold"/>
            </a:endParaRPr>
          </a:p>
        </p:txBody>
      </p:sp>
      <p:sp>
        <p:nvSpPr>
          <p:cNvPr id="595" name="Google Shape;595;p58"/>
          <p:cNvSpPr txBox="1"/>
          <p:nvPr/>
        </p:nvSpPr>
        <p:spPr>
          <a:xfrm>
            <a:off x="2399625" y="11703201"/>
            <a:ext cx="6915000" cy="1529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5000">
                <a:solidFill>
                  <a:schemeClr val="lt1"/>
                </a:solidFill>
                <a:latin typeface="Karla SemiBold"/>
                <a:ea typeface="Karla SemiBold"/>
                <a:cs typeface="Karla SemiBold"/>
                <a:sym typeface="Karla SemiBold"/>
              </a:rPr>
              <a:t>Place your Instagram text here</a:t>
            </a:r>
            <a:endParaRPr sz="5000">
              <a:solidFill>
                <a:schemeClr val="lt1"/>
              </a:solidFill>
              <a:latin typeface="Karla SemiBold"/>
              <a:ea typeface="Karla SemiBold"/>
              <a:cs typeface="Karla SemiBold"/>
              <a:sym typeface="Karla SemiBold"/>
            </a:endParaRPr>
          </a:p>
        </p:txBody>
      </p:sp>
      <p:sp>
        <p:nvSpPr>
          <p:cNvPr id="596" name="Google Shape;596;p58"/>
          <p:cNvSpPr txBox="1"/>
          <p:nvPr/>
        </p:nvSpPr>
        <p:spPr>
          <a:xfrm>
            <a:off x="713225" y="17497985"/>
            <a:ext cx="8818200" cy="731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lt1"/>
                </a:solidFill>
                <a:latin typeface="Poppins Medium"/>
                <a:ea typeface="Poppins Medium"/>
                <a:cs typeface="Poppins Medium"/>
                <a:sym typeface="Poppins Medium"/>
              </a:rPr>
              <a:t>This template has been created by </a:t>
            </a:r>
            <a:r>
              <a:rPr b="1" lang="en" sz="2400">
                <a:solidFill>
                  <a:schemeClr val="lt1"/>
                </a:solidFill>
                <a:uFill>
                  <a:noFill/>
                </a:uFill>
                <a:latin typeface="Poppins"/>
                <a:ea typeface="Poppins"/>
                <a:cs typeface="Poppins"/>
                <a:sym typeface="Poppins"/>
                <a:hlinkClick r:id="rId3">
                  <a:extLst>
                    <a:ext uri="{A12FA001-AC4F-418D-AE19-62706E023703}">
                      <ahyp:hlinkClr val="tx"/>
                    </a:ext>
                  </a:extLst>
                </a:hlinkClick>
              </a:rPr>
              <a:t>Slidesgo</a:t>
            </a:r>
            <a:endParaRPr b="1" sz="2400">
              <a:solidFill>
                <a:schemeClr val="lt1"/>
              </a:solidFill>
              <a:latin typeface="Poppins"/>
              <a:ea typeface="Poppins"/>
              <a:cs typeface="Poppins"/>
              <a:sym typeface="Poppins"/>
            </a:endParaRPr>
          </a:p>
        </p:txBody>
      </p:sp>
      <p:sp>
        <p:nvSpPr>
          <p:cNvPr id="597" name="Google Shape;597;p58"/>
          <p:cNvSpPr/>
          <p:nvPr/>
        </p:nvSpPr>
        <p:spPr>
          <a:xfrm flipH="1">
            <a:off x="4677613" y="5154013"/>
            <a:ext cx="1529100" cy="1529100"/>
          </a:xfrm>
          <a:prstGeom prst="ellipse">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58"/>
          <p:cNvSpPr/>
          <p:nvPr/>
        </p:nvSpPr>
        <p:spPr>
          <a:xfrm>
            <a:off x="6857100" y="6142350"/>
            <a:ext cx="558600" cy="531000"/>
          </a:xfrm>
          <a:prstGeom prst="star5">
            <a:avLst>
              <a:gd fmla="val 8812" name="adj"/>
              <a:gd fmla="val 105146" name="hf"/>
              <a:gd fmla="val 110557" name="v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58"/>
          <p:cNvSpPr/>
          <p:nvPr/>
        </p:nvSpPr>
        <p:spPr>
          <a:xfrm flipH="1">
            <a:off x="4037938" y="4904813"/>
            <a:ext cx="626400" cy="626400"/>
          </a:xfrm>
          <a:prstGeom prst="ellipse">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58"/>
          <p:cNvSpPr/>
          <p:nvPr/>
        </p:nvSpPr>
        <p:spPr>
          <a:xfrm>
            <a:off x="2278375" y="4599300"/>
            <a:ext cx="783900" cy="7839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58"/>
          <p:cNvSpPr/>
          <p:nvPr/>
        </p:nvSpPr>
        <p:spPr>
          <a:xfrm>
            <a:off x="6512700" y="4260125"/>
            <a:ext cx="344400" cy="6447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58"/>
          <p:cNvSpPr/>
          <p:nvPr/>
        </p:nvSpPr>
        <p:spPr>
          <a:xfrm>
            <a:off x="3183525" y="6030175"/>
            <a:ext cx="558600" cy="644700"/>
          </a:xfrm>
          <a:prstGeom prst="star6">
            <a:avLst>
              <a:gd fmla="val 7957" name="adj"/>
              <a:gd fmla="val 115470" name="h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6" name="Shape 606"/>
        <p:cNvGrpSpPr/>
        <p:nvPr/>
      </p:nvGrpSpPr>
      <p:grpSpPr>
        <a:xfrm>
          <a:off x="0" y="0"/>
          <a:ext cx="0" cy="0"/>
          <a:chOff x="0" y="0"/>
          <a:chExt cx="0" cy="0"/>
        </a:xfrm>
      </p:grpSpPr>
      <p:sp>
        <p:nvSpPr>
          <p:cNvPr id="607" name="Google Shape;607;p59"/>
          <p:cNvSpPr txBox="1"/>
          <p:nvPr>
            <p:ph type="title"/>
          </p:nvPr>
        </p:nvSpPr>
        <p:spPr>
          <a:xfrm>
            <a:off x="713225" y="2739024"/>
            <a:ext cx="8851500" cy="1856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QUESTIONS AND </a:t>
            </a:r>
            <a:r>
              <a:rPr lang="en"/>
              <a:t>ANSWERS</a:t>
            </a:r>
            <a:endParaRPr/>
          </a:p>
        </p:txBody>
      </p:sp>
      <p:sp>
        <p:nvSpPr>
          <p:cNvPr id="608" name="Google Shape;608;p59"/>
          <p:cNvSpPr/>
          <p:nvPr/>
        </p:nvSpPr>
        <p:spPr>
          <a:xfrm>
            <a:off x="941303" y="5147717"/>
            <a:ext cx="8420700" cy="645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800">
                <a:solidFill>
                  <a:schemeClr val="lt1"/>
                </a:solidFill>
                <a:latin typeface="Karla SemiBold"/>
                <a:ea typeface="Karla SemiBold"/>
                <a:cs typeface="Karla SemiBold"/>
                <a:sym typeface="Karla SemiBold"/>
              </a:rPr>
              <a:t>Is Neptune the farthest planet from the Sun?</a:t>
            </a:r>
            <a:endParaRPr sz="2800">
              <a:solidFill>
                <a:schemeClr val="lt1"/>
              </a:solidFill>
              <a:latin typeface="Karla SemiBold"/>
              <a:ea typeface="Karla SemiBold"/>
              <a:cs typeface="Karla SemiBold"/>
              <a:sym typeface="Karla SemiBold"/>
            </a:endParaRPr>
          </a:p>
        </p:txBody>
      </p:sp>
      <p:sp>
        <p:nvSpPr>
          <p:cNvPr id="609" name="Google Shape;609;p59"/>
          <p:cNvSpPr/>
          <p:nvPr/>
        </p:nvSpPr>
        <p:spPr>
          <a:xfrm>
            <a:off x="941303" y="7319509"/>
            <a:ext cx="8420700" cy="645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800">
                <a:solidFill>
                  <a:schemeClr val="lt1"/>
                </a:solidFill>
                <a:latin typeface="Karla SemiBold"/>
                <a:ea typeface="Karla SemiBold"/>
                <a:cs typeface="Karla SemiBold"/>
                <a:sym typeface="Karla SemiBold"/>
              </a:rPr>
              <a:t>Is Saturn composed of hydrogen and helium?</a:t>
            </a:r>
            <a:endParaRPr sz="2800">
              <a:solidFill>
                <a:schemeClr val="lt1"/>
              </a:solidFill>
              <a:latin typeface="Karla SemiBold"/>
              <a:ea typeface="Karla SemiBold"/>
              <a:cs typeface="Karla SemiBold"/>
              <a:sym typeface="Karla SemiBold"/>
            </a:endParaRPr>
          </a:p>
        </p:txBody>
      </p:sp>
      <p:sp>
        <p:nvSpPr>
          <p:cNvPr id="610" name="Google Shape;610;p59"/>
          <p:cNvSpPr/>
          <p:nvPr/>
        </p:nvSpPr>
        <p:spPr>
          <a:xfrm>
            <a:off x="941303" y="9488535"/>
            <a:ext cx="8420700" cy="645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800">
                <a:solidFill>
                  <a:schemeClr val="lt1"/>
                </a:solidFill>
                <a:latin typeface="Karla SemiBold"/>
                <a:ea typeface="Karla SemiBold"/>
                <a:cs typeface="Karla SemiBold"/>
                <a:sym typeface="Karla SemiBold"/>
              </a:rPr>
              <a:t>Is Jupiter the biggest planet in the Solar System?</a:t>
            </a:r>
            <a:endParaRPr sz="2800">
              <a:solidFill>
                <a:schemeClr val="lt1"/>
              </a:solidFill>
              <a:latin typeface="Karla SemiBold"/>
              <a:ea typeface="Karla SemiBold"/>
              <a:cs typeface="Karla SemiBold"/>
              <a:sym typeface="Karla SemiBold"/>
            </a:endParaRPr>
          </a:p>
        </p:txBody>
      </p:sp>
      <p:sp>
        <p:nvSpPr>
          <p:cNvPr id="611" name="Google Shape;611;p59"/>
          <p:cNvSpPr/>
          <p:nvPr/>
        </p:nvSpPr>
        <p:spPr>
          <a:xfrm>
            <a:off x="941303" y="11652709"/>
            <a:ext cx="8420700" cy="645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800">
                <a:solidFill>
                  <a:schemeClr val="lt1"/>
                </a:solidFill>
                <a:latin typeface="Karla SemiBold"/>
                <a:ea typeface="Karla SemiBold"/>
                <a:cs typeface="Karla SemiBold"/>
                <a:sym typeface="Karla SemiBold"/>
              </a:rPr>
              <a:t>Is Earth the only planet that harbors life?</a:t>
            </a:r>
            <a:endParaRPr sz="2800">
              <a:solidFill>
                <a:schemeClr val="lt1"/>
              </a:solidFill>
              <a:latin typeface="Karla SemiBold"/>
              <a:ea typeface="Karla SemiBold"/>
              <a:cs typeface="Karla SemiBold"/>
              <a:sym typeface="Karla SemiBold"/>
            </a:endParaRPr>
          </a:p>
        </p:txBody>
      </p:sp>
      <p:sp>
        <p:nvSpPr>
          <p:cNvPr id="612" name="Google Shape;612;p59"/>
          <p:cNvSpPr/>
          <p:nvPr/>
        </p:nvSpPr>
        <p:spPr>
          <a:xfrm>
            <a:off x="924988" y="5907410"/>
            <a:ext cx="8426400" cy="1118100"/>
          </a:xfrm>
          <a:prstGeom prst="rect">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800">
              <a:solidFill>
                <a:schemeClr val="lt1"/>
              </a:solidFill>
              <a:latin typeface="Karla SemiBold"/>
              <a:ea typeface="Karla SemiBold"/>
              <a:cs typeface="Karla SemiBold"/>
              <a:sym typeface="Karla SemiBold"/>
            </a:endParaRPr>
          </a:p>
        </p:txBody>
      </p:sp>
      <p:sp>
        <p:nvSpPr>
          <p:cNvPr id="613" name="Google Shape;613;p59"/>
          <p:cNvSpPr/>
          <p:nvPr/>
        </p:nvSpPr>
        <p:spPr>
          <a:xfrm>
            <a:off x="924988" y="10243447"/>
            <a:ext cx="8426400" cy="1118100"/>
          </a:xfrm>
          <a:prstGeom prst="rect">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800">
              <a:solidFill>
                <a:schemeClr val="lt1"/>
              </a:solidFill>
              <a:latin typeface="Karla SemiBold"/>
              <a:ea typeface="Karla SemiBold"/>
              <a:cs typeface="Karla SemiBold"/>
              <a:sym typeface="Karla SemiBold"/>
            </a:endParaRPr>
          </a:p>
        </p:txBody>
      </p:sp>
      <p:sp>
        <p:nvSpPr>
          <p:cNvPr id="614" name="Google Shape;614;p59"/>
          <p:cNvSpPr/>
          <p:nvPr/>
        </p:nvSpPr>
        <p:spPr>
          <a:xfrm>
            <a:off x="924988" y="12408725"/>
            <a:ext cx="8426400" cy="1118100"/>
          </a:xfrm>
          <a:prstGeom prst="rect">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800">
              <a:solidFill>
                <a:schemeClr val="lt1"/>
              </a:solidFill>
              <a:latin typeface="Karla SemiBold"/>
              <a:ea typeface="Karla SemiBold"/>
              <a:cs typeface="Karla SemiBold"/>
              <a:sym typeface="Karla SemiBold"/>
            </a:endParaRPr>
          </a:p>
        </p:txBody>
      </p:sp>
      <p:sp>
        <p:nvSpPr>
          <p:cNvPr id="615" name="Google Shape;615;p59"/>
          <p:cNvSpPr/>
          <p:nvPr/>
        </p:nvSpPr>
        <p:spPr>
          <a:xfrm>
            <a:off x="924988" y="8078169"/>
            <a:ext cx="8426400" cy="1118100"/>
          </a:xfrm>
          <a:prstGeom prst="rect">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800">
              <a:solidFill>
                <a:schemeClr val="lt1"/>
              </a:solidFill>
              <a:latin typeface="Karla SemiBold"/>
              <a:ea typeface="Karla SemiBold"/>
              <a:cs typeface="Karla SemiBold"/>
              <a:sym typeface="Karla SemiBold"/>
            </a:endParaRPr>
          </a:p>
        </p:txBody>
      </p:sp>
      <p:sp>
        <p:nvSpPr>
          <p:cNvPr id="616" name="Google Shape;616;p59"/>
          <p:cNvSpPr txBox="1"/>
          <p:nvPr/>
        </p:nvSpPr>
        <p:spPr>
          <a:xfrm>
            <a:off x="713225" y="17497985"/>
            <a:ext cx="8818200" cy="731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lt1"/>
                </a:solidFill>
                <a:latin typeface="Poppins Medium"/>
                <a:ea typeface="Poppins Medium"/>
                <a:cs typeface="Poppins Medium"/>
                <a:sym typeface="Poppins Medium"/>
              </a:rPr>
              <a:t>This template has been created by </a:t>
            </a:r>
            <a:r>
              <a:rPr b="1" lang="en" sz="2400">
                <a:solidFill>
                  <a:schemeClr val="lt1"/>
                </a:solidFill>
                <a:uFill>
                  <a:noFill/>
                </a:uFill>
                <a:latin typeface="Poppins"/>
                <a:ea typeface="Poppins"/>
                <a:cs typeface="Poppins"/>
                <a:sym typeface="Poppins"/>
                <a:hlinkClick r:id="rId3">
                  <a:extLst>
                    <a:ext uri="{A12FA001-AC4F-418D-AE19-62706E023703}">
                      <ahyp:hlinkClr val="tx"/>
                    </a:ext>
                  </a:extLst>
                </a:hlinkClick>
              </a:rPr>
              <a:t>Slidesgo</a:t>
            </a:r>
            <a:endParaRPr b="1" sz="2400">
              <a:solidFill>
                <a:schemeClr val="lt1"/>
              </a:solidFill>
              <a:latin typeface="Poppins"/>
              <a:ea typeface="Poppins"/>
              <a:cs typeface="Poppins"/>
              <a:sym typeface="Poppins"/>
            </a:endParaRPr>
          </a:p>
        </p:txBody>
      </p:sp>
      <p:sp>
        <p:nvSpPr>
          <p:cNvPr id="617" name="Google Shape;617;p59"/>
          <p:cNvSpPr/>
          <p:nvPr/>
        </p:nvSpPr>
        <p:spPr>
          <a:xfrm>
            <a:off x="713232" y="1828800"/>
            <a:ext cx="8814900" cy="914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lt1"/>
                </a:solidFill>
                <a:latin typeface="Karla SemiBold"/>
                <a:ea typeface="Karla SemiBold"/>
                <a:cs typeface="Karla SemiBold"/>
                <a:sym typeface="Karla SemiBold"/>
              </a:rPr>
              <a:t>*NOTE: The answer boxes will be added on Instagram. Delete this box but leave the space for it</a:t>
            </a:r>
            <a:endParaRPr sz="2500">
              <a:solidFill>
                <a:schemeClr val="lt1"/>
              </a:solidFill>
              <a:latin typeface="Karla SemiBold"/>
              <a:ea typeface="Karla SemiBold"/>
              <a:cs typeface="Karla SemiBold"/>
              <a:sym typeface="Karla SemiBold"/>
            </a:endParaRPr>
          </a:p>
        </p:txBody>
      </p:sp>
      <p:sp>
        <p:nvSpPr>
          <p:cNvPr id="618" name="Google Shape;618;p59"/>
          <p:cNvSpPr/>
          <p:nvPr/>
        </p:nvSpPr>
        <p:spPr>
          <a:xfrm>
            <a:off x="7736113" y="14610400"/>
            <a:ext cx="558600" cy="644700"/>
          </a:xfrm>
          <a:prstGeom prst="star6">
            <a:avLst>
              <a:gd fmla="val 7957" name="adj"/>
              <a:gd fmla="val 115470" name="h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59"/>
          <p:cNvSpPr/>
          <p:nvPr/>
        </p:nvSpPr>
        <p:spPr>
          <a:xfrm>
            <a:off x="3212263" y="14079400"/>
            <a:ext cx="558600" cy="531000"/>
          </a:xfrm>
          <a:prstGeom prst="star5">
            <a:avLst>
              <a:gd fmla="val 8812" name="adj"/>
              <a:gd fmla="val 105146" name="hf"/>
              <a:gd fmla="val 110557" name="v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0" name="Google Shape;620;p59"/>
          <p:cNvGrpSpPr/>
          <p:nvPr/>
        </p:nvGrpSpPr>
        <p:grpSpPr>
          <a:xfrm>
            <a:off x="2008588" y="13687349"/>
            <a:ext cx="5202376" cy="3714900"/>
            <a:chOff x="2008588" y="13687349"/>
            <a:chExt cx="5202376" cy="3714900"/>
          </a:xfrm>
        </p:grpSpPr>
        <p:sp>
          <p:nvSpPr>
            <p:cNvPr id="621" name="Google Shape;621;p59"/>
            <p:cNvSpPr/>
            <p:nvPr/>
          </p:nvSpPr>
          <p:spPr>
            <a:xfrm rot="-1737344">
              <a:off x="2383947" y="14729981"/>
              <a:ext cx="4728032" cy="1629635"/>
            </a:xfrm>
            <a:prstGeom prst="ellipse">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22" name="Google Shape;622;p59"/>
            <p:cNvCxnSpPr/>
            <p:nvPr/>
          </p:nvCxnSpPr>
          <p:spPr>
            <a:xfrm rot="10800000">
              <a:off x="5804864" y="15078149"/>
              <a:ext cx="1406100" cy="414900"/>
            </a:xfrm>
            <a:prstGeom prst="straightConnector1">
              <a:avLst/>
            </a:prstGeom>
            <a:noFill/>
            <a:ln cap="flat" cmpd="sng" w="76200">
              <a:solidFill>
                <a:schemeClr val="lt1"/>
              </a:solidFill>
              <a:prstDash val="solid"/>
              <a:round/>
              <a:headEnd len="med" w="med" type="diamond"/>
              <a:tailEnd len="med" w="med" type="diamond"/>
            </a:ln>
          </p:spPr>
        </p:cxnSp>
        <p:sp>
          <p:nvSpPr>
            <p:cNvPr id="623" name="Google Shape;623;p59"/>
            <p:cNvSpPr/>
            <p:nvPr/>
          </p:nvSpPr>
          <p:spPr>
            <a:xfrm>
              <a:off x="2008588" y="15078150"/>
              <a:ext cx="1529100" cy="1529100"/>
            </a:xfrm>
            <a:prstGeom prst="ellipse">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59"/>
            <p:cNvSpPr/>
            <p:nvPr/>
          </p:nvSpPr>
          <p:spPr>
            <a:xfrm>
              <a:off x="4568813" y="15967938"/>
              <a:ext cx="783900" cy="7839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5" name="Google Shape;625;p59"/>
          <p:cNvSpPr/>
          <p:nvPr/>
        </p:nvSpPr>
        <p:spPr>
          <a:xfrm>
            <a:off x="6866563" y="16285225"/>
            <a:ext cx="344400" cy="6447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9" name="Shape 629"/>
        <p:cNvGrpSpPr/>
        <p:nvPr/>
      </p:nvGrpSpPr>
      <p:grpSpPr>
        <a:xfrm>
          <a:off x="0" y="0"/>
          <a:ext cx="0" cy="0"/>
          <a:chOff x="0" y="0"/>
          <a:chExt cx="0" cy="0"/>
        </a:xfrm>
      </p:grpSpPr>
      <p:sp>
        <p:nvSpPr>
          <p:cNvPr id="630" name="Google Shape;630;p60"/>
          <p:cNvSpPr txBox="1"/>
          <p:nvPr>
            <p:ph type="title"/>
          </p:nvPr>
        </p:nvSpPr>
        <p:spPr>
          <a:xfrm>
            <a:off x="713225" y="2726748"/>
            <a:ext cx="8851500" cy="1856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WHAT INSPIRED THIS</a:t>
            </a:r>
            <a:endParaRPr/>
          </a:p>
        </p:txBody>
      </p:sp>
      <p:sp>
        <p:nvSpPr>
          <p:cNvPr id="631" name="Google Shape;631;p60"/>
          <p:cNvSpPr/>
          <p:nvPr/>
        </p:nvSpPr>
        <p:spPr>
          <a:xfrm>
            <a:off x="713232" y="1828800"/>
            <a:ext cx="8814900" cy="914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lt1"/>
                </a:solidFill>
                <a:latin typeface="Karla SemiBold"/>
                <a:ea typeface="Karla SemiBold"/>
                <a:cs typeface="Karla SemiBold"/>
                <a:sym typeface="Karla SemiBold"/>
              </a:rPr>
              <a:t>*NOTE: You must add the quiz box on Instagram. Delete this one but leave the space for it</a:t>
            </a:r>
            <a:endParaRPr sz="2500">
              <a:solidFill>
                <a:schemeClr val="lt1"/>
              </a:solidFill>
              <a:latin typeface="Karla SemiBold"/>
              <a:ea typeface="Karla SemiBold"/>
              <a:cs typeface="Karla SemiBold"/>
              <a:sym typeface="Karla SemiBold"/>
            </a:endParaRPr>
          </a:p>
        </p:txBody>
      </p:sp>
      <p:sp>
        <p:nvSpPr>
          <p:cNvPr id="632" name="Google Shape;632;p60"/>
          <p:cNvSpPr/>
          <p:nvPr/>
        </p:nvSpPr>
        <p:spPr>
          <a:xfrm>
            <a:off x="1545150" y="5474667"/>
            <a:ext cx="7196700" cy="6246600"/>
          </a:xfrm>
          <a:prstGeom prst="roundRect">
            <a:avLst>
              <a:gd fmla="val 4186" name="adj"/>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60"/>
          <p:cNvSpPr/>
          <p:nvPr/>
        </p:nvSpPr>
        <p:spPr>
          <a:xfrm>
            <a:off x="1545150" y="5474667"/>
            <a:ext cx="7196700" cy="1433100"/>
          </a:xfrm>
          <a:prstGeom prst="round2SameRect">
            <a:avLst>
              <a:gd fmla="val 17919" name="adj1"/>
              <a:gd fmla="val 0" name="adj2"/>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60"/>
          <p:cNvSpPr/>
          <p:nvPr/>
        </p:nvSpPr>
        <p:spPr>
          <a:xfrm>
            <a:off x="1919000" y="7281667"/>
            <a:ext cx="6386700" cy="1152600"/>
          </a:xfrm>
          <a:prstGeom prst="roundRect">
            <a:avLst>
              <a:gd fmla="val 50000" name="adj"/>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60"/>
          <p:cNvSpPr/>
          <p:nvPr/>
        </p:nvSpPr>
        <p:spPr>
          <a:xfrm>
            <a:off x="2067000" y="7429642"/>
            <a:ext cx="833400" cy="833400"/>
          </a:xfrm>
          <a:prstGeom prst="ellipse">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3300">
                <a:solidFill>
                  <a:schemeClr val="lt1"/>
                </a:solidFill>
                <a:latin typeface="Goblin One"/>
                <a:ea typeface="Goblin One"/>
                <a:cs typeface="Goblin One"/>
                <a:sym typeface="Goblin One"/>
              </a:rPr>
              <a:t>A</a:t>
            </a:r>
            <a:endParaRPr sz="3300">
              <a:solidFill>
                <a:schemeClr val="lt1"/>
              </a:solidFill>
              <a:latin typeface="Goblin One"/>
              <a:ea typeface="Goblin One"/>
              <a:cs typeface="Goblin One"/>
              <a:sym typeface="Goblin One"/>
            </a:endParaRPr>
          </a:p>
        </p:txBody>
      </p:sp>
      <p:sp>
        <p:nvSpPr>
          <p:cNvPr id="636" name="Google Shape;636;p60"/>
          <p:cNvSpPr txBox="1"/>
          <p:nvPr/>
        </p:nvSpPr>
        <p:spPr>
          <a:xfrm>
            <a:off x="3211950" y="7563802"/>
            <a:ext cx="4611000" cy="607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3600">
                <a:solidFill>
                  <a:schemeClr val="lt1"/>
                </a:solidFill>
                <a:latin typeface="Karla SemiBold"/>
                <a:ea typeface="Karla SemiBold"/>
                <a:cs typeface="Karla SemiBold"/>
                <a:sym typeface="Karla SemiBold"/>
              </a:rPr>
              <a:t>Venus</a:t>
            </a:r>
            <a:endParaRPr sz="3600">
              <a:solidFill>
                <a:schemeClr val="lt1"/>
              </a:solidFill>
              <a:latin typeface="Karla SemiBold"/>
              <a:ea typeface="Karla SemiBold"/>
              <a:cs typeface="Karla SemiBold"/>
              <a:sym typeface="Karla SemiBold"/>
            </a:endParaRPr>
          </a:p>
        </p:txBody>
      </p:sp>
      <p:sp>
        <p:nvSpPr>
          <p:cNvPr id="637" name="Google Shape;637;p60"/>
          <p:cNvSpPr/>
          <p:nvPr/>
        </p:nvSpPr>
        <p:spPr>
          <a:xfrm>
            <a:off x="1919000" y="8714817"/>
            <a:ext cx="6386700" cy="1152600"/>
          </a:xfrm>
          <a:prstGeom prst="roundRect">
            <a:avLst>
              <a:gd fmla="val 50000" name="adj"/>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60"/>
          <p:cNvSpPr/>
          <p:nvPr/>
        </p:nvSpPr>
        <p:spPr>
          <a:xfrm>
            <a:off x="2067000" y="8862792"/>
            <a:ext cx="833400" cy="833400"/>
          </a:xfrm>
          <a:prstGeom prst="ellipse">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3300">
                <a:solidFill>
                  <a:schemeClr val="lt1"/>
                </a:solidFill>
                <a:latin typeface="Goblin One"/>
                <a:ea typeface="Goblin One"/>
                <a:cs typeface="Goblin One"/>
                <a:sym typeface="Goblin One"/>
              </a:rPr>
              <a:t>B</a:t>
            </a:r>
            <a:endParaRPr sz="3300">
              <a:solidFill>
                <a:schemeClr val="lt1"/>
              </a:solidFill>
              <a:latin typeface="Goblin One"/>
              <a:ea typeface="Goblin One"/>
              <a:cs typeface="Goblin One"/>
              <a:sym typeface="Goblin One"/>
            </a:endParaRPr>
          </a:p>
        </p:txBody>
      </p:sp>
      <p:sp>
        <p:nvSpPr>
          <p:cNvPr id="639" name="Google Shape;639;p60"/>
          <p:cNvSpPr txBox="1"/>
          <p:nvPr/>
        </p:nvSpPr>
        <p:spPr>
          <a:xfrm>
            <a:off x="3211950" y="8996952"/>
            <a:ext cx="4611000" cy="607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3600">
                <a:solidFill>
                  <a:schemeClr val="lt1"/>
                </a:solidFill>
                <a:latin typeface="Karla SemiBold"/>
                <a:ea typeface="Karla SemiBold"/>
                <a:cs typeface="Karla SemiBold"/>
                <a:sym typeface="Karla SemiBold"/>
              </a:rPr>
              <a:t>Mars</a:t>
            </a:r>
            <a:endParaRPr sz="3600">
              <a:solidFill>
                <a:schemeClr val="lt1"/>
              </a:solidFill>
              <a:latin typeface="Karla SemiBold"/>
              <a:ea typeface="Karla SemiBold"/>
              <a:cs typeface="Karla SemiBold"/>
              <a:sym typeface="Karla SemiBold"/>
            </a:endParaRPr>
          </a:p>
        </p:txBody>
      </p:sp>
      <p:sp>
        <p:nvSpPr>
          <p:cNvPr id="640" name="Google Shape;640;p60"/>
          <p:cNvSpPr/>
          <p:nvPr/>
        </p:nvSpPr>
        <p:spPr>
          <a:xfrm>
            <a:off x="1919000" y="10147967"/>
            <a:ext cx="6386700" cy="1152600"/>
          </a:xfrm>
          <a:prstGeom prst="roundRect">
            <a:avLst>
              <a:gd fmla="val 50000" name="adj"/>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60"/>
          <p:cNvSpPr/>
          <p:nvPr/>
        </p:nvSpPr>
        <p:spPr>
          <a:xfrm>
            <a:off x="2067000" y="10295942"/>
            <a:ext cx="833400" cy="833400"/>
          </a:xfrm>
          <a:prstGeom prst="ellipse">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3300">
                <a:solidFill>
                  <a:schemeClr val="lt1"/>
                </a:solidFill>
                <a:latin typeface="Goblin One"/>
                <a:ea typeface="Goblin One"/>
                <a:cs typeface="Goblin One"/>
                <a:sym typeface="Goblin One"/>
              </a:rPr>
              <a:t>C</a:t>
            </a:r>
            <a:endParaRPr sz="3300">
              <a:solidFill>
                <a:schemeClr val="lt1"/>
              </a:solidFill>
              <a:latin typeface="Goblin One"/>
              <a:ea typeface="Goblin One"/>
              <a:cs typeface="Goblin One"/>
              <a:sym typeface="Goblin One"/>
            </a:endParaRPr>
          </a:p>
        </p:txBody>
      </p:sp>
      <p:sp>
        <p:nvSpPr>
          <p:cNvPr id="642" name="Google Shape;642;p60"/>
          <p:cNvSpPr txBox="1"/>
          <p:nvPr/>
        </p:nvSpPr>
        <p:spPr>
          <a:xfrm>
            <a:off x="3211950" y="10430102"/>
            <a:ext cx="4611000" cy="607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3600">
                <a:solidFill>
                  <a:schemeClr val="lt1"/>
                </a:solidFill>
                <a:latin typeface="Karla SemiBold"/>
                <a:ea typeface="Karla SemiBold"/>
                <a:cs typeface="Karla SemiBold"/>
                <a:sym typeface="Karla SemiBold"/>
              </a:rPr>
              <a:t>Saturn</a:t>
            </a:r>
            <a:endParaRPr sz="3600">
              <a:solidFill>
                <a:schemeClr val="lt1"/>
              </a:solidFill>
              <a:latin typeface="Karla SemiBold"/>
              <a:ea typeface="Karla SemiBold"/>
              <a:cs typeface="Karla SemiBold"/>
              <a:sym typeface="Karla SemiBold"/>
            </a:endParaRPr>
          </a:p>
        </p:txBody>
      </p:sp>
      <p:sp>
        <p:nvSpPr>
          <p:cNvPr id="643" name="Google Shape;643;p60"/>
          <p:cNvSpPr txBox="1"/>
          <p:nvPr/>
        </p:nvSpPr>
        <p:spPr>
          <a:xfrm>
            <a:off x="713225" y="17497985"/>
            <a:ext cx="8818200" cy="731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lt1"/>
                </a:solidFill>
                <a:latin typeface="Poppins Medium"/>
                <a:ea typeface="Poppins Medium"/>
                <a:cs typeface="Poppins Medium"/>
                <a:sym typeface="Poppins Medium"/>
              </a:rPr>
              <a:t>This template has been created by </a:t>
            </a:r>
            <a:r>
              <a:rPr b="1" lang="en" sz="2400">
                <a:solidFill>
                  <a:schemeClr val="lt1"/>
                </a:solidFill>
                <a:uFill>
                  <a:noFill/>
                </a:uFill>
                <a:latin typeface="Poppins"/>
                <a:ea typeface="Poppins"/>
                <a:cs typeface="Poppins"/>
                <a:sym typeface="Poppins"/>
                <a:hlinkClick r:id="rId3">
                  <a:extLst>
                    <a:ext uri="{A12FA001-AC4F-418D-AE19-62706E023703}">
                      <ahyp:hlinkClr val="tx"/>
                    </a:ext>
                  </a:extLst>
                </a:hlinkClick>
              </a:rPr>
              <a:t>Slidesgo</a:t>
            </a:r>
            <a:endParaRPr b="1" sz="2400">
              <a:solidFill>
                <a:schemeClr val="lt1"/>
              </a:solidFill>
              <a:latin typeface="Poppins"/>
              <a:ea typeface="Poppins"/>
              <a:cs typeface="Poppins"/>
              <a:sym typeface="Poppins"/>
            </a:endParaRPr>
          </a:p>
        </p:txBody>
      </p:sp>
      <p:sp>
        <p:nvSpPr>
          <p:cNvPr id="644" name="Google Shape;644;p60"/>
          <p:cNvSpPr/>
          <p:nvPr/>
        </p:nvSpPr>
        <p:spPr>
          <a:xfrm>
            <a:off x="4726800" y="5715690"/>
            <a:ext cx="833393" cy="824911"/>
          </a:xfrm>
          <a:custGeom>
            <a:rect b="b" l="l" r="r" t="t"/>
            <a:pathLst>
              <a:path extrusionOk="0" h="17019" w="17194">
                <a:moveTo>
                  <a:pt x="8584" y="1330"/>
                </a:moveTo>
                <a:cubicBezTo>
                  <a:pt x="9861" y="1334"/>
                  <a:pt x="11133" y="1677"/>
                  <a:pt x="12227" y="2323"/>
                </a:cubicBezTo>
                <a:lnTo>
                  <a:pt x="12228" y="2323"/>
                </a:lnTo>
                <a:cubicBezTo>
                  <a:pt x="12487" y="2476"/>
                  <a:pt x="12576" y="2818"/>
                  <a:pt x="12426" y="3084"/>
                </a:cubicBezTo>
                <a:cubicBezTo>
                  <a:pt x="11809" y="4176"/>
                  <a:pt x="10597" y="5955"/>
                  <a:pt x="8325" y="8226"/>
                </a:cubicBezTo>
                <a:cubicBezTo>
                  <a:pt x="6048" y="10504"/>
                  <a:pt x="4249" y="11712"/>
                  <a:pt x="3139" y="12326"/>
                </a:cubicBezTo>
                <a:cubicBezTo>
                  <a:pt x="3052" y="12374"/>
                  <a:pt x="2957" y="12397"/>
                  <a:pt x="2863" y="12397"/>
                </a:cubicBezTo>
                <a:cubicBezTo>
                  <a:pt x="2669" y="12397"/>
                  <a:pt x="2481" y="12299"/>
                  <a:pt x="2380" y="12124"/>
                </a:cubicBezTo>
                <a:cubicBezTo>
                  <a:pt x="1740" y="11026"/>
                  <a:pt x="1404" y="9779"/>
                  <a:pt x="1404" y="8510"/>
                </a:cubicBezTo>
                <a:cubicBezTo>
                  <a:pt x="1404" y="6594"/>
                  <a:pt x="2156" y="4791"/>
                  <a:pt x="3518" y="3431"/>
                </a:cubicBezTo>
                <a:cubicBezTo>
                  <a:pt x="4878" y="2076"/>
                  <a:pt x="6675" y="1330"/>
                  <a:pt x="8584" y="1330"/>
                </a:cubicBezTo>
                <a:close/>
                <a:moveTo>
                  <a:pt x="8584" y="2"/>
                </a:moveTo>
                <a:cubicBezTo>
                  <a:pt x="6321" y="2"/>
                  <a:pt x="4189" y="885"/>
                  <a:pt x="2580" y="2490"/>
                </a:cubicBezTo>
                <a:cubicBezTo>
                  <a:pt x="965" y="4101"/>
                  <a:pt x="74" y="6239"/>
                  <a:pt x="74" y="8510"/>
                </a:cubicBezTo>
                <a:cubicBezTo>
                  <a:pt x="74" y="10015"/>
                  <a:pt x="473" y="11493"/>
                  <a:pt x="1231" y="12795"/>
                </a:cubicBezTo>
                <a:cubicBezTo>
                  <a:pt x="1480" y="13222"/>
                  <a:pt x="1889" y="13534"/>
                  <a:pt x="2367" y="13662"/>
                </a:cubicBezTo>
                <a:cubicBezTo>
                  <a:pt x="2529" y="13706"/>
                  <a:pt x="2696" y="13728"/>
                  <a:pt x="2862" y="13728"/>
                </a:cubicBezTo>
                <a:cubicBezTo>
                  <a:pt x="3181" y="13728"/>
                  <a:pt x="3498" y="13647"/>
                  <a:pt x="3782" y="13489"/>
                </a:cubicBezTo>
                <a:cubicBezTo>
                  <a:pt x="4966" y="12835"/>
                  <a:pt x="6879" y="11553"/>
                  <a:pt x="9266" y="9167"/>
                </a:cubicBezTo>
                <a:cubicBezTo>
                  <a:pt x="11643" y="6789"/>
                  <a:pt x="12926" y="4901"/>
                  <a:pt x="13583" y="3738"/>
                </a:cubicBezTo>
                <a:cubicBezTo>
                  <a:pt x="14090" y="2843"/>
                  <a:pt x="13788" y="1704"/>
                  <a:pt x="12903" y="1178"/>
                </a:cubicBezTo>
                <a:cubicBezTo>
                  <a:pt x="11606" y="413"/>
                  <a:pt x="10097" y="6"/>
                  <a:pt x="8584" y="2"/>
                </a:cubicBezTo>
                <a:close/>
                <a:moveTo>
                  <a:pt x="15455" y="1"/>
                </a:moveTo>
                <a:cubicBezTo>
                  <a:pt x="15337" y="1"/>
                  <a:pt x="15213" y="9"/>
                  <a:pt x="15084" y="27"/>
                </a:cubicBezTo>
                <a:cubicBezTo>
                  <a:pt x="14716" y="70"/>
                  <a:pt x="14456" y="407"/>
                  <a:pt x="14505" y="773"/>
                </a:cubicBezTo>
                <a:cubicBezTo>
                  <a:pt x="14549" y="1108"/>
                  <a:pt x="14835" y="1351"/>
                  <a:pt x="15164" y="1351"/>
                </a:cubicBezTo>
                <a:cubicBezTo>
                  <a:pt x="15195" y="1351"/>
                  <a:pt x="15226" y="1349"/>
                  <a:pt x="15258" y="1344"/>
                </a:cubicBezTo>
                <a:cubicBezTo>
                  <a:pt x="15334" y="1334"/>
                  <a:pt x="15398" y="1330"/>
                  <a:pt x="15452" y="1330"/>
                </a:cubicBezTo>
                <a:cubicBezTo>
                  <a:pt x="15601" y="1330"/>
                  <a:pt x="15670" y="1361"/>
                  <a:pt x="15686" y="1377"/>
                </a:cubicBezTo>
                <a:cubicBezTo>
                  <a:pt x="15739" y="1430"/>
                  <a:pt x="15813" y="1666"/>
                  <a:pt x="15710" y="2177"/>
                </a:cubicBezTo>
                <a:cubicBezTo>
                  <a:pt x="15595" y="2746"/>
                  <a:pt x="15296" y="3485"/>
                  <a:pt x="14845" y="4315"/>
                </a:cubicBezTo>
                <a:cubicBezTo>
                  <a:pt x="13837" y="6166"/>
                  <a:pt x="12212" y="8255"/>
                  <a:pt x="10271" y="10197"/>
                </a:cubicBezTo>
                <a:cubicBezTo>
                  <a:pt x="8329" y="12138"/>
                  <a:pt x="6240" y="13763"/>
                  <a:pt x="4388" y="14771"/>
                </a:cubicBezTo>
                <a:cubicBezTo>
                  <a:pt x="3560" y="15222"/>
                  <a:pt x="2820" y="15521"/>
                  <a:pt x="2251" y="15636"/>
                </a:cubicBezTo>
                <a:cubicBezTo>
                  <a:pt x="2064" y="15674"/>
                  <a:pt x="1914" y="15688"/>
                  <a:pt x="1796" y="15688"/>
                </a:cubicBezTo>
                <a:cubicBezTo>
                  <a:pt x="1592" y="15688"/>
                  <a:pt x="1485" y="15646"/>
                  <a:pt x="1451" y="15612"/>
                </a:cubicBezTo>
                <a:cubicBezTo>
                  <a:pt x="1408" y="15569"/>
                  <a:pt x="1384" y="15405"/>
                  <a:pt x="1427" y="15138"/>
                </a:cubicBezTo>
                <a:cubicBezTo>
                  <a:pt x="1488" y="14776"/>
                  <a:pt x="1243" y="14433"/>
                  <a:pt x="880" y="14374"/>
                </a:cubicBezTo>
                <a:cubicBezTo>
                  <a:pt x="844" y="14368"/>
                  <a:pt x="807" y="14365"/>
                  <a:pt x="772" y="14365"/>
                </a:cubicBezTo>
                <a:cubicBezTo>
                  <a:pt x="452" y="14365"/>
                  <a:pt x="170" y="14596"/>
                  <a:pt x="116" y="14921"/>
                </a:cubicBezTo>
                <a:cubicBezTo>
                  <a:pt x="0" y="15626"/>
                  <a:pt x="132" y="16174"/>
                  <a:pt x="511" y="16553"/>
                </a:cubicBezTo>
                <a:cubicBezTo>
                  <a:pt x="821" y="16863"/>
                  <a:pt x="1251" y="17018"/>
                  <a:pt x="1792" y="17018"/>
                </a:cubicBezTo>
                <a:cubicBezTo>
                  <a:pt x="2034" y="17016"/>
                  <a:pt x="2277" y="16989"/>
                  <a:pt x="2514" y="16939"/>
                </a:cubicBezTo>
                <a:cubicBezTo>
                  <a:pt x="3223" y="16797"/>
                  <a:pt x="4067" y="16459"/>
                  <a:pt x="5024" y="15939"/>
                </a:cubicBezTo>
                <a:cubicBezTo>
                  <a:pt x="6985" y="14871"/>
                  <a:pt x="9183" y="13167"/>
                  <a:pt x="11211" y="11137"/>
                </a:cubicBezTo>
                <a:cubicBezTo>
                  <a:pt x="13241" y="9109"/>
                  <a:pt x="14945" y="6911"/>
                  <a:pt x="16013" y="4950"/>
                </a:cubicBezTo>
                <a:cubicBezTo>
                  <a:pt x="16533" y="3993"/>
                  <a:pt x="16871" y="3149"/>
                  <a:pt x="17013" y="2440"/>
                </a:cubicBezTo>
                <a:cubicBezTo>
                  <a:pt x="17194" y="1549"/>
                  <a:pt x="17063" y="873"/>
                  <a:pt x="16625" y="437"/>
                </a:cubicBezTo>
                <a:cubicBezTo>
                  <a:pt x="16336" y="147"/>
                  <a:pt x="15943" y="1"/>
                  <a:pt x="15455" y="1"/>
                </a:cubicBezTo>
                <a:close/>
                <a:moveTo>
                  <a:pt x="16355" y="6771"/>
                </a:moveTo>
                <a:cubicBezTo>
                  <a:pt x="16325" y="6771"/>
                  <a:pt x="16294" y="6773"/>
                  <a:pt x="16264" y="6777"/>
                </a:cubicBezTo>
                <a:cubicBezTo>
                  <a:pt x="15897" y="6827"/>
                  <a:pt x="15641" y="7169"/>
                  <a:pt x="15697" y="7535"/>
                </a:cubicBezTo>
                <a:cubicBezTo>
                  <a:pt x="15740" y="7858"/>
                  <a:pt x="15763" y="8183"/>
                  <a:pt x="15763" y="8510"/>
                </a:cubicBezTo>
                <a:cubicBezTo>
                  <a:pt x="15763" y="12468"/>
                  <a:pt x="12542" y="15689"/>
                  <a:pt x="8584" y="15689"/>
                </a:cubicBezTo>
                <a:cubicBezTo>
                  <a:pt x="8165" y="15689"/>
                  <a:pt x="7748" y="15652"/>
                  <a:pt x="7335" y="15581"/>
                </a:cubicBezTo>
                <a:cubicBezTo>
                  <a:pt x="7293" y="15573"/>
                  <a:pt x="7251" y="15569"/>
                  <a:pt x="7209" y="15569"/>
                </a:cubicBezTo>
                <a:cubicBezTo>
                  <a:pt x="6893" y="15569"/>
                  <a:pt x="6613" y="15796"/>
                  <a:pt x="6555" y="16119"/>
                </a:cubicBezTo>
                <a:cubicBezTo>
                  <a:pt x="6492" y="16484"/>
                  <a:pt x="6740" y="16831"/>
                  <a:pt x="7105" y="16890"/>
                </a:cubicBezTo>
                <a:cubicBezTo>
                  <a:pt x="7593" y="16975"/>
                  <a:pt x="8088" y="17018"/>
                  <a:pt x="8584" y="17018"/>
                </a:cubicBezTo>
                <a:cubicBezTo>
                  <a:pt x="10856" y="17018"/>
                  <a:pt x="12993" y="16133"/>
                  <a:pt x="14600" y="14526"/>
                </a:cubicBezTo>
                <a:cubicBezTo>
                  <a:pt x="16207" y="12919"/>
                  <a:pt x="17092" y="10782"/>
                  <a:pt x="17092" y="8510"/>
                </a:cubicBezTo>
                <a:lnTo>
                  <a:pt x="17091" y="8510"/>
                </a:lnTo>
                <a:cubicBezTo>
                  <a:pt x="17091" y="8124"/>
                  <a:pt x="17066" y="7738"/>
                  <a:pt x="17013" y="7356"/>
                </a:cubicBezTo>
                <a:cubicBezTo>
                  <a:pt x="16973" y="7018"/>
                  <a:pt x="16686" y="6771"/>
                  <a:pt x="16355" y="677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60"/>
          <p:cNvSpPr/>
          <p:nvPr/>
        </p:nvSpPr>
        <p:spPr>
          <a:xfrm>
            <a:off x="1545150" y="12415750"/>
            <a:ext cx="626400" cy="626400"/>
          </a:xfrm>
          <a:prstGeom prst="ellipse">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60"/>
          <p:cNvSpPr/>
          <p:nvPr/>
        </p:nvSpPr>
        <p:spPr>
          <a:xfrm>
            <a:off x="1228100" y="14947700"/>
            <a:ext cx="558600" cy="644700"/>
          </a:xfrm>
          <a:prstGeom prst="star6">
            <a:avLst>
              <a:gd fmla="val 7957" name="adj"/>
              <a:gd fmla="val 115470" name="h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60"/>
          <p:cNvSpPr/>
          <p:nvPr/>
        </p:nvSpPr>
        <p:spPr>
          <a:xfrm>
            <a:off x="8239875" y="13014275"/>
            <a:ext cx="558600" cy="531000"/>
          </a:xfrm>
          <a:prstGeom prst="star5">
            <a:avLst>
              <a:gd fmla="val 8812" name="adj"/>
              <a:gd fmla="val 105146" name="hf"/>
              <a:gd fmla="val 110557" name="v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8" name="Google Shape;648;p60"/>
          <p:cNvGrpSpPr/>
          <p:nvPr/>
        </p:nvGrpSpPr>
        <p:grpSpPr>
          <a:xfrm>
            <a:off x="1786691" y="12653075"/>
            <a:ext cx="6519000" cy="3399250"/>
            <a:chOff x="1786691" y="12653075"/>
            <a:chExt cx="6519000" cy="3399250"/>
          </a:xfrm>
        </p:grpSpPr>
        <p:sp>
          <p:nvSpPr>
            <p:cNvPr id="649" name="Google Shape;649;p60"/>
            <p:cNvSpPr/>
            <p:nvPr/>
          </p:nvSpPr>
          <p:spPr>
            <a:xfrm>
              <a:off x="3824125" y="14947725"/>
              <a:ext cx="344400" cy="6447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0" name="Google Shape;650;p60"/>
            <p:cNvGrpSpPr/>
            <p:nvPr/>
          </p:nvGrpSpPr>
          <p:grpSpPr>
            <a:xfrm>
              <a:off x="1786691" y="12653075"/>
              <a:ext cx="6519000" cy="3399250"/>
              <a:chOff x="1786691" y="12653075"/>
              <a:chExt cx="6519000" cy="3399250"/>
            </a:xfrm>
          </p:grpSpPr>
          <p:sp>
            <p:nvSpPr>
              <p:cNvPr id="651" name="Google Shape;651;p60"/>
              <p:cNvSpPr/>
              <p:nvPr/>
            </p:nvSpPr>
            <p:spPr>
              <a:xfrm rot="158">
                <a:off x="1786691" y="13100592"/>
                <a:ext cx="6519000" cy="2246700"/>
              </a:xfrm>
              <a:prstGeom prst="ellipse">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60"/>
              <p:cNvSpPr/>
              <p:nvPr/>
            </p:nvSpPr>
            <p:spPr>
              <a:xfrm>
                <a:off x="2295025" y="12653075"/>
                <a:ext cx="1529100" cy="1529100"/>
              </a:xfrm>
              <a:prstGeom prst="ellipse">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60"/>
              <p:cNvSpPr/>
              <p:nvPr/>
            </p:nvSpPr>
            <p:spPr>
              <a:xfrm>
                <a:off x="4375463" y="12730300"/>
                <a:ext cx="783900" cy="7839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60"/>
              <p:cNvSpPr/>
              <p:nvPr/>
            </p:nvSpPr>
            <p:spPr>
              <a:xfrm>
                <a:off x="5710700" y="14523225"/>
                <a:ext cx="1529100" cy="1529100"/>
              </a:xfrm>
              <a:prstGeom prst="ellipse">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655" name="Google Shape;655;p60"/>
          <p:cNvCxnSpPr/>
          <p:nvPr/>
        </p:nvCxnSpPr>
        <p:spPr>
          <a:xfrm flipH="1">
            <a:off x="5710704" y="12357689"/>
            <a:ext cx="642600" cy="1529100"/>
          </a:xfrm>
          <a:prstGeom prst="straightConnector1">
            <a:avLst/>
          </a:prstGeom>
          <a:noFill/>
          <a:ln cap="flat" cmpd="sng" w="76200">
            <a:solidFill>
              <a:schemeClr val="lt1"/>
            </a:solidFill>
            <a:prstDash val="solid"/>
            <a:round/>
            <a:headEnd len="med" w="med" type="diamond"/>
            <a:tailEnd len="med" w="med" type="diamond"/>
          </a:ln>
        </p:spPr>
      </p:cxn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9" name="Shape 659"/>
        <p:cNvGrpSpPr/>
        <p:nvPr/>
      </p:nvGrpSpPr>
      <p:grpSpPr>
        <a:xfrm>
          <a:off x="0" y="0"/>
          <a:ext cx="0" cy="0"/>
          <a:chOff x="0" y="0"/>
          <a:chExt cx="0" cy="0"/>
        </a:xfrm>
      </p:grpSpPr>
      <p:sp>
        <p:nvSpPr>
          <p:cNvPr id="660" name="Google Shape;660;p61"/>
          <p:cNvSpPr txBox="1"/>
          <p:nvPr>
            <p:ph type="title"/>
          </p:nvPr>
        </p:nvSpPr>
        <p:spPr>
          <a:xfrm>
            <a:off x="1234500" y="2743201"/>
            <a:ext cx="7818000" cy="185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GIF CHALLENGE</a:t>
            </a:r>
            <a:endParaRPr/>
          </a:p>
        </p:txBody>
      </p:sp>
      <p:sp>
        <p:nvSpPr>
          <p:cNvPr id="661" name="Google Shape;661;p61"/>
          <p:cNvSpPr/>
          <p:nvPr/>
        </p:nvSpPr>
        <p:spPr>
          <a:xfrm>
            <a:off x="1431448" y="5398850"/>
            <a:ext cx="2735100" cy="2735100"/>
          </a:xfrm>
          <a:prstGeom prst="rect">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61"/>
          <p:cNvSpPr/>
          <p:nvPr/>
        </p:nvSpPr>
        <p:spPr>
          <a:xfrm>
            <a:off x="6120470" y="5398861"/>
            <a:ext cx="2735100" cy="2735100"/>
          </a:xfrm>
          <a:prstGeom prst="rect">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61"/>
          <p:cNvSpPr/>
          <p:nvPr/>
        </p:nvSpPr>
        <p:spPr>
          <a:xfrm>
            <a:off x="1431438" y="4677050"/>
            <a:ext cx="2735100" cy="645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4000">
                <a:solidFill>
                  <a:schemeClr val="lt1"/>
                </a:solidFill>
                <a:latin typeface="Karla SemiBold"/>
                <a:ea typeface="Karla SemiBold"/>
                <a:cs typeface="Karla SemiBold"/>
                <a:sym typeface="Karla SemiBold"/>
              </a:rPr>
              <a:t>Venus</a:t>
            </a:r>
            <a:endParaRPr sz="4000">
              <a:solidFill>
                <a:schemeClr val="lt1"/>
              </a:solidFill>
              <a:latin typeface="Karla SemiBold"/>
              <a:ea typeface="Karla SemiBold"/>
              <a:cs typeface="Karla SemiBold"/>
              <a:sym typeface="Karla SemiBold"/>
            </a:endParaRPr>
          </a:p>
        </p:txBody>
      </p:sp>
      <p:sp>
        <p:nvSpPr>
          <p:cNvPr id="664" name="Google Shape;664;p61"/>
          <p:cNvSpPr/>
          <p:nvPr/>
        </p:nvSpPr>
        <p:spPr>
          <a:xfrm>
            <a:off x="6120470" y="4677050"/>
            <a:ext cx="2735100" cy="645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4000">
                <a:solidFill>
                  <a:schemeClr val="lt1"/>
                </a:solidFill>
                <a:latin typeface="Karla SemiBold"/>
                <a:ea typeface="Karla SemiBold"/>
                <a:cs typeface="Karla SemiBold"/>
                <a:sym typeface="Karla SemiBold"/>
              </a:rPr>
              <a:t>Earth</a:t>
            </a:r>
            <a:endParaRPr sz="4000">
              <a:solidFill>
                <a:schemeClr val="lt1"/>
              </a:solidFill>
              <a:latin typeface="Karla SemiBold"/>
              <a:ea typeface="Karla SemiBold"/>
              <a:cs typeface="Karla SemiBold"/>
              <a:sym typeface="Karla SemiBold"/>
            </a:endParaRPr>
          </a:p>
        </p:txBody>
      </p:sp>
      <p:sp>
        <p:nvSpPr>
          <p:cNvPr id="665" name="Google Shape;665;p61"/>
          <p:cNvSpPr/>
          <p:nvPr/>
        </p:nvSpPr>
        <p:spPr>
          <a:xfrm>
            <a:off x="1431448" y="9084900"/>
            <a:ext cx="2735100" cy="2735100"/>
          </a:xfrm>
          <a:prstGeom prst="rect">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61"/>
          <p:cNvSpPr/>
          <p:nvPr/>
        </p:nvSpPr>
        <p:spPr>
          <a:xfrm>
            <a:off x="6120470" y="9084911"/>
            <a:ext cx="2735100" cy="2735100"/>
          </a:xfrm>
          <a:prstGeom prst="rect">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61"/>
          <p:cNvSpPr/>
          <p:nvPr/>
        </p:nvSpPr>
        <p:spPr>
          <a:xfrm>
            <a:off x="1431438" y="8363100"/>
            <a:ext cx="2735100" cy="645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4000">
                <a:solidFill>
                  <a:schemeClr val="lt1"/>
                </a:solidFill>
                <a:latin typeface="Karla SemiBold"/>
                <a:ea typeface="Karla SemiBold"/>
                <a:cs typeface="Karla SemiBold"/>
                <a:sym typeface="Karla SemiBold"/>
              </a:rPr>
              <a:t>Saturn</a:t>
            </a:r>
            <a:endParaRPr sz="4000">
              <a:solidFill>
                <a:schemeClr val="lt1"/>
              </a:solidFill>
              <a:latin typeface="Karla SemiBold"/>
              <a:ea typeface="Karla SemiBold"/>
              <a:cs typeface="Karla SemiBold"/>
              <a:sym typeface="Karla SemiBold"/>
            </a:endParaRPr>
          </a:p>
        </p:txBody>
      </p:sp>
      <p:sp>
        <p:nvSpPr>
          <p:cNvPr id="668" name="Google Shape;668;p61"/>
          <p:cNvSpPr/>
          <p:nvPr/>
        </p:nvSpPr>
        <p:spPr>
          <a:xfrm>
            <a:off x="6120470" y="8363100"/>
            <a:ext cx="2735100" cy="645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4000">
                <a:solidFill>
                  <a:schemeClr val="lt1"/>
                </a:solidFill>
                <a:latin typeface="Karla SemiBold"/>
                <a:ea typeface="Karla SemiBold"/>
                <a:cs typeface="Karla SemiBold"/>
                <a:sym typeface="Karla SemiBold"/>
              </a:rPr>
              <a:t>Jupiter</a:t>
            </a:r>
            <a:endParaRPr sz="4000">
              <a:solidFill>
                <a:schemeClr val="lt1"/>
              </a:solidFill>
              <a:latin typeface="Karla SemiBold"/>
              <a:ea typeface="Karla SemiBold"/>
              <a:cs typeface="Karla SemiBold"/>
              <a:sym typeface="Karla SemiBold"/>
            </a:endParaRPr>
          </a:p>
        </p:txBody>
      </p:sp>
      <p:sp>
        <p:nvSpPr>
          <p:cNvPr id="669" name="Google Shape;669;p61"/>
          <p:cNvSpPr/>
          <p:nvPr/>
        </p:nvSpPr>
        <p:spPr>
          <a:xfrm>
            <a:off x="1431448" y="12770950"/>
            <a:ext cx="2735100" cy="2735100"/>
          </a:xfrm>
          <a:prstGeom prst="rect">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61"/>
          <p:cNvSpPr/>
          <p:nvPr/>
        </p:nvSpPr>
        <p:spPr>
          <a:xfrm>
            <a:off x="6120470" y="12770961"/>
            <a:ext cx="2735100" cy="2735100"/>
          </a:xfrm>
          <a:prstGeom prst="rect">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61"/>
          <p:cNvSpPr/>
          <p:nvPr/>
        </p:nvSpPr>
        <p:spPr>
          <a:xfrm>
            <a:off x="1431438" y="12049150"/>
            <a:ext cx="2735100" cy="645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4000">
                <a:solidFill>
                  <a:schemeClr val="lt1"/>
                </a:solidFill>
                <a:latin typeface="Karla SemiBold"/>
                <a:ea typeface="Karla SemiBold"/>
                <a:cs typeface="Karla SemiBold"/>
                <a:sym typeface="Karla SemiBold"/>
              </a:rPr>
              <a:t>Neptune</a:t>
            </a:r>
            <a:endParaRPr sz="4000">
              <a:solidFill>
                <a:schemeClr val="lt1"/>
              </a:solidFill>
              <a:latin typeface="Karla SemiBold"/>
              <a:ea typeface="Karla SemiBold"/>
              <a:cs typeface="Karla SemiBold"/>
              <a:sym typeface="Karla SemiBold"/>
            </a:endParaRPr>
          </a:p>
        </p:txBody>
      </p:sp>
      <p:sp>
        <p:nvSpPr>
          <p:cNvPr id="672" name="Google Shape;672;p61"/>
          <p:cNvSpPr/>
          <p:nvPr/>
        </p:nvSpPr>
        <p:spPr>
          <a:xfrm>
            <a:off x="6120470" y="12049150"/>
            <a:ext cx="2735100" cy="645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4000">
                <a:solidFill>
                  <a:schemeClr val="lt1"/>
                </a:solidFill>
                <a:latin typeface="Karla SemiBold"/>
                <a:ea typeface="Karla SemiBold"/>
                <a:cs typeface="Karla SemiBold"/>
                <a:sym typeface="Karla SemiBold"/>
              </a:rPr>
              <a:t>Mars</a:t>
            </a:r>
            <a:endParaRPr sz="4000">
              <a:solidFill>
                <a:schemeClr val="lt1"/>
              </a:solidFill>
              <a:latin typeface="Karla SemiBold"/>
              <a:ea typeface="Karla SemiBold"/>
              <a:cs typeface="Karla SemiBold"/>
              <a:sym typeface="Karla SemiBold"/>
            </a:endParaRPr>
          </a:p>
        </p:txBody>
      </p:sp>
      <p:sp>
        <p:nvSpPr>
          <p:cNvPr id="673" name="Google Shape;673;p61"/>
          <p:cNvSpPr txBox="1"/>
          <p:nvPr/>
        </p:nvSpPr>
        <p:spPr>
          <a:xfrm>
            <a:off x="713225" y="17497985"/>
            <a:ext cx="8818200" cy="731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lt1"/>
                </a:solidFill>
                <a:latin typeface="Poppins Medium"/>
                <a:ea typeface="Poppins Medium"/>
                <a:cs typeface="Poppins Medium"/>
                <a:sym typeface="Poppins Medium"/>
              </a:rPr>
              <a:t>This template has been created by </a:t>
            </a:r>
            <a:r>
              <a:rPr b="1" lang="en" sz="2400">
                <a:solidFill>
                  <a:schemeClr val="lt1"/>
                </a:solidFill>
                <a:uFill>
                  <a:noFill/>
                </a:uFill>
                <a:latin typeface="Poppins"/>
                <a:ea typeface="Poppins"/>
                <a:cs typeface="Poppins"/>
                <a:sym typeface="Poppins"/>
                <a:hlinkClick r:id="rId3">
                  <a:extLst>
                    <a:ext uri="{A12FA001-AC4F-418D-AE19-62706E023703}">
                      <ahyp:hlinkClr val="tx"/>
                    </a:ext>
                  </a:extLst>
                </a:hlinkClick>
              </a:rPr>
              <a:t>Slidesgo</a:t>
            </a:r>
            <a:endParaRPr b="1" sz="2400">
              <a:solidFill>
                <a:schemeClr val="lt1"/>
              </a:solidFill>
              <a:latin typeface="Poppins"/>
              <a:ea typeface="Poppins"/>
              <a:cs typeface="Poppins"/>
              <a:sym typeface="Poppins"/>
            </a:endParaRPr>
          </a:p>
        </p:txBody>
      </p:sp>
      <p:cxnSp>
        <p:nvCxnSpPr>
          <p:cNvPr id="674" name="Google Shape;674;p61"/>
          <p:cNvCxnSpPr/>
          <p:nvPr/>
        </p:nvCxnSpPr>
        <p:spPr>
          <a:xfrm>
            <a:off x="5143400" y="5296000"/>
            <a:ext cx="0" cy="10204500"/>
          </a:xfrm>
          <a:prstGeom prst="straightConnector1">
            <a:avLst/>
          </a:prstGeom>
          <a:noFill/>
          <a:ln cap="flat" cmpd="sng" w="76200">
            <a:solidFill>
              <a:schemeClr val="lt1"/>
            </a:solidFill>
            <a:prstDash val="solid"/>
            <a:round/>
            <a:headEnd len="med" w="med" type="diamond"/>
            <a:tailEnd len="med" w="med" type="diamond"/>
          </a:ln>
        </p:spPr>
      </p:cxn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8" name="Shape 678"/>
        <p:cNvGrpSpPr/>
        <p:nvPr/>
      </p:nvGrpSpPr>
      <p:grpSpPr>
        <a:xfrm>
          <a:off x="0" y="0"/>
          <a:ext cx="0" cy="0"/>
          <a:chOff x="0" y="0"/>
          <a:chExt cx="0" cy="0"/>
        </a:xfrm>
      </p:grpSpPr>
      <p:sp>
        <p:nvSpPr>
          <p:cNvPr id="679" name="Google Shape;679;p62"/>
          <p:cNvSpPr txBox="1"/>
          <p:nvPr>
            <p:ph type="title"/>
          </p:nvPr>
        </p:nvSpPr>
        <p:spPr>
          <a:xfrm>
            <a:off x="717750" y="2743200"/>
            <a:ext cx="8851500" cy="1856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NEXT EVENT</a:t>
            </a:r>
            <a:endParaRPr/>
          </a:p>
        </p:txBody>
      </p:sp>
      <p:graphicFrame>
        <p:nvGraphicFramePr>
          <p:cNvPr id="680" name="Google Shape;680;p62"/>
          <p:cNvGraphicFramePr/>
          <p:nvPr/>
        </p:nvGraphicFramePr>
        <p:xfrm>
          <a:off x="1107906" y="9524850"/>
          <a:ext cx="3000000" cy="3000000"/>
        </p:xfrm>
        <a:graphic>
          <a:graphicData uri="http://schemas.openxmlformats.org/drawingml/2006/table">
            <a:tbl>
              <a:tblPr>
                <a:noFill/>
                <a:tableStyleId>{C2E9845B-982D-4596-9D65-EBC9FC83E00A}</a:tableStyleId>
              </a:tblPr>
              <a:tblGrid>
                <a:gridCol w="1153025"/>
                <a:gridCol w="1153025"/>
                <a:gridCol w="1153025"/>
                <a:gridCol w="1153025"/>
                <a:gridCol w="1153025"/>
                <a:gridCol w="1153025"/>
                <a:gridCol w="1153025"/>
              </a:tblGrid>
              <a:tr h="916025">
                <a:tc>
                  <a:txBody>
                    <a:bodyPr/>
                    <a:lstStyle/>
                    <a:p>
                      <a:pPr indent="0" lvl="0" marL="0" rtl="0" algn="ctr">
                        <a:spcBef>
                          <a:spcPts val="0"/>
                        </a:spcBef>
                        <a:spcAft>
                          <a:spcPts val="0"/>
                        </a:spcAft>
                        <a:buNone/>
                      </a:pPr>
                      <a:r>
                        <a:rPr lang="en" sz="2300">
                          <a:solidFill>
                            <a:schemeClr val="lt1"/>
                          </a:solidFill>
                          <a:latin typeface="Goblin One"/>
                          <a:ea typeface="Goblin One"/>
                          <a:cs typeface="Goblin One"/>
                          <a:sym typeface="Goblin One"/>
                        </a:rPr>
                        <a:t>MON</a:t>
                      </a:r>
                      <a:endParaRPr sz="2300">
                        <a:solidFill>
                          <a:schemeClr val="lt1"/>
                        </a:solidFill>
                        <a:latin typeface="Goblin One"/>
                        <a:ea typeface="Goblin One"/>
                        <a:cs typeface="Goblin One"/>
                        <a:sym typeface="Goblin One"/>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2300">
                          <a:solidFill>
                            <a:schemeClr val="lt1"/>
                          </a:solidFill>
                          <a:latin typeface="Goblin One"/>
                          <a:ea typeface="Goblin One"/>
                          <a:cs typeface="Goblin One"/>
                          <a:sym typeface="Goblin One"/>
                        </a:rPr>
                        <a:t>TUE</a:t>
                      </a:r>
                      <a:endParaRPr sz="2300">
                        <a:solidFill>
                          <a:schemeClr val="lt1"/>
                        </a:solidFill>
                        <a:latin typeface="Goblin One"/>
                        <a:ea typeface="Goblin One"/>
                        <a:cs typeface="Goblin One"/>
                        <a:sym typeface="Goblin One"/>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2300">
                          <a:solidFill>
                            <a:schemeClr val="lt1"/>
                          </a:solidFill>
                          <a:latin typeface="Goblin One"/>
                          <a:ea typeface="Goblin One"/>
                          <a:cs typeface="Goblin One"/>
                          <a:sym typeface="Goblin One"/>
                        </a:rPr>
                        <a:t>WED</a:t>
                      </a:r>
                      <a:endParaRPr sz="2300">
                        <a:solidFill>
                          <a:schemeClr val="lt1"/>
                        </a:solidFill>
                        <a:latin typeface="Goblin One"/>
                        <a:ea typeface="Goblin One"/>
                        <a:cs typeface="Goblin One"/>
                        <a:sym typeface="Goblin One"/>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2300">
                          <a:solidFill>
                            <a:schemeClr val="lt1"/>
                          </a:solidFill>
                          <a:latin typeface="Goblin One"/>
                          <a:ea typeface="Goblin One"/>
                          <a:cs typeface="Goblin One"/>
                          <a:sym typeface="Goblin One"/>
                        </a:rPr>
                        <a:t>THU</a:t>
                      </a:r>
                      <a:endParaRPr sz="2300">
                        <a:solidFill>
                          <a:schemeClr val="lt1"/>
                        </a:solidFill>
                        <a:latin typeface="Goblin One"/>
                        <a:ea typeface="Goblin One"/>
                        <a:cs typeface="Goblin One"/>
                        <a:sym typeface="Goblin One"/>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2300">
                          <a:solidFill>
                            <a:schemeClr val="lt1"/>
                          </a:solidFill>
                          <a:latin typeface="Goblin One"/>
                          <a:ea typeface="Goblin One"/>
                          <a:cs typeface="Goblin One"/>
                          <a:sym typeface="Goblin One"/>
                        </a:rPr>
                        <a:t>FRI</a:t>
                      </a:r>
                      <a:endParaRPr sz="2300">
                        <a:solidFill>
                          <a:schemeClr val="lt1"/>
                        </a:solidFill>
                        <a:latin typeface="Goblin One"/>
                        <a:ea typeface="Goblin One"/>
                        <a:cs typeface="Goblin One"/>
                        <a:sym typeface="Goblin One"/>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2300">
                          <a:solidFill>
                            <a:schemeClr val="lt1"/>
                          </a:solidFill>
                          <a:latin typeface="Goblin One"/>
                          <a:ea typeface="Goblin One"/>
                          <a:cs typeface="Goblin One"/>
                          <a:sym typeface="Goblin One"/>
                        </a:rPr>
                        <a:t>SAT</a:t>
                      </a:r>
                      <a:endParaRPr sz="2300">
                        <a:solidFill>
                          <a:schemeClr val="lt1"/>
                        </a:solidFill>
                        <a:latin typeface="Goblin One"/>
                        <a:ea typeface="Goblin One"/>
                        <a:cs typeface="Goblin One"/>
                        <a:sym typeface="Goblin One"/>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2300">
                          <a:solidFill>
                            <a:schemeClr val="lt1"/>
                          </a:solidFill>
                          <a:latin typeface="Goblin One"/>
                          <a:ea typeface="Goblin One"/>
                          <a:cs typeface="Goblin One"/>
                          <a:sym typeface="Goblin One"/>
                        </a:rPr>
                        <a:t>SUN</a:t>
                      </a:r>
                      <a:endParaRPr sz="2300">
                        <a:solidFill>
                          <a:schemeClr val="lt1"/>
                        </a:solidFill>
                        <a:latin typeface="Goblin One"/>
                        <a:ea typeface="Goblin One"/>
                        <a:cs typeface="Goblin One"/>
                        <a:sym typeface="Goblin One"/>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r>
              <a:tr h="916025">
                <a:tc>
                  <a:txBody>
                    <a:bodyPr/>
                    <a:lstStyle/>
                    <a:p>
                      <a:pPr indent="0" lvl="0" marL="0" rtl="0" algn="r">
                        <a:spcBef>
                          <a:spcPts val="0"/>
                        </a:spcBef>
                        <a:spcAft>
                          <a:spcPts val="0"/>
                        </a:spcAft>
                        <a:buNone/>
                      </a:pPr>
                      <a:r>
                        <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r">
                        <a:spcBef>
                          <a:spcPts val="0"/>
                        </a:spcBef>
                        <a:spcAft>
                          <a:spcPts val="0"/>
                        </a:spcAft>
                        <a:buNone/>
                      </a:pPr>
                      <a:r>
                        <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r">
                        <a:spcBef>
                          <a:spcPts val="0"/>
                        </a:spcBef>
                        <a:spcAft>
                          <a:spcPts val="0"/>
                        </a:spcAft>
                        <a:buNone/>
                      </a:pPr>
                      <a:r>
                        <a:rPr lang="en" sz="3200">
                          <a:solidFill>
                            <a:schemeClr val="lt1"/>
                          </a:solidFill>
                          <a:latin typeface="Karla SemiBold"/>
                          <a:ea typeface="Karla SemiBold"/>
                          <a:cs typeface="Karla SemiBold"/>
                          <a:sym typeface="Karla SemiBold"/>
                        </a:rPr>
                        <a:t>1</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r">
                        <a:spcBef>
                          <a:spcPts val="0"/>
                        </a:spcBef>
                        <a:spcAft>
                          <a:spcPts val="0"/>
                        </a:spcAft>
                        <a:buNone/>
                      </a:pPr>
                      <a:r>
                        <a:rPr lang="en" sz="3200">
                          <a:solidFill>
                            <a:schemeClr val="lt1"/>
                          </a:solidFill>
                          <a:latin typeface="Karla SemiBold"/>
                          <a:ea typeface="Karla SemiBold"/>
                          <a:cs typeface="Karla SemiBold"/>
                          <a:sym typeface="Karla SemiBold"/>
                        </a:rPr>
                        <a:t>2</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r">
                        <a:spcBef>
                          <a:spcPts val="0"/>
                        </a:spcBef>
                        <a:spcAft>
                          <a:spcPts val="0"/>
                        </a:spcAft>
                        <a:buNone/>
                      </a:pPr>
                      <a:r>
                        <a:rPr lang="en" sz="3200">
                          <a:solidFill>
                            <a:schemeClr val="lt1"/>
                          </a:solidFill>
                          <a:latin typeface="Karla SemiBold"/>
                          <a:ea typeface="Karla SemiBold"/>
                          <a:cs typeface="Karla SemiBold"/>
                          <a:sym typeface="Karla SemiBold"/>
                        </a:rPr>
                        <a:t>3</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r">
                        <a:spcBef>
                          <a:spcPts val="0"/>
                        </a:spcBef>
                        <a:spcAft>
                          <a:spcPts val="0"/>
                        </a:spcAft>
                        <a:buNone/>
                      </a:pPr>
                      <a:r>
                        <a:rPr lang="en" sz="3200">
                          <a:solidFill>
                            <a:schemeClr val="lt1"/>
                          </a:solidFill>
                          <a:latin typeface="Karla SemiBold"/>
                          <a:ea typeface="Karla SemiBold"/>
                          <a:cs typeface="Karla SemiBold"/>
                          <a:sym typeface="Karla SemiBold"/>
                        </a:rPr>
                        <a:t>4</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r">
                        <a:spcBef>
                          <a:spcPts val="0"/>
                        </a:spcBef>
                        <a:spcAft>
                          <a:spcPts val="0"/>
                        </a:spcAft>
                        <a:buNone/>
                      </a:pPr>
                      <a:r>
                        <a:rPr lang="en" sz="3200">
                          <a:solidFill>
                            <a:schemeClr val="lt1"/>
                          </a:solidFill>
                          <a:latin typeface="Karla SemiBold"/>
                          <a:ea typeface="Karla SemiBold"/>
                          <a:cs typeface="Karla SemiBold"/>
                          <a:sym typeface="Karla SemiBold"/>
                        </a:rPr>
                        <a:t>5</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r>
              <a:tr h="916025">
                <a:tc>
                  <a:txBody>
                    <a:bodyPr/>
                    <a:lstStyle/>
                    <a:p>
                      <a:pPr indent="0" lvl="0" marL="0" rtl="0" algn="r">
                        <a:spcBef>
                          <a:spcPts val="0"/>
                        </a:spcBef>
                        <a:spcAft>
                          <a:spcPts val="0"/>
                        </a:spcAft>
                        <a:buNone/>
                      </a:pPr>
                      <a:r>
                        <a:rPr lang="en" sz="3200">
                          <a:solidFill>
                            <a:schemeClr val="lt1"/>
                          </a:solidFill>
                          <a:latin typeface="Karla SemiBold"/>
                          <a:ea typeface="Karla SemiBold"/>
                          <a:cs typeface="Karla SemiBold"/>
                          <a:sym typeface="Karla SemiBold"/>
                        </a:rPr>
                        <a:t>6</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r">
                        <a:spcBef>
                          <a:spcPts val="0"/>
                        </a:spcBef>
                        <a:spcAft>
                          <a:spcPts val="0"/>
                        </a:spcAft>
                        <a:buNone/>
                      </a:pPr>
                      <a:r>
                        <a:rPr lang="en" sz="3200">
                          <a:solidFill>
                            <a:schemeClr val="lt1"/>
                          </a:solidFill>
                          <a:latin typeface="Karla SemiBold"/>
                          <a:ea typeface="Karla SemiBold"/>
                          <a:cs typeface="Karla SemiBold"/>
                          <a:sym typeface="Karla SemiBold"/>
                        </a:rPr>
                        <a:t>7</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r">
                        <a:spcBef>
                          <a:spcPts val="0"/>
                        </a:spcBef>
                        <a:spcAft>
                          <a:spcPts val="0"/>
                        </a:spcAft>
                        <a:buNone/>
                      </a:pPr>
                      <a:r>
                        <a:rPr lang="en" sz="3200">
                          <a:solidFill>
                            <a:schemeClr val="lt1"/>
                          </a:solidFill>
                          <a:latin typeface="Karla SemiBold"/>
                          <a:ea typeface="Karla SemiBold"/>
                          <a:cs typeface="Karla SemiBold"/>
                          <a:sym typeface="Karla SemiBold"/>
                        </a:rPr>
                        <a:t>8</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r">
                        <a:spcBef>
                          <a:spcPts val="0"/>
                        </a:spcBef>
                        <a:spcAft>
                          <a:spcPts val="0"/>
                        </a:spcAft>
                        <a:buNone/>
                      </a:pPr>
                      <a:r>
                        <a:rPr lang="en" sz="3200">
                          <a:solidFill>
                            <a:schemeClr val="lt1"/>
                          </a:solidFill>
                          <a:latin typeface="Karla SemiBold"/>
                          <a:ea typeface="Karla SemiBold"/>
                          <a:cs typeface="Karla SemiBold"/>
                          <a:sym typeface="Karla SemiBold"/>
                        </a:rPr>
                        <a:t>9</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r">
                        <a:spcBef>
                          <a:spcPts val="0"/>
                        </a:spcBef>
                        <a:spcAft>
                          <a:spcPts val="0"/>
                        </a:spcAft>
                        <a:buNone/>
                      </a:pPr>
                      <a:r>
                        <a:rPr lang="en" sz="3200">
                          <a:solidFill>
                            <a:schemeClr val="lt1"/>
                          </a:solidFill>
                          <a:latin typeface="Karla SemiBold"/>
                          <a:ea typeface="Karla SemiBold"/>
                          <a:cs typeface="Karla SemiBold"/>
                          <a:sym typeface="Karla SemiBold"/>
                        </a:rPr>
                        <a:t>10</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r">
                        <a:spcBef>
                          <a:spcPts val="0"/>
                        </a:spcBef>
                        <a:spcAft>
                          <a:spcPts val="0"/>
                        </a:spcAft>
                        <a:buNone/>
                      </a:pPr>
                      <a:r>
                        <a:rPr lang="en" sz="3200">
                          <a:solidFill>
                            <a:schemeClr val="lt1"/>
                          </a:solidFill>
                          <a:latin typeface="Karla SemiBold"/>
                          <a:ea typeface="Karla SemiBold"/>
                          <a:cs typeface="Karla SemiBold"/>
                          <a:sym typeface="Karla SemiBold"/>
                        </a:rPr>
                        <a:t>11</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r">
                        <a:spcBef>
                          <a:spcPts val="0"/>
                        </a:spcBef>
                        <a:spcAft>
                          <a:spcPts val="0"/>
                        </a:spcAft>
                        <a:buNone/>
                      </a:pPr>
                      <a:r>
                        <a:rPr lang="en" sz="3200">
                          <a:solidFill>
                            <a:schemeClr val="lt1"/>
                          </a:solidFill>
                          <a:latin typeface="Karla SemiBold"/>
                          <a:ea typeface="Karla SemiBold"/>
                          <a:cs typeface="Karla SemiBold"/>
                          <a:sym typeface="Karla SemiBold"/>
                        </a:rPr>
                        <a:t>12</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r>
              <a:tr h="916025">
                <a:tc>
                  <a:txBody>
                    <a:bodyPr/>
                    <a:lstStyle/>
                    <a:p>
                      <a:pPr indent="0" lvl="0" marL="0" rtl="0" algn="r">
                        <a:spcBef>
                          <a:spcPts val="0"/>
                        </a:spcBef>
                        <a:spcAft>
                          <a:spcPts val="0"/>
                        </a:spcAft>
                        <a:buNone/>
                      </a:pPr>
                      <a:r>
                        <a:rPr lang="en" sz="3200">
                          <a:solidFill>
                            <a:schemeClr val="lt1"/>
                          </a:solidFill>
                          <a:latin typeface="Karla SemiBold"/>
                          <a:ea typeface="Karla SemiBold"/>
                          <a:cs typeface="Karla SemiBold"/>
                          <a:sym typeface="Karla SemiBold"/>
                        </a:rPr>
                        <a:t>13</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r">
                        <a:spcBef>
                          <a:spcPts val="0"/>
                        </a:spcBef>
                        <a:spcAft>
                          <a:spcPts val="0"/>
                        </a:spcAft>
                        <a:buNone/>
                      </a:pPr>
                      <a:r>
                        <a:rPr lang="en" sz="3200">
                          <a:solidFill>
                            <a:schemeClr val="lt1"/>
                          </a:solidFill>
                          <a:latin typeface="Karla SemiBold"/>
                          <a:ea typeface="Karla SemiBold"/>
                          <a:cs typeface="Karla SemiBold"/>
                          <a:sym typeface="Karla SemiBold"/>
                        </a:rPr>
                        <a:t>14</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r">
                        <a:spcBef>
                          <a:spcPts val="0"/>
                        </a:spcBef>
                        <a:spcAft>
                          <a:spcPts val="0"/>
                        </a:spcAft>
                        <a:buNone/>
                      </a:pPr>
                      <a:r>
                        <a:rPr lang="en" sz="3200">
                          <a:solidFill>
                            <a:schemeClr val="lt1"/>
                          </a:solidFill>
                          <a:latin typeface="Karla SemiBold"/>
                          <a:ea typeface="Karla SemiBold"/>
                          <a:cs typeface="Karla SemiBold"/>
                          <a:sym typeface="Karla SemiBold"/>
                        </a:rPr>
                        <a:t>15</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r">
                        <a:spcBef>
                          <a:spcPts val="0"/>
                        </a:spcBef>
                        <a:spcAft>
                          <a:spcPts val="0"/>
                        </a:spcAft>
                        <a:buNone/>
                      </a:pPr>
                      <a:r>
                        <a:rPr lang="en" sz="3200">
                          <a:solidFill>
                            <a:schemeClr val="lt1"/>
                          </a:solidFill>
                          <a:latin typeface="Karla SemiBold"/>
                          <a:ea typeface="Karla SemiBold"/>
                          <a:cs typeface="Karla SemiBold"/>
                          <a:sym typeface="Karla SemiBold"/>
                        </a:rPr>
                        <a:t>16</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r">
                        <a:spcBef>
                          <a:spcPts val="0"/>
                        </a:spcBef>
                        <a:spcAft>
                          <a:spcPts val="0"/>
                        </a:spcAft>
                        <a:buNone/>
                      </a:pPr>
                      <a:r>
                        <a:rPr lang="en" sz="3200">
                          <a:solidFill>
                            <a:schemeClr val="lt1"/>
                          </a:solidFill>
                          <a:latin typeface="Karla SemiBold"/>
                          <a:ea typeface="Karla SemiBold"/>
                          <a:cs typeface="Karla SemiBold"/>
                          <a:sym typeface="Karla SemiBold"/>
                        </a:rPr>
                        <a:t>17</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r">
                        <a:spcBef>
                          <a:spcPts val="0"/>
                        </a:spcBef>
                        <a:spcAft>
                          <a:spcPts val="0"/>
                        </a:spcAft>
                        <a:buNone/>
                      </a:pPr>
                      <a:r>
                        <a:rPr lang="en" sz="3200">
                          <a:solidFill>
                            <a:schemeClr val="lt1"/>
                          </a:solidFill>
                          <a:latin typeface="Karla SemiBold"/>
                          <a:ea typeface="Karla SemiBold"/>
                          <a:cs typeface="Karla SemiBold"/>
                          <a:sym typeface="Karla SemiBold"/>
                        </a:rPr>
                        <a:t>18</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r">
                        <a:spcBef>
                          <a:spcPts val="0"/>
                        </a:spcBef>
                        <a:spcAft>
                          <a:spcPts val="0"/>
                        </a:spcAft>
                        <a:buNone/>
                      </a:pPr>
                      <a:r>
                        <a:rPr lang="en" sz="3200">
                          <a:solidFill>
                            <a:schemeClr val="lt1"/>
                          </a:solidFill>
                          <a:latin typeface="Karla SemiBold"/>
                          <a:ea typeface="Karla SemiBold"/>
                          <a:cs typeface="Karla SemiBold"/>
                          <a:sym typeface="Karla SemiBold"/>
                        </a:rPr>
                        <a:t>19</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r>
              <a:tr h="916025">
                <a:tc>
                  <a:txBody>
                    <a:bodyPr/>
                    <a:lstStyle/>
                    <a:p>
                      <a:pPr indent="0" lvl="0" marL="0" rtl="0" algn="r">
                        <a:spcBef>
                          <a:spcPts val="0"/>
                        </a:spcBef>
                        <a:spcAft>
                          <a:spcPts val="0"/>
                        </a:spcAft>
                        <a:buNone/>
                      </a:pPr>
                      <a:r>
                        <a:rPr lang="en" sz="3200">
                          <a:solidFill>
                            <a:schemeClr val="lt1"/>
                          </a:solidFill>
                          <a:latin typeface="Karla SemiBold"/>
                          <a:ea typeface="Karla SemiBold"/>
                          <a:cs typeface="Karla SemiBold"/>
                          <a:sym typeface="Karla SemiBold"/>
                        </a:rPr>
                        <a:t>20</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r">
                        <a:spcBef>
                          <a:spcPts val="0"/>
                        </a:spcBef>
                        <a:spcAft>
                          <a:spcPts val="0"/>
                        </a:spcAft>
                        <a:buNone/>
                      </a:pPr>
                      <a:r>
                        <a:rPr lang="en" sz="3200">
                          <a:solidFill>
                            <a:schemeClr val="lt1"/>
                          </a:solidFill>
                          <a:latin typeface="Karla SemiBold"/>
                          <a:ea typeface="Karla SemiBold"/>
                          <a:cs typeface="Karla SemiBold"/>
                          <a:sym typeface="Karla SemiBold"/>
                        </a:rPr>
                        <a:t>21</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r">
                        <a:spcBef>
                          <a:spcPts val="0"/>
                        </a:spcBef>
                        <a:spcAft>
                          <a:spcPts val="0"/>
                        </a:spcAft>
                        <a:buNone/>
                      </a:pPr>
                      <a:r>
                        <a:rPr lang="en" sz="3200">
                          <a:solidFill>
                            <a:schemeClr val="lt1"/>
                          </a:solidFill>
                          <a:latin typeface="Karla SemiBold"/>
                          <a:ea typeface="Karla SemiBold"/>
                          <a:cs typeface="Karla SemiBold"/>
                          <a:sym typeface="Karla SemiBold"/>
                        </a:rPr>
                        <a:t>22</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r">
                        <a:spcBef>
                          <a:spcPts val="0"/>
                        </a:spcBef>
                        <a:spcAft>
                          <a:spcPts val="0"/>
                        </a:spcAft>
                        <a:buNone/>
                      </a:pPr>
                      <a:r>
                        <a:rPr lang="en" sz="3200">
                          <a:solidFill>
                            <a:schemeClr val="lt1"/>
                          </a:solidFill>
                          <a:latin typeface="Karla SemiBold"/>
                          <a:ea typeface="Karla SemiBold"/>
                          <a:cs typeface="Karla SemiBold"/>
                          <a:sym typeface="Karla SemiBold"/>
                        </a:rPr>
                        <a:t>23</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r">
                        <a:spcBef>
                          <a:spcPts val="0"/>
                        </a:spcBef>
                        <a:spcAft>
                          <a:spcPts val="0"/>
                        </a:spcAft>
                        <a:buNone/>
                      </a:pPr>
                      <a:r>
                        <a:rPr lang="en" sz="3200">
                          <a:solidFill>
                            <a:schemeClr val="lt1"/>
                          </a:solidFill>
                          <a:latin typeface="Karla SemiBold"/>
                          <a:ea typeface="Karla SemiBold"/>
                          <a:cs typeface="Karla SemiBold"/>
                          <a:sym typeface="Karla SemiBold"/>
                        </a:rPr>
                        <a:t>24</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r">
                        <a:spcBef>
                          <a:spcPts val="0"/>
                        </a:spcBef>
                        <a:spcAft>
                          <a:spcPts val="0"/>
                        </a:spcAft>
                        <a:buNone/>
                      </a:pPr>
                      <a:r>
                        <a:rPr lang="en" sz="3200">
                          <a:solidFill>
                            <a:schemeClr val="lt1"/>
                          </a:solidFill>
                          <a:latin typeface="Karla SemiBold"/>
                          <a:ea typeface="Karla SemiBold"/>
                          <a:cs typeface="Karla SemiBold"/>
                          <a:sym typeface="Karla SemiBold"/>
                        </a:rPr>
                        <a:t>25</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r">
                        <a:spcBef>
                          <a:spcPts val="0"/>
                        </a:spcBef>
                        <a:spcAft>
                          <a:spcPts val="0"/>
                        </a:spcAft>
                        <a:buNone/>
                      </a:pPr>
                      <a:r>
                        <a:rPr lang="en" sz="3200">
                          <a:solidFill>
                            <a:schemeClr val="lt1"/>
                          </a:solidFill>
                          <a:latin typeface="Karla SemiBold"/>
                          <a:ea typeface="Karla SemiBold"/>
                          <a:cs typeface="Karla SemiBold"/>
                          <a:sym typeface="Karla SemiBold"/>
                        </a:rPr>
                        <a:t>26</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r>
              <a:tr h="916025">
                <a:tc>
                  <a:txBody>
                    <a:bodyPr/>
                    <a:lstStyle/>
                    <a:p>
                      <a:pPr indent="0" lvl="0" marL="0" rtl="0" algn="r">
                        <a:spcBef>
                          <a:spcPts val="0"/>
                        </a:spcBef>
                        <a:spcAft>
                          <a:spcPts val="0"/>
                        </a:spcAft>
                        <a:buNone/>
                      </a:pPr>
                      <a:r>
                        <a:rPr lang="en" sz="3200">
                          <a:solidFill>
                            <a:schemeClr val="lt1"/>
                          </a:solidFill>
                          <a:latin typeface="Karla SemiBold"/>
                          <a:ea typeface="Karla SemiBold"/>
                          <a:cs typeface="Karla SemiBold"/>
                          <a:sym typeface="Karla SemiBold"/>
                        </a:rPr>
                        <a:t>27</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r">
                        <a:spcBef>
                          <a:spcPts val="0"/>
                        </a:spcBef>
                        <a:spcAft>
                          <a:spcPts val="0"/>
                        </a:spcAft>
                        <a:buNone/>
                      </a:pPr>
                      <a:r>
                        <a:rPr lang="en" sz="3200">
                          <a:solidFill>
                            <a:schemeClr val="lt1"/>
                          </a:solidFill>
                          <a:latin typeface="Karla SemiBold"/>
                          <a:ea typeface="Karla SemiBold"/>
                          <a:cs typeface="Karla SemiBold"/>
                          <a:sym typeface="Karla SemiBold"/>
                        </a:rPr>
                        <a:t>28</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r">
                        <a:spcBef>
                          <a:spcPts val="0"/>
                        </a:spcBef>
                        <a:spcAft>
                          <a:spcPts val="0"/>
                        </a:spcAft>
                        <a:buNone/>
                      </a:pPr>
                      <a:r>
                        <a:rPr lang="en" sz="3200">
                          <a:solidFill>
                            <a:schemeClr val="lt1"/>
                          </a:solidFill>
                          <a:latin typeface="Karla SemiBold"/>
                          <a:ea typeface="Karla SemiBold"/>
                          <a:cs typeface="Karla SemiBold"/>
                          <a:sym typeface="Karla SemiBold"/>
                        </a:rPr>
                        <a:t>29</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r">
                        <a:spcBef>
                          <a:spcPts val="0"/>
                        </a:spcBef>
                        <a:spcAft>
                          <a:spcPts val="0"/>
                        </a:spcAft>
                        <a:buNone/>
                      </a:pPr>
                      <a:r>
                        <a:rPr lang="en" sz="3200">
                          <a:solidFill>
                            <a:schemeClr val="lt1"/>
                          </a:solidFill>
                          <a:latin typeface="Karla SemiBold"/>
                          <a:ea typeface="Karla SemiBold"/>
                          <a:cs typeface="Karla SemiBold"/>
                          <a:sym typeface="Karla SemiBold"/>
                        </a:rPr>
                        <a:t>30</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r">
                        <a:spcBef>
                          <a:spcPts val="0"/>
                        </a:spcBef>
                        <a:spcAft>
                          <a:spcPts val="0"/>
                        </a:spcAft>
                        <a:buNone/>
                      </a:pPr>
                      <a:r>
                        <a:rPr lang="en" sz="3200">
                          <a:solidFill>
                            <a:schemeClr val="lt1"/>
                          </a:solidFill>
                          <a:latin typeface="Karla SemiBold"/>
                          <a:ea typeface="Karla SemiBold"/>
                          <a:cs typeface="Karla SemiBold"/>
                          <a:sym typeface="Karla SemiBold"/>
                        </a:rPr>
                        <a:t>31</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r">
                        <a:spcBef>
                          <a:spcPts val="0"/>
                        </a:spcBef>
                        <a:spcAft>
                          <a:spcPts val="0"/>
                        </a:spcAft>
                        <a:buNone/>
                      </a:pPr>
                      <a:r>
                        <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r">
                        <a:spcBef>
                          <a:spcPts val="0"/>
                        </a:spcBef>
                        <a:spcAft>
                          <a:spcPts val="0"/>
                        </a:spcAft>
                        <a:buNone/>
                      </a:pPr>
                      <a:r>
                        <a:t/>
                      </a:r>
                      <a:endParaRPr sz="3200">
                        <a:solidFill>
                          <a:schemeClr val="lt1"/>
                        </a:solidFill>
                        <a:latin typeface="Karla SemiBold"/>
                        <a:ea typeface="Karla SemiBold"/>
                        <a:cs typeface="Karla SemiBold"/>
                        <a:sym typeface="Karla SemiBold"/>
                      </a:endParaRPr>
                    </a:p>
                  </a:txBody>
                  <a:tcPr marT="91425" marB="91425" marR="91425" marL="91425" anchor="ctr">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r>
            </a:tbl>
          </a:graphicData>
        </a:graphic>
      </p:graphicFrame>
      <p:sp>
        <p:nvSpPr>
          <p:cNvPr id="681" name="Google Shape;681;p62"/>
          <p:cNvSpPr txBox="1"/>
          <p:nvPr/>
        </p:nvSpPr>
        <p:spPr>
          <a:xfrm>
            <a:off x="713225" y="17497985"/>
            <a:ext cx="8818200" cy="731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lt1"/>
                </a:solidFill>
                <a:latin typeface="Poppins Medium"/>
                <a:ea typeface="Poppins Medium"/>
                <a:cs typeface="Poppins Medium"/>
                <a:sym typeface="Poppins Medium"/>
              </a:rPr>
              <a:t>This template has been created by </a:t>
            </a:r>
            <a:r>
              <a:rPr b="1" lang="en" sz="2400">
                <a:solidFill>
                  <a:schemeClr val="lt1"/>
                </a:solidFill>
                <a:uFill>
                  <a:noFill/>
                </a:uFill>
                <a:latin typeface="Poppins"/>
                <a:ea typeface="Poppins"/>
                <a:cs typeface="Poppins"/>
                <a:sym typeface="Poppins"/>
                <a:hlinkClick r:id="rId3">
                  <a:extLst>
                    <a:ext uri="{A12FA001-AC4F-418D-AE19-62706E023703}">
                      <ahyp:hlinkClr val="tx"/>
                    </a:ext>
                  </a:extLst>
                </a:hlinkClick>
              </a:rPr>
              <a:t>Slidesgo</a:t>
            </a:r>
            <a:endParaRPr b="1" sz="2400">
              <a:solidFill>
                <a:schemeClr val="lt1"/>
              </a:solidFill>
              <a:latin typeface="Poppins"/>
              <a:ea typeface="Poppins"/>
              <a:cs typeface="Poppins"/>
              <a:sym typeface="Poppins"/>
            </a:endParaRPr>
          </a:p>
        </p:txBody>
      </p:sp>
      <p:cxnSp>
        <p:nvCxnSpPr>
          <p:cNvPr id="682" name="Google Shape;682;p62"/>
          <p:cNvCxnSpPr/>
          <p:nvPr/>
        </p:nvCxnSpPr>
        <p:spPr>
          <a:xfrm>
            <a:off x="3142623" y="4854108"/>
            <a:ext cx="2892600" cy="386700"/>
          </a:xfrm>
          <a:prstGeom prst="straightConnector1">
            <a:avLst/>
          </a:prstGeom>
          <a:noFill/>
          <a:ln cap="flat" cmpd="sng" w="76200">
            <a:solidFill>
              <a:schemeClr val="lt1"/>
            </a:solidFill>
            <a:prstDash val="solid"/>
            <a:round/>
            <a:headEnd len="med" w="med" type="diamond"/>
            <a:tailEnd len="med" w="med" type="diamond"/>
          </a:ln>
        </p:spPr>
      </p:cxnSp>
      <p:sp>
        <p:nvSpPr>
          <p:cNvPr id="683" name="Google Shape;683;p62"/>
          <p:cNvSpPr/>
          <p:nvPr/>
        </p:nvSpPr>
        <p:spPr>
          <a:xfrm>
            <a:off x="2798225" y="5223825"/>
            <a:ext cx="344400" cy="6447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62"/>
          <p:cNvSpPr/>
          <p:nvPr/>
        </p:nvSpPr>
        <p:spPr>
          <a:xfrm>
            <a:off x="2584025" y="7028850"/>
            <a:ext cx="558600" cy="644700"/>
          </a:xfrm>
          <a:prstGeom prst="star6">
            <a:avLst>
              <a:gd fmla="val 7957" name="adj"/>
              <a:gd fmla="val 115470" name="h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62"/>
          <p:cNvSpPr/>
          <p:nvPr/>
        </p:nvSpPr>
        <p:spPr>
          <a:xfrm>
            <a:off x="7040575" y="4323100"/>
            <a:ext cx="558600" cy="531000"/>
          </a:xfrm>
          <a:prstGeom prst="star5">
            <a:avLst>
              <a:gd fmla="val 8812" name="adj"/>
              <a:gd fmla="val 105146" name="hf"/>
              <a:gd fmla="val 110557" name="v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6" name="Google Shape;686;p62"/>
          <p:cNvGrpSpPr/>
          <p:nvPr/>
        </p:nvGrpSpPr>
        <p:grpSpPr>
          <a:xfrm>
            <a:off x="2776976" y="4854099"/>
            <a:ext cx="4926000" cy="3714900"/>
            <a:chOff x="2776976" y="4854099"/>
            <a:chExt cx="4926000" cy="3714900"/>
          </a:xfrm>
        </p:grpSpPr>
        <p:sp>
          <p:nvSpPr>
            <p:cNvPr id="687" name="Google Shape;687;p62"/>
            <p:cNvSpPr/>
            <p:nvPr/>
          </p:nvSpPr>
          <p:spPr>
            <a:xfrm rot="-1737344">
              <a:off x="2875960" y="5896731"/>
              <a:ext cx="4728032" cy="1629635"/>
            </a:xfrm>
            <a:prstGeom prst="ellipse">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88" name="Google Shape;688;p62"/>
            <p:cNvCxnSpPr/>
            <p:nvPr/>
          </p:nvCxnSpPr>
          <p:spPr>
            <a:xfrm rot="10800000">
              <a:off x="5317201" y="7028849"/>
              <a:ext cx="1406100" cy="414900"/>
            </a:xfrm>
            <a:prstGeom prst="straightConnector1">
              <a:avLst/>
            </a:prstGeom>
            <a:noFill/>
            <a:ln cap="flat" cmpd="sng" w="76200">
              <a:solidFill>
                <a:schemeClr val="lt1"/>
              </a:solidFill>
              <a:prstDash val="solid"/>
              <a:round/>
              <a:headEnd len="med" w="med" type="diamond"/>
              <a:tailEnd len="med" w="med" type="diamond"/>
            </a:ln>
          </p:spPr>
        </p:cxnSp>
        <p:sp>
          <p:nvSpPr>
            <p:cNvPr id="689" name="Google Shape;689;p62"/>
            <p:cNvSpPr/>
            <p:nvPr/>
          </p:nvSpPr>
          <p:spPr>
            <a:xfrm>
              <a:off x="3384400" y="5714725"/>
              <a:ext cx="1529100" cy="1529100"/>
            </a:xfrm>
            <a:prstGeom prst="ellipse">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62"/>
            <p:cNvSpPr/>
            <p:nvPr/>
          </p:nvSpPr>
          <p:spPr>
            <a:xfrm>
              <a:off x="6588675" y="5985825"/>
              <a:ext cx="783900" cy="7839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62"/>
            <p:cNvSpPr/>
            <p:nvPr/>
          </p:nvSpPr>
          <p:spPr>
            <a:xfrm>
              <a:off x="3835750" y="7673550"/>
              <a:ext cx="626400" cy="626400"/>
            </a:xfrm>
            <a:prstGeom prst="ellipse">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2" name="Google Shape;692;p62"/>
          <p:cNvSpPr/>
          <p:nvPr/>
        </p:nvSpPr>
        <p:spPr>
          <a:xfrm>
            <a:off x="7913550" y="5714725"/>
            <a:ext cx="344400" cy="6447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6" name="Shape 696"/>
        <p:cNvGrpSpPr/>
        <p:nvPr/>
      </p:nvGrpSpPr>
      <p:grpSpPr>
        <a:xfrm>
          <a:off x="0" y="0"/>
          <a:ext cx="0" cy="0"/>
          <a:chOff x="0" y="0"/>
          <a:chExt cx="0" cy="0"/>
        </a:xfrm>
      </p:grpSpPr>
      <p:sp>
        <p:nvSpPr>
          <p:cNvPr id="697" name="Google Shape;697;p63"/>
          <p:cNvSpPr txBox="1"/>
          <p:nvPr>
            <p:ph type="title"/>
          </p:nvPr>
        </p:nvSpPr>
        <p:spPr>
          <a:xfrm>
            <a:off x="713225" y="2743200"/>
            <a:ext cx="8851500" cy="1856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INFOGRAPHICS</a:t>
            </a:r>
            <a:endParaRPr/>
          </a:p>
        </p:txBody>
      </p:sp>
      <p:sp>
        <p:nvSpPr>
          <p:cNvPr id="698" name="Google Shape;698;p63"/>
          <p:cNvSpPr txBox="1"/>
          <p:nvPr>
            <p:ph idx="4294967295" type="body"/>
          </p:nvPr>
        </p:nvSpPr>
        <p:spPr>
          <a:xfrm>
            <a:off x="3993975" y="14104484"/>
            <a:ext cx="5190300" cy="10995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3400"/>
              <a:t>Jupiter is a gas giant and the biggest planet</a:t>
            </a:r>
            <a:endParaRPr sz="3400"/>
          </a:p>
        </p:txBody>
      </p:sp>
      <p:sp>
        <p:nvSpPr>
          <p:cNvPr id="699" name="Google Shape;699;p63"/>
          <p:cNvSpPr txBox="1"/>
          <p:nvPr>
            <p:ph type="title"/>
          </p:nvPr>
        </p:nvSpPr>
        <p:spPr>
          <a:xfrm>
            <a:off x="3993975" y="13382128"/>
            <a:ext cx="5190300" cy="678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4800"/>
              <a:t>JUPITER</a:t>
            </a:r>
            <a:endParaRPr sz="4800"/>
          </a:p>
        </p:txBody>
      </p:sp>
      <p:sp>
        <p:nvSpPr>
          <p:cNvPr id="700" name="Google Shape;700;p63"/>
          <p:cNvSpPr txBox="1"/>
          <p:nvPr>
            <p:ph idx="4294967295" type="body"/>
          </p:nvPr>
        </p:nvSpPr>
        <p:spPr>
          <a:xfrm>
            <a:off x="3993975" y="11427246"/>
            <a:ext cx="5190300" cy="10995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3400"/>
              <a:t>Despite being red, Mars is actually a cold place</a:t>
            </a:r>
            <a:endParaRPr sz="3400"/>
          </a:p>
        </p:txBody>
      </p:sp>
      <p:sp>
        <p:nvSpPr>
          <p:cNvPr id="701" name="Google Shape;701;p63"/>
          <p:cNvSpPr txBox="1"/>
          <p:nvPr>
            <p:ph type="title"/>
          </p:nvPr>
        </p:nvSpPr>
        <p:spPr>
          <a:xfrm>
            <a:off x="3993975" y="10704890"/>
            <a:ext cx="5190300" cy="678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4800"/>
              <a:t>MARS</a:t>
            </a:r>
            <a:endParaRPr sz="4800"/>
          </a:p>
        </p:txBody>
      </p:sp>
      <p:sp>
        <p:nvSpPr>
          <p:cNvPr id="702" name="Google Shape;702;p63"/>
          <p:cNvSpPr/>
          <p:nvPr/>
        </p:nvSpPr>
        <p:spPr>
          <a:xfrm>
            <a:off x="1102725" y="10449588"/>
            <a:ext cx="2198700" cy="2198700"/>
          </a:xfrm>
          <a:prstGeom prst="donut">
            <a:avLst>
              <a:gd fmla="val 10798" name="adj"/>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63"/>
          <p:cNvSpPr/>
          <p:nvPr/>
        </p:nvSpPr>
        <p:spPr>
          <a:xfrm>
            <a:off x="1102725" y="10454963"/>
            <a:ext cx="2198700" cy="2198700"/>
          </a:xfrm>
          <a:prstGeom prst="blockArc">
            <a:avLst>
              <a:gd fmla="val 16199856" name="adj1"/>
              <a:gd fmla="val 5387082" name="adj2"/>
              <a:gd fmla="val 10664" name="adj3"/>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63"/>
          <p:cNvSpPr txBox="1"/>
          <p:nvPr>
            <p:ph idx="4294967295" type="body"/>
          </p:nvPr>
        </p:nvSpPr>
        <p:spPr>
          <a:xfrm>
            <a:off x="3993975" y="8750009"/>
            <a:ext cx="5190300" cy="10995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3400"/>
              <a:t>Neptune is the farthest planet from the Sun</a:t>
            </a:r>
            <a:endParaRPr sz="3400"/>
          </a:p>
        </p:txBody>
      </p:sp>
      <p:sp>
        <p:nvSpPr>
          <p:cNvPr id="705" name="Google Shape;705;p63"/>
          <p:cNvSpPr txBox="1"/>
          <p:nvPr>
            <p:ph type="title"/>
          </p:nvPr>
        </p:nvSpPr>
        <p:spPr>
          <a:xfrm>
            <a:off x="3993975" y="8027653"/>
            <a:ext cx="5190300" cy="678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4800"/>
              <a:t>NEPTUNE</a:t>
            </a:r>
            <a:endParaRPr sz="4800"/>
          </a:p>
        </p:txBody>
      </p:sp>
      <p:sp>
        <p:nvSpPr>
          <p:cNvPr id="706" name="Google Shape;706;p63"/>
          <p:cNvSpPr/>
          <p:nvPr/>
        </p:nvSpPr>
        <p:spPr>
          <a:xfrm>
            <a:off x="1102725" y="7772350"/>
            <a:ext cx="2198700" cy="2198700"/>
          </a:xfrm>
          <a:prstGeom prst="donut">
            <a:avLst>
              <a:gd fmla="val 10798" name="adj"/>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63"/>
          <p:cNvSpPr/>
          <p:nvPr/>
        </p:nvSpPr>
        <p:spPr>
          <a:xfrm>
            <a:off x="1102725" y="7772350"/>
            <a:ext cx="2198700" cy="2198700"/>
          </a:xfrm>
          <a:prstGeom prst="blockArc">
            <a:avLst>
              <a:gd fmla="val 16199856" name="adj1"/>
              <a:gd fmla="val 21578757" name="adj2"/>
              <a:gd fmla="val 10623" name="adj3"/>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63"/>
          <p:cNvSpPr txBox="1"/>
          <p:nvPr>
            <p:ph type="title"/>
          </p:nvPr>
        </p:nvSpPr>
        <p:spPr>
          <a:xfrm>
            <a:off x="992081" y="4901600"/>
            <a:ext cx="3528900" cy="109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20k</a:t>
            </a:r>
            <a:endParaRPr>
              <a:solidFill>
                <a:schemeClr val="lt1"/>
              </a:solidFill>
            </a:endParaRPr>
          </a:p>
        </p:txBody>
      </p:sp>
      <p:sp>
        <p:nvSpPr>
          <p:cNvPr id="709" name="Google Shape;709;p63"/>
          <p:cNvSpPr txBox="1"/>
          <p:nvPr>
            <p:ph idx="4294967295" type="body"/>
          </p:nvPr>
        </p:nvSpPr>
        <p:spPr>
          <a:xfrm>
            <a:off x="992075" y="6164450"/>
            <a:ext cx="3528900" cy="10995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lt1"/>
                </a:solidFill>
              </a:rPr>
              <a:t>Earth is a planet that harbors life</a:t>
            </a:r>
            <a:endParaRPr>
              <a:solidFill>
                <a:schemeClr val="lt1"/>
              </a:solidFill>
            </a:endParaRPr>
          </a:p>
        </p:txBody>
      </p:sp>
      <p:sp>
        <p:nvSpPr>
          <p:cNvPr id="710" name="Google Shape;710;p63"/>
          <p:cNvSpPr txBox="1"/>
          <p:nvPr>
            <p:ph type="title"/>
          </p:nvPr>
        </p:nvSpPr>
        <p:spPr>
          <a:xfrm>
            <a:off x="5751600" y="4901600"/>
            <a:ext cx="3528900" cy="109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+1m</a:t>
            </a:r>
            <a:endParaRPr>
              <a:solidFill>
                <a:schemeClr val="lt1"/>
              </a:solidFill>
            </a:endParaRPr>
          </a:p>
        </p:txBody>
      </p:sp>
      <p:sp>
        <p:nvSpPr>
          <p:cNvPr id="711" name="Google Shape;711;p63"/>
          <p:cNvSpPr txBox="1"/>
          <p:nvPr>
            <p:ph idx="4294967295" type="body"/>
          </p:nvPr>
        </p:nvSpPr>
        <p:spPr>
          <a:xfrm>
            <a:off x="5751600" y="6164450"/>
            <a:ext cx="3528900" cy="10995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lt1"/>
                </a:solidFill>
              </a:rPr>
              <a:t>Jupiter is the biggest planet</a:t>
            </a:r>
            <a:endParaRPr>
              <a:solidFill>
                <a:schemeClr val="lt1"/>
              </a:solidFill>
            </a:endParaRPr>
          </a:p>
        </p:txBody>
      </p:sp>
      <p:sp>
        <p:nvSpPr>
          <p:cNvPr id="712" name="Google Shape;712;p63"/>
          <p:cNvSpPr txBox="1"/>
          <p:nvPr>
            <p:ph type="title"/>
          </p:nvPr>
        </p:nvSpPr>
        <p:spPr>
          <a:xfrm>
            <a:off x="1342800" y="8512025"/>
            <a:ext cx="1718700" cy="678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000"/>
              <a:t>25%</a:t>
            </a:r>
            <a:endParaRPr sz="4000"/>
          </a:p>
        </p:txBody>
      </p:sp>
      <p:sp>
        <p:nvSpPr>
          <p:cNvPr id="713" name="Google Shape;713;p63"/>
          <p:cNvSpPr txBox="1"/>
          <p:nvPr>
            <p:ph type="title"/>
          </p:nvPr>
        </p:nvSpPr>
        <p:spPr>
          <a:xfrm>
            <a:off x="1342800" y="11167194"/>
            <a:ext cx="1718700" cy="678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000"/>
              <a:t>50%</a:t>
            </a:r>
            <a:endParaRPr sz="4000"/>
          </a:p>
        </p:txBody>
      </p:sp>
      <p:sp>
        <p:nvSpPr>
          <p:cNvPr id="714" name="Google Shape;714;p63"/>
          <p:cNvSpPr/>
          <p:nvPr/>
        </p:nvSpPr>
        <p:spPr>
          <a:xfrm>
            <a:off x="1102725" y="13137600"/>
            <a:ext cx="2198700" cy="2198700"/>
          </a:xfrm>
          <a:prstGeom prst="donut">
            <a:avLst>
              <a:gd fmla="val 10798" name="adj"/>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63"/>
          <p:cNvSpPr/>
          <p:nvPr/>
        </p:nvSpPr>
        <p:spPr>
          <a:xfrm>
            <a:off x="1102725" y="13137600"/>
            <a:ext cx="2198700" cy="2198700"/>
          </a:xfrm>
          <a:prstGeom prst="blockArc">
            <a:avLst>
              <a:gd fmla="val 16199856" name="adj1"/>
              <a:gd fmla="val 21578757" name="adj2"/>
              <a:gd fmla="val 10623" name="adj3"/>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63"/>
          <p:cNvSpPr txBox="1"/>
          <p:nvPr>
            <p:ph type="title"/>
          </p:nvPr>
        </p:nvSpPr>
        <p:spPr>
          <a:xfrm>
            <a:off x="1342800" y="13877275"/>
            <a:ext cx="1718700" cy="678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000"/>
              <a:t>25%</a:t>
            </a:r>
            <a:endParaRPr sz="4000"/>
          </a:p>
        </p:txBody>
      </p:sp>
      <p:sp>
        <p:nvSpPr>
          <p:cNvPr id="717" name="Google Shape;717;p63"/>
          <p:cNvSpPr txBox="1"/>
          <p:nvPr/>
        </p:nvSpPr>
        <p:spPr>
          <a:xfrm>
            <a:off x="713225" y="17497985"/>
            <a:ext cx="8818200" cy="731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lt1"/>
                </a:solidFill>
                <a:latin typeface="Poppins Medium"/>
                <a:ea typeface="Poppins Medium"/>
                <a:cs typeface="Poppins Medium"/>
                <a:sym typeface="Poppins Medium"/>
              </a:rPr>
              <a:t>This template has been created by </a:t>
            </a:r>
            <a:r>
              <a:rPr b="1" lang="en" sz="2400">
                <a:solidFill>
                  <a:schemeClr val="lt1"/>
                </a:solidFill>
                <a:uFill>
                  <a:noFill/>
                </a:uFill>
                <a:latin typeface="Poppins"/>
                <a:ea typeface="Poppins"/>
                <a:cs typeface="Poppins"/>
                <a:sym typeface="Poppins"/>
                <a:hlinkClick r:id="rId3">
                  <a:extLst>
                    <a:ext uri="{A12FA001-AC4F-418D-AE19-62706E023703}">
                      <ahyp:hlinkClr val="tx"/>
                    </a:ext>
                  </a:extLst>
                </a:hlinkClick>
              </a:rPr>
              <a:t>Slidesgo</a:t>
            </a:r>
            <a:endParaRPr b="1" sz="2400">
              <a:solidFill>
                <a:schemeClr val="lt1"/>
              </a:solidFill>
              <a:latin typeface="Poppins"/>
              <a:ea typeface="Poppins"/>
              <a:cs typeface="Poppins"/>
              <a:sym typeface="Poppins"/>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1" name="Shape 721"/>
        <p:cNvGrpSpPr/>
        <p:nvPr/>
      </p:nvGrpSpPr>
      <p:grpSpPr>
        <a:xfrm>
          <a:off x="0" y="0"/>
          <a:ext cx="0" cy="0"/>
          <a:chOff x="0" y="0"/>
          <a:chExt cx="0" cy="0"/>
        </a:xfrm>
      </p:grpSpPr>
      <p:sp>
        <p:nvSpPr>
          <p:cNvPr id="722" name="Google Shape;722;p64"/>
          <p:cNvSpPr txBox="1"/>
          <p:nvPr>
            <p:ph type="title"/>
          </p:nvPr>
        </p:nvSpPr>
        <p:spPr>
          <a:xfrm>
            <a:off x="1676975" y="11429125"/>
            <a:ext cx="7452000" cy="1815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—SOMEONE FAMOUS</a:t>
            </a:r>
            <a:endParaRPr/>
          </a:p>
        </p:txBody>
      </p:sp>
      <p:sp>
        <p:nvSpPr>
          <p:cNvPr id="723" name="Google Shape;723;p64"/>
          <p:cNvSpPr txBox="1"/>
          <p:nvPr>
            <p:ph idx="1" type="subTitle"/>
          </p:nvPr>
        </p:nvSpPr>
        <p:spPr>
          <a:xfrm>
            <a:off x="1680775" y="5251563"/>
            <a:ext cx="7452000" cy="5846400"/>
          </a:xfrm>
          <a:prstGeom prst="rect">
            <a:avLst/>
          </a:prstGeom>
        </p:spPr>
        <p:txBody>
          <a:bodyPr anchorCtr="0" anchor="b" bIns="91425" lIns="91425" spcFirstLastPara="1" rIns="91425" wrap="square" tIns="91425">
            <a:noAutofit/>
          </a:bodyPr>
          <a:lstStyle/>
          <a:p>
            <a:pPr indent="0" lvl="0" marL="0" rtl="0" algn="l">
              <a:spcBef>
                <a:spcPts val="0"/>
              </a:spcBef>
              <a:spcAft>
                <a:spcPts val="2300"/>
              </a:spcAft>
              <a:buNone/>
            </a:pPr>
            <a:r>
              <a:rPr lang="en"/>
              <a:t>“This is a quote, words full of wisdom that someone important said and that can inspire their reader.”</a:t>
            </a:r>
            <a:endParaRPr/>
          </a:p>
        </p:txBody>
      </p:sp>
      <p:sp>
        <p:nvSpPr>
          <p:cNvPr id="724" name="Google Shape;724;p64"/>
          <p:cNvSpPr txBox="1"/>
          <p:nvPr/>
        </p:nvSpPr>
        <p:spPr>
          <a:xfrm>
            <a:off x="713225" y="17497985"/>
            <a:ext cx="8818200" cy="731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lt1"/>
                </a:solidFill>
                <a:latin typeface="Poppins Medium"/>
                <a:ea typeface="Poppins Medium"/>
                <a:cs typeface="Poppins Medium"/>
                <a:sym typeface="Poppins Medium"/>
              </a:rPr>
              <a:t>This template has been created by </a:t>
            </a:r>
            <a:r>
              <a:rPr b="1" lang="en" sz="2400">
                <a:solidFill>
                  <a:schemeClr val="lt1"/>
                </a:solidFill>
                <a:uFill>
                  <a:noFill/>
                </a:uFill>
                <a:latin typeface="Poppins"/>
                <a:ea typeface="Poppins"/>
                <a:cs typeface="Poppins"/>
                <a:sym typeface="Poppins"/>
                <a:hlinkClick r:id="rId3">
                  <a:extLst>
                    <a:ext uri="{A12FA001-AC4F-418D-AE19-62706E023703}">
                      <ahyp:hlinkClr val="tx"/>
                    </a:ext>
                  </a:extLst>
                </a:hlinkClick>
              </a:rPr>
              <a:t>Slidesgo</a:t>
            </a:r>
            <a:endParaRPr b="1" sz="2400">
              <a:solidFill>
                <a:schemeClr val="lt1"/>
              </a:solidFill>
              <a:latin typeface="Poppins"/>
              <a:ea typeface="Poppins"/>
              <a:cs typeface="Poppins"/>
              <a:sym typeface="Poppins"/>
            </a:endParaRPr>
          </a:p>
        </p:txBody>
      </p:sp>
      <p:cxnSp>
        <p:nvCxnSpPr>
          <p:cNvPr id="725" name="Google Shape;725;p64"/>
          <p:cNvCxnSpPr/>
          <p:nvPr/>
        </p:nvCxnSpPr>
        <p:spPr>
          <a:xfrm>
            <a:off x="1294200" y="3790538"/>
            <a:ext cx="0" cy="10914600"/>
          </a:xfrm>
          <a:prstGeom prst="straightConnector1">
            <a:avLst/>
          </a:prstGeom>
          <a:noFill/>
          <a:ln cap="flat" cmpd="sng" w="76200">
            <a:solidFill>
              <a:schemeClr val="lt1"/>
            </a:solidFill>
            <a:prstDash val="solid"/>
            <a:round/>
            <a:headEnd len="med" w="med" type="diamond"/>
            <a:tailEnd len="med" w="med" type="diamond"/>
          </a:ln>
        </p:spPr>
      </p:cxnSp>
      <p:sp>
        <p:nvSpPr>
          <p:cNvPr id="726" name="Google Shape;726;p64"/>
          <p:cNvSpPr/>
          <p:nvPr/>
        </p:nvSpPr>
        <p:spPr>
          <a:xfrm>
            <a:off x="8017875" y="14655650"/>
            <a:ext cx="626400" cy="626400"/>
          </a:xfrm>
          <a:prstGeom prst="ellipse">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64"/>
          <p:cNvSpPr/>
          <p:nvPr/>
        </p:nvSpPr>
        <p:spPr>
          <a:xfrm>
            <a:off x="3756450" y="3790550"/>
            <a:ext cx="558600" cy="644700"/>
          </a:xfrm>
          <a:prstGeom prst="star6">
            <a:avLst>
              <a:gd fmla="val 7957" name="adj"/>
              <a:gd fmla="val 115470" name="h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64"/>
          <p:cNvSpPr/>
          <p:nvPr/>
        </p:nvSpPr>
        <p:spPr>
          <a:xfrm>
            <a:off x="3070350" y="13975625"/>
            <a:ext cx="558600" cy="644700"/>
          </a:xfrm>
          <a:prstGeom prst="star6">
            <a:avLst>
              <a:gd fmla="val 7957" name="adj"/>
              <a:gd fmla="val 115470" name="h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2" name="Shape 732"/>
        <p:cNvGrpSpPr/>
        <p:nvPr/>
      </p:nvGrpSpPr>
      <p:grpSpPr>
        <a:xfrm>
          <a:off x="0" y="0"/>
          <a:ext cx="0" cy="0"/>
          <a:chOff x="0" y="0"/>
          <a:chExt cx="0" cy="0"/>
        </a:xfrm>
      </p:grpSpPr>
      <p:sp>
        <p:nvSpPr>
          <p:cNvPr id="733" name="Google Shape;733;p65"/>
          <p:cNvSpPr txBox="1"/>
          <p:nvPr>
            <p:ph type="title"/>
          </p:nvPr>
        </p:nvSpPr>
        <p:spPr>
          <a:xfrm>
            <a:off x="715475" y="9214103"/>
            <a:ext cx="8851500" cy="3137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JOIN OUR WEBSITE</a:t>
            </a:r>
            <a:endParaRPr/>
          </a:p>
        </p:txBody>
      </p:sp>
      <p:sp>
        <p:nvSpPr>
          <p:cNvPr id="734" name="Google Shape;734;p65"/>
          <p:cNvSpPr txBox="1"/>
          <p:nvPr/>
        </p:nvSpPr>
        <p:spPr>
          <a:xfrm>
            <a:off x="722425" y="14724325"/>
            <a:ext cx="8842200" cy="820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300">
                <a:solidFill>
                  <a:schemeClr val="lt1"/>
                </a:solidFill>
                <a:latin typeface="Karla SemiBold"/>
                <a:ea typeface="Karla SemiBold"/>
                <a:cs typeface="Karla SemiBold"/>
                <a:sym typeface="Karla SemiBold"/>
              </a:rPr>
              <a:t>*Note:</a:t>
            </a:r>
            <a:r>
              <a:rPr lang="en" sz="2300">
                <a:solidFill>
                  <a:schemeClr val="lt1"/>
                </a:solidFill>
                <a:latin typeface="Karla SemiBold"/>
                <a:ea typeface="Karla SemiBold"/>
                <a:cs typeface="Karla SemiBold"/>
                <a:sym typeface="Karla SemiBold"/>
              </a:rPr>
              <a:t> Delete this box and insert your link from Instagram</a:t>
            </a:r>
            <a:endParaRPr sz="2300">
              <a:solidFill>
                <a:schemeClr val="lt1"/>
              </a:solidFill>
              <a:latin typeface="Karla SemiBold"/>
              <a:ea typeface="Karla SemiBold"/>
              <a:cs typeface="Karla SemiBold"/>
              <a:sym typeface="Karla SemiBold"/>
            </a:endParaRPr>
          </a:p>
        </p:txBody>
      </p:sp>
      <p:sp>
        <p:nvSpPr>
          <p:cNvPr id="735" name="Google Shape;735;p65"/>
          <p:cNvSpPr txBox="1"/>
          <p:nvPr>
            <p:ph idx="1" type="subTitle"/>
          </p:nvPr>
        </p:nvSpPr>
        <p:spPr>
          <a:xfrm>
            <a:off x="720000" y="12543963"/>
            <a:ext cx="8851500" cy="1826400"/>
          </a:xfrm>
          <a:prstGeom prst="rect">
            <a:avLst/>
          </a:prstGeom>
        </p:spPr>
        <p:txBody>
          <a:bodyPr anchorCtr="0" anchor="t" bIns="91425" lIns="91425" spcFirstLastPara="1" rIns="91425" wrap="square" tIns="91425">
            <a:noAutofit/>
          </a:bodyPr>
          <a:lstStyle/>
          <a:p>
            <a:pPr indent="0" lvl="0" marL="0" rtl="0" algn="ctr">
              <a:spcBef>
                <a:spcPts val="0"/>
              </a:spcBef>
              <a:spcAft>
                <a:spcPts val="2300"/>
              </a:spcAft>
              <a:buNone/>
            </a:pPr>
            <a:r>
              <a:rPr lang="en"/>
              <a:t>Subscribe to our newsletter and keep yourself up to date!</a:t>
            </a:r>
            <a:endParaRPr/>
          </a:p>
        </p:txBody>
      </p:sp>
      <p:sp>
        <p:nvSpPr>
          <p:cNvPr id="736" name="Google Shape;736;p65"/>
          <p:cNvSpPr txBox="1"/>
          <p:nvPr/>
        </p:nvSpPr>
        <p:spPr>
          <a:xfrm>
            <a:off x="713225" y="17497985"/>
            <a:ext cx="8818200" cy="731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lt1"/>
                </a:solidFill>
                <a:latin typeface="Poppins Medium"/>
                <a:ea typeface="Poppins Medium"/>
                <a:cs typeface="Poppins Medium"/>
                <a:sym typeface="Poppins Medium"/>
              </a:rPr>
              <a:t>This template has been created by </a:t>
            </a:r>
            <a:r>
              <a:rPr b="1" lang="en" sz="2400">
                <a:solidFill>
                  <a:schemeClr val="lt1"/>
                </a:solidFill>
                <a:uFill>
                  <a:noFill/>
                </a:uFill>
                <a:latin typeface="Poppins"/>
                <a:ea typeface="Poppins"/>
                <a:cs typeface="Poppins"/>
                <a:sym typeface="Poppins"/>
                <a:hlinkClick r:id="rId3">
                  <a:extLst>
                    <a:ext uri="{A12FA001-AC4F-418D-AE19-62706E023703}">
                      <ahyp:hlinkClr val="tx"/>
                    </a:ext>
                  </a:extLst>
                </a:hlinkClick>
              </a:rPr>
              <a:t>Slidesgo</a:t>
            </a:r>
            <a:endParaRPr b="1" sz="2400">
              <a:solidFill>
                <a:schemeClr val="lt1"/>
              </a:solidFill>
              <a:latin typeface="Poppins"/>
              <a:ea typeface="Poppins"/>
              <a:cs typeface="Poppins"/>
              <a:sym typeface="Poppins"/>
            </a:endParaRPr>
          </a:p>
        </p:txBody>
      </p:sp>
      <p:cxnSp>
        <p:nvCxnSpPr>
          <p:cNvPr id="737" name="Google Shape;737;p65"/>
          <p:cNvCxnSpPr/>
          <p:nvPr/>
        </p:nvCxnSpPr>
        <p:spPr>
          <a:xfrm flipH="1" rot="10800000">
            <a:off x="5617651" y="2468975"/>
            <a:ext cx="964200" cy="2803200"/>
          </a:xfrm>
          <a:prstGeom prst="straightConnector1">
            <a:avLst/>
          </a:prstGeom>
          <a:noFill/>
          <a:ln cap="flat" cmpd="sng" w="76200">
            <a:solidFill>
              <a:schemeClr val="lt1"/>
            </a:solidFill>
            <a:prstDash val="solid"/>
            <a:round/>
            <a:headEnd len="med" w="med" type="diamond"/>
            <a:tailEnd len="med" w="med" type="diamond"/>
          </a:ln>
        </p:spPr>
      </p:cxnSp>
      <p:cxnSp>
        <p:nvCxnSpPr>
          <p:cNvPr id="738" name="Google Shape;738;p65"/>
          <p:cNvCxnSpPr/>
          <p:nvPr/>
        </p:nvCxnSpPr>
        <p:spPr>
          <a:xfrm flipH="1">
            <a:off x="3699079" y="6502739"/>
            <a:ext cx="642600" cy="1529100"/>
          </a:xfrm>
          <a:prstGeom prst="straightConnector1">
            <a:avLst/>
          </a:prstGeom>
          <a:noFill/>
          <a:ln cap="flat" cmpd="sng" w="76200">
            <a:solidFill>
              <a:schemeClr val="lt1"/>
            </a:solidFill>
            <a:prstDash val="solid"/>
            <a:round/>
            <a:headEnd len="med" w="med" type="diamond"/>
            <a:tailEnd len="med" w="med" type="diamond"/>
          </a:ln>
        </p:spPr>
      </p:cxnSp>
      <p:sp>
        <p:nvSpPr>
          <p:cNvPr id="739" name="Google Shape;739;p65"/>
          <p:cNvSpPr/>
          <p:nvPr/>
        </p:nvSpPr>
        <p:spPr>
          <a:xfrm>
            <a:off x="4097324" y="3548225"/>
            <a:ext cx="344400" cy="6447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65"/>
          <p:cNvSpPr/>
          <p:nvPr/>
        </p:nvSpPr>
        <p:spPr>
          <a:xfrm>
            <a:off x="2206174" y="7092925"/>
            <a:ext cx="558600" cy="644700"/>
          </a:xfrm>
          <a:prstGeom prst="star6">
            <a:avLst>
              <a:gd fmla="val 7957" name="adj"/>
              <a:gd fmla="val 115470" name="h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65"/>
          <p:cNvSpPr/>
          <p:nvPr/>
        </p:nvSpPr>
        <p:spPr>
          <a:xfrm>
            <a:off x="1920049" y="5779800"/>
            <a:ext cx="558600" cy="531000"/>
          </a:xfrm>
          <a:prstGeom prst="star5">
            <a:avLst>
              <a:gd fmla="val 8812" name="adj"/>
              <a:gd fmla="val 105146" name="hf"/>
              <a:gd fmla="val 110557" name="v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2" name="Google Shape;742;p65"/>
          <p:cNvGrpSpPr/>
          <p:nvPr/>
        </p:nvGrpSpPr>
        <p:grpSpPr>
          <a:xfrm>
            <a:off x="2648401" y="3548225"/>
            <a:ext cx="5310649" cy="4087749"/>
            <a:chOff x="2648401" y="3548225"/>
            <a:chExt cx="5310649" cy="4087749"/>
          </a:xfrm>
        </p:grpSpPr>
        <p:sp>
          <p:nvSpPr>
            <p:cNvPr id="743" name="Google Shape;743;p65"/>
            <p:cNvSpPr/>
            <p:nvPr/>
          </p:nvSpPr>
          <p:spPr>
            <a:xfrm rot="-1737344">
              <a:off x="2747384" y="4963706"/>
              <a:ext cx="4728032" cy="1629635"/>
            </a:xfrm>
            <a:prstGeom prst="ellipse">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65"/>
            <p:cNvSpPr/>
            <p:nvPr/>
          </p:nvSpPr>
          <p:spPr>
            <a:xfrm>
              <a:off x="3014049" y="4657925"/>
              <a:ext cx="1529100" cy="1529100"/>
            </a:xfrm>
            <a:prstGeom prst="ellipse">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65"/>
            <p:cNvSpPr/>
            <p:nvPr/>
          </p:nvSpPr>
          <p:spPr>
            <a:xfrm>
              <a:off x="6332574" y="5272163"/>
              <a:ext cx="783900" cy="7839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65"/>
            <p:cNvSpPr/>
            <p:nvPr/>
          </p:nvSpPr>
          <p:spPr>
            <a:xfrm>
              <a:off x="5440949" y="6077200"/>
              <a:ext cx="626400" cy="626400"/>
            </a:xfrm>
            <a:prstGeom prst="ellipse">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65"/>
            <p:cNvSpPr/>
            <p:nvPr/>
          </p:nvSpPr>
          <p:spPr>
            <a:xfrm>
              <a:off x="6429949" y="3548225"/>
              <a:ext cx="1529100" cy="1529100"/>
            </a:xfrm>
            <a:prstGeom prst="ellipse">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8" name="Google Shape;748;p65"/>
          <p:cNvSpPr/>
          <p:nvPr/>
        </p:nvSpPr>
        <p:spPr>
          <a:xfrm>
            <a:off x="5773974" y="7206625"/>
            <a:ext cx="558600" cy="531000"/>
          </a:xfrm>
          <a:prstGeom prst="star5">
            <a:avLst>
              <a:gd fmla="val 8812" name="adj"/>
              <a:gd fmla="val 105146" name="hf"/>
              <a:gd fmla="val 110557" name="v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65"/>
          <p:cNvSpPr/>
          <p:nvPr/>
        </p:nvSpPr>
        <p:spPr>
          <a:xfrm>
            <a:off x="7959049" y="6068050"/>
            <a:ext cx="344400" cy="6447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3" name="Shape 753"/>
        <p:cNvGrpSpPr/>
        <p:nvPr/>
      </p:nvGrpSpPr>
      <p:grpSpPr>
        <a:xfrm>
          <a:off x="0" y="0"/>
          <a:ext cx="0" cy="0"/>
          <a:chOff x="0" y="0"/>
          <a:chExt cx="0" cy="0"/>
        </a:xfrm>
      </p:grpSpPr>
      <p:sp>
        <p:nvSpPr>
          <p:cNvPr id="754" name="Google Shape;754;p66"/>
          <p:cNvSpPr txBox="1"/>
          <p:nvPr>
            <p:ph type="title"/>
          </p:nvPr>
        </p:nvSpPr>
        <p:spPr>
          <a:xfrm>
            <a:off x="715500" y="2743201"/>
            <a:ext cx="8851500" cy="1856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DOWNLOAD APP</a:t>
            </a:r>
            <a:endParaRPr/>
          </a:p>
        </p:txBody>
      </p:sp>
      <p:sp>
        <p:nvSpPr>
          <p:cNvPr id="755" name="Google Shape;755;p66"/>
          <p:cNvSpPr txBox="1"/>
          <p:nvPr>
            <p:ph idx="1" type="subTitle"/>
          </p:nvPr>
        </p:nvSpPr>
        <p:spPr>
          <a:xfrm>
            <a:off x="720750" y="4740619"/>
            <a:ext cx="8851500" cy="1826400"/>
          </a:xfrm>
          <a:prstGeom prst="rect">
            <a:avLst/>
          </a:prstGeom>
        </p:spPr>
        <p:txBody>
          <a:bodyPr anchorCtr="0" anchor="t" bIns="91425" lIns="91425" spcFirstLastPara="1" rIns="91425" wrap="square" tIns="91425">
            <a:noAutofit/>
          </a:bodyPr>
          <a:lstStyle/>
          <a:p>
            <a:pPr indent="0" lvl="0" marL="0" rtl="0" algn="ctr">
              <a:spcBef>
                <a:spcPts val="0"/>
              </a:spcBef>
              <a:spcAft>
                <a:spcPts val="2300"/>
              </a:spcAft>
              <a:buNone/>
            </a:pPr>
            <a:r>
              <a:rPr lang="en"/>
              <a:t>You can replace the image on the screen with your own work. Just right-click on it and select “Replace image”</a:t>
            </a:r>
            <a:endParaRPr/>
          </a:p>
        </p:txBody>
      </p:sp>
      <p:pic>
        <p:nvPicPr>
          <p:cNvPr id="756" name="Google Shape;756;p66"/>
          <p:cNvPicPr preferRelativeResize="0"/>
          <p:nvPr/>
        </p:nvPicPr>
        <p:blipFill rotWithShape="1">
          <a:blip r:embed="rId3">
            <a:alphaModFix/>
          </a:blip>
          <a:srcRect b="3086" l="0" r="0" t="3095"/>
          <a:stretch/>
        </p:blipFill>
        <p:spPr>
          <a:xfrm>
            <a:off x="3146475" y="7920925"/>
            <a:ext cx="4000074" cy="6671400"/>
          </a:xfrm>
          <a:prstGeom prst="rect">
            <a:avLst/>
          </a:prstGeom>
          <a:noFill/>
          <a:ln>
            <a:noFill/>
          </a:ln>
        </p:spPr>
      </p:pic>
      <p:sp>
        <p:nvSpPr>
          <p:cNvPr id="757" name="Google Shape;757;p66"/>
          <p:cNvSpPr/>
          <p:nvPr/>
        </p:nvSpPr>
        <p:spPr>
          <a:xfrm>
            <a:off x="2976450" y="6971501"/>
            <a:ext cx="4334102" cy="8570477"/>
          </a:xfrm>
          <a:custGeom>
            <a:rect b="b" l="l" r="r" t="t"/>
            <a:pathLst>
              <a:path extrusionOk="0" h="122466" w="61960">
                <a:moveTo>
                  <a:pt x="52217" y="0"/>
                </a:moveTo>
                <a:lnTo>
                  <a:pt x="9743" y="0"/>
                </a:lnTo>
                <a:lnTo>
                  <a:pt x="9743" y="0"/>
                </a:lnTo>
                <a:lnTo>
                  <a:pt x="8803" y="0"/>
                </a:lnTo>
                <a:lnTo>
                  <a:pt x="7778" y="171"/>
                </a:lnTo>
                <a:lnTo>
                  <a:pt x="6838" y="427"/>
                </a:lnTo>
                <a:lnTo>
                  <a:pt x="5983" y="769"/>
                </a:lnTo>
                <a:lnTo>
                  <a:pt x="5129" y="1111"/>
                </a:lnTo>
                <a:lnTo>
                  <a:pt x="4359" y="1624"/>
                </a:lnTo>
                <a:lnTo>
                  <a:pt x="3590" y="2222"/>
                </a:lnTo>
                <a:lnTo>
                  <a:pt x="2907" y="2820"/>
                </a:lnTo>
                <a:lnTo>
                  <a:pt x="2223" y="3504"/>
                </a:lnTo>
                <a:lnTo>
                  <a:pt x="1710" y="4273"/>
                </a:lnTo>
                <a:lnTo>
                  <a:pt x="1197" y="5042"/>
                </a:lnTo>
                <a:lnTo>
                  <a:pt x="770" y="5897"/>
                </a:lnTo>
                <a:lnTo>
                  <a:pt x="514" y="6837"/>
                </a:lnTo>
                <a:lnTo>
                  <a:pt x="257" y="7777"/>
                </a:lnTo>
                <a:lnTo>
                  <a:pt x="86" y="8717"/>
                </a:lnTo>
                <a:lnTo>
                  <a:pt x="1" y="9743"/>
                </a:lnTo>
                <a:lnTo>
                  <a:pt x="1" y="112723"/>
                </a:lnTo>
                <a:lnTo>
                  <a:pt x="1" y="112723"/>
                </a:lnTo>
                <a:lnTo>
                  <a:pt x="86" y="113748"/>
                </a:lnTo>
                <a:lnTo>
                  <a:pt x="257" y="114688"/>
                </a:lnTo>
                <a:lnTo>
                  <a:pt x="514" y="115629"/>
                </a:lnTo>
                <a:lnTo>
                  <a:pt x="770" y="116569"/>
                </a:lnTo>
                <a:lnTo>
                  <a:pt x="1197" y="117423"/>
                </a:lnTo>
                <a:lnTo>
                  <a:pt x="1710" y="118192"/>
                </a:lnTo>
                <a:lnTo>
                  <a:pt x="2223" y="118962"/>
                </a:lnTo>
                <a:lnTo>
                  <a:pt x="2907" y="119645"/>
                </a:lnTo>
                <a:lnTo>
                  <a:pt x="3590" y="120243"/>
                </a:lnTo>
                <a:lnTo>
                  <a:pt x="4359" y="120842"/>
                </a:lnTo>
                <a:lnTo>
                  <a:pt x="5129" y="121354"/>
                </a:lnTo>
                <a:lnTo>
                  <a:pt x="5983" y="121696"/>
                </a:lnTo>
                <a:lnTo>
                  <a:pt x="6838" y="122038"/>
                </a:lnTo>
                <a:lnTo>
                  <a:pt x="7778" y="122294"/>
                </a:lnTo>
                <a:lnTo>
                  <a:pt x="8803" y="122465"/>
                </a:lnTo>
                <a:lnTo>
                  <a:pt x="9743" y="122465"/>
                </a:lnTo>
                <a:lnTo>
                  <a:pt x="52217" y="122465"/>
                </a:lnTo>
                <a:lnTo>
                  <a:pt x="52217" y="122465"/>
                </a:lnTo>
                <a:lnTo>
                  <a:pt x="53243" y="122465"/>
                </a:lnTo>
                <a:lnTo>
                  <a:pt x="54183" y="122294"/>
                </a:lnTo>
                <a:lnTo>
                  <a:pt x="55123" y="122038"/>
                </a:lnTo>
                <a:lnTo>
                  <a:pt x="55978" y="121696"/>
                </a:lnTo>
                <a:lnTo>
                  <a:pt x="56832" y="121354"/>
                </a:lnTo>
                <a:lnTo>
                  <a:pt x="57687" y="120842"/>
                </a:lnTo>
                <a:lnTo>
                  <a:pt x="58371" y="120243"/>
                </a:lnTo>
                <a:lnTo>
                  <a:pt x="59054" y="119645"/>
                </a:lnTo>
                <a:lnTo>
                  <a:pt x="59738" y="118962"/>
                </a:lnTo>
                <a:lnTo>
                  <a:pt x="60251" y="118192"/>
                </a:lnTo>
                <a:lnTo>
                  <a:pt x="60764" y="117423"/>
                </a:lnTo>
                <a:lnTo>
                  <a:pt x="61191" y="116569"/>
                </a:lnTo>
                <a:lnTo>
                  <a:pt x="61533" y="115629"/>
                </a:lnTo>
                <a:lnTo>
                  <a:pt x="61704" y="114688"/>
                </a:lnTo>
                <a:lnTo>
                  <a:pt x="61875" y="113748"/>
                </a:lnTo>
                <a:lnTo>
                  <a:pt x="61960" y="112723"/>
                </a:lnTo>
                <a:lnTo>
                  <a:pt x="61960" y="9743"/>
                </a:lnTo>
                <a:lnTo>
                  <a:pt x="61960" y="9743"/>
                </a:lnTo>
                <a:lnTo>
                  <a:pt x="61875" y="8717"/>
                </a:lnTo>
                <a:lnTo>
                  <a:pt x="61704" y="7777"/>
                </a:lnTo>
                <a:lnTo>
                  <a:pt x="61533" y="6837"/>
                </a:lnTo>
                <a:lnTo>
                  <a:pt x="61191" y="5897"/>
                </a:lnTo>
                <a:lnTo>
                  <a:pt x="60764" y="5042"/>
                </a:lnTo>
                <a:lnTo>
                  <a:pt x="60251" y="4273"/>
                </a:lnTo>
                <a:lnTo>
                  <a:pt x="59738" y="3504"/>
                </a:lnTo>
                <a:lnTo>
                  <a:pt x="59054" y="2820"/>
                </a:lnTo>
                <a:lnTo>
                  <a:pt x="58371" y="2222"/>
                </a:lnTo>
                <a:lnTo>
                  <a:pt x="57687" y="1624"/>
                </a:lnTo>
                <a:lnTo>
                  <a:pt x="56832" y="1111"/>
                </a:lnTo>
                <a:lnTo>
                  <a:pt x="55978" y="769"/>
                </a:lnTo>
                <a:lnTo>
                  <a:pt x="55123" y="427"/>
                </a:lnTo>
                <a:lnTo>
                  <a:pt x="54183" y="171"/>
                </a:lnTo>
                <a:lnTo>
                  <a:pt x="53243" y="0"/>
                </a:lnTo>
                <a:lnTo>
                  <a:pt x="52217" y="0"/>
                </a:lnTo>
                <a:lnTo>
                  <a:pt x="52217" y="0"/>
                </a:lnTo>
                <a:close/>
                <a:moveTo>
                  <a:pt x="24870" y="5042"/>
                </a:moveTo>
                <a:lnTo>
                  <a:pt x="24870" y="5042"/>
                </a:lnTo>
                <a:lnTo>
                  <a:pt x="24955" y="5042"/>
                </a:lnTo>
                <a:lnTo>
                  <a:pt x="37176" y="5042"/>
                </a:lnTo>
                <a:lnTo>
                  <a:pt x="37176" y="5042"/>
                </a:lnTo>
                <a:lnTo>
                  <a:pt x="37433" y="5042"/>
                </a:lnTo>
                <a:lnTo>
                  <a:pt x="37689" y="5213"/>
                </a:lnTo>
                <a:lnTo>
                  <a:pt x="37860" y="5469"/>
                </a:lnTo>
                <a:lnTo>
                  <a:pt x="37946" y="5811"/>
                </a:lnTo>
                <a:lnTo>
                  <a:pt x="37946" y="5811"/>
                </a:lnTo>
                <a:lnTo>
                  <a:pt x="37860" y="6068"/>
                </a:lnTo>
                <a:lnTo>
                  <a:pt x="37689" y="6324"/>
                </a:lnTo>
                <a:lnTo>
                  <a:pt x="37433" y="6495"/>
                </a:lnTo>
                <a:lnTo>
                  <a:pt x="37091" y="6580"/>
                </a:lnTo>
                <a:lnTo>
                  <a:pt x="37091" y="6580"/>
                </a:lnTo>
                <a:lnTo>
                  <a:pt x="37091" y="6580"/>
                </a:lnTo>
                <a:lnTo>
                  <a:pt x="24870" y="6580"/>
                </a:lnTo>
                <a:lnTo>
                  <a:pt x="24870" y="6580"/>
                </a:lnTo>
                <a:lnTo>
                  <a:pt x="24870" y="6580"/>
                </a:lnTo>
                <a:lnTo>
                  <a:pt x="24528" y="6495"/>
                </a:lnTo>
                <a:lnTo>
                  <a:pt x="24272" y="6324"/>
                </a:lnTo>
                <a:lnTo>
                  <a:pt x="24101" y="6068"/>
                </a:lnTo>
                <a:lnTo>
                  <a:pt x="24101" y="5811"/>
                </a:lnTo>
                <a:lnTo>
                  <a:pt x="24101" y="5811"/>
                </a:lnTo>
                <a:lnTo>
                  <a:pt x="24101" y="5469"/>
                </a:lnTo>
                <a:lnTo>
                  <a:pt x="24272" y="5213"/>
                </a:lnTo>
                <a:lnTo>
                  <a:pt x="24528" y="5042"/>
                </a:lnTo>
                <a:lnTo>
                  <a:pt x="24870" y="5042"/>
                </a:lnTo>
                <a:lnTo>
                  <a:pt x="24870" y="5042"/>
                </a:lnTo>
                <a:close/>
                <a:moveTo>
                  <a:pt x="31023" y="119389"/>
                </a:moveTo>
                <a:lnTo>
                  <a:pt x="31023" y="119389"/>
                </a:lnTo>
                <a:lnTo>
                  <a:pt x="30340" y="119303"/>
                </a:lnTo>
                <a:lnTo>
                  <a:pt x="29741" y="119132"/>
                </a:lnTo>
                <a:lnTo>
                  <a:pt x="29143" y="118791"/>
                </a:lnTo>
                <a:lnTo>
                  <a:pt x="28630" y="118449"/>
                </a:lnTo>
                <a:lnTo>
                  <a:pt x="28288" y="117936"/>
                </a:lnTo>
                <a:lnTo>
                  <a:pt x="27947" y="117338"/>
                </a:lnTo>
                <a:lnTo>
                  <a:pt x="27776" y="116740"/>
                </a:lnTo>
                <a:lnTo>
                  <a:pt x="27690" y="116056"/>
                </a:lnTo>
                <a:lnTo>
                  <a:pt x="27690" y="116056"/>
                </a:lnTo>
                <a:lnTo>
                  <a:pt x="27776" y="115458"/>
                </a:lnTo>
                <a:lnTo>
                  <a:pt x="27947" y="114774"/>
                </a:lnTo>
                <a:lnTo>
                  <a:pt x="28288" y="114261"/>
                </a:lnTo>
                <a:lnTo>
                  <a:pt x="28630" y="113748"/>
                </a:lnTo>
                <a:lnTo>
                  <a:pt x="29143" y="113407"/>
                </a:lnTo>
                <a:lnTo>
                  <a:pt x="29741" y="113065"/>
                </a:lnTo>
                <a:lnTo>
                  <a:pt x="30340" y="112894"/>
                </a:lnTo>
                <a:lnTo>
                  <a:pt x="31023" y="112808"/>
                </a:lnTo>
                <a:lnTo>
                  <a:pt x="31023" y="112808"/>
                </a:lnTo>
                <a:lnTo>
                  <a:pt x="31621" y="112894"/>
                </a:lnTo>
                <a:lnTo>
                  <a:pt x="32305" y="113065"/>
                </a:lnTo>
                <a:lnTo>
                  <a:pt x="32818" y="113407"/>
                </a:lnTo>
                <a:lnTo>
                  <a:pt x="33331" y="113748"/>
                </a:lnTo>
                <a:lnTo>
                  <a:pt x="33758" y="114261"/>
                </a:lnTo>
                <a:lnTo>
                  <a:pt x="34014" y="114774"/>
                </a:lnTo>
                <a:lnTo>
                  <a:pt x="34185" y="115458"/>
                </a:lnTo>
                <a:lnTo>
                  <a:pt x="34271" y="116056"/>
                </a:lnTo>
                <a:lnTo>
                  <a:pt x="34271" y="116056"/>
                </a:lnTo>
                <a:lnTo>
                  <a:pt x="34185" y="116740"/>
                </a:lnTo>
                <a:lnTo>
                  <a:pt x="34014" y="117338"/>
                </a:lnTo>
                <a:lnTo>
                  <a:pt x="33758" y="117936"/>
                </a:lnTo>
                <a:lnTo>
                  <a:pt x="33331" y="118449"/>
                </a:lnTo>
                <a:lnTo>
                  <a:pt x="32818" y="118791"/>
                </a:lnTo>
                <a:lnTo>
                  <a:pt x="32305" y="119132"/>
                </a:lnTo>
                <a:lnTo>
                  <a:pt x="31621" y="119303"/>
                </a:lnTo>
                <a:lnTo>
                  <a:pt x="31023" y="119389"/>
                </a:lnTo>
                <a:lnTo>
                  <a:pt x="31023" y="119389"/>
                </a:lnTo>
                <a:close/>
                <a:moveTo>
                  <a:pt x="59482" y="108877"/>
                </a:moveTo>
                <a:lnTo>
                  <a:pt x="2479" y="108877"/>
                </a:lnTo>
                <a:lnTo>
                  <a:pt x="2479" y="13588"/>
                </a:lnTo>
                <a:lnTo>
                  <a:pt x="59482" y="13588"/>
                </a:lnTo>
                <a:lnTo>
                  <a:pt x="59482" y="108877"/>
                </a:lnTo>
                <a:close/>
              </a:path>
            </a:pathLst>
          </a:cu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66"/>
          <p:cNvSpPr txBox="1"/>
          <p:nvPr/>
        </p:nvSpPr>
        <p:spPr>
          <a:xfrm>
            <a:off x="713225" y="17497985"/>
            <a:ext cx="8818200" cy="731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lt1"/>
                </a:solidFill>
                <a:latin typeface="Poppins Medium"/>
                <a:ea typeface="Poppins Medium"/>
                <a:cs typeface="Poppins Medium"/>
                <a:sym typeface="Poppins Medium"/>
              </a:rPr>
              <a:t>This template has been created by </a:t>
            </a:r>
            <a:r>
              <a:rPr b="1" lang="en" sz="2400">
                <a:solidFill>
                  <a:schemeClr val="lt1"/>
                </a:solidFill>
                <a:uFill>
                  <a:noFill/>
                </a:uFill>
                <a:latin typeface="Poppins"/>
                <a:ea typeface="Poppins"/>
                <a:cs typeface="Poppins"/>
                <a:sym typeface="Poppins"/>
                <a:hlinkClick r:id="rId4">
                  <a:extLst>
                    <a:ext uri="{A12FA001-AC4F-418D-AE19-62706E023703}">
                      <ahyp:hlinkClr val="tx"/>
                    </a:ext>
                  </a:extLst>
                </a:hlinkClick>
              </a:rPr>
              <a:t>Slidesgo</a:t>
            </a:r>
            <a:endParaRPr b="1" sz="2400">
              <a:solidFill>
                <a:schemeClr val="lt1"/>
              </a:solidFill>
              <a:latin typeface="Poppins"/>
              <a:ea typeface="Poppins"/>
              <a:cs typeface="Poppins"/>
              <a:sym typeface="Poppins"/>
            </a:endParaRPr>
          </a:p>
        </p:txBody>
      </p:sp>
      <p:sp>
        <p:nvSpPr>
          <p:cNvPr id="759" name="Google Shape;759;p66"/>
          <p:cNvSpPr/>
          <p:nvPr/>
        </p:nvSpPr>
        <p:spPr>
          <a:xfrm>
            <a:off x="7997800" y="13374100"/>
            <a:ext cx="344400" cy="6447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66"/>
          <p:cNvSpPr/>
          <p:nvPr/>
        </p:nvSpPr>
        <p:spPr>
          <a:xfrm>
            <a:off x="1491625" y="9287075"/>
            <a:ext cx="558600" cy="644700"/>
          </a:xfrm>
          <a:prstGeom prst="star6">
            <a:avLst>
              <a:gd fmla="val 7957" name="adj"/>
              <a:gd fmla="val 115470" name="h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66"/>
          <p:cNvSpPr/>
          <p:nvPr/>
        </p:nvSpPr>
        <p:spPr>
          <a:xfrm>
            <a:off x="7890700" y="7718675"/>
            <a:ext cx="558600" cy="531000"/>
          </a:xfrm>
          <a:prstGeom prst="star5">
            <a:avLst>
              <a:gd fmla="val 8812" name="adj"/>
              <a:gd fmla="val 105146" name="hf"/>
              <a:gd fmla="val 110557" name="v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5" name="Shape 315"/>
        <p:cNvGrpSpPr/>
        <p:nvPr/>
      </p:nvGrpSpPr>
      <p:grpSpPr>
        <a:xfrm>
          <a:off x="0" y="0"/>
          <a:ext cx="0" cy="0"/>
          <a:chOff x="0" y="0"/>
          <a:chExt cx="0" cy="0"/>
        </a:xfrm>
      </p:grpSpPr>
      <p:sp>
        <p:nvSpPr>
          <p:cNvPr id="316" name="Google Shape;316;p40"/>
          <p:cNvSpPr txBox="1"/>
          <p:nvPr>
            <p:ph idx="8" type="title"/>
          </p:nvPr>
        </p:nvSpPr>
        <p:spPr>
          <a:xfrm>
            <a:off x="713225" y="2743200"/>
            <a:ext cx="8851500" cy="1856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317" name="Google Shape;317;p40"/>
          <p:cNvSpPr txBox="1"/>
          <p:nvPr>
            <p:ph type="title"/>
          </p:nvPr>
        </p:nvSpPr>
        <p:spPr>
          <a:xfrm>
            <a:off x="901269" y="5105775"/>
            <a:ext cx="1926300" cy="111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318" name="Google Shape;318;p40"/>
          <p:cNvSpPr txBox="1"/>
          <p:nvPr>
            <p:ph idx="1" type="subTitle"/>
          </p:nvPr>
        </p:nvSpPr>
        <p:spPr>
          <a:xfrm>
            <a:off x="2961138" y="5567652"/>
            <a:ext cx="6198300" cy="111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19" name="Google Shape;319;p40"/>
          <p:cNvSpPr txBox="1"/>
          <p:nvPr>
            <p:ph idx="2" type="subTitle"/>
          </p:nvPr>
        </p:nvSpPr>
        <p:spPr>
          <a:xfrm>
            <a:off x="2961138" y="8453088"/>
            <a:ext cx="6198300" cy="111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20" name="Google Shape;320;p40"/>
          <p:cNvSpPr txBox="1"/>
          <p:nvPr>
            <p:ph idx="3" type="title"/>
          </p:nvPr>
        </p:nvSpPr>
        <p:spPr>
          <a:xfrm>
            <a:off x="899769" y="7990166"/>
            <a:ext cx="1929300" cy="111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321" name="Google Shape;321;p40"/>
          <p:cNvSpPr txBox="1"/>
          <p:nvPr>
            <p:ph idx="4" type="subTitle"/>
          </p:nvPr>
        </p:nvSpPr>
        <p:spPr>
          <a:xfrm>
            <a:off x="2961138" y="11338561"/>
            <a:ext cx="6198300" cy="111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22" name="Google Shape;322;p40"/>
          <p:cNvSpPr txBox="1"/>
          <p:nvPr>
            <p:ph idx="5" type="title"/>
          </p:nvPr>
        </p:nvSpPr>
        <p:spPr>
          <a:xfrm>
            <a:off x="899769" y="10876658"/>
            <a:ext cx="1929300" cy="111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323" name="Google Shape;323;p40"/>
          <p:cNvSpPr txBox="1"/>
          <p:nvPr>
            <p:ph idx="6" type="subTitle"/>
          </p:nvPr>
        </p:nvSpPr>
        <p:spPr>
          <a:xfrm>
            <a:off x="2961138" y="14217642"/>
            <a:ext cx="6198300" cy="111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24" name="Google Shape;324;p40"/>
          <p:cNvSpPr txBox="1"/>
          <p:nvPr>
            <p:ph idx="7" type="title"/>
          </p:nvPr>
        </p:nvSpPr>
        <p:spPr>
          <a:xfrm>
            <a:off x="899769" y="13763149"/>
            <a:ext cx="1929300" cy="111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325" name="Google Shape;325;p40"/>
          <p:cNvSpPr txBox="1"/>
          <p:nvPr>
            <p:ph idx="9" type="subTitle"/>
          </p:nvPr>
        </p:nvSpPr>
        <p:spPr>
          <a:xfrm>
            <a:off x="2961138" y="4800975"/>
            <a:ext cx="6198300" cy="762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SECTION NAME</a:t>
            </a:r>
            <a:endParaRPr/>
          </a:p>
        </p:txBody>
      </p:sp>
      <p:sp>
        <p:nvSpPr>
          <p:cNvPr id="326" name="Google Shape;326;p40"/>
          <p:cNvSpPr txBox="1"/>
          <p:nvPr>
            <p:ph idx="13" type="subTitle"/>
          </p:nvPr>
        </p:nvSpPr>
        <p:spPr>
          <a:xfrm>
            <a:off x="2961138" y="7686419"/>
            <a:ext cx="6198300" cy="762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SECTION NAME</a:t>
            </a:r>
            <a:endParaRPr/>
          </a:p>
        </p:txBody>
      </p:sp>
      <p:sp>
        <p:nvSpPr>
          <p:cNvPr id="327" name="Google Shape;327;p40"/>
          <p:cNvSpPr txBox="1"/>
          <p:nvPr>
            <p:ph idx="14" type="subTitle"/>
          </p:nvPr>
        </p:nvSpPr>
        <p:spPr>
          <a:xfrm>
            <a:off x="2961138" y="10571884"/>
            <a:ext cx="6198300" cy="762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SECTION NAME</a:t>
            </a:r>
            <a:endParaRPr/>
          </a:p>
        </p:txBody>
      </p:sp>
      <p:sp>
        <p:nvSpPr>
          <p:cNvPr id="328" name="Google Shape;328;p40"/>
          <p:cNvSpPr txBox="1"/>
          <p:nvPr>
            <p:ph idx="15" type="subTitle"/>
          </p:nvPr>
        </p:nvSpPr>
        <p:spPr>
          <a:xfrm>
            <a:off x="2961138" y="13450973"/>
            <a:ext cx="6198300" cy="762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SECTION NAME</a:t>
            </a:r>
            <a:endParaRPr/>
          </a:p>
        </p:txBody>
      </p:sp>
      <p:sp>
        <p:nvSpPr>
          <p:cNvPr id="329" name="Google Shape;329;p40"/>
          <p:cNvSpPr txBox="1"/>
          <p:nvPr/>
        </p:nvSpPr>
        <p:spPr>
          <a:xfrm>
            <a:off x="713225" y="17497985"/>
            <a:ext cx="8818200" cy="731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lt1"/>
                </a:solidFill>
                <a:latin typeface="Poppins Medium"/>
                <a:ea typeface="Poppins Medium"/>
                <a:cs typeface="Poppins Medium"/>
                <a:sym typeface="Poppins Medium"/>
              </a:rPr>
              <a:t>This template has been created by </a:t>
            </a:r>
            <a:r>
              <a:rPr b="1" lang="en" sz="2400">
                <a:solidFill>
                  <a:schemeClr val="lt1"/>
                </a:solidFill>
                <a:uFill>
                  <a:noFill/>
                </a:uFill>
                <a:latin typeface="Poppins"/>
                <a:ea typeface="Poppins"/>
                <a:cs typeface="Poppins"/>
                <a:sym typeface="Poppins"/>
                <a:hlinkClick r:id="rId3">
                  <a:extLst>
                    <a:ext uri="{A12FA001-AC4F-418D-AE19-62706E023703}">
                      <ahyp:hlinkClr val="tx"/>
                    </a:ext>
                  </a:extLst>
                </a:hlinkClick>
              </a:rPr>
              <a:t>Slidesgo</a:t>
            </a:r>
            <a:endParaRPr b="1" sz="2400">
              <a:solidFill>
                <a:schemeClr val="lt1"/>
              </a:solidFill>
              <a:latin typeface="Poppins"/>
              <a:ea typeface="Poppins"/>
              <a:cs typeface="Poppins"/>
              <a:sym typeface="Poppins"/>
            </a:endParaRPr>
          </a:p>
        </p:txBody>
      </p:sp>
      <p:cxnSp>
        <p:nvCxnSpPr>
          <p:cNvPr id="330" name="Google Shape;330;p40"/>
          <p:cNvCxnSpPr>
            <a:stCxn id="317" idx="2"/>
            <a:endCxn id="320" idx="0"/>
          </p:cNvCxnSpPr>
          <p:nvPr/>
        </p:nvCxnSpPr>
        <p:spPr>
          <a:xfrm>
            <a:off x="1864419" y="6219375"/>
            <a:ext cx="0" cy="1770900"/>
          </a:xfrm>
          <a:prstGeom prst="straightConnector1">
            <a:avLst/>
          </a:prstGeom>
          <a:noFill/>
          <a:ln cap="flat" cmpd="sng" w="76200">
            <a:solidFill>
              <a:schemeClr val="lt1"/>
            </a:solidFill>
            <a:prstDash val="solid"/>
            <a:round/>
            <a:headEnd len="med" w="med" type="diamond"/>
            <a:tailEnd len="med" w="med" type="diamond"/>
          </a:ln>
        </p:spPr>
      </p:cxnSp>
      <p:cxnSp>
        <p:nvCxnSpPr>
          <p:cNvPr id="331" name="Google Shape;331;p40"/>
          <p:cNvCxnSpPr>
            <a:stCxn id="320" idx="2"/>
            <a:endCxn id="322" idx="0"/>
          </p:cNvCxnSpPr>
          <p:nvPr/>
        </p:nvCxnSpPr>
        <p:spPr>
          <a:xfrm>
            <a:off x="1864419" y="9105866"/>
            <a:ext cx="0" cy="1770900"/>
          </a:xfrm>
          <a:prstGeom prst="straightConnector1">
            <a:avLst/>
          </a:prstGeom>
          <a:noFill/>
          <a:ln cap="flat" cmpd="sng" w="76200">
            <a:solidFill>
              <a:schemeClr val="lt1"/>
            </a:solidFill>
            <a:prstDash val="solid"/>
            <a:round/>
            <a:headEnd len="med" w="med" type="diamond"/>
            <a:tailEnd len="med" w="med" type="diamond"/>
          </a:ln>
        </p:spPr>
      </p:cxnSp>
      <p:cxnSp>
        <p:nvCxnSpPr>
          <p:cNvPr id="332" name="Google Shape;332;p40"/>
          <p:cNvCxnSpPr>
            <a:stCxn id="322" idx="2"/>
            <a:endCxn id="324" idx="0"/>
          </p:cNvCxnSpPr>
          <p:nvPr/>
        </p:nvCxnSpPr>
        <p:spPr>
          <a:xfrm>
            <a:off x="1864419" y="11992358"/>
            <a:ext cx="0" cy="1770900"/>
          </a:xfrm>
          <a:prstGeom prst="straightConnector1">
            <a:avLst/>
          </a:prstGeom>
          <a:noFill/>
          <a:ln cap="flat" cmpd="sng" w="76200">
            <a:solidFill>
              <a:schemeClr val="lt1"/>
            </a:solidFill>
            <a:prstDash val="solid"/>
            <a:round/>
            <a:headEnd len="med" w="med" type="diamond"/>
            <a:tailEnd len="med" w="med" type="diamond"/>
          </a:ln>
        </p:spPr>
      </p:cxn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5" name="Shape 765"/>
        <p:cNvGrpSpPr/>
        <p:nvPr/>
      </p:nvGrpSpPr>
      <p:grpSpPr>
        <a:xfrm>
          <a:off x="0" y="0"/>
          <a:ext cx="0" cy="0"/>
          <a:chOff x="0" y="0"/>
          <a:chExt cx="0" cy="0"/>
        </a:xfrm>
      </p:grpSpPr>
      <p:sp>
        <p:nvSpPr>
          <p:cNvPr id="766" name="Google Shape;766;p67"/>
          <p:cNvSpPr txBox="1"/>
          <p:nvPr>
            <p:ph type="title"/>
          </p:nvPr>
        </p:nvSpPr>
        <p:spPr>
          <a:xfrm>
            <a:off x="1234500" y="2743207"/>
            <a:ext cx="7818000" cy="1856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SERVICES</a:t>
            </a:r>
            <a:endParaRPr/>
          </a:p>
        </p:txBody>
      </p:sp>
      <p:sp>
        <p:nvSpPr>
          <p:cNvPr id="767" name="Google Shape;767;p67"/>
          <p:cNvSpPr txBox="1"/>
          <p:nvPr>
            <p:ph idx="4294967295" type="body"/>
          </p:nvPr>
        </p:nvSpPr>
        <p:spPr>
          <a:xfrm>
            <a:off x="2578625" y="5769478"/>
            <a:ext cx="6952800" cy="12759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4000"/>
              <a:t>Saturn is composed of hydrogen and helium</a:t>
            </a:r>
            <a:endParaRPr sz="4000"/>
          </a:p>
        </p:txBody>
      </p:sp>
      <p:sp>
        <p:nvSpPr>
          <p:cNvPr id="768" name="Google Shape;768;p67"/>
          <p:cNvSpPr txBox="1"/>
          <p:nvPr>
            <p:ph type="title"/>
          </p:nvPr>
        </p:nvSpPr>
        <p:spPr>
          <a:xfrm>
            <a:off x="2578625" y="4928825"/>
            <a:ext cx="6952800" cy="81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4800"/>
              <a:t>SATURN</a:t>
            </a:r>
            <a:endParaRPr sz="4800"/>
          </a:p>
        </p:txBody>
      </p:sp>
      <p:sp>
        <p:nvSpPr>
          <p:cNvPr id="769" name="Google Shape;769;p67"/>
          <p:cNvSpPr txBox="1"/>
          <p:nvPr>
            <p:ph type="title"/>
          </p:nvPr>
        </p:nvSpPr>
        <p:spPr>
          <a:xfrm>
            <a:off x="2578625" y="7118050"/>
            <a:ext cx="2541600" cy="814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4400"/>
              <a:t>$10</a:t>
            </a:r>
            <a:endParaRPr sz="4400"/>
          </a:p>
        </p:txBody>
      </p:sp>
      <p:sp>
        <p:nvSpPr>
          <p:cNvPr id="770" name="Google Shape;770;p67"/>
          <p:cNvSpPr txBox="1"/>
          <p:nvPr>
            <p:ph idx="4294967295" type="body"/>
          </p:nvPr>
        </p:nvSpPr>
        <p:spPr>
          <a:xfrm>
            <a:off x="2578625" y="9496803"/>
            <a:ext cx="6952800" cy="12759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4000"/>
              <a:t>Neptune is the farthest planet from the Sun</a:t>
            </a:r>
            <a:endParaRPr sz="4000"/>
          </a:p>
        </p:txBody>
      </p:sp>
      <p:sp>
        <p:nvSpPr>
          <p:cNvPr id="771" name="Google Shape;771;p67"/>
          <p:cNvSpPr txBox="1"/>
          <p:nvPr>
            <p:ph type="title"/>
          </p:nvPr>
        </p:nvSpPr>
        <p:spPr>
          <a:xfrm>
            <a:off x="2578625" y="8656153"/>
            <a:ext cx="6952800" cy="81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4800"/>
              <a:t>NEPTUNE</a:t>
            </a:r>
            <a:endParaRPr sz="4800"/>
          </a:p>
        </p:txBody>
      </p:sp>
      <p:sp>
        <p:nvSpPr>
          <p:cNvPr id="772" name="Google Shape;772;p67"/>
          <p:cNvSpPr txBox="1"/>
          <p:nvPr>
            <p:ph type="title"/>
          </p:nvPr>
        </p:nvSpPr>
        <p:spPr>
          <a:xfrm>
            <a:off x="2578625" y="10845363"/>
            <a:ext cx="2541600" cy="814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4400"/>
              <a:t>$15</a:t>
            </a:r>
            <a:endParaRPr sz="4400"/>
          </a:p>
        </p:txBody>
      </p:sp>
      <p:sp>
        <p:nvSpPr>
          <p:cNvPr id="773" name="Google Shape;773;p67"/>
          <p:cNvSpPr txBox="1"/>
          <p:nvPr>
            <p:ph idx="4294967295" type="body"/>
          </p:nvPr>
        </p:nvSpPr>
        <p:spPr>
          <a:xfrm>
            <a:off x="2578625" y="13224100"/>
            <a:ext cx="6952800" cy="12759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4000"/>
              <a:t>Jupiter was named after a Roman god</a:t>
            </a:r>
            <a:endParaRPr sz="4000"/>
          </a:p>
        </p:txBody>
      </p:sp>
      <p:sp>
        <p:nvSpPr>
          <p:cNvPr id="774" name="Google Shape;774;p67"/>
          <p:cNvSpPr txBox="1"/>
          <p:nvPr>
            <p:ph type="title"/>
          </p:nvPr>
        </p:nvSpPr>
        <p:spPr>
          <a:xfrm>
            <a:off x="2578625" y="12383448"/>
            <a:ext cx="6952800" cy="81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4800"/>
              <a:t>JUPITER</a:t>
            </a:r>
            <a:endParaRPr sz="4800"/>
          </a:p>
        </p:txBody>
      </p:sp>
      <p:sp>
        <p:nvSpPr>
          <p:cNvPr id="775" name="Google Shape;775;p67"/>
          <p:cNvSpPr txBox="1"/>
          <p:nvPr>
            <p:ph type="title"/>
          </p:nvPr>
        </p:nvSpPr>
        <p:spPr>
          <a:xfrm>
            <a:off x="2578625" y="14572675"/>
            <a:ext cx="2541600" cy="814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4400"/>
              <a:t>$20</a:t>
            </a:r>
            <a:endParaRPr sz="4400"/>
          </a:p>
        </p:txBody>
      </p:sp>
      <p:sp>
        <p:nvSpPr>
          <p:cNvPr id="776" name="Google Shape;776;p67"/>
          <p:cNvSpPr txBox="1"/>
          <p:nvPr/>
        </p:nvSpPr>
        <p:spPr>
          <a:xfrm>
            <a:off x="713225" y="17497985"/>
            <a:ext cx="8818200" cy="731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lt1"/>
                </a:solidFill>
                <a:latin typeface="Poppins Medium"/>
                <a:ea typeface="Poppins Medium"/>
                <a:cs typeface="Poppins Medium"/>
                <a:sym typeface="Poppins Medium"/>
              </a:rPr>
              <a:t>This template has been created by </a:t>
            </a:r>
            <a:r>
              <a:rPr b="1" lang="en" sz="2400">
                <a:solidFill>
                  <a:schemeClr val="lt1"/>
                </a:solidFill>
                <a:uFill>
                  <a:noFill/>
                </a:uFill>
                <a:latin typeface="Poppins"/>
                <a:ea typeface="Poppins"/>
                <a:cs typeface="Poppins"/>
                <a:sym typeface="Poppins"/>
                <a:hlinkClick r:id="rId3">
                  <a:extLst>
                    <a:ext uri="{A12FA001-AC4F-418D-AE19-62706E023703}">
                      <ahyp:hlinkClr val="tx"/>
                    </a:ext>
                  </a:extLst>
                </a:hlinkClick>
              </a:rPr>
              <a:t>Slidesgo</a:t>
            </a:r>
            <a:endParaRPr b="1" sz="2400">
              <a:solidFill>
                <a:schemeClr val="lt1"/>
              </a:solidFill>
              <a:latin typeface="Poppins"/>
              <a:ea typeface="Poppins"/>
              <a:cs typeface="Poppins"/>
              <a:sym typeface="Poppins"/>
            </a:endParaRPr>
          </a:p>
        </p:txBody>
      </p:sp>
      <p:sp>
        <p:nvSpPr>
          <p:cNvPr id="777" name="Google Shape;777;p67"/>
          <p:cNvSpPr/>
          <p:nvPr/>
        </p:nvSpPr>
        <p:spPr>
          <a:xfrm>
            <a:off x="1002473" y="12194996"/>
            <a:ext cx="1198353" cy="1191701"/>
          </a:xfrm>
          <a:custGeom>
            <a:rect b="b" l="l" r="r" t="t"/>
            <a:pathLst>
              <a:path extrusionOk="0" h="17017" w="17112">
                <a:moveTo>
                  <a:pt x="8443" y="0"/>
                </a:moveTo>
                <a:cubicBezTo>
                  <a:pt x="8199" y="0"/>
                  <a:pt x="7964" y="135"/>
                  <a:pt x="7848" y="368"/>
                </a:cubicBezTo>
                <a:cubicBezTo>
                  <a:pt x="7684" y="696"/>
                  <a:pt x="7818" y="1096"/>
                  <a:pt x="8146" y="1260"/>
                </a:cubicBezTo>
                <a:cubicBezTo>
                  <a:pt x="8763" y="1568"/>
                  <a:pt x="9362" y="1914"/>
                  <a:pt x="9937" y="2295"/>
                </a:cubicBezTo>
                <a:cubicBezTo>
                  <a:pt x="10050" y="2371"/>
                  <a:pt x="10177" y="2407"/>
                  <a:pt x="10303" y="2407"/>
                </a:cubicBezTo>
                <a:cubicBezTo>
                  <a:pt x="10518" y="2407"/>
                  <a:pt x="10730" y="2302"/>
                  <a:pt x="10858" y="2109"/>
                </a:cubicBezTo>
                <a:cubicBezTo>
                  <a:pt x="11061" y="1803"/>
                  <a:pt x="10978" y="1391"/>
                  <a:pt x="10672" y="1188"/>
                </a:cubicBezTo>
                <a:cubicBezTo>
                  <a:pt x="10052" y="776"/>
                  <a:pt x="9405" y="402"/>
                  <a:pt x="8739" y="70"/>
                </a:cubicBezTo>
                <a:cubicBezTo>
                  <a:pt x="8644" y="23"/>
                  <a:pt x="8543" y="0"/>
                  <a:pt x="8443" y="0"/>
                </a:cubicBezTo>
                <a:close/>
                <a:moveTo>
                  <a:pt x="666" y="3189"/>
                </a:moveTo>
                <a:cubicBezTo>
                  <a:pt x="298" y="3189"/>
                  <a:pt x="2" y="3487"/>
                  <a:pt x="2" y="3854"/>
                </a:cubicBezTo>
                <a:cubicBezTo>
                  <a:pt x="2" y="4222"/>
                  <a:pt x="298" y="4519"/>
                  <a:pt x="666" y="4519"/>
                </a:cubicBezTo>
                <a:cubicBezTo>
                  <a:pt x="1012" y="4519"/>
                  <a:pt x="1361" y="4534"/>
                  <a:pt x="1704" y="4565"/>
                </a:cubicBezTo>
                <a:cubicBezTo>
                  <a:pt x="1724" y="4566"/>
                  <a:pt x="1744" y="4566"/>
                  <a:pt x="1762" y="4566"/>
                </a:cubicBezTo>
                <a:cubicBezTo>
                  <a:pt x="2108" y="4566"/>
                  <a:pt x="2394" y="4302"/>
                  <a:pt x="2424" y="3959"/>
                </a:cubicBezTo>
                <a:cubicBezTo>
                  <a:pt x="2456" y="3593"/>
                  <a:pt x="2186" y="3271"/>
                  <a:pt x="1820" y="3239"/>
                </a:cubicBezTo>
                <a:cubicBezTo>
                  <a:pt x="1438" y="3206"/>
                  <a:pt x="1050" y="3189"/>
                  <a:pt x="666" y="3189"/>
                </a:cubicBezTo>
                <a:close/>
                <a:moveTo>
                  <a:pt x="13461" y="3457"/>
                </a:moveTo>
                <a:cubicBezTo>
                  <a:pt x="14012" y="3457"/>
                  <a:pt x="14458" y="3903"/>
                  <a:pt x="14458" y="4454"/>
                </a:cubicBezTo>
                <a:cubicBezTo>
                  <a:pt x="14458" y="4856"/>
                  <a:pt x="14216" y="5220"/>
                  <a:pt x="13844" y="5375"/>
                </a:cubicBezTo>
                <a:cubicBezTo>
                  <a:pt x="13720" y="5426"/>
                  <a:pt x="13590" y="5451"/>
                  <a:pt x="13461" y="5451"/>
                </a:cubicBezTo>
                <a:cubicBezTo>
                  <a:pt x="13202" y="5451"/>
                  <a:pt x="12947" y="5350"/>
                  <a:pt x="12756" y="5158"/>
                </a:cubicBezTo>
                <a:cubicBezTo>
                  <a:pt x="12471" y="4873"/>
                  <a:pt x="12386" y="4445"/>
                  <a:pt x="12541" y="4072"/>
                </a:cubicBezTo>
                <a:cubicBezTo>
                  <a:pt x="12695" y="3700"/>
                  <a:pt x="13058" y="3457"/>
                  <a:pt x="13461" y="3457"/>
                </a:cubicBezTo>
                <a:close/>
                <a:moveTo>
                  <a:pt x="5784" y="4021"/>
                </a:moveTo>
                <a:cubicBezTo>
                  <a:pt x="6334" y="4023"/>
                  <a:pt x="6781" y="4469"/>
                  <a:pt x="6781" y="5019"/>
                </a:cubicBezTo>
                <a:cubicBezTo>
                  <a:pt x="6781" y="5422"/>
                  <a:pt x="6538" y="5786"/>
                  <a:pt x="6165" y="5940"/>
                </a:cubicBezTo>
                <a:cubicBezTo>
                  <a:pt x="6042" y="5991"/>
                  <a:pt x="5913" y="6016"/>
                  <a:pt x="5785" y="6016"/>
                </a:cubicBezTo>
                <a:cubicBezTo>
                  <a:pt x="5525" y="6016"/>
                  <a:pt x="5270" y="5915"/>
                  <a:pt x="5079" y="5724"/>
                </a:cubicBezTo>
                <a:cubicBezTo>
                  <a:pt x="4793" y="5438"/>
                  <a:pt x="4709" y="5009"/>
                  <a:pt x="4863" y="4637"/>
                </a:cubicBezTo>
                <a:cubicBezTo>
                  <a:pt x="5017" y="4264"/>
                  <a:pt x="5380" y="4021"/>
                  <a:pt x="5784" y="4021"/>
                </a:cubicBezTo>
                <a:close/>
                <a:moveTo>
                  <a:pt x="13461" y="2127"/>
                </a:moveTo>
                <a:cubicBezTo>
                  <a:pt x="12179" y="2127"/>
                  <a:pt x="11135" y="3171"/>
                  <a:pt x="11135" y="4454"/>
                </a:cubicBezTo>
                <a:cubicBezTo>
                  <a:pt x="11135" y="5736"/>
                  <a:pt x="12179" y="6781"/>
                  <a:pt x="13461" y="6781"/>
                </a:cubicBezTo>
                <a:cubicBezTo>
                  <a:pt x="14744" y="6781"/>
                  <a:pt x="15788" y="5736"/>
                  <a:pt x="15788" y="4454"/>
                </a:cubicBezTo>
                <a:cubicBezTo>
                  <a:pt x="15788" y="3171"/>
                  <a:pt x="14743" y="2127"/>
                  <a:pt x="13461" y="2127"/>
                </a:cubicBezTo>
                <a:close/>
                <a:moveTo>
                  <a:pt x="5784" y="2692"/>
                </a:moveTo>
                <a:cubicBezTo>
                  <a:pt x="4500" y="2692"/>
                  <a:pt x="3457" y="3737"/>
                  <a:pt x="3457" y="5019"/>
                </a:cubicBezTo>
                <a:cubicBezTo>
                  <a:pt x="3457" y="6302"/>
                  <a:pt x="4500" y="7345"/>
                  <a:pt x="5784" y="7345"/>
                </a:cubicBezTo>
                <a:cubicBezTo>
                  <a:pt x="7067" y="7345"/>
                  <a:pt x="8110" y="6302"/>
                  <a:pt x="8110" y="5019"/>
                </a:cubicBezTo>
                <a:cubicBezTo>
                  <a:pt x="8110" y="3735"/>
                  <a:pt x="7067" y="2692"/>
                  <a:pt x="5784" y="2692"/>
                </a:cubicBezTo>
                <a:close/>
                <a:moveTo>
                  <a:pt x="15894" y="7080"/>
                </a:moveTo>
                <a:cubicBezTo>
                  <a:pt x="15783" y="7080"/>
                  <a:pt x="15670" y="7108"/>
                  <a:pt x="15566" y="7167"/>
                </a:cubicBezTo>
                <a:cubicBezTo>
                  <a:pt x="15247" y="7348"/>
                  <a:pt x="15135" y="7754"/>
                  <a:pt x="15316" y="8073"/>
                </a:cubicBezTo>
                <a:cubicBezTo>
                  <a:pt x="15470" y="8345"/>
                  <a:pt x="15619" y="8624"/>
                  <a:pt x="15757" y="8904"/>
                </a:cubicBezTo>
                <a:cubicBezTo>
                  <a:pt x="15874" y="9138"/>
                  <a:pt x="16110" y="9274"/>
                  <a:pt x="16354" y="9274"/>
                </a:cubicBezTo>
                <a:cubicBezTo>
                  <a:pt x="16453" y="9274"/>
                  <a:pt x="16553" y="9251"/>
                  <a:pt x="16648" y="9205"/>
                </a:cubicBezTo>
                <a:lnTo>
                  <a:pt x="16649" y="9203"/>
                </a:lnTo>
                <a:cubicBezTo>
                  <a:pt x="16977" y="9041"/>
                  <a:pt x="17112" y="8643"/>
                  <a:pt x="16948" y="8313"/>
                </a:cubicBezTo>
                <a:cubicBezTo>
                  <a:pt x="16799" y="8012"/>
                  <a:pt x="16638" y="7710"/>
                  <a:pt x="16472" y="7416"/>
                </a:cubicBezTo>
                <a:cubicBezTo>
                  <a:pt x="16350" y="7201"/>
                  <a:pt x="16126" y="7080"/>
                  <a:pt x="15894" y="7080"/>
                </a:cubicBezTo>
                <a:close/>
                <a:moveTo>
                  <a:pt x="666" y="7844"/>
                </a:moveTo>
                <a:cubicBezTo>
                  <a:pt x="300" y="7844"/>
                  <a:pt x="2" y="8142"/>
                  <a:pt x="2" y="8508"/>
                </a:cubicBezTo>
                <a:lnTo>
                  <a:pt x="2" y="9173"/>
                </a:lnTo>
                <a:cubicBezTo>
                  <a:pt x="2" y="9541"/>
                  <a:pt x="300" y="9838"/>
                  <a:pt x="666" y="9838"/>
                </a:cubicBezTo>
                <a:cubicBezTo>
                  <a:pt x="1034" y="9838"/>
                  <a:pt x="1331" y="9541"/>
                  <a:pt x="1331" y="9173"/>
                </a:cubicBezTo>
                <a:lnTo>
                  <a:pt x="1331" y="8508"/>
                </a:lnTo>
                <a:cubicBezTo>
                  <a:pt x="1331" y="8142"/>
                  <a:pt x="1034" y="7844"/>
                  <a:pt x="666" y="7844"/>
                </a:cubicBezTo>
                <a:close/>
                <a:moveTo>
                  <a:pt x="3676" y="8480"/>
                </a:moveTo>
                <a:cubicBezTo>
                  <a:pt x="3409" y="8480"/>
                  <a:pt x="3157" y="8642"/>
                  <a:pt x="3056" y="8905"/>
                </a:cubicBezTo>
                <a:lnTo>
                  <a:pt x="2829" y="9507"/>
                </a:lnTo>
                <a:cubicBezTo>
                  <a:pt x="2700" y="9850"/>
                  <a:pt x="2874" y="10234"/>
                  <a:pt x="3218" y="10363"/>
                </a:cubicBezTo>
                <a:cubicBezTo>
                  <a:pt x="3295" y="10392"/>
                  <a:pt x="3374" y="10405"/>
                  <a:pt x="3452" y="10405"/>
                </a:cubicBezTo>
                <a:cubicBezTo>
                  <a:pt x="3721" y="10405"/>
                  <a:pt x="3974" y="10241"/>
                  <a:pt x="4074" y="9975"/>
                </a:cubicBezTo>
                <a:lnTo>
                  <a:pt x="4300" y="9374"/>
                </a:lnTo>
                <a:cubicBezTo>
                  <a:pt x="4425" y="9032"/>
                  <a:pt x="4251" y="8652"/>
                  <a:pt x="3910" y="8523"/>
                </a:cubicBezTo>
                <a:cubicBezTo>
                  <a:pt x="3833" y="8494"/>
                  <a:pt x="3753" y="8480"/>
                  <a:pt x="3676" y="8480"/>
                </a:cubicBezTo>
                <a:close/>
                <a:moveTo>
                  <a:pt x="6204" y="10150"/>
                </a:moveTo>
                <a:cubicBezTo>
                  <a:pt x="6040" y="10150"/>
                  <a:pt x="5875" y="10211"/>
                  <a:pt x="5747" y="10332"/>
                </a:cubicBezTo>
                <a:lnTo>
                  <a:pt x="5281" y="10798"/>
                </a:lnTo>
                <a:cubicBezTo>
                  <a:pt x="5033" y="11059"/>
                  <a:pt x="5039" y="11469"/>
                  <a:pt x="5293" y="11724"/>
                </a:cubicBezTo>
                <a:cubicBezTo>
                  <a:pt x="5423" y="11854"/>
                  <a:pt x="5593" y="11919"/>
                  <a:pt x="5764" y="11919"/>
                </a:cubicBezTo>
                <a:cubicBezTo>
                  <a:pt x="5928" y="11919"/>
                  <a:pt x="6092" y="11859"/>
                  <a:pt x="6220" y="11737"/>
                </a:cubicBezTo>
                <a:lnTo>
                  <a:pt x="6686" y="11272"/>
                </a:lnTo>
                <a:cubicBezTo>
                  <a:pt x="6934" y="11010"/>
                  <a:pt x="6929" y="10599"/>
                  <a:pt x="6674" y="10344"/>
                </a:cubicBezTo>
                <a:cubicBezTo>
                  <a:pt x="6545" y="10215"/>
                  <a:pt x="6375" y="10150"/>
                  <a:pt x="6204" y="10150"/>
                </a:cubicBezTo>
                <a:close/>
                <a:moveTo>
                  <a:pt x="7846" y="12629"/>
                </a:moveTo>
                <a:cubicBezTo>
                  <a:pt x="7751" y="12629"/>
                  <a:pt x="7654" y="12650"/>
                  <a:pt x="7563" y="12693"/>
                </a:cubicBezTo>
                <a:lnTo>
                  <a:pt x="6997" y="12958"/>
                </a:lnTo>
                <a:cubicBezTo>
                  <a:pt x="6665" y="13115"/>
                  <a:pt x="6521" y="13511"/>
                  <a:pt x="6678" y="13843"/>
                </a:cubicBezTo>
                <a:cubicBezTo>
                  <a:pt x="6791" y="14084"/>
                  <a:pt x="7031" y="14226"/>
                  <a:pt x="7281" y="14226"/>
                </a:cubicBezTo>
                <a:cubicBezTo>
                  <a:pt x="7375" y="14226"/>
                  <a:pt x="7472" y="14205"/>
                  <a:pt x="7563" y="14163"/>
                </a:cubicBezTo>
                <a:lnTo>
                  <a:pt x="8129" y="13896"/>
                </a:lnTo>
                <a:cubicBezTo>
                  <a:pt x="8461" y="13741"/>
                  <a:pt x="8604" y="13344"/>
                  <a:pt x="8447" y="13011"/>
                </a:cubicBezTo>
                <a:cubicBezTo>
                  <a:pt x="8334" y="12771"/>
                  <a:pt x="8095" y="12629"/>
                  <a:pt x="7846" y="12629"/>
                </a:cubicBezTo>
                <a:close/>
                <a:moveTo>
                  <a:pt x="665" y="11167"/>
                </a:moveTo>
                <a:cubicBezTo>
                  <a:pt x="298" y="11167"/>
                  <a:pt x="0" y="11464"/>
                  <a:pt x="0" y="11832"/>
                </a:cubicBezTo>
                <a:cubicBezTo>
                  <a:pt x="0" y="12199"/>
                  <a:pt x="298" y="12497"/>
                  <a:pt x="665" y="12497"/>
                </a:cubicBezTo>
                <a:cubicBezTo>
                  <a:pt x="2792" y="12497"/>
                  <a:pt x="4522" y="14226"/>
                  <a:pt x="4522" y="16352"/>
                </a:cubicBezTo>
                <a:cubicBezTo>
                  <a:pt x="4522" y="16720"/>
                  <a:pt x="4818" y="17017"/>
                  <a:pt x="5186" y="17017"/>
                </a:cubicBezTo>
                <a:cubicBezTo>
                  <a:pt x="5553" y="17017"/>
                  <a:pt x="5851" y="16720"/>
                  <a:pt x="5851" y="16352"/>
                </a:cubicBezTo>
                <a:cubicBezTo>
                  <a:pt x="5851" y="13493"/>
                  <a:pt x="3524" y="11167"/>
                  <a:pt x="665" y="11167"/>
                </a:cubicBezTo>
                <a:close/>
                <a:moveTo>
                  <a:pt x="7845" y="15687"/>
                </a:moveTo>
                <a:cubicBezTo>
                  <a:pt x="7477" y="15687"/>
                  <a:pt x="7180" y="15985"/>
                  <a:pt x="7180" y="16352"/>
                </a:cubicBezTo>
                <a:cubicBezTo>
                  <a:pt x="7180" y="16719"/>
                  <a:pt x="7477" y="17017"/>
                  <a:pt x="7845" y="17017"/>
                </a:cubicBezTo>
                <a:lnTo>
                  <a:pt x="8510" y="17017"/>
                </a:lnTo>
                <a:cubicBezTo>
                  <a:pt x="8877" y="17017"/>
                  <a:pt x="9175" y="16719"/>
                  <a:pt x="9175" y="16352"/>
                </a:cubicBezTo>
                <a:cubicBezTo>
                  <a:pt x="9175" y="15985"/>
                  <a:pt x="8877" y="15687"/>
                  <a:pt x="8510" y="15687"/>
                </a:cubicBezTo>
                <a:close/>
                <a:moveTo>
                  <a:pt x="9399" y="6747"/>
                </a:moveTo>
                <a:cubicBezTo>
                  <a:pt x="9227" y="6747"/>
                  <a:pt x="9054" y="6814"/>
                  <a:pt x="8924" y="6947"/>
                </a:cubicBezTo>
                <a:cubicBezTo>
                  <a:pt x="8664" y="7213"/>
                  <a:pt x="8672" y="7639"/>
                  <a:pt x="8941" y="7895"/>
                </a:cubicBezTo>
                <a:cubicBezTo>
                  <a:pt x="11235" y="10140"/>
                  <a:pt x="12497" y="13143"/>
                  <a:pt x="12497" y="16352"/>
                </a:cubicBezTo>
                <a:cubicBezTo>
                  <a:pt x="12498" y="16720"/>
                  <a:pt x="12796" y="17017"/>
                  <a:pt x="13163" y="17017"/>
                </a:cubicBezTo>
                <a:cubicBezTo>
                  <a:pt x="13530" y="17015"/>
                  <a:pt x="13828" y="16717"/>
                  <a:pt x="13826" y="16351"/>
                </a:cubicBezTo>
                <a:lnTo>
                  <a:pt x="13828" y="16351"/>
                </a:lnTo>
                <a:cubicBezTo>
                  <a:pt x="13832" y="12811"/>
                  <a:pt x="12405" y="9418"/>
                  <a:pt x="9871" y="6944"/>
                </a:cubicBezTo>
                <a:cubicBezTo>
                  <a:pt x="9741" y="6813"/>
                  <a:pt x="9570" y="6747"/>
                  <a:pt x="9399" y="674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67"/>
          <p:cNvSpPr/>
          <p:nvPr/>
        </p:nvSpPr>
        <p:spPr>
          <a:xfrm>
            <a:off x="1005726" y="4740337"/>
            <a:ext cx="1191841" cy="1191771"/>
          </a:xfrm>
          <a:custGeom>
            <a:rect b="b" l="l" r="r" t="t"/>
            <a:pathLst>
              <a:path extrusionOk="0" h="17018" w="17019">
                <a:moveTo>
                  <a:pt x="14026" y="2260"/>
                </a:moveTo>
                <a:cubicBezTo>
                  <a:pt x="14392" y="2260"/>
                  <a:pt x="14690" y="2558"/>
                  <a:pt x="14690" y="2925"/>
                </a:cubicBezTo>
                <a:cubicBezTo>
                  <a:pt x="14690" y="3194"/>
                  <a:pt x="14528" y="3435"/>
                  <a:pt x="14280" y="3538"/>
                </a:cubicBezTo>
                <a:cubicBezTo>
                  <a:pt x="14198" y="3572"/>
                  <a:pt x="14112" y="3589"/>
                  <a:pt x="14026" y="3589"/>
                </a:cubicBezTo>
                <a:cubicBezTo>
                  <a:pt x="13853" y="3589"/>
                  <a:pt x="13683" y="3521"/>
                  <a:pt x="13556" y="3394"/>
                </a:cubicBezTo>
                <a:cubicBezTo>
                  <a:pt x="13365" y="3204"/>
                  <a:pt x="13308" y="2918"/>
                  <a:pt x="13411" y="2670"/>
                </a:cubicBezTo>
                <a:cubicBezTo>
                  <a:pt x="13514" y="2422"/>
                  <a:pt x="13757" y="2260"/>
                  <a:pt x="14026" y="2260"/>
                </a:cubicBezTo>
                <a:close/>
                <a:moveTo>
                  <a:pt x="14026" y="929"/>
                </a:moveTo>
                <a:cubicBezTo>
                  <a:pt x="13507" y="929"/>
                  <a:pt x="12997" y="1132"/>
                  <a:pt x="12616" y="1513"/>
                </a:cubicBezTo>
                <a:cubicBezTo>
                  <a:pt x="12045" y="2083"/>
                  <a:pt x="11875" y="2942"/>
                  <a:pt x="12183" y="3687"/>
                </a:cubicBezTo>
                <a:cubicBezTo>
                  <a:pt x="12492" y="4432"/>
                  <a:pt x="13219" y="4919"/>
                  <a:pt x="14026" y="4919"/>
                </a:cubicBezTo>
                <a:cubicBezTo>
                  <a:pt x="15127" y="4918"/>
                  <a:pt x="16020" y="4025"/>
                  <a:pt x="16021" y="2923"/>
                </a:cubicBezTo>
                <a:cubicBezTo>
                  <a:pt x="16021" y="2118"/>
                  <a:pt x="15535" y="1389"/>
                  <a:pt x="14789" y="1081"/>
                </a:cubicBezTo>
                <a:cubicBezTo>
                  <a:pt x="14543" y="979"/>
                  <a:pt x="14283" y="929"/>
                  <a:pt x="14026" y="929"/>
                </a:cubicBezTo>
                <a:close/>
                <a:moveTo>
                  <a:pt x="8509" y="7644"/>
                </a:moveTo>
                <a:cubicBezTo>
                  <a:pt x="8050" y="7644"/>
                  <a:pt x="7678" y="8016"/>
                  <a:pt x="7678" y="8475"/>
                </a:cubicBezTo>
                <a:cubicBezTo>
                  <a:pt x="7678" y="8811"/>
                  <a:pt x="7880" y="9114"/>
                  <a:pt x="8191" y="9242"/>
                </a:cubicBezTo>
                <a:cubicBezTo>
                  <a:pt x="8294" y="9285"/>
                  <a:pt x="8402" y="9306"/>
                  <a:pt x="8509" y="9306"/>
                </a:cubicBezTo>
                <a:cubicBezTo>
                  <a:pt x="8725" y="9306"/>
                  <a:pt x="8937" y="9222"/>
                  <a:pt x="9096" y="9063"/>
                </a:cubicBezTo>
                <a:cubicBezTo>
                  <a:pt x="9333" y="8826"/>
                  <a:pt x="9404" y="8468"/>
                  <a:pt x="9276" y="8157"/>
                </a:cubicBezTo>
                <a:cubicBezTo>
                  <a:pt x="9147" y="7847"/>
                  <a:pt x="8845" y="7644"/>
                  <a:pt x="8509" y="7644"/>
                </a:cubicBezTo>
                <a:close/>
                <a:moveTo>
                  <a:pt x="11732" y="10137"/>
                </a:moveTo>
                <a:cubicBezTo>
                  <a:pt x="12099" y="10138"/>
                  <a:pt x="12397" y="10435"/>
                  <a:pt x="12397" y="10801"/>
                </a:cubicBezTo>
                <a:cubicBezTo>
                  <a:pt x="12397" y="11070"/>
                  <a:pt x="12235" y="11313"/>
                  <a:pt x="11987" y="11416"/>
                </a:cubicBezTo>
                <a:cubicBezTo>
                  <a:pt x="11904" y="11450"/>
                  <a:pt x="11818" y="11467"/>
                  <a:pt x="11732" y="11467"/>
                </a:cubicBezTo>
                <a:cubicBezTo>
                  <a:pt x="11560" y="11467"/>
                  <a:pt x="11390" y="11399"/>
                  <a:pt x="11263" y="11272"/>
                </a:cubicBezTo>
                <a:cubicBezTo>
                  <a:pt x="11073" y="11081"/>
                  <a:pt x="11016" y="10796"/>
                  <a:pt x="11119" y="10547"/>
                </a:cubicBezTo>
                <a:cubicBezTo>
                  <a:pt x="11222" y="10299"/>
                  <a:pt x="11463" y="10137"/>
                  <a:pt x="11732" y="10137"/>
                </a:cubicBezTo>
                <a:close/>
                <a:moveTo>
                  <a:pt x="11732" y="8807"/>
                </a:moveTo>
                <a:cubicBezTo>
                  <a:pt x="11213" y="8807"/>
                  <a:pt x="10703" y="9009"/>
                  <a:pt x="10321" y="9391"/>
                </a:cubicBezTo>
                <a:cubicBezTo>
                  <a:pt x="9751" y="9961"/>
                  <a:pt x="9580" y="10820"/>
                  <a:pt x="9888" y="11565"/>
                </a:cubicBezTo>
                <a:cubicBezTo>
                  <a:pt x="10197" y="12310"/>
                  <a:pt x="10925" y="12797"/>
                  <a:pt x="11732" y="12797"/>
                </a:cubicBezTo>
                <a:cubicBezTo>
                  <a:pt x="12833" y="12795"/>
                  <a:pt x="13725" y="11903"/>
                  <a:pt x="13726" y="10801"/>
                </a:cubicBezTo>
                <a:cubicBezTo>
                  <a:pt x="13726" y="9995"/>
                  <a:pt x="13241" y="9267"/>
                  <a:pt x="12496" y="8959"/>
                </a:cubicBezTo>
                <a:cubicBezTo>
                  <a:pt x="12248" y="8857"/>
                  <a:pt x="11989" y="8807"/>
                  <a:pt x="11732" y="8807"/>
                </a:cubicBezTo>
                <a:close/>
                <a:moveTo>
                  <a:pt x="8494" y="3699"/>
                </a:moveTo>
                <a:cubicBezTo>
                  <a:pt x="7001" y="3699"/>
                  <a:pt x="5529" y="4394"/>
                  <a:pt x="4595" y="5698"/>
                </a:cubicBezTo>
                <a:cubicBezTo>
                  <a:pt x="3552" y="7156"/>
                  <a:pt x="3411" y="9075"/>
                  <a:pt x="4230" y="10669"/>
                </a:cubicBezTo>
                <a:cubicBezTo>
                  <a:pt x="5049" y="12264"/>
                  <a:pt x="6690" y="13268"/>
                  <a:pt x="8484" y="13270"/>
                </a:cubicBezTo>
                <a:lnTo>
                  <a:pt x="8513" y="13270"/>
                </a:lnTo>
                <a:cubicBezTo>
                  <a:pt x="8875" y="13262"/>
                  <a:pt x="9167" y="12966"/>
                  <a:pt x="9165" y="12603"/>
                </a:cubicBezTo>
                <a:cubicBezTo>
                  <a:pt x="9164" y="12240"/>
                  <a:pt x="8871" y="11945"/>
                  <a:pt x="8509" y="11939"/>
                </a:cubicBezTo>
                <a:lnTo>
                  <a:pt x="8482" y="11939"/>
                </a:lnTo>
                <a:cubicBezTo>
                  <a:pt x="7188" y="11938"/>
                  <a:pt x="6003" y="11214"/>
                  <a:pt x="5412" y="10061"/>
                </a:cubicBezTo>
                <a:cubicBezTo>
                  <a:pt x="4820" y="8910"/>
                  <a:pt x="4923" y="7524"/>
                  <a:pt x="5676" y="6471"/>
                </a:cubicBezTo>
                <a:cubicBezTo>
                  <a:pt x="6350" y="5530"/>
                  <a:pt x="7413" y="5028"/>
                  <a:pt x="8491" y="5028"/>
                </a:cubicBezTo>
                <a:cubicBezTo>
                  <a:pt x="9187" y="5028"/>
                  <a:pt x="9890" y="5237"/>
                  <a:pt x="10498" y="5672"/>
                </a:cubicBezTo>
                <a:cubicBezTo>
                  <a:pt x="11084" y="6089"/>
                  <a:pt x="11524" y="6680"/>
                  <a:pt x="11756" y="7360"/>
                </a:cubicBezTo>
                <a:cubicBezTo>
                  <a:pt x="11850" y="7637"/>
                  <a:pt x="12109" y="7810"/>
                  <a:pt x="12385" y="7810"/>
                </a:cubicBezTo>
                <a:cubicBezTo>
                  <a:pt x="12456" y="7810"/>
                  <a:pt x="12529" y="7799"/>
                  <a:pt x="12600" y="7774"/>
                </a:cubicBezTo>
                <a:cubicBezTo>
                  <a:pt x="12948" y="7656"/>
                  <a:pt x="13133" y="7277"/>
                  <a:pt x="13014" y="6930"/>
                </a:cubicBezTo>
                <a:cubicBezTo>
                  <a:pt x="12692" y="5987"/>
                  <a:pt x="12083" y="5169"/>
                  <a:pt x="11272" y="4590"/>
                </a:cubicBezTo>
                <a:cubicBezTo>
                  <a:pt x="10430" y="3988"/>
                  <a:pt x="9458" y="3699"/>
                  <a:pt x="8494" y="3699"/>
                </a:cubicBezTo>
                <a:close/>
                <a:moveTo>
                  <a:pt x="8523" y="1"/>
                </a:moveTo>
                <a:cubicBezTo>
                  <a:pt x="8518" y="1"/>
                  <a:pt x="8513" y="1"/>
                  <a:pt x="8509" y="1"/>
                </a:cubicBezTo>
                <a:cubicBezTo>
                  <a:pt x="6235" y="1"/>
                  <a:pt x="4098" y="883"/>
                  <a:pt x="2492" y="2491"/>
                </a:cubicBezTo>
                <a:cubicBezTo>
                  <a:pt x="885" y="4099"/>
                  <a:pt x="0" y="6235"/>
                  <a:pt x="0" y="8509"/>
                </a:cubicBezTo>
                <a:cubicBezTo>
                  <a:pt x="0" y="10781"/>
                  <a:pt x="885" y="12918"/>
                  <a:pt x="2492" y="14525"/>
                </a:cubicBezTo>
                <a:cubicBezTo>
                  <a:pt x="4100" y="16132"/>
                  <a:pt x="6236" y="17017"/>
                  <a:pt x="8509" y="17017"/>
                </a:cubicBezTo>
                <a:cubicBezTo>
                  <a:pt x="10781" y="17017"/>
                  <a:pt x="12918" y="16132"/>
                  <a:pt x="14526" y="14525"/>
                </a:cubicBezTo>
                <a:cubicBezTo>
                  <a:pt x="16132" y="12918"/>
                  <a:pt x="17017" y="10781"/>
                  <a:pt x="17017" y="8509"/>
                </a:cubicBezTo>
                <a:cubicBezTo>
                  <a:pt x="17018" y="7728"/>
                  <a:pt x="16911" y="6953"/>
                  <a:pt x="16700" y="6201"/>
                </a:cubicBezTo>
                <a:cubicBezTo>
                  <a:pt x="16618" y="5907"/>
                  <a:pt x="16351" y="5716"/>
                  <a:pt x="16060" y="5716"/>
                </a:cubicBezTo>
                <a:cubicBezTo>
                  <a:pt x="16001" y="5716"/>
                  <a:pt x="15940" y="5724"/>
                  <a:pt x="15880" y="5741"/>
                </a:cubicBezTo>
                <a:cubicBezTo>
                  <a:pt x="15527" y="5841"/>
                  <a:pt x="15321" y="6207"/>
                  <a:pt x="15421" y="6561"/>
                </a:cubicBezTo>
                <a:cubicBezTo>
                  <a:pt x="15598" y="7195"/>
                  <a:pt x="15689" y="7850"/>
                  <a:pt x="15688" y="8509"/>
                </a:cubicBezTo>
                <a:cubicBezTo>
                  <a:pt x="15688" y="12467"/>
                  <a:pt x="12467" y="15688"/>
                  <a:pt x="8509" y="15688"/>
                </a:cubicBezTo>
                <a:cubicBezTo>
                  <a:pt x="4549" y="15688"/>
                  <a:pt x="1330" y="12467"/>
                  <a:pt x="1330" y="8509"/>
                </a:cubicBezTo>
                <a:cubicBezTo>
                  <a:pt x="1330" y="4550"/>
                  <a:pt x="4549" y="1329"/>
                  <a:pt x="8509" y="1329"/>
                </a:cubicBezTo>
                <a:cubicBezTo>
                  <a:pt x="9156" y="1329"/>
                  <a:pt x="9801" y="1416"/>
                  <a:pt x="10425" y="1589"/>
                </a:cubicBezTo>
                <a:cubicBezTo>
                  <a:pt x="10484" y="1605"/>
                  <a:pt x="10544" y="1613"/>
                  <a:pt x="10602" y="1613"/>
                </a:cubicBezTo>
                <a:cubicBezTo>
                  <a:pt x="10894" y="1613"/>
                  <a:pt x="11162" y="1420"/>
                  <a:pt x="11243" y="1124"/>
                </a:cubicBezTo>
                <a:cubicBezTo>
                  <a:pt x="11340" y="771"/>
                  <a:pt x="11133" y="404"/>
                  <a:pt x="10780" y="307"/>
                </a:cubicBezTo>
                <a:cubicBezTo>
                  <a:pt x="10045" y="105"/>
                  <a:pt x="9286" y="1"/>
                  <a:pt x="85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67"/>
          <p:cNvSpPr/>
          <p:nvPr/>
        </p:nvSpPr>
        <p:spPr>
          <a:xfrm>
            <a:off x="1003651" y="8468862"/>
            <a:ext cx="1195972" cy="1189390"/>
          </a:xfrm>
          <a:custGeom>
            <a:rect b="b" l="l" r="r" t="t"/>
            <a:pathLst>
              <a:path extrusionOk="0" h="16984" w="17078">
                <a:moveTo>
                  <a:pt x="10318" y="0"/>
                </a:moveTo>
                <a:cubicBezTo>
                  <a:pt x="10148" y="0"/>
                  <a:pt x="9978" y="65"/>
                  <a:pt x="9849" y="194"/>
                </a:cubicBezTo>
                <a:lnTo>
                  <a:pt x="6765" y="3278"/>
                </a:lnTo>
                <a:cubicBezTo>
                  <a:pt x="6507" y="3536"/>
                  <a:pt x="6507" y="3957"/>
                  <a:pt x="6765" y="4215"/>
                </a:cubicBezTo>
                <a:cubicBezTo>
                  <a:pt x="6895" y="4345"/>
                  <a:pt x="7065" y="4409"/>
                  <a:pt x="7235" y="4409"/>
                </a:cubicBezTo>
                <a:cubicBezTo>
                  <a:pt x="7405" y="4409"/>
                  <a:pt x="7575" y="4345"/>
                  <a:pt x="7704" y="4215"/>
                </a:cubicBezTo>
                <a:lnTo>
                  <a:pt x="10787" y="1133"/>
                </a:lnTo>
                <a:cubicBezTo>
                  <a:pt x="11047" y="873"/>
                  <a:pt x="11047" y="454"/>
                  <a:pt x="10787" y="194"/>
                </a:cubicBezTo>
                <a:cubicBezTo>
                  <a:pt x="10658" y="65"/>
                  <a:pt x="10488" y="0"/>
                  <a:pt x="10318" y="0"/>
                </a:cubicBezTo>
                <a:close/>
                <a:moveTo>
                  <a:pt x="16317" y="38"/>
                </a:moveTo>
                <a:cubicBezTo>
                  <a:pt x="16151" y="38"/>
                  <a:pt x="15986" y="99"/>
                  <a:pt x="15857" y="223"/>
                </a:cubicBezTo>
                <a:lnTo>
                  <a:pt x="12607" y="3441"/>
                </a:lnTo>
                <a:cubicBezTo>
                  <a:pt x="12352" y="3700"/>
                  <a:pt x="12354" y="4114"/>
                  <a:pt x="12608" y="4372"/>
                </a:cubicBezTo>
                <a:cubicBezTo>
                  <a:pt x="12738" y="4503"/>
                  <a:pt x="12909" y="4569"/>
                  <a:pt x="13080" y="4569"/>
                </a:cubicBezTo>
                <a:cubicBezTo>
                  <a:pt x="13246" y="4569"/>
                  <a:pt x="13411" y="4507"/>
                  <a:pt x="13539" y="4384"/>
                </a:cubicBezTo>
                <a:lnTo>
                  <a:pt x="16790" y="1166"/>
                </a:lnTo>
                <a:cubicBezTo>
                  <a:pt x="17045" y="908"/>
                  <a:pt x="17044" y="492"/>
                  <a:pt x="16789" y="235"/>
                </a:cubicBezTo>
                <a:cubicBezTo>
                  <a:pt x="16659" y="103"/>
                  <a:pt x="16488" y="38"/>
                  <a:pt x="16317" y="38"/>
                </a:cubicBezTo>
                <a:close/>
                <a:moveTo>
                  <a:pt x="5344" y="4775"/>
                </a:moveTo>
                <a:cubicBezTo>
                  <a:pt x="4886" y="4775"/>
                  <a:pt x="4514" y="5145"/>
                  <a:pt x="4514" y="5604"/>
                </a:cubicBezTo>
                <a:cubicBezTo>
                  <a:pt x="4515" y="5939"/>
                  <a:pt x="4717" y="6241"/>
                  <a:pt x="5027" y="6371"/>
                </a:cubicBezTo>
                <a:cubicBezTo>
                  <a:pt x="5129" y="6413"/>
                  <a:pt x="5237" y="6433"/>
                  <a:pt x="5343" y="6433"/>
                </a:cubicBezTo>
                <a:cubicBezTo>
                  <a:pt x="5559" y="6433"/>
                  <a:pt x="5772" y="6349"/>
                  <a:pt x="5931" y="6190"/>
                </a:cubicBezTo>
                <a:cubicBezTo>
                  <a:pt x="6168" y="5952"/>
                  <a:pt x="6238" y="5596"/>
                  <a:pt x="6110" y="5286"/>
                </a:cubicBezTo>
                <a:cubicBezTo>
                  <a:pt x="5982" y="4976"/>
                  <a:pt x="5680" y="4775"/>
                  <a:pt x="5344" y="4775"/>
                </a:cubicBezTo>
                <a:close/>
                <a:moveTo>
                  <a:pt x="11182" y="4974"/>
                </a:moveTo>
                <a:cubicBezTo>
                  <a:pt x="10725" y="4974"/>
                  <a:pt x="10353" y="5344"/>
                  <a:pt x="10353" y="5803"/>
                </a:cubicBezTo>
                <a:cubicBezTo>
                  <a:pt x="10353" y="6138"/>
                  <a:pt x="10555" y="6440"/>
                  <a:pt x="10865" y="6570"/>
                </a:cubicBezTo>
                <a:cubicBezTo>
                  <a:pt x="10967" y="6612"/>
                  <a:pt x="11074" y="6632"/>
                  <a:pt x="11181" y="6632"/>
                </a:cubicBezTo>
                <a:cubicBezTo>
                  <a:pt x="11397" y="6632"/>
                  <a:pt x="11610" y="6548"/>
                  <a:pt x="11768" y="6389"/>
                </a:cubicBezTo>
                <a:cubicBezTo>
                  <a:pt x="12005" y="6152"/>
                  <a:pt x="12077" y="5795"/>
                  <a:pt x="11949" y="5486"/>
                </a:cubicBezTo>
                <a:cubicBezTo>
                  <a:pt x="11819" y="5176"/>
                  <a:pt x="11517" y="4974"/>
                  <a:pt x="11182" y="4974"/>
                </a:cubicBezTo>
                <a:close/>
                <a:moveTo>
                  <a:pt x="2323" y="7663"/>
                </a:moveTo>
                <a:cubicBezTo>
                  <a:pt x="2872" y="7663"/>
                  <a:pt x="3318" y="8109"/>
                  <a:pt x="3318" y="8659"/>
                </a:cubicBezTo>
                <a:cubicBezTo>
                  <a:pt x="3318" y="9061"/>
                  <a:pt x="3075" y="9424"/>
                  <a:pt x="2703" y="9578"/>
                </a:cubicBezTo>
                <a:cubicBezTo>
                  <a:pt x="2580" y="9629"/>
                  <a:pt x="2451" y="9653"/>
                  <a:pt x="2323" y="9653"/>
                </a:cubicBezTo>
                <a:cubicBezTo>
                  <a:pt x="2064" y="9653"/>
                  <a:pt x="1810" y="9553"/>
                  <a:pt x="1619" y="9362"/>
                </a:cubicBezTo>
                <a:cubicBezTo>
                  <a:pt x="1334" y="9077"/>
                  <a:pt x="1250" y="8650"/>
                  <a:pt x="1403" y="8278"/>
                </a:cubicBezTo>
                <a:cubicBezTo>
                  <a:pt x="1557" y="7906"/>
                  <a:pt x="1921" y="7663"/>
                  <a:pt x="2323" y="7663"/>
                </a:cubicBezTo>
                <a:close/>
                <a:moveTo>
                  <a:pt x="2323" y="6336"/>
                </a:moveTo>
                <a:cubicBezTo>
                  <a:pt x="1043" y="6336"/>
                  <a:pt x="1" y="7378"/>
                  <a:pt x="1" y="8659"/>
                </a:cubicBezTo>
                <a:cubicBezTo>
                  <a:pt x="1" y="9938"/>
                  <a:pt x="1043" y="10980"/>
                  <a:pt x="2323" y="10980"/>
                </a:cubicBezTo>
                <a:cubicBezTo>
                  <a:pt x="3604" y="10980"/>
                  <a:pt x="4645" y="9938"/>
                  <a:pt x="4645" y="8659"/>
                </a:cubicBezTo>
                <a:cubicBezTo>
                  <a:pt x="4645" y="7378"/>
                  <a:pt x="3604" y="6336"/>
                  <a:pt x="2323" y="6336"/>
                </a:cubicBezTo>
                <a:close/>
                <a:moveTo>
                  <a:pt x="9259" y="7063"/>
                </a:moveTo>
                <a:cubicBezTo>
                  <a:pt x="9090" y="7063"/>
                  <a:pt x="8920" y="7128"/>
                  <a:pt x="8790" y="7257"/>
                </a:cubicBezTo>
                <a:lnTo>
                  <a:pt x="4877" y="11171"/>
                </a:lnTo>
                <a:cubicBezTo>
                  <a:pt x="4617" y="11431"/>
                  <a:pt x="4617" y="11851"/>
                  <a:pt x="4877" y="12109"/>
                </a:cubicBezTo>
                <a:cubicBezTo>
                  <a:pt x="5006" y="12239"/>
                  <a:pt x="5176" y="12304"/>
                  <a:pt x="5346" y="12304"/>
                </a:cubicBezTo>
                <a:cubicBezTo>
                  <a:pt x="5515" y="12304"/>
                  <a:pt x="5685" y="12240"/>
                  <a:pt x="5814" y="12110"/>
                </a:cubicBezTo>
                <a:lnTo>
                  <a:pt x="5813" y="12110"/>
                </a:lnTo>
                <a:lnTo>
                  <a:pt x="9729" y="8196"/>
                </a:lnTo>
                <a:cubicBezTo>
                  <a:pt x="9988" y="7936"/>
                  <a:pt x="9988" y="7517"/>
                  <a:pt x="9729" y="7257"/>
                </a:cubicBezTo>
                <a:cubicBezTo>
                  <a:pt x="9599" y="7128"/>
                  <a:pt x="9429" y="7063"/>
                  <a:pt x="9259" y="7063"/>
                </a:cubicBezTo>
                <a:close/>
                <a:moveTo>
                  <a:pt x="16348" y="6011"/>
                </a:moveTo>
                <a:cubicBezTo>
                  <a:pt x="16181" y="6011"/>
                  <a:pt x="16014" y="6074"/>
                  <a:pt x="15884" y="6200"/>
                </a:cubicBezTo>
                <a:lnTo>
                  <a:pt x="10845" y="11273"/>
                </a:lnTo>
                <a:cubicBezTo>
                  <a:pt x="10586" y="11533"/>
                  <a:pt x="10588" y="11954"/>
                  <a:pt x="10847" y="12212"/>
                </a:cubicBezTo>
                <a:cubicBezTo>
                  <a:pt x="10977" y="12340"/>
                  <a:pt x="11146" y="12404"/>
                  <a:pt x="11315" y="12404"/>
                </a:cubicBezTo>
                <a:cubicBezTo>
                  <a:pt x="11486" y="12404"/>
                  <a:pt x="11657" y="12339"/>
                  <a:pt x="11787" y="12208"/>
                </a:cubicBezTo>
                <a:lnTo>
                  <a:pt x="16826" y="7136"/>
                </a:lnTo>
                <a:cubicBezTo>
                  <a:pt x="17078" y="6874"/>
                  <a:pt x="17073" y="6460"/>
                  <a:pt x="16816" y="6204"/>
                </a:cubicBezTo>
                <a:cubicBezTo>
                  <a:pt x="16686" y="6076"/>
                  <a:pt x="16517" y="6011"/>
                  <a:pt x="16348" y="6011"/>
                </a:cubicBezTo>
                <a:close/>
                <a:moveTo>
                  <a:pt x="2323" y="13667"/>
                </a:moveTo>
                <a:cubicBezTo>
                  <a:pt x="2873" y="13667"/>
                  <a:pt x="3318" y="14113"/>
                  <a:pt x="3319" y="14661"/>
                </a:cubicBezTo>
                <a:cubicBezTo>
                  <a:pt x="3319" y="15064"/>
                  <a:pt x="3076" y="15428"/>
                  <a:pt x="2704" y="15581"/>
                </a:cubicBezTo>
                <a:cubicBezTo>
                  <a:pt x="2581" y="15632"/>
                  <a:pt x="2451" y="15657"/>
                  <a:pt x="2323" y="15657"/>
                </a:cubicBezTo>
                <a:cubicBezTo>
                  <a:pt x="2064" y="15657"/>
                  <a:pt x="1810" y="15556"/>
                  <a:pt x="1620" y="15366"/>
                </a:cubicBezTo>
                <a:cubicBezTo>
                  <a:pt x="1335" y="15081"/>
                  <a:pt x="1250" y="14653"/>
                  <a:pt x="1404" y="14281"/>
                </a:cubicBezTo>
                <a:cubicBezTo>
                  <a:pt x="1558" y="13909"/>
                  <a:pt x="1921" y="13667"/>
                  <a:pt x="2323" y="13667"/>
                </a:cubicBezTo>
                <a:close/>
                <a:moveTo>
                  <a:pt x="8360" y="13667"/>
                </a:moveTo>
                <a:cubicBezTo>
                  <a:pt x="8910" y="13667"/>
                  <a:pt x="9354" y="14113"/>
                  <a:pt x="9356" y="14661"/>
                </a:cubicBezTo>
                <a:cubicBezTo>
                  <a:pt x="9356" y="15064"/>
                  <a:pt x="9113" y="15428"/>
                  <a:pt x="8741" y="15581"/>
                </a:cubicBezTo>
                <a:cubicBezTo>
                  <a:pt x="8618" y="15632"/>
                  <a:pt x="8488" y="15657"/>
                  <a:pt x="8360" y="15657"/>
                </a:cubicBezTo>
                <a:cubicBezTo>
                  <a:pt x="8101" y="15657"/>
                  <a:pt x="7847" y="15556"/>
                  <a:pt x="7657" y="15366"/>
                </a:cubicBezTo>
                <a:cubicBezTo>
                  <a:pt x="7372" y="15081"/>
                  <a:pt x="7286" y="14653"/>
                  <a:pt x="7441" y="14281"/>
                </a:cubicBezTo>
                <a:cubicBezTo>
                  <a:pt x="7595" y="13909"/>
                  <a:pt x="7958" y="13667"/>
                  <a:pt x="8360" y="13667"/>
                </a:cubicBezTo>
                <a:close/>
                <a:moveTo>
                  <a:pt x="2323" y="12340"/>
                </a:moveTo>
                <a:cubicBezTo>
                  <a:pt x="1043" y="12340"/>
                  <a:pt x="2" y="13381"/>
                  <a:pt x="2" y="14661"/>
                </a:cubicBezTo>
                <a:cubicBezTo>
                  <a:pt x="2" y="15942"/>
                  <a:pt x="1043" y="16984"/>
                  <a:pt x="2323" y="16984"/>
                </a:cubicBezTo>
                <a:cubicBezTo>
                  <a:pt x="3604" y="16984"/>
                  <a:pt x="4646" y="15942"/>
                  <a:pt x="4646" y="14661"/>
                </a:cubicBezTo>
                <a:cubicBezTo>
                  <a:pt x="4646" y="13381"/>
                  <a:pt x="3604" y="12340"/>
                  <a:pt x="2323" y="12340"/>
                </a:cubicBezTo>
                <a:close/>
                <a:moveTo>
                  <a:pt x="8360" y="12340"/>
                </a:moveTo>
                <a:cubicBezTo>
                  <a:pt x="7081" y="12340"/>
                  <a:pt x="6039" y="13381"/>
                  <a:pt x="6039" y="14661"/>
                </a:cubicBezTo>
                <a:cubicBezTo>
                  <a:pt x="6039" y="15942"/>
                  <a:pt x="7079" y="16984"/>
                  <a:pt x="8360" y="16984"/>
                </a:cubicBezTo>
                <a:cubicBezTo>
                  <a:pt x="9641" y="16984"/>
                  <a:pt x="10683" y="15943"/>
                  <a:pt x="10683" y="14663"/>
                </a:cubicBezTo>
                <a:cubicBezTo>
                  <a:pt x="10683" y="13382"/>
                  <a:pt x="9641" y="12340"/>
                  <a:pt x="8360" y="1234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67"/>
          <p:cNvSpPr/>
          <p:nvPr/>
        </p:nvSpPr>
        <p:spPr>
          <a:xfrm>
            <a:off x="890100" y="10380600"/>
            <a:ext cx="344400" cy="6447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67"/>
          <p:cNvSpPr/>
          <p:nvPr/>
        </p:nvSpPr>
        <p:spPr>
          <a:xfrm>
            <a:off x="8647550" y="4599300"/>
            <a:ext cx="558600" cy="531000"/>
          </a:xfrm>
          <a:prstGeom prst="star5">
            <a:avLst>
              <a:gd fmla="val 8812" name="adj"/>
              <a:gd fmla="val 105146" name="hf"/>
              <a:gd fmla="val 110557" name="v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5" name="Shape 785"/>
        <p:cNvGrpSpPr/>
        <p:nvPr/>
      </p:nvGrpSpPr>
      <p:grpSpPr>
        <a:xfrm>
          <a:off x="0" y="0"/>
          <a:ext cx="0" cy="0"/>
          <a:chOff x="0" y="0"/>
          <a:chExt cx="0" cy="0"/>
        </a:xfrm>
      </p:grpSpPr>
      <p:sp>
        <p:nvSpPr>
          <p:cNvPr id="786" name="Google Shape;786;p68"/>
          <p:cNvSpPr txBox="1"/>
          <p:nvPr>
            <p:ph type="title"/>
          </p:nvPr>
        </p:nvSpPr>
        <p:spPr>
          <a:xfrm>
            <a:off x="907050" y="6957675"/>
            <a:ext cx="8472900" cy="196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787" name="Google Shape;787;p68"/>
          <p:cNvSpPr txBox="1"/>
          <p:nvPr/>
        </p:nvSpPr>
        <p:spPr>
          <a:xfrm>
            <a:off x="1096425" y="11533163"/>
            <a:ext cx="8094300" cy="5442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2800">
                <a:solidFill>
                  <a:schemeClr val="lt1"/>
                </a:solidFill>
                <a:latin typeface="Karla SemiBold"/>
                <a:ea typeface="Karla SemiBold"/>
                <a:cs typeface="Karla SemiBold"/>
                <a:sym typeface="Karla SemiBold"/>
              </a:rPr>
              <a:t>Please keep this slide for attribution</a:t>
            </a:r>
            <a:endParaRPr sz="2800">
              <a:solidFill>
                <a:schemeClr val="lt1"/>
              </a:solidFill>
              <a:latin typeface="Karla SemiBold"/>
              <a:ea typeface="Karla SemiBold"/>
              <a:cs typeface="Karla SemiBold"/>
              <a:sym typeface="Karla SemiBold"/>
            </a:endParaRPr>
          </a:p>
        </p:txBody>
      </p:sp>
      <p:sp>
        <p:nvSpPr>
          <p:cNvPr id="788" name="Google Shape;788;p68"/>
          <p:cNvSpPr txBox="1"/>
          <p:nvPr>
            <p:ph idx="1" type="subTitle"/>
          </p:nvPr>
        </p:nvSpPr>
        <p:spPr>
          <a:xfrm>
            <a:off x="907050" y="9109325"/>
            <a:ext cx="8472900" cy="2139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b="1" lang="en" sz="4800">
                <a:latin typeface="Karla"/>
                <a:ea typeface="Karla"/>
                <a:cs typeface="Karla"/>
                <a:sym typeface="Karla"/>
              </a:rPr>
              <a:t>Do you have any questions?</a:t>
            </a:r>
            <a:endParaRPr b="1" sz="4800">
              <a:latin typeface="Karla"/>
              <a:ea typeface="Karla"/>
              <a:cs typeface="Karla"/>
              <a:sym typeface="Karla"/>
            </a:endParaRPr>
          </a:p>
          <a:p>
            <a:pPr indent="0" lvl="0" marL="0" rtl="0" algn="ctr">
              <a:spcBef>
                <a:spcPts val="1000"/>
              </a:spcBef>
              <a:spcAft>
                <a:spcPts val="0"/>
              </a:spcAft>
              <a:buClr>
                <a:schemeClr val="dk1"/>
              </a:buClr>
              <a:buSzPts val="1100"/>
              <a:buFont typeface="Arial"/>
              <a:buNone/>
            </a:pPr>
            <a:r>
              <a:rPr lang="en"/>
              <a:t>youremail@freepik.com  | +91  620 421 838 </a:t>
            </a:r>
            <a:endParaRPr/>
          </a:p>
          <a:p>
            <a:pPr indent="0" lvl="0" marL="0" rtl="0" algn="ctr">
              <a:spcBef>
                <a:spcPts val="0"/>
              </a:spcBef>
              <a:spcAft>
                <a:spcPts val="2300"/>
              </a:spcAft>
              <a:buNone/>
            </a:pPr>
            <a:r>
              <a:rPr lang="en"/>
              <a:t>yourwebsite.com</a:t>
            </a:r>
            <a:endParaRPr/>
          </a:p>
        </p:txBody>
      </p:sp>
      <p:sp>
        <p:nvSpPr>
          <p:cNvPr id="789" name="Google Shape;789;p68"/>
          <p:cNvSpPr txBox="1"/>
          <p:nvPr/>
        </p:nvSpPr>
        <p:spPr>
          <a:xfrm>
            <a:off x="713225" y="17497985"/>
            <a:ext cx="8818200" cy="731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lt1"/>
                </a:solidFill>
                <a:latin typeface="Poppins Medium"/>
                <a:ea typeface="Poppins Medium"/>
                <a:cs typeface="Poppins Medium"/>
                <a:sym typeface="Poppins Medium"/>
              </a:rPr>
              <a:t>This template has been created by </a:t>
            </a:r>
            <a:r>
              <a:rPr b="1" lang="en" sz="2400">
                <a:solidFill>
                  <a:schemeClr val="lt1"/>
                </a:solidFill>
                <a:uFill>
                  <a:noFill/>
                </a:uFill>
                <a:latin typeface="Poppins"/>
                <a:ea typeface="Poppins"/>
                <a:cs typeface="Poppins"/>
                <a:sym typeface="Poppins"/>
                <a:hlinkClick r:id="rId3">
                  <a:extLst>
                    <a:ext uri="{A12FA001-AC4F-418D-AE19-62706E023703}">
                      <ahyp:hlinkClr val="tx"/>
                    </a:ext>
                  </a:extLst>
                </a:hlinkClick>
              </a:rPr>
              <a:t>Slidesgo</a:t>
            </a:r>
            <a:endParaRPr b="1" sz="2400">
              <a:solidFill>
                <a:schemeClr val="lt1"/>
              </a:solidFill>
              <a:latin typeface="Poppins"/>
              <a:ea typeface="Poppins"/>
              <a:cs typeface="Poppins"/>
              <a:sym typeface="Poppins"/>
            </a:endParaRPr>
          </a:p>
        </p:txBody>
      </p:sp>
      <p:sp>
        <p:nvSpPr>
          <p:cNvPr id="790" name="Google Shape;790;p68"/>
          <p:cNvSpPr/>
          <p:nvPr/>
        </p:nvSpPr>
        <p:spPr>
          <a:xfrm rot="-1737344">
            <a:off x="2450360" y="3837156"/>
            <a:ext cx="4728032" cy="1629635"/>
          </a:xfrm>
          <a:prstGeom prst="ellipse">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1" name="Google Shape;791;p68"/>
          <p:cNvCxnSpPr/>
          <p:nvPr/>
        </p:nvCxnSpPr>
        <p:spPr>
          <a:xfrm rot="10800000">
            <a:off x="4111326" y="2724499"/>
            <a:ext cx="1406100" cy="414900"/>
          </a:xfrm>
          <a:prstGeom prst="straightConnector1">
            <a:avLst/>
          </a:prstGeom>
          <a:noFill/>
          <a:ln cap="flat" cmpd="sng" w="76200">
            <a:solidFill>
              <a:schemeClr val="lt1"/>
            </a:solidFill>
            <a:prstDash val="solid"/>
            <a:round/>
            <a:headEnd len="med" w="med" type="diamond"/>
            <a:tailEnd len="med" w="med" type="diamond"/>
          </a:ln>
        </p:spPr>
      </p:cxnSp>
      <p:sp>
        <p:nvSpPr>
          <p:cNvPr id="792" name="Google Shape;792;p68"/>
          <p:cNvSpPr/>
          <p:nvPr/>
        </p:nvSpPr>
        <p:spPr>
          <a:xfrm>
            <a:off x="2314750" y="6312975"/>
            <a:ext cx="558600" cy="644700"/>
          </a:xfrm>
          <a:prstGeom prst="star6">
            <a:avLst>
              <a:gd fmla="val 7957" name="adj"/>
              <a:gd fmla="val 115470" name="h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68"/>
          <p:cNvSpPr/>
          <p:nvPr/>
        </p:nvSpPr>
        <p:spPr>
          <a:xfrm>
            <a:off x="5685100" y="5519575"/>
            <a:ext cx="558600" cy="531000"/>
          </a:xfrm>
          <a:prstGeom prst="star5">
            <a:avLst>
              <a:gd fmla="val 8812" name="adj"/>
              <a:gd fmla="val 105146" name="hf"/>
              <a:gd fmla="val 110557" name="v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68"/>
          <p:cNvSpPr/>
          <p:nvPr/>
        </p:nvSpPr>
        <p:spPr>
          <a:xfrm>
            <a:off x="2689450" y="3717575"/>
            <a:ext cx="1529100" cy="1529100"/>
          </a:xfrm>
          <a:prstGeom prst="ellipse">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68"/>
          <p:cNvSpPr/>
          <p:nvPr/>
        </p:nvSpPr>
        <p:spPr>
          <a:xfrm>
            <a:off x="6209800" y="4168925"/>
            <a:ext cx="626400" cy="626400"/>
          </a:xfrm>
          <a:prstGeom prst="ellipse">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68"/>
          <p:cNvSpPr/>
          <p:nvPr/>
        </p:nvSpPr>
        <p:spPr>
          <a:xfrm>
            <a:off x="4007925" y="5393125"/>
            <a:ext cx="783900" cy="7839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68"/>
          <p:cNvSpPr/>
          <p:nvPr/>
        </p:nvSpPr>
        <p:spPr>
          <a:xfrm>
            <a:off x="6836200" y="2404625"/>
            <a:ext cx="344400" cy="6447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68"/>
          <p:cNvSpPr/>
          <p:nvPr/>
        </p:nvSpPr>
        <p:spPr>
          <a:xfrm>
            <a:off x="7413650" y="3241675"/>
            <a:ext cx="558600" cy="644700"/>
          </a:xfrm>
          <a:prstGeom prst="star6">
            <a:avLst>
              <a:gd fmla="val 7957" name="adj"/>
              <a:gd fmla="val 115470" name="h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68"/>
          <p:cNvSpPr/>
          <p:nvPr/>
        </p:nvSpPr>
        <p:spPr>
          <a:xfrm>
            <a:off x="3275025" y="2794525"/>
            <a:ext cx="558600" cy="531000"/>
          </a:xfrm>
          <a:prstGeom prst="star5">
            <a:avLst>
              <a:gd fmla="val 8812" name="adj"/>
              <a:gd fmla="val 105146" name="hf"/>
              <a:gd fmla="val 110557" name="v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0" name="Google Shape;800;p68"/>
          <p:cNvGrpSpPr/>
          <p:nvPr/>
        </p:nvGrpSpPr>
        <p:grpSpPr>
          <a:xfrm>
            <a:off x="7431000" y="12552968"/>
            <a:ext cx="1191188" cy="1191480"/>
            <a:chOff x="5012603" y="2571753"/>
            <a:chExt cx="417024" cy="417024"/>
          </a:xfrm>
        </p:grpSpPr>
        <p:sp>
          <p:nvSpPr>
            <p:cNvPr id="801" name="Google Shape;801;p68"/>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chemeClr val="lt1"/>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802" name="Google Shape;802;p68"/>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chemeClr val="lt1"/>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803" name="Google Shape;803;p68"/>
          <p:cNvSpPr/>
          <p:nvPr/>
        </p:nvSpPr>
        <p:spPr>
          <a:xfrm>
            <a:off x="1664949" y="12552732"/>
            <a:ext cx="1191127" cy="1191776"/>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lt1"/>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804" name="Google Shape;804;p68"/>
          <p:cNvGrpSpPr/>
          <p:nvPr/>
        </p:nvGrpSpPr>
        <p:grpSpPr>
          <a:xfrm>
            <a:off x="3586901" y="12552968"/>
            <a:ext cx="1191308" cy="1191480"/>
            <a:chOff x="812101" y="2571761"/>
            <a:chExt cx="417066" cy="417024"/>
          </a:xfrm>
        </p:grpSpPr>
        <p:sp>
          <p:nvSpPr>
            <p:cNvPr id="805" name="Google Shape;805;p68"/>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lt1"/>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806" name="Google Shape;806;p68"/>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lt1"/>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807" name="Google Shape;807;p68"/>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lt1"/>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808" name="Google Shape;808;p68"/>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lt1"/>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809" name="Google Shape;809;p68"/>
          <p:cNvGrpSpPr/>
          <p:nvPr/>
        </p:nvGrpSpPr>
        <p:grpSpPr>
          <a:xfrm>
            <a:off x="5509047" y="12552968"/>
            <a:ext cx="1191188" cy="1191480"/>
            <a:chOff x="1323129" y="2571761"/>
            <a:chExt cx="417024" cy="417024"/>
          </a:xfrm>
        </p:grpSpPr>
        <p:sp>
          <p:nvSpPr>
            <p:cNvPr id="810" name="Google Shape;810;p68"/>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lt1"/>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811" name="Google Shape;811;p68"/>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lt1"/>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812" name="Google Shape;812;p68"/>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lt1"/>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813" name="Google Shape;813;p68"/>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lt1"/>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7" name="Shape 817"/>
        <p:cNvGrpSpPr/>
        <p:nvPr/>
      </p:nvGrpSpPr>
      <p:grpSpPr>
        <a:xfrm>
          <a:off x="0" y="0"/>
          <a:ext cx="0" cy="0"/>
          <a:chOff x="0" y="0"/>
          <a:chExt cx="0" cy="0"/>
        </a:xfrm>
      </p:grpSpPr>
      <p:sp>
        <p:nvSpPr>
          <p:cNvPr id="818" name="Google Shape;818;p69"/>
          <p:cNvSpPr txBox="1"/>
          <p:nvPr>
            <p:ph type="title"/>
          </p:nvPr>
        </p:nvSpPr>
        <p:spPr>
          <a:xfrm>
            <a:off x="713225" y="2743200"/>
            <a:ext cx="8851500" cy="1856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a:t>
            </a:r>
            <a:r>
              <a:rPr lang="en"/>
              <a:t>CON PACK</a:t>
            </a:r>
            <a:endParaRPr sz="5500"/>
          </a:p>
        </p:txBody>
      </p:sp>
      <p:sp>
        <p:nvSpPr>
          <p:cNvPr id="819" name="Google Shape;819;p69"/>
          <p:cNvSpPr/>
          <p:nvPr/>
        </p:nvSpPr>
        <p:spPr>
          <a:xfrm>
            <a:off x="5641002" y="14344371"/>
            <a:ext cx="862243" cy="862395"/>
          </a:xfrm>
          <a:custGeom>
            <a:rect b="b" l="l" r="r" t="t"/>
            <a:pathLst>
              <a:path extrusionOk="0" h="17019" w="17016">
                <a:moveTo>
                  <a:pt x="9996" y="1"/>
                </a:moveTo>
                <a:cubicBezTo>
                  <a:pt x="9535" y="1"/>
                  <a:pt x="9161" y="376"/>
                  <a:pt x="9160" y="837"/>
                </a:cubicBezTo>
                <a:cubicBezTo>
                  <a:pt x="9160" y="1175"/>
                  <a:pt x="9365" y="1479"/>
                  <a:pt x="9677" y="1609"/>
                </a:cubicBezTo>
                <a:cubicBezTo>
                  <a:pt x="9780" y="1652"/>
                  <a:pt x="9889" y="1672"/>
                  <a:pt x="9996" y="1672"/>
                </a:cubicBezTo>
                <a:cubicBezTo>
                  <a:pt x="10214" y="1672"/>
                  <a:pt x="10428" y="1588"/>
                  <a:pt x="10587" y="1428"/>
                </a:cubicBezTo>
                <a:cubicBezTo>
                  <a:pt x="10827" y="1189"/>
                  <a:pt x="10898" y="829"/>
                  <a:pt x="10769" y="517"/>
                </a:cubicBezTo>
                <a:cubicBezTo>
                  <a:pt x="10640" y="204"/>
                  <a:pt x="10334" y="1"/>
                  <a:pt x="9996" y="1"/>
                </a:cubicBezTo>
                <a:close/>
                <a:moveTo>
                  <a:pt x="6787" y="101"/>
                </a:moveTo>
                <a:cubicBezTo>
                  <a:pt x="6326" y="101"/>
                  <a:pt x="5951" y="476"/>
                  <a:pt x="5951" y="937"/>
                </a:cubicBezTo>
                <a:cubicBezTo>
                  <a:pt x="5951" y="1275"/>
                  <a:pt x="6154" y="1580"/>
                  <a:pt x="6467" y="1709"/>
                </a:cubicBezTo>
                <a:cubicBezTo>
                  <a:pt x="6570" y="1752"/>
                  <a:pt x="6679" y="1773"/>
                  <a:pt x="6787" y="1773"/>
                </a:cubicBezTo>
                <a:cubicBezTo>
                  <a:pt x="7005" y="1773"/>
                  <a:pt x="7219" y="1688"/>
                  <a:pt x="7378" y="1528"/>
                </a:cubicBezTo>
                <a:cubicBezTo>
                  <a:pt x="7617" y="1290"/>
                  <a:pt x="7688" y="930"/>
                  <a:pt x="7559" y="617"/>
                </a:cubicBezTo>
                <a:cubicBezTo>
                  <a:pt x="7430" y="304"/>
                  <a:pt x="7125" y="101"/>
                  <a:pt x="6787" y="101"/>
                </a:cubicBezTo>
                <a:close/>
                <a:moveTo>
                  <a:pt x="3812" y="1506"/>
                </a:moveTo>
                <a:cubicBezTo>
                  <a:pt x="3350" y="1506"/>
                  <a:pt x="2976" y="1879"/>
                  <a:pt x="2976" y="2341"/>
                </a:cubicBezTo>
                <a:cubicBezTo>
                  <a:pt x="2976" y="2680"/>
                  <a:pt x="3179" y="2984"/>
                  <a:pt x="3491" y="3114"/>
                </a:cubicBezTo>
                <a:cubicBezTo>
                  <a:pt x="3595" y="3156"/>
                  <a:pt x="3704" y="3177"/>
                  <a:pt x="3811" y="3177"/>
                </a:cubicBezTo>
                <a:cubicBezTo>
                  <a:pt x="4029" y="3177"/>
                  <a:pt x="4243" y="3092"/>
                  <a:pt x="4403" y="2932"/>
                </a:cubicBezTo>
                <a:cubicBezTo>
                  <a:pt x="4641" y="2693"/>
                  <a:pt x="4713" y="2334"/>
                  <a:pt x="4583" y="2022"/>
                </a:cubicBezTo>
                <a:cubicBezTo>
                  <a:pt x="4454" y="1709"/>
                  <a:pt x="4150" y="1506"/>
                  <a:pt x="3812" y="1506"/>
                </a:cubicBezTo>
                <a:close/>
                <a:moveTo>
                  <a:pt x="14142" y="1874"/>
                </a:moveTo>
                <a:cubicBezTo>
                  <a:pt x="14696" y="1874"/>
                  <a:pt x="15144" y="2322"/>
                  <a:pt x="15145" y="2876"/>
                </a:cubicBezTo>
                <a:cubicBezTo>
                  <a:pt x="15145" y="3281"/>
                  <a:pt x="14901" y="3648"/>
                  <a:pt x="14525" y="3803"/>
                </a:cubicBezTo>
                <a:cubicBezTo>
                  <a:pt x="14402" y="3854"/>
                  <a:pt x="14272" y="3879"/>
                  <a:pt x="14143" y="3879"/>
                </a:cubicBezTo>
                <a:cubicBezTo>
                  <a:pt x="13882" y="3879"/>
                  <a:pt x="13625" y="3777"/>
                  <a:pt x="13433" y="3586"/>
                </a:cubicBezTo>
                <a:cubicBezTo>
                  <a:pt x="13146" y="3298"/>
                  <a:pt x="13060" y="2867"/>
                  <a:pt x="13216" y="2492"/>
                </a:cubicBezTo>
                <a:cubicBezTo>
                  <a:pt x="13370" y="2118"/>
                  <a:pt x="13737" y="1874"/>
                  <a:pt x="14142" y="1874"/>
                </a:cubicBezTo>
                <a:close/>
                <a:moveTo>
                  <a:pt x="14142" y="534"/>
                </a:moveTo>
                <a:cubicBezTo>
                  <a:pt x="12852" y="534"/>
                  <a:pt x="11802" y="1584"/>
                  <a:pt x="11802" y="2875"/>
                </a:cubicBezTo>
                <a:cubicBezTo>
                  <a:pt x="11802" y="4166"/>
                  <a:pt x="12852" y="5216"/>
                  <a:pt x="14142" y="5216"/>
                </a:cubicBezTo>
                <a:cubicBezTo>
                  <a:pt x="15433" y="5216"/>
                  <a:pt x="16483" y="4166"/>
                  <a:pt x="16483" y="2875"/>
                </a:cubicBezTo>
                <a:cubicBezTo>
                  <a:pt x="16483" y="1585"/>
                  <a:pt x="15433" y="534"/>
                  <a:pt x="14142" y="534"/>
                </a:cubicBezTo>
                <a:close/>
                <a:moveTo>
                  <a:pt x="1709" y="3980"/>
                </a:moveTo>
                <a:cubicBezTo>
                  <a:pt x="1708" y="3980"/>
                  <a:pt x="1707" y="3980"/>
                  <a:pt x="1706" y="3980"/>
                </a:cubicBezTo>
                <a:cubicBezTo>
                  <a:pt x="1705" y="3980"/>
                  <a:pt x="1704" y="3980"/>
                  <a:pt x="1703" y="3980"/>
                </a:cubicBezTo>
                <a:cubicBezTo>
                  <a:pt x="1243" y="3980"/>
                  <a:pt x="869" y="4354"/>
                  <a:pt x="869" y="4815"/>
                </a:cubicBezTo>
                <a:cubicBezTo>
                  <a:pt x="869" y="5154"/>
                  <a:pt x="1072" y="5459"/>
                  <a:pt x="1385" y="5588"/>
                </a:cubicBezTo>
                <a:cubicBezTo>
                  <a:pt x="1489" y="5631"/>
                  <a:pt x="1597" y="5652"/>
                  <a:pt x="1705" y="5652"/>
                </a:cubicBezTo>
                <a:cubicBezTo>
                  <a:pt x="1923" y="5652"/>
                  <a:pt x="2137" y="5567"/>
                  <a:pt x="2296" y="5406"/>
                </a:cubicBezTo>
                <a:cubicBezTo>
                  <a:pt x="2535" y="5167"/>
                  <a:pt x="2606" y="4807"/>
                  <a:pt x="2477" y="4496"/>
                </a:cubicBezTo>
                <a:cubicBezTo>
                  <a:pt x="2348" y="4184"/>
                  <a:pt x="2045" y="3980"/>
                  <a:pt x="1709" y="3980"/>
                </a:cubicBezTo>
                <a:close/>
                <a:moveTo>
                  <a:pt x="16115" y="6119"/>
                </a:moveTo>
                <a:cubicBezTo>
                  <a:pt x="15653" y="6119"/>
                  <a:pt x="15279" y="6493"/>
                  <a:pt x="15279" y="6956"/>
                </a:cubicBezTo>
                <a:cubicBezTo>
                  <a:pt x="15279" y="7293"/>
                  <a:pt x="15482" y="7598"/>
                  <a:pt x="15794" y="7727"/>
                </a:cubicBezTo>
                <a:cubicBezTo>
                  <a:pt x="15898" y="7770"/>
                  <a:pt x="16007" y="7791"/>
                  <a:pt x="16115" y="7791"/>
                </a:cubicBezTo>
                <a:cubicBezTo>
                  <a:pt x="16332" y="7791"/>
                  <a:pt x="16546" y="7706"/>
                  <a:pt x="16706" y="7547"/>
                </a:cubicBezTo>
                <a:cubicBezTo>
                  <a:pt x="16944" y="7306"/>
                  <a:pt x="17016" y="6948"/>
                  <a:pt x="16886" y="6635"/>
                </a:cubicBezTo>
                <a:cubicBezTo>
                  <a:pt x="16757" y="6323"/>
                  <a:pt x="16452" y="6119"/>
                  <a:pt x="16115" y="6119"/>
                </a:cubicBezTo>
                <a:close/>
                <a:moveTo>
                  <a:pt x="836" y="7122"/>
                </a:moveTo>
                <a:cubicBezTo>
                  <a:pt x="375" y="7122"/>
                  <a:pt x="0" y="7496"/>
                  <a:pt x="0" y="7958"/>
                </a:cubicBezTo>
                <a:cubicBezTo>
                  <a:pt x="0" y="8296"/>
                  <a:pt x="203" y="8600"/>
                  <a:pt x="516" y="8731"/>
                </a:cubicBezTo>
                <a:cubicBezTo>
                  <a:pt x="619" y="8774"/>
                  <a:pt x="727" y="8794"/>
                  <a:pt x="835" y="8794"/>
                </a:cubicBezTo>
                <a:cubicBezTo>
                  <a:pt x="1053" y="8794"/>
                  <a:pt x="1267" y="8709"/>
                  <a:pt x="1427" y="8549"/>
                </a:cubicBezTo>
                <a:cubicBezTo>
                  <a:pt x="1666" y="8310"/>
                  <a:pt x="1737" y="7950"/>
                  <a:pt x="1608" y="7638"/>
                </a:cubicBezTo>
                <a:cubicBezTo>
                  <a:pt x="1479" y="7326"/>
                  <a:pt x="1174" y="7122"/>
                  <a:pt x="836" y="7122"/>
                </a:cubicBezTo>
                <a:close/>
                <a:moveTo>
                  <a:pt x="16082" y="9396"/>
                </a:moveTo>
                <a:cubicBezTo>
                  <a:pt x="15620" y="9396"/>
                  <a:pt x="15246" y="9770"/>
                  <a:pt x="15246" y="10232"/>
                </a:cubicBezTo>
                <a:cubicBezTo>
                  <a:pt x="15246" y="10569"/>
                  <a:pt x="15449" y="10874"/>
                  <a:pt x="15761" y="11003"/>
                </a:cubicBezTo>
                <a:cubicBezTo>
                  <a:pt x="15865" y="11046"/>
                  <a:pt x="15974" y="11067"/>
                  <a:pt x="16082" y="11067"/>
                </a:cubicBezTo>
                <a:cubicBezTo>
                  <a:pt x="16299" y="11067"/>
                  <a:pt x="16513" y="10982"/>
                  <a:pt x="16673" y="10823"/>
                </a:cubicBezTo>
                <a:cubicBezTo>
                  <a:pt x="16911" y="10584"/>
                  <a:pt x="16983" y="10224"/>
                  <a:pt x="16853" y="9911"/>
                </a:cubicBezTo>
                <a:cubicBezTo>
                  <a:pt x="16724" y="9599"/>
                  <a:pt x="16419" y="9396"/>
                  <a:pt x="16082" y="9396"/>
                </a:cubicBezTo>
                <a:close/>
                <a:moveTo>
                  <a:pt x="1305" y="10365"/>
                </a:moveTo>
                <a:cubicBezTo>
                  <a:pt x="842" y="10365"/>
                  <a:pt x="468" y="10740"/>
                  <a:pt x="468" y="11201"/>
                </a:cubicBezTo>
                <a:cubicBezTo>
                  <a:pt x="468" y="11539"/>
                  <a:pt x="672" y="11844"/>
                  <a:pt x="984" y="11973"/>
                </a:cubicBezTo>
                <a:cubicBezTo>
                  <a:pt x="1088" y="12016"/>
                  <a:pt x="1196" y="12036"/>
                  <a:pt x="1304" y="12036"/>
                </a:cubicBezTo>
                <a:cubicBezTo>
                  <a:pt x="1521" y="12036"/>
                  <a:pt x="1735" y="11952"/>
                  <a:pt x="1896" y="11792"/>
                </a:cubicBezTo>
                <a:cubicBezTo>
                  <a:pt x="2134" y="11553"/>
                  <a:pt x="2205" y="11193"/>
                  <a:pt x="2076" y="10881"/>
                </a:cubicBezTo>
                <a:cubicBezTo>
                  <a:pt x="1947" y="10569"/>
                  <a:pt x="1642" y="10365"/>
                  <a:pt x="1305" y="10365"/>
                </a:cubicBezTo>
                <a:close/>
                <a:moveTo>
                  <a:pt x="7422" y="7089"/>
                </a:moveTo>
                <a:cubicBezTo>
                  <a:pt x="8805" y="7089"/>
                  <a:pt x="9930" y="8214"/>
                  <a:pt x="9930" y="9596"/>
                </a:cubicBezTo>
                <a:cubicBezTo>
                  <a:pt x="9930" y="10980"/>
                  <a:pt x="8805" y="12103"/>
                  <a:pt x="7422" y="12103"/>
                </a:cubicBezTo>
                <a:cubicBezTo>
                  <a:pt x="6040" y="12103"/>
                  <a:pt x="4915" y="10980"/>
                  <a:pt x="4915" y="9596"/>
                </a:cubicBezTo>
                <a:cubicBezTo>
                  <a:pt x="4915" y="8214"/>
                  <a:pt x="6040" y="7089"/>
                  <a:pt x="7422" y="7089"/>
                </a:cubicBezTo>
                <a:close/>
                <a:moveTo>
                  <a:pt x="7422" y="5751"/>
                </a:moveTo>
                <a:cubicBezTo>
                  <a:pt x="5302" y="5751"/>
                  <a:pt x="3577" y="7477"/>
                  <a:pt x="3577" y="9596"/>
                </a:cubicBezTo>
                <a:cubicBezTo>
                  <a:pt x="3577" y="11716"/>
                  <a:pt x="5302" y="13441"/>
                  <a:pt x="7422" y="13441"/>
                </a:cubicBezTo>
                <a:cubicBezTo>
                  <a:pt x="9541" y="13441"/>
                  <a:pt x="11266" y="11716"/>
                  <a:pt x="11266" y="9596"/>
                </a:cubicBezTo>
                <a:cubicBezTo>
                  <a:pt x="11266" y="7477"/>
                  <a:pt x="9543" y="5751"/>
                  <a:pt x="7422" y="5751"/>
                </a:cubicBezTo>
                <a:close/>
                <a:moveTo>
                  <a:pt x="14677" y="12338"/>
                </a:moveTo>
                <a:cubicBezTo>
                  <a:pt x="14216" y="12338"/>
                  <a:pt x="13841" y="12711"/>
                  <a:pt x="13841" y="13174"/>
                </a:cubicBezTo>
                <a:cubicBezTo>
                  <a:pt x="13841" y="13512"/>
                  <a:pt x="14045" y="13817"/>
                  <a:pt x="14358" y="13946"/>
                </a:cubicBezTo>
                <a:cubicBezTo>
                  <a:pt x="14461" y="13989"/>
                  <a:pt x="14570" y="14010"/>
                  <a:pt x="14677" y="14010"/>
                </a:cubicBezTo>
                <a:cubicBezTo>
                  <a:pt x="14895" y="14010"/>
                  <a:pt x="15108" y="13925"/>
                  <a:pt x="15268" y="13765"/>
                </a:cubicBezTo>
                <a:cubicBezTo>
                  <a:pt x="15507" y="13525"/>
                  <a:pt x="15579" y="13166"/>
                  <a:pt x="15450" y="12854"/>
                </a:cubicBezTo>
                <a:cubicBezTo>
                  <a:pt x="15321" y="12541"/>
                  <a:pt x="15015" y="12338"/>
                  <a:pt x="14677" y="12338"/>
                </a:cubicBezTo>
                <a:close/>
                <a:moveTo>
                  <a:pt x="3076" y="13107"/>
                </a:moveTo>
                <a:cubicBezTo>
                  <a:pt x="2614" y="13107"/>
                  <a:pt x="2240" y="13480"/>
                  <a:pt x="2240" y="13943"/>
                </a:cubicBezTo>
                <a:cubicBezTo>
                  <a:pt x="2240" y="14281"/>
                  <a:pt x="2444" y="14586"/>
                  <a:pt x="2755" y="14715"/>
                </a:cubicBezTo>
                <a:cubicBezTo>
                  <a:pt x="2859" y="14758"/>
                  <a:pt x="2968" y="14779"/>
                  <a:pt x="3076" y="14779"/>
                </a:cubicBezTo>
                <a:cubicBezTo>
                  <a:pt x="3293" y="14779"/>
                  <a:pt x="3507" y="14694"/>
                  <a:pt x="3667" y="14534"/>
                </a:cubicBezTo>
                <a:cubicBezTo>
                  <a:pt x="3906" y="14294"/>
                  <a:pt x="3978" y="13935"/>
                  <a:pt x="3849" y="13623"/>
                </a:cubicBezTo>
                <a:cubicBezTo>
                  <a:pt x="3718" y="13310"/>
                  <a:pt x="3414" y="13107"/>
                  <a:pt x="3076" y="13107"/>
                </a:cubicBezTo>
                <a:close/>
                <a:moveTo>
                  <a:pt x="12203" y="14444"/>
                </a:moveTo>
                <a:cubicBezTo>
                  <a:pt x="11741" y="14444"/>
                  <a:pt x="11367" y="14818"/>
                  <a:pt x="11367" y="15279"/>
                </a:cubicBezTo>
                <a:cubicBezTo>
                  <a:pt x="11367" y="15618"/>
                  <a:pt x="11571" y="15923"/>
                  <a:pt x="11884" y="16052"/>
                </a:cubicBezTo>
                <a:cubicBezTo>
                  <a:pt x="11987" y="16095"/>
                  <a:pt x="12095" y="16116"/>
                  <a:pt x="12203" y="16116"/>
                </a:cubicBezTo>
                <a:cubicBezTo>
                  <a:pt x="12420" y="16116"/>
                  <a:pt x="12634" y="16031"/>
                  <a:pt x="12794" y="15872"/>
                </a:cubicBezTo>
                <a:cubicBezTo>
                  <a:pt x="13034" y="15632"/>
                  <a:pt x="13105" y="15273"/>
                  <a:pt x="12976" y="14960"/>
                </a:cubicBezTo>
                <a:cubicBezTo>
                  <a:pt x="12846" y="14648"/>
                  <a:pt x="12542" y="14444"/>
                  <a:pt x="12203" y="14444"/>
                </a:cubicBezTo>
                <a:close/>
                <a:moveTo>
                  <a:pt x="5818" y="14878"/>
                </a:moveTo>
                <a:cubicBezTo>
                  <a:pt x="5356" y="14878"/>
                  <a:pt x="4982" y="15253"/>
                  <a:pt x="4982" y="15715"/>
                </a:cubicBezTo>
                <a:cubicBezTo>
                  <a:pt x="4982" y="16052"/>
                  <a:pt x="5185" y="16357"/>
                  <a:pt x="5497" y="16487"/>
                </a:cubicBezTo>
                <a:cubicBezTo>
                  <a:pt x="5601" y="16530"/>
                  <a:pt x="5709" y="16551"/>
                  <a:pt x="5816" y="16551"/>
                </a:cubicBezTo>
                <a:cubicBezTo>
                  <a:pt x="6034" y="16551"/>
                  <a:pt x="6248" y="16465"/>
                  <a:pt x="6409" y="16305"/>
                </a:cubicBezTo>
                <a:cubicBezTo>
                  <a:pt x="6648" y="16067"/>
                  <a:pt x="6719" y="15707"/>
                  <a:pt x="6590" y="15394"/>
                </a:cubicBezTo>
                <a:cubicBezTo>
                  <a:pt x="6460" y="15083"/>
                  <a:pt x="6156" y="14878"/>
                  <a:pt x="5818" y="14878"/>
                </a:cubicBezTo>
                <a:close/>
                <a:moveTo>
                  <a:pt x="9027" y="15347"/>
                </a:moveTo>
                <a:cubicBezTo>
                  <a:pt x="8565" y="15347"/>
                  <a:pt x="8191" y="15721"/>
                  <a:pt x="8191" y="16183"/>
                </a:cubicBezTo>
                <a:cubicBezTo>
                  <a:pt x="8191" y="16520"/>
                  <a:pt x="8395" y="16825"/>
                  <a:pt x="8708" y="16954"/>
                </a:cubicBezTo>
                <a:cubicBezTo>
                  <a:pt x="8811" y="16997"/>
                  <a:pt x="8919" y="17018"/>
                  <a:pt x="9027" y="17018"/>
                </a:cubicBezTo>
                <a:cubicBezTo>
                  <a:pt x="9244" y="17018"/>
                  <a:pt x="9458" y="16933"/>
                  <a:pt x="9618" y="16774"/>
                </a:cubicBezTo>
                <a:cubicBezTo>
                  <a:pt x="9856" y="16535"/>
                  <a:pt x="9929" y="16175"/>
                  <a:pt x="9800" y="15862"/>
                </a:cubicBezTo>
                <a:cubicBezTo>
                  <a:pt x="9671" y="15550"/>
                  <a:pt x="9365" y="15347"/>
                  <a:pt x="9027" y="1534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820" name="Google Shape;820;p69"/>
          <p:cNvSpPr/>
          <p:nvPr/>
        </p:nvSpPr>
        <p:spPr>
          <a:xfrm>
            <a:off x="3755783" y="14344371"/>
            <a:ext cx="883830" cy="862395"/>
          </a:xfrm>
          <a:custGeom>
            <a:rect b="b" l="l" r="r" t="t"/>
            <a:pathLst>
              <a:path extrusionOk="0" h="17019" w="17442">
                <a:moveTo>
                  <a:pt x="11998" y="4588"/>
                </a:moveTo>
                <a:cubicBezTo>
                  <a:pt x="11891" y="4588"/>
                  <a:pt x="11782" y="4609"/>
                  <a:pt x="11679" y="4651"/>
                </a:cubicBezTo>
                <a:cubicBezTo>
                  <a:pt x="11369" y="4781"/>
                  <a:pt x="11166" y="5083"/>
                  <a:pt x="11166" y="5419"/>
                </a:cubicBezTo>
                <a:cubicBezTo>
                  <a:pt x="11167" y="5878"/>
                  <a:pt x="11539" y="6249"/>
                  <a:pt x="11997" y="6250"/>
                </a:cubicBezTo>
                <a:cubicBezTo>
                  <a:pt x="12333" y="6250"/>
                  <a:pt x="12637" y="6048"/>
                  <a:pt x="12765" y="5737"/>
                </a:cubicBezTo>
                <a:cubicBezTo>
                  <a:pt x="12894" y="5427"/>
                  <a:pt x="12823" y="5070"/>
                  <a:pt x="12585" y="4831"/>
                </a:cubicBezTo>
                <a:cubicBezTo>
                  <a:pt x="12427" y="4672"/>
                  <a:pt x="12214" y="4588"/>
                  <a:pt x="11998" y="4588"/>
                </a:cubicBezTo>
                <a:close/>
                <a:moveTo>
                  <a:pt x="9937" y="6648"/>
                </a:moveTo>
                <a:cubicBezTo>
                  <a:pt x="9601" y="6648"/>
                  <a:pt x="9297" y="6851"/>
                  <a:pt x="9169" y="7161"/>
                </a:cubicBezTo>
                <a:cubicBezTo>
                  <a:pt x="9040" y="7473"/>
                  <a:pt x="9111" y="7830"/>
                  <a:pt x="9349" y="8067"/>
                </a:cubicBezTo>
                <a:cubicBezTo>
                  <a:pt x="9509" y="8227"/>
                  <a:pt x="9722" y="8311"/>
                  <a:pt x="9938" y="8311"/>
                </a:cubicBezTo>
                <a:cubicBezTo>
                  <a:pt x="10045" y="8311"/>
                  <a:pt x="10152" y="8290"/>
                  <a:pt x="10255" y="8248"/>
                </a:cubicBezTo>
                <a:cubicBezTo>
                  <a:pt x="10566" y="8119"/>
                  <a:pt x="10768" y="7816"/>
                  <a:pt x="10768" y="7479"/>
                </a:cubicBezTo>
                <a:cubicBezTo>
                  <a:pt x="10768" y="7020"/>
                  <a:pt x="10396" y="6648"/>
                  <a:pt x="9937" y="6648"/>
                </a:cubicBezTo>
                <a:close/>
                <a:moveTo>
                  <a:pt x="5811" y="6654"/>
                </a:moveTo>
                <a:cubicBezTo>
                  <a:pt x="5639" y="6654"/>
                  <a:pt x="5466" y="6721"/>
                  <a:pt x="5335" y="6854"/>
                </a:cubicBezTo>
                <a:cubicBezTo>
                  <a:pt x="5118" y="7081"/>
                  <a:pt x="4947" y="7254"/>
                  <a:pt x="4796" y="7405"/>
                </a:cubicBezTo>
                <a:cubicBezTo>
                  <a:pt x="4595" y="7607"/>
                  <a:pt x="4437" y="7767"/>
                  <a:pt x="4285" y="7941"/>
                </a:cubicBezTo>
                <a:cubicBezTo>
                  <a:pt x="4037" y="8217"/>
                  <a:pt x="4064" y="8641"/>
                  <a:pt x="4342" y="8885"/>
                </a:cubicBezTo>
                <a:cubicBezTo>
                  <a:pt x="4468" y="8995"/>
                  <a:pt x="4624" y="9049"/>
                  <a:pt x="4778" y="9049"/>
                </a:cubicBezTo>
                <a:cubicBezTo>
                  <a:pt x="4967" y="9049"/>
                  <a:pt x="5155" y="8969"/>
                  <a:pt x="5286" y="8814"/>
                </a:cubicBezTo>
                <a:cubicBezTo>
                  <a:pt x="5410" y="8673"/>
                  <a:pt x="5548" y="8534"/>
                  <a:pt x="5739" y="8343"/>
                </a:cubicBezTo>
                <a:cubicBezTo>
                  <a:pt x="5885" y="8194"/>
                  <a:pt x="6070" y="8009"/>
                  <a:pt x="6295" y="7773"/>
                </a:cubicBezTo>
                <a:cubicBezTo>
                  <a:pt x="6545" y="7508"/>
                  <a:pt x="6534" y="7090"/>
                  <a:pt x="6270" y="6838"/>
                </a:cubicBezTo>
                <a:cubicBezTo>
                  <a:pt x="6142" y="6715"/>
                  <a:pt x="5977" y="6654"/>
                  <a:pt x="5811" y="6654"/>
                </a:cubicBezTo>
                <a:close/>
                <a:moveTo>
                  <a:pt x="10104" y="10837"/>
                </a:moveTo>
                <a:cubicBezTo>
                  <a:pt x="9938" y="10837"/>
                  <a:pt x="9771" y="10899"/>
                  <a:pt x="9642" y="11025"/>
                </a:cubicBezTo>
                <a:cubicBezTo>
                  <a:pt x="9086" y="11561"/>
                  <a:pt x="8811" y="11825"/>
                  <a:pt x="8536" y="12064"/>
                </a:cubicBezTo>
                <a:cubicBezTo>
                  <a:pt x="8270" y="12308"/>
                  <a:pt x="8246" y="12719"/>
                  <a:pt x="8483" y="12992"/>
                </a:cubicBezTo>
                <a:cubicBezTo>
                  <a:pt x="8615" y="13143"/>
                  <a:pt x="8799" y="13220"/>
                  <a:pt x="8985" y="13220"/>
                </a:cubicBezTo>
                <a:cubicBezTo>
                  <a:pt x="9135" y="13220"/>
                  <a:pt x="9286" y="13169"/>
                  <a:pt x="9411" y="13066"/>
                </a:cubicBezTo>
                <a:cubicBezTo>
                  <a:pt x="9707" y="12806"/>
                  <a:pt x="9994" y="12533"/>
                  <a:pt x="10566" y="11978"/>
                </a:cubicBezTo>
                <a:cubicBezTo>
                  <a:pt x="10830" y="11724"/>
                  <a:pt x="10836" y="11303"/>
                  <a:pt x="10581" y="11039"/>
                </a:cubicBezTo>
                <a:cubicBezTo>
                  <a:pt x="10451" y="10904"/>
                  <a:pt x="10278" y="10837"/>
                  <a:pt x="10104" y="10837"/>
                </a:cubicBezTo>
                <a:close/>
                <a:moveTo>
                  <a:pt x="15264" y="1331"/>
                </a:moveTo>
                <a:cubicBezTo>
                  <a:pt x="15521" y="1331"/>
                  <a:pt x="15696" y="1474"/>
                  <a:pt x="15769" y="1545"/>
                </a:cubicBezTo>
                <a:lnTo>
                  <a:pt x="15768" y="1547"/>
                </a:lnTo>
                <a:cubicBezTo>
                  <a:pt x="15958" y="1733"/>
                  <a:pt x="16030" y="2008"/>
                  <a:pt x="15956" y="2264"/>
                </a:cubicBezTo>
                <a:cubicBezTo>
                  <a:pt x="15604" y="3525"/>
                  <a:pt x="14713" y="5568"/>
                  <a:pt x="12471" y="8137"/>
                </a:cubicBezTo>
                <a:cubicBezTo>
                  <a:pt x="11828" y="8877"/>
                  <a:pt x="11533" y="9856"/>
                  <a:pt x="11661" y="10827"/>
                </a:cubicBezTo>
                <a:cubicBezTo>
                  <a:pt x="11839" y="12209"/>
                  <a:pt x="11508" y="14160"/>
                  <a:pt x="10366" y="15407"/>
                </a:cubicBezTo>
                <a:cubicBezTo>
                  <a:pt x="10203" y="15583"/>
                  <a:pt x="9977" y="15686"/>
                  <a:pt x="9738" y="15690"/>
                </a:cubicBezTo>
                <a:cubicBezTo>
                  <a:pt x="9730" y="15690"/>
                  <a:pt x="9722" y="15690"/>
                  <a:pt x="9714" y="15690"/>
                </a:cubicBezTo>
                <a:cubicBezTo>
                  <a:pt x="9474" y="15690"/>
                  <a:pt x="9245" y="15595"/>
                  <a:pt x="9077" y="15426"/>
                </a:cubicBezTo>
                <a:lnTo>
                  <a:pt x="1890" y="8306"/>
                </a:lnTo>
                <a:cubicBezTo>
                  <a:pt x="1716" y="8131"/>
                  <a:pt x="1621" y="7892"/>
                  <a:pt x="1628" y="7647"/>
                </a:cubicBezTo>
                <a:cubicBezTo>
                  <a:pt x="1632" y="7407"/>
                  <a:pt x="1735" y="7180"/>
                  <a:pt x="1911" y="7019"/>
                </a:cubicBezTo>
                <a:cubicBezTo>
                  <a:pt x="2950" y="6067"/>
                  <a:pt x="4483" y="5678"/>
                  <a:pt x="5763" y="5678"/>
                </a:cubicBezTo>
                <a:cubicBezTo>
                  <a:pt x="6012" y="5678"/>
                  <a:pt x="6252" y="5693"/>
                  <a:pt x="6476" y="5721"/>
                </a:cubicBezTo>
                <a:cubicBezTo>
                  <a:pt x="6621" y="5740"/>
                  <a:pt x="6766" y="5749"/>
                  <a:pt x="6910" y="5749"/>
                </a:cubicBezTo>
                <a:cubicBezTo>
                  <a:pt x="7734" y="5749"/>
                  <a:pt x="8537" y="5451"/>
                  <a:pt x="9164" y="4902"/>
                </a:cubicBezTo>
                <a:cubicBezTo>
                  <a:pt x="11764" y="2616"/>
                  <a:pt x="13804" y="1714"/>
                  <a:pt x="15058" y="1361"/>
                </a:cubicBezTo>
                <a:cubicBezTo>
                  <a:pt x="15132" y="1340"/>
                  <a:pt x="15200" y="1331"/>
                  <a:pt x="15264" y="1331"/>
                </a:cubicBezTo>
                <a:close/>
                <a:moveTo>
                  <a:pt x="15266" y="1"/>
                </a:moveTo>
                <a:cubicBezTo>
                  <a:pt x="15077" y="1"/>
                  <a:pt x="14886" y="27"/>
                  <a:pt x="14697" y="80"/>
                </a:cubicBezTo>
                <a:cubicBezTo>
                  <a:pt x="13311" y="472"/>
                  <a:pt x="11074" y="1453"/>
                  <a:pt x="8286" y="3902"/>
                </a:cubicBezTo>
                <a:cubicBezTo>
                  <a:pt x="7902" y="4238"/>
                  <a:pt x="7413" y="4419"/>
                  <a:pt x="6910" y="4419"/>
                </a:cubicBezTo>
                <a:cubicBezTo>
                  <a:pt x="6821" y="4419"/>
                  <a:pt x="6731" y="4414"/>
                  <a:pt x="6642" y="4402"/>
                </a:cubicBezTo>
                <a:cubicBezTo>
                  <a:pt x="6358" y="4366"/>
                  <a:pt x="6064" y="4349"/>
                  <a:pt x="5764" y="4349"/>
                </a:cubicBezTo>
                <a:cubicBezTo>
                  <a:pt x="5103" y="4349"/>
                  <a:pt x="4418" y="4434"/>
                  <a:pt x="3770" y="4601"/>
                </a:cubicBezTo>
                <a:cubicBezTo>
                  <a:pt x="2687" y="4881"/>
                  <a:pt x="1733" y="5378"/>
                  <a:pt x="1014" y="6038"/>
                </a:cubicBezTo>
                <a:cubicBezTo>
                  <a:pt x="569" y="6443"/>
                  <a:pt x="310" y="7012"/>
                  <a:pt x="300" y="7614"/>
                </a:cubicBezTo>
                <a:cubicBezTo>
                  <a:pt x="286" y="8222"/>
                  <a:pt x="520" y="8810"/>
                  <a:pt x="949" y="9243"/>
                </a:cubicBezTo>
                <a:lnTo>
                  <a:pt x="952" y="9247"/>
                </a:lnTo>
                <a:lnTo>
                  <a:pt x="8141" y="16369"/>
                </a:lnTo>
                <a:cubicBezTo>
                  <a:pt x="8560" y="16784"/>
                  <a:pt x="9126" y="17016"/>
                  <a:pt x="9717" y="17018"/>
                </a:cubicBezTo>
                <a:lnTo>
                  <a:pt x="9768" y="17018"/>
                </a:lnTo>
                <a:cubicBezTo>
                  <a:pt x="10370" y="17007"/>
                  <a:pt x="10941" y="16749"/>
                  <a:pt x="11346" y="16304"/>
                </a:cubicBezTo>
                <a:cubicBezTo>
                  <a:pt x="12008" y="15581"/>
                  <a:pt x="12505" y="14624"/>
                  <a:pt x="12783" y="13537"/>
                </a:cubicBezTo>
                <a:cubicBezTo>
                  <a:pt x="13028" y="12590"/>
                  <a:pt x="13096" y="11567"/>
                  <a:pt x="12978" y="10655"/>
                </a:cubicBezTo>
                <a:cubicBezTo>
                  <a:pt x="12901" y="10062"/>
                  <a:pt x="13081" y="9463"/>
                  <a:pt x="13473" y="9011"/>
                </a:cubicBezTo>
                <a:cubicBezTo>
                  <a:pt x="15879" y="6254"/>
                  <a:pt x="16848" y="4014"/>
                  <a:pt x="17237" y="2622"/>
                </a:cubicBezTo>
                <a:lnTo>
                  <a:pt x="17237" y="2620"/>
                </a:lnTo>
                <a:cubicBezTo>
                  <a:pt x="17442" y="1892"/>
                  <a:pt x="17241" y="1137"/>
                  <a:pt x="16707" y="604"/>
                </a:cubicBezTo>
                <a:cubicBezTo>
                  <a:pt x="16313" y="210"/>
                  <a:pt x="15800" y="1"/>
                  <a:pt x="15266" y="1"/>
                </a:cubicBezTo>
                <a:close/>
                <a:moveTo>
                  <a:pt x="1993" y="12432"/>
                </a:moveTo>
                <a:cubicBezTo>
                  <a:pt x="1770" y="12432"/>
                  <a:pt x="1552" y="12544"/>
                  <a:pt x="1427" y="12748"/>
                </a:cubicBezTo>
                <a:cubicBezTo>
                  <a:pt x="743" y="13860"/>
                  <a:pt x="706" y="13945"/>
                  <a:pt x="424" y="14703"/>
                </a:cubicBezTo>
                <a:lnTo>
                  <a:pt x="406" y="14749"/>
                </a:lnTo>
                <a:cubicBezTo>
                  <a:pt x="0" y="15846"/>
                  <a:pt x="809" y="17014"/>
                  <a:pt x="1980" y="17019"/>
                </a:cubicBezTo>
                <a:lnTo>
                  <a:pt x="1980" y="17019"/>
                </a:lnTo>
                <a:cubicBezTo>
                  <a:pt x="2167" y="17019"/>
                  <a:pt x="2352" y="16987"/>
                  <a:pt x="2530" y="16927"/>
                </a:cubicBezTo>
                <a:cubicBezTo>
                  <a:pt x="3362" y="16643"/>
                  <a:pt x="4539" y="15960"/>
                  <a:pt x="4587" y="15931"/>
                </a:cubicBezTo>
                <a:cubicBezTo>
                  <a:pt x="4905" y="15746"/>
                  <a:pt x="5012" y="15339"/>
                  <a:pt x="4827" y="15022"/>
                </a:cubicBezTo>
                <a:cubicBezTo>
                  <a:pt x="4704" y="14810"/>
                  <a:pt x="4481" y="14692"/>
                  <a:pt x="4252" y="14692"/>
                </a:cubicBezTo>
                <a:cubicBezTo>
                  <a:pt x="4138" y="14692"/>
                  <a:pt x="4024" y="14721"/>
                  <a:pt x="3919" y="14782"/>
                </a:cubicBezTo>
                <a:cubicBezTo>
                  <a:pt x="3907" y="14789"/>
                  <a:pt x="2807" y="15428"/>
                  <a:pt x="2101" y="15668"/>
                </a:cubicBezTo>
                <a:cubicBezTo>
                  <a:pt x="2063" y="15682"/>
                  <a:pt x="2023" y="15689"/>
                  <a:pt x="1983" y="15689"/>
                </a:cubicBezTo>
                <a:cubicBezTo>
                  <a:pt x="1889" y="15689"/>
                  <a:pt x="1796" y="15650"/>
                  <a:pt x="1729" y="15579"/>
                </a:cubicBezTo>
                <a:cubicBezTo>
                  <a:pt x="1632" y="15484"/>
                  <a:pt x="1601" y="15340"/>
                  <a:pt x="1651" y="15213"/>
                </a:cubicBezTo>
                <a:lnTo>
                  <a:pt x="1669" y="15167"/>
                </a:lnTo>
                <a:cubicBezTo>
                  <a:pt x="1922" y="14485"/>
                  <a:pt x="1927" y="14472"/>
                  <a:pt x="2559" y="13446"/>
                </a:cubicBezTo>
                <a:cubicBezTo>
                  <a:pt x="2751" y="13132"/>
                  <a:pt x="2654" y="12723"/>
                  <a:pt x="2341" y="12531"/>
                </a:cubicBezTo>
                <a:cubicBezTo>
                  <a:pt x="2233" y="12464"/>
                  <a:pt x="2112" y="12432"/>
                  <a:pt x="1993" y="12432"/>
                </a:cubicBezTo>
                <a:close/>
                <a:moveTo>
                  <a:pt x="1980" y="17019"/>
                </a:moveTo>
                <a:cubicBezTo>
                  <a:pt x="1979" y="17019"/>
                  <a:pt x="1979" y="17019"/>
                  <a:pt x="1979" y="17019"/>
                </a:cubicBezTo>
                <a:lnTo>
                  <a:pt x="1980" y="17019"/>
                </a:lnTo>
                <a:cubicBezTo>
                  <a:pt x="1980" y="17019"/>
                  <a:pt x="1980" y="17019"/>
                  <a:pt x="1980" y="1701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821" name="Google Shape;821;p69"/>
          <p:cNvSpPr/>
          <p:nvPr/>
        </p:nvSpPr>
        <p:spPr>
          <a:xfrm>
            <a:off x="7515935" y="12967042"/>
            <a:ext cx="871263" cy="862395"/>
          </a:xfrm>
          <a:custGeom>
            <a:rect b="b" l="l" r="r" t="t"/>
            <a:pathLst>
              <a:path extrusionOk="0" h="17019" w="17194">
                <a:moveTo>
                  <a:pt x="6384" y="2936"/>
                </a:moveTo>
                <a:cubicBezTo>
                  <a:pt x="6199" y="2936"/>
                  <a:pt x="6014" y="3013"/>
                  <a:pt x="5882" y="3163"/>
                </a:cubicBezTo>
                <a:cubicBezTo>
                  <a:pt x="5537" y="3572"/>
                  <a:pt x="5137" y="4002"/>
                  <a:pt x="4623" y="4515"/>
                </a:cubicBezTo>
                <a:cubicBezTo>
                  <a:pt x="4193" y="4945"/>
                  <a:pt x="3759" y="5347"/>
                  <a:pt x="3334" y="5709"/>
                </a:cubicBezTo>
                <a:cubicBezTo>
                  <a:pt x="3122" y="5889"/>
                  <a:pt x="3045" y="6183"/>
                  <a:pt x="3142" y="6445"/>
                </a:cubicBezTo>
                <a:cubicBezTo>
                  <a:pt x="3238" y="6706"/>
                  <a:pt x="3487" y="6878"/>
                  <a:pt x="3765" y="6880"/>
                </a:cubicBezTo>
                <a:lnTo>
                  <a:pt x="3765" y="6880"/>
                </a:lnTo>
                <a:cubicBezTo>
                  <a:pt x="3922" y="6880"/>
                  <a:pt x="4075" y="6823"/>
                  <a:pt x="4194" y="6720"/>
                </a:cubicBezTo>
                <a:cubicBezTo>
                  <a:pt x="4647" y="6335"/>
                  <a:pt x="5107" y="5909"/>
                  <a:pt x="5563" y="5454"/>
                </a:cubicBezTo>
                <a:cubicBezTo>
                  <a:pt x="6104" y="4913"/>
                  <a:pt x="6527" y="4458"/>
                  <a:pt x="6898" y="4020"/>
                </a:cubicBezTo>
                <a:cubicBezTo>
                  <a:pt x="7128" y="3740"/>
                  <a:pt x="7089" y="3325"/>
                  <a:pt x="6812" y="3092"/>
                </a:cubicBezTo>
                <a:cubicBezTo>
                  <a:pt x="6688" y="2987"/>
                  <a:pt x="6536" y="2936"/>
                  <a:pt x="6384" y="2936"/>
                </a:cubicBezTo>
                <a:close/>
                <a:moveTo>
                  <a:pt x="3765" y="6880"/>
                </a:moveTo>
                <a:cubicBezTo>
                  <a:pt x="3765" y="6880"/>
                  <a:pt x="3765" y="6880"/>
                  <a:pt x="3764" y="6880"/>
                </a:cubicBezTo>
                <a:lnTo>
                  <a:pt x="3766" y="6880"/>
                </a:lnTo>
                <a:cubicBezTo>
                  <a:pt x="3766" y="6880"/>
                  <a:pt x="3765" y="6880"/>
                  <a:pt x="3765" y="6880"/>
                </a:cubicBezTo>
                <a:close/>
                <a:moveTo>
                  <a:pt x="9944" y="2698"/>
                </a:moveTo>
                <a:cubicBezTo>
                  <a:pt x="9735" y="2698"/>
                  <a:pt x="9529" y="2797"/>
                  <a:pt x="9399" y="2981"/>
                </a:cubicBezTo>
                <a:cubicBezTo>
                  <a:pt x="8706" y="3981"/>
                  <a:pt x="7708" y="5136"/>
                  <a:pt x="6431" y="6413"/>
                </a:cubicBezTo>
                <a:cubicBezTo>
                  <a:pt x="5323" y="7522"/>
                  <a:pt x="4230" y="8459"/>
                  <a:pt x="3181" y="9197"/>
                </a:cubicBezTo>
                <a:cubicBezTo>
                  <a:pt x="2882" y="9408"/>
                  <a:pt x="2809" y="9822"/>
                  <a:pt x="3020" y="10123"/>
                </a:cubicBezTo>
                <a:cubicBezTo>
                  <a:pt x="3151" y="10307"/>
                  <a:pt x="3357" y="10405"/>
                  <a:pt x="3566" y="10405"/>
                </a:cubicBezTo>
                <a:cubicBezTo>
                  <a:pt x="3698" y="10405"/>
                  <a:pt x="3831" y="10366"/>
                  <a:pt x="3948" y="10284"/>
                </a:cubicBezTo>
                <a:cubicBezTo>
                  <a:pt x="5057" y="9502"/>
                  <a:pt x="6210" y="8515"/>
                  <a:pt x="7372" y="7353"/>
                </a:cubicBezTo>
                <a:cubicBezTo>
                  <a:pt x="8705" y="6020"/>
                  <a:pt x="9755" y="4803"/>
                  <a:pt x="10492" y="3737"/>
                </a:cubicBezTo>
                <a:cubicBezTo>
                  <a:pt x="10698" y="3435"/>
                  <a:pt x="10621" y="3023"/>
                  <a:pt x="10321" y="2816"/>
                </a:cubicBezTo>
                <a:cubicBezTo>
                  <a:pt x="10206" y="2737"/>
                  <a:pt x="10074" y="2698"/>
                  <a:pt x="9944" y="2698"/>
                </a:cubicBezTo>
                <a:close/>
                <a:moveTo>
                  <a:pt x="8582" y="0"/>
                </a:moveTo>
                <a:cubicBezTo>
                  <a:pt x="6319" y="0"/>
                  <a:pt x="4188" y="884"/>
                  <a:pt x="2579" y="2489"/>
                </a:cubicBezTo>
                <a:cubicBezTo>
                  <a:pt x="964" y="4100"/>
                  <a:pt x="74" y="6238"/>
                  <a:pt x="74" y="8509"/>
                </a:cubicBezTo>
                <a:cubicBezTo>
                  <a:pt x="73" y="9970"/>
                  <a:pt x="449" y="11408"/>
                  <a:pt x="1165" y="12682"/>
                </a:cubicBezTo>
                <a:cubicBezTo>
                  <a:pt x="1532" y="13329"/>
                  <a:pt x="2206" y="13692"/>
                  <a:pt x="2900" y="13692"/>
                </a:cubicBezTo>
                <a:cubicBezTo>
                  <a:pt x="3232" y="13692"/>
                  <a:pt x="3568" y="13609"/>
                  <a:pt x="3878" y="13435"/>
                </a:cubicBezTo>
                <a:cubicBezTo>
                  <a:pt x="5082" y="12758"/>
                  <a:pt x="6994" y="11470"/>
                  <a:pt x="9285" y="9179"/>
                </a:cubicBezTo>
                <a:cubicBezTo>
                  <a:pt x="9557" y="8922"/>
                  <a:pt x="9564" y="8490"/>
                  <a:pt x="9298" y="8226"/>
                </a:cubicBezTo>
                <a:cubicBezTo>
                  <a:pt x="9168" y="8096"/>
                  <a:pt x="8998" y="8031"/>
                  <a:pt x="8828" y="8031"/>
                </a:cubicBezTo>
                <a:cubicBezTo>
                  <a:pt x="8653" y="8031"/>
                  <a:pt x="8477" y="8101"/>
                  <a:pt x="8346" y="8240"/>
                </a:cubicBezTo>
                <a:cubicBezTo>
                  <a:pt x="6161" y="10424"/>
                  <a:pt x="4356" y="11641"/>
                  <a:pt x="3226" y="12277"/>
                </a:cubicBezTo>
                <a:cubicBezTo>
                  <a:pt x="3123" y="12336"/>
                  <a:pt x="3010" y="12364"/>
                  <a:pt x="2899" y="12364"/>
                </a:cubicBezTo>
                <a:cubicBezTo>
                  <a:pt x="2670" y="12364"/>
                  <a:pt x="2447" y="12244"/>
                  <a:pt x="2324" y="12030"/>
                </a:cubicBezTo>
                <a:cubicBezTo>
                  <a:pt x="1720" y="10955"/>
                  <a:pt x="1403" y="9743"/>
                  <a:pt x="1403" y="8510"/>
                </a:cubicBezTo>
                <a:cubicBezTo>
                  <a:pt x="1403" y="6595"/>
                  <a:pt x="2155" y="4791"/>
                  <a:pt x="3518" y="3432"/>
                </a:cubicBezTo>
                <a:cubicBezTo>
                  <a:pt x="4877" y="2076"/>
                  <a:pt x="6675" y="1331"/>
                  <a:pt x="8584" y="1331"/>
                </a:cubicBezTo>
                <a:cubicBezTo>
                  <a:pt x="10232" y="1335"/>
                  <a:pt x="11803" y="1885"/>
                  <a:pt x="13085" y="2918"/>
                </a:cubicBezTo>
                <a:cubicBezTo>
                  <a:pt x="13208" y="3017"/>
                  <a:pt x="13355" y="3065"/>
                  <a:pt x="13501" y="3065"/>
                </a:cubicBezTo>
                <a:cubicBezTo>
                  <a:pt x="13696" y="3065"/>
                  <a:pt x="13888" y="2980"/>
                  <a:pt x="14020" y="2818"/>
                </a:cubicBezTo>
                <a:lnTo>
                  <a:pt x="14019" y="2816"/>
                </a:lnTo>
                <a:cubicBezTo>
                  <a:pt x="14248" y="2530"/>
                  <a:pt x="14204" y="2112"/>
                  <a:pt x="13919" y="1881"/>
                </a:cubicBezTo>
                <a:cubicBezTo>
                  <a:pt x="13184" y="1289"/>
                  <a:pt x="12357" y="823"/>
                  <a:pt x="11471" y="504"/>
                </a:cubicBezTo>
                <a:cubicBezTo>
                  <a:pt x="10544" y="172"/>
                  <a:pt x="9566" y="2"/>
                  <a:pt x="8582" y="0"/>
                </a:cubicBezTo>
                <a:close/>
                <a:moveTo>
                  <a:pt x="15455" y="1"/>
                </a:moveTo>
                <a:cubicBezTo>
                  <a:pt x="15337" y="1"/>
                  <a:pt x="15213" y="10"/>
                  <a:pt x="15083" y="27"/>
                </a:cubicBezTo>
                <a:cubicBezTo>
                  <a:pt x="14715" y="70"/>
                  <a:pt x="14454" y="407"/>
                  <a:pt x="14503" y="773"/>
                </a:cubicBezTo>
                <a:cubicBezTo>
                  <a:pt x="14547" y="1109"/>
                  <a:pt x="14833" y="1351"/>
                  <a:pt x="15161" y="1351"/>
                </a:cubicBezTo>
                <a:cubicBezTo>
                  <a:pt x="15193" y="1351"/>
                  <a:pt x="15225" y="1349"/>
                  <a:pt x="15257" y="1344"/>
                </a:cubicBezTo>
                <a:cubicBezTo>
                  <a:pt x="15332" y="1335"/>
                  <a:pt x="15395" y="1331"/>
                  <a:pt x="15448" y="1331"/>
                </a:cubicBezTo>
                <a:cubicBezTo>
                  <a:pt x="15599" y="1331"/>
                  <a:pt x="15669" y="1362"/>
                  <a:pt x="15686" y="1377"/>
                </a:cubicBezTo>
                <a:cubicBezTo>
                  <a:pt x="15740" y="1431"/>
                  <a:pt x="15814" y="1667"/>
                  <a:pt x="15710" y="2177"/>
                </a:cubicBezTo>
                <a:cubicBezTo>
                  <a:pt x="15595" y="2746"/>
                  <a:pt x="15296" y="3486"/>
                  <a:pt x="14845" y="4315"/>
                </a:cubicBezTo>
                <a:cubicBezTo>
                  <a:pt x="13837" y="6168"/>
                  <a:pt x="12213" y="8257"/>
                  <a:pt x="10272" y="10198"/>
                </a:cubicBezTo>
                <a:cubicBezTo>
                  <a:pt x="8330" y="12140"/>
                  <a:pt x="6240" y="13763"/>
                  <a:pt x="4388" y="14771"/>
                </a:cubicBezTo>
                <a:cubicBezTo>
                  <a:pt x="3560" y="15222"/>
                  <a:pt x="2820" y="15521"/>
                  <a:pt x="2250" y="15637"/>
                </a:cubicBezTo>
                <a:cubicBezTo>
                  <a:pt x="2064" y="15675"/>
                  <a:pt x="1914" y="15689"/>
                  <a:pt x="1797" y="15689"/>
                </a:cubicBezTo>
                <a:cubicBezTo>
                  <a:pt x="1592" y="15689"/>
                  <a:pt x="1485" y="15647"/>
                  <a:pt x="1451" y="15612"/>
                </a:cubicBezTo>
                <a:cubicBezTo>
                  <a:pt x="1407" y="15569"/>
                  <a:pt x="1384" y="15405"/>
                  <a:pt x="1428" y="15139"/>
                </a:cubicBezTo>
                <a:cubicBezTo>
                  <a:pt x="1488" y="14776"/>
                  <a:pt x="1243" y="14435"/>
                  <a:pt x="880" y="14374"/>
                </a:cubicBezTo>
                <a:cubicBezTo>
                  <a:pt x="844" y="14368"/>
                  <a:pt x="807" y="14365"/>
                  <a:pt x="772" y="14365"/>
                </a:cubicBezTo>
                <a:cubicBezTo>
                  <a:pt x="452" y="14365"/>
                  <a:pt x="170" y="14596"/>
                  <a:pt x="116" y="14923"/>
                </a:cubicBezTo>
                <a:cubicBezTo>
                  <a:pt x="0" y="15626"/>
                  <a:pt x="132" y="16176"/>
                  <a:pt x="512" y="16553"/>
                </a:cubicBezTo>
                <a:cubicBezTo>
                  <a:pt x="822" y="16863"/>
                  <a:pt x="1250" y="17018"/>
                  <a:pt x="1793" y="17018"/>
                </a:cubicBezTo>
                <a:cubicBezTo>
                  <a:pt x="2035" y="17016"/>
                  <a:pt x="2277" y="16989"/>
                  <a:pt x="2514" y="16939"/>
                </a:cubicBezTo>
                <a:lnTo>
                  <a:pt x="2514" y="16941"/>
                </a:lnTo>
                <a:cubicBezTo>
                  <a:pt x="3222" y="16797"/>
                  <a:pt x="4066" y="16460"/>
                  <a:pt x="5024" y="15940"/>
                </a:cubicBezTo>
                <a:cubicBezTo>
                  <a:pt x="6985" y="14873"/>
                  <a:pt x="9182" y="13167"/>
                  <a:pt x="11211" y="11139"/>
                </a:cubicBezTo>
                <a:cubicBezTo>
                  <a:pt x="13241" y="9109"/>
                  <a:pt x="14946" y="6912"/>
                  <a:pt x="16013" y="4950"/>
                </a:cubicBezTo>
                <a:cubicBezTo>
                  <a:pt x="16533" y="3994"/>
                  <a:pt x="16870" y="3149"/>
                  <a:pt x="17013" y="2440"/>
                </a:cubicBezTo>
                <a:cubicBezTo>
                  <a:pt x="17194" y="1549"/>
                  <a:pt x="17063" y="875"/>
                  <a:pt x="16626" y="438"/>
                </a:cubicBezTo>
                <a:cubicBezTo>
                  <a:pt x="16335" y="147"/>
                  <a:pt x="15943" y="1"/>
                  <a:pt x="15455" y="1"/>
                </a:cubicBezTo>
                <a:close/>
                <a:moveTo>
                  <a:pt x="16358" y="6791"/>
                </a:moveTo>
                <a:cubicBezTo>
                  <a:pt x="16328" y="6791"/>
                  <a:pt x="16298" y="6793"/>
                  <a:pt x="16268" y="6797"/>
                </a:cubicBezTo>
                <a:cubicBezTo>
                  <a:pt x="15908" y="6846"/>
                  <a:pt x="15653" y="7175"/>
                  <a:pt x="15697" y="7537"/>
                </a:cubicBezTo>
                <a:cubicBezTo>
                  <a:pt x="15740" y="7858"/>
                  <a:pt x="15762" y="8184"/>
                  <a:pt x="15762" y="8510"/>
                </a:cubicBezTo>
                <a:cubicBezTo>
                  <a:pt x="15762" y="12469"/>
                  <a:pt x="12543" y="15689"/>
                  <a:pt x="8584" y="15689"/>
                </a:cubicBezTo>
                <a:cubicBezTo>
                  <a:pt x="8238" y="15689"/>
                  <a:pt x="7869" y="15682"/>
                  <a:pt x="7518" y="15630"/>
                </a:cubicBezTo>
                <a:cubicBezTo>
                  <a:pt x="7488" y="15625"/>
                  <a:pt x="7457" y="15623"/>
                  <a:pt x="7428" y="15623"/>
                </a:cubicBezTo>
                <a:cubicBezTo>
                  <a:pt x="7102" y="15623"/>
                  <a:pt x="6818" y="15860"/>
                  <a:pt x="6770" y="16191"/>
                </a:cubicBezTo>
                <a:cubicBezTo>
                  <a:pt x="6716" y="16551"/>
                  <a:pt x="6963" y="16888"/>
                  <a:pt x="7323" y="16946"/>
                </a:cubicBezTo>
                <a:cubicBezTo>
                  <a:pt x="7758" y="17010"/>
                  <a:pt x="8187" y="17018"/>
                  <a:pt x="8584" y="17018"/>
                </a:cubicBezTo>
                <a:cubicBezTo>
                  <a:pt x="10856" y="17018"/>
                  <a:pt x="12993" y="16133"/>
                  <a:pt x="14601" y="14527"/>
                </a:cubicBezTo>
                <a:cubicBezTo>
                  <a:pt x="16207" y="12919"/>
                  <a:pt x="17092" y="10783"/>
                  <a:pt x="17092" y="8510"/>
                </a:cubicBezTo>
                <a:cubicBezTo>
                  <a:pt x="17092" y="8125"/>
                  <a:pt x="17067" y="7740"/>
                  <a:pt x="17015" y="7357"/>
                </a:cubicBezTo>
                <a:lnTo>
                  <a:pt x="17014" y="7357"/>
                </a:lnTo>
                <a:cubicBezTo>
                  <a:pt x="16965" y="7028"/>
                  <a:pt x="16682" y="6791"/>
                  <a:pt x="16358" y="679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822" name="Google Shape;822;p69"/>
          <p:cNvSpPr/>
          <p:nvPr/>
        </p:nvSpPr>
        <p:spPr>
          <a:xfrm>
            <a:off x="5639026" y="12973123"/>
            <a:ext cx="862801" cy="862243"/>
          </a:xfrm>
          <a:custGeom>
            <a:rect b="b" l="l" r="r" t="t"/>
            <a:pathLst>
              <a:path extrusionOk="0" h="17016" w="17027">
                <a:moveTo>
                  <a:pt x="2995" y="3455"/>
                </a:moveTo>
                <a:cubicBezTo>
                  <a:pt x="2888" y="3455"/>
                  <a:pt x="2781" y="3476"/>
                  <a:pt x="2678" y="3518"/>
                </a:cubicBezTo>
                <a:cubicBezTo>
                  <a:pt x="2367" y="3647"/>
                  <a:pt x="2165" y="3951"/>
                  <a:pt x="2165" y="4287"/>
                </a:cubicBezTo>
                <a:cubicBezTo>
                  <a:pt x="2165" y="4744"/>
                  <a:pt x="2536" y="5116"/>
                  <a:pt x="2994" y="5116"/>
                </a:cubicBezTo>
                <a:cubicBezTo>
                  <a:pt x="2995" y="5116"/>
                  <a:pt x="2995" y="5116"/>
                  <a:pt x="2996" y="5116"/>
                </a:cubicBezTo>
                <a:cubicBezTo>
                  <a:pt x="3333" y="5116"/>
                  <a:pt x="3635" y="4915"/>
                  <a:pt x="3764" y="4603"/>
                </a:cubicBezTo>
                <a:cubicBezTo>
                  <a:pt x="3892" y="4293"/>
                  <a:pt x="3821" y="3936"/>
                  <a:pt x="3583" y="3699"/>
                </a:cubicBezTo>
                <a:cubicBezTo>
                  <a:pt x="3424" y="3540"/>
                  <a:pt x="3211" y="3455"/>
                  <a:pt x="2995" y="3455"/>
                </a:cubicBezTo>
                <a:close/>
                <a:moveTo>
                  <a:pt x="13631" y="3522"/>
                </a:moveTo>
                <a:cubicBezTo>
                  <a:pt x="13415" y="3522"/>
                  <a:pt x="13202" y="3606"/>
                  <a:pt x="13044" y="3765"/>
                </a:cubicBezTo>
                <a:cubicBezTo>
                  <a:pt x="12806" y="4003"/>
                  <a:pt x="12735" y="4361"/>
                  <a:pt x="12864" y="4671"/>
                </a:cubicBezTo>
                <a:cubicBezTo>
                  <a:pt x="12992" y="4982"/>
                  <a:pt x="13296" y="5184"/>
                  <a:pt x="13632" y="5184"/>
                </a:cubicBezTo>
                <a:cubicBezTo>
                  <a:pt x="14091" y="5184"/>
                  <a:pt x="14463" y="4812"/>
                  <a:pt x="14463" y="4353"/>
                </a:cubicBezTo>
                <a:cubicBezTo>
                  <a:pt x="14463" y="4016"/>
                  <a:pt x="14260" y="3713"/>
                  <a:pt x="13950" y="3585"/>
                </a:cubicBezTo>
                <a:cubicBezTo>
                  <a:pt x="13847" y="3542"/>
                  <a:pt x="13738" y="3522"/>
                  <a:pt x="13631" y="3522"/>
                </a:cubicBezTo>
                <a:close/>
                <a:moveTo>
                  <a:pt x="8314" y="3755"/>
                </a:moveTo>
                <a:cubicBezTo>
                  <a:pt x="7978" y="3755"/>
                  <a:pt x="7674" y="3957"/>
                  <a:pt x="7546" y="4268"/>
                </a:cubicBezTo>
                <a:cubicBezTo>
                  <a:pt x="7417" y="4578"/>
                  <a:pt x="7488" y="4936"/>
                  <a:pt x="7727" y="5173"/>
                </a:cubicBezTo>
                <a:cubicBezTo>
                  <a:pt x="7886" y="5332"/>
                  <a:pt x="8099" y="5417"/>
                  <a:pt x="8315" y="5417"/>
                </a:cubicBezTo>
                <a:cubicBezTo>
                  <a:pt x="8422" y="5417"/>
                  <a:pt x="8530" y="5396"/>
                  <a:pt x="8632" y="5354"/>
                </a:cubicBezTo>
                <a:cubicBezTo>
                  <a:pt x="8943" y="5225"/>
                  <a:pt x="9145" y="4923"/>
                  <a:pt x="9145" y="4586"/>
                </a:cubicBezTo>
                <a:cubicBezTo>
                  <a:pt x="9145" y="4127"/>
                  <a:pt x="8773" y="3755"/>
                  <a:pt x="8314" y="3755"/>
                </a:cubicBezTo>
                <a:close/>
                <a:moveTo>
                  <a:pt x="14098" y="6813"/>
                </a:moveTo>
                <a:cubicBezTo>
                  <a:pt x="13761" y="6813"/>
                  <a:pt x="13458" y="7014"/>
                  <a:pt x="13330" y="7326"/>
                </a:cubicBezTo>
                <a:cubicBezTo>
                  <a:pt x="13201" y="7636"/>
                  <a:pt x="13272" y="7993"/>
                  <a:pt x="13509" y="8230"/>
                </a:cubicBezTo>
                <a:cubicBezTo>
                  <a:pt x="13668" y="8389"/>
                  <a:pt x="13881" y="8474"/>
                  <a:pt x="14098" y="8474"/>
                </a:cubicBezTo>
                <a:cubicBezTo>
                  <a:pt x="14205" y="8474"/>
                  <a:pt x="14313" y="8453"/>
                  <a:pt x="14415" y="8411"/>
                </a:cubicBezTo>
                <a:cubicBezTo>
                  <a:pt x="14725" y="8282"/>
                  <a:pt x="14928" y="7980"/>
                  <a:pt x="14928" y="7644"/>
                </a:cubicBezTo>
                <a:cubicBezTo>
                  <a:pt x="14928" y="7185"/>
                  <a:pt x="14557" y="6813"/>
                  <a:pt x="14098" y="6813"/>
                </a:cubicBezTo>
                <a:close/>
                <a:moveTo>
                  <a:pt x="7947" y="6912"/>
                </a:moveTo>
                <a:cubicBezTo>
                  <a:pt x="7841" y="6912"/>
                  <a:pt x="7733" y="6933"/>
                  <a:pt x="7631" y="6975"/>
                </a:cubicBezTo>
                <a:cubicBezTo>
                  <a:pt x="7320" y="7104"/>
                  <a:pt x="7118" y="7407"/>
                  <a:pt x="7118" y="7744"/>
                </a:cubicBezTo>
                <a:cubicBezTo>
                  <a:pt x="7118" y="8203"/>
                  <a:pt x="7490" y="8575"/>
                  <a:pt x="7949" y="8575"/>
                </a:cubicBezTo>
                <a:cubicBezTo>
                  <a:pt x="8285" y="8575"/>
                  <a:pt x="8587" y="8372"/>
                  <a:pt x="8716" y="8062"/>
                </a:cubicBezTo>
                <a:cubicBezTo>
                  <a:pt x="8846" y="7750"/>
                  <a:pt x="8774" y="7393"/>
                  <a:pt x="8536" y="7156"/>
                </a:cubicBezTo>
                <a:cubicBezTo>
                  <a:pt x="8377" y="6997"/>
                  <a:pt x="8164" y="6912"/>
                  <a:pt x="7947" y="6912"/>
                </a:cubicBezTo>
                <a:close/>
                <a:moveTo>
                  <a:pt x="3462" y="8076"/>
                </a:moveTo>
                <a:cubicBezTo>
                  <a:pt x="3125" y="8076"/>
                  <a:pt x="2822" y="8278"/>
                  <a:pt x="2694" y="8589"/>
                </a:cubicBezTo>
                <a:cubicBezTo>
                  <a:pt x="2565" y="8899"/>
                  <a:pt x="2636" y="9257"/>
                  <a:pt x="2874" y="9494"/>
                </a:cubicBezTo>
                <a:cubicBezTo>
                  <a:pt x="3033" y="9653"/>
                  <a:pt x="3245" y="9737"/>
                  <a:pt x="3462" y="9737"/>
                </a:cubicBezTo>
                <a:cubicBezTo>
                  <a:pt x="3569" y="9737"/>
                  <a:pt x="3677" y="9717"/>
                  <a:pt x="3780" y="9675"/>
                </a:cubicBezTo>
                <a:cubicBezTo>
                  <a:pt x="4090" y="9545"/>
                  <a:pt x="4293" y="9243"/>
                  <a:pt x="4293" y="8907"/>
                </a:cubicBezTo>
                <a:cubicBezTo>
                  <a:pt x="4293" y="8448"/>
                  <a:pt x="3921" y="8076"/>
                  <a:pt x="3462" y="8076"/>
                </a:cubicBezTo>
                <a:close/>
                <a:moveTo>
                  <a:pt x="8979" y="9505"/>
                </a:moveTo>
                <a:cubicBezTo>
                  <a:pt x="8643" y="9505"/>
                  <a:pt x="8339" y="9706"/>
                  <a:pt x="8211" y="10018"/>
                </a:cubicBezTo>
                <a:cubicBezTo>
                  <a:pt x="8082" y="10328"/>
                  <a:pt x="8153" y="10685"/>
                  <a:pt x="8391" y="10922"/>
                </a:cubicBezTo>
                <a:cubicBezTo>
                  <a:pt x="8549" y="11082"/>
                  <a:pt x="8762" y="11167"/>
                  <a:pt x="8978" y="11167"/>
                </a:cubicBezTo>
                <a:cubicBezTo>
                  <a:pt x="9085" y="11167"/>
                  <a:pt x="9194" y="11146"/>
                  <a:pt x="9297" y="11103"/>
                </a:cubicBezTo>
                <a:cubicBezTo>
                  <a:pt x="9607" y="10975"/>
                  <a:pt x="9810" y="10672"/>
                  <a:pt x="9810" y="10335"/>
                </a:cubicBezTo>
                <a:cubicBezTo>
                  <a:pt x="9810" y="9876"/>
                  <a:pt x="9438" y="9505"/>
                  <a:pt x="8979" y="9505"/>
                </a:cubicBezTo>
                <a:close/>
                <a:moveTo>
                  <a:pt x="13533" y="11000"/>
                </a:moveTo>
                <a:cubicBezTo>
                  <a:pt x="13197" y="11000"/>
                  <a:pt x="12893" y="11203"/>
                  <a:pt x="12764" y="11513"/>
                </a:cubicBezTo>
                <a:cubicBezTo>
                  <a:pt x="12636" y="11825"/>
                  <a:pt x="12707" y="12182"/>
                  <a:pt x="12945" y="12419"/>
                </a:cubicBezTo>
                <a:cubicBezTo>
                  <a:pt x="13103" y="12578"/>
                  <a:pt x="13316" y="12662"/>
                  <a:pt x="13532" y="12662"/>
                </a:cubicBezTo>
                <a:cubicBezTo>
                  <a:pt x="13639" y="12662"/>
                  <a:pt x="13748" y="12642"/>
                  <a:pt x="13851" y="12599"/>
                </a:cubicBezTo>
                <a:cubicBezTo>
                  <a:pt x="14161" y="12471"/>
                  <a:pt x="14364" y="12167"/>
                  <a:pt x="14364" y="11831"/>
                </a:cubicBezTo>
                <a:cubicBezTo>
                  <a:pt x="14363" y="11372"/>
                  <a:pt x="13991" y="11000"/>
                  <a:pt x="13533" y="11000"/>
                </a:cubicBezTo>
                <a:close/>
                <a:moveTo>
                  <a:pt x="3129" y="11201"/>
                </a:moveTo>
                <a:cubicBezTo>
                  <a:pt x="2793" y="11201"/>
                  <a:pt x="2490" y="11402"/>
                  <a:pt x="2362" y="11714"/>
                </a:cubicBezTo>
                <a:cubicBezTo>
                  <a:pt x="2233" y="12024"/>
                  <a:pt x="2304" y="12381"/>
                  <a:pt x="2541" y="12618"/>
                </a:cubicBezTo>
                <a:cubicBezTo>
                  <a:pt x="2700" y="12778"/>
                  <a:pt x="2913" y="12862"/>
                  <a:pt x="3130" y="12862"/>
                </a:cubicBezTo>
                <a:cubicBezTo>
                  <a:pt x="3237" y="12862"/>
                  <a:pt x="3345" y="12841"/>
                  <a:pt x="3447" y="12799"/>
                </a:cubicBezTo>
                <a:cubicBezTo>
                  <a:pt x="3757" y="12670"/>
                  <a:pt x="3960" y="12367"/>
                  <a:pt x="3960" y="12032"/>
                </a:cubicBezTo>
                <a:cubicBezTo>
                  <a:pt x="3960" y="11573"/>
                  <a:pt x="3588" y="11201"/>
                  <a:pt x="3129" y="11201"/>
                </a:cubicBezTo>
                <a:close/>
                <a:moveTo>
                  <a:pt x="8114" y="12596"/>
                </a:moveTo>
                <a:cubicBezTo>
                  <a:pt x="7779" y="12596"/>
                  <a:pt x="7475" y="12798"/>
                  <a:pt x="7346" y="13109"/>
                </a:cubicBezTo>
                <a:cubicBezTo>
                  <a:pt x="7218" y="13419"/>
                  <a:pt x="7289" y="13777"/>
                  <a:pt x="7527" y="14014"/>
                </a:cubicBezTo>
                <a:cubicBezTo>
                  <a:pt x="7685" y="14174"/>
                  <a:pt x="7898" y="14258"/>
                  <a:pt x="8114" y="14258"/>
                </a:cubicBezTo>
                <a:cubicBezTo>
                  <a:pt x="8221" y="14258"/>
                  <a:pt x="8330" y="14237"/>
                  <a:pt x="8433" y="14195"/>
                </a:cubicBezTo>
                <a:cubicBezTo>
                  <a:pt x="8743" y="14065"/>
                  <a:pt x="8946" y="13762"/>
                  <a:pt x="8946" y="13427"/>
                </a:cubicBezTo>
                <a:cubicBezTo>
                  <a:pt x="8946" y="12968"/>
                  <a:pt x="8573" y="12596"/>
                  <a:pt x="8114" y="12596"/>
                </a:cubicBezTo>
                <a:close/>
                <a:moveTo>
                  <a:pt x="2758" y="1329"/>
                </a:moveTo>
                <a:cubicBezTo>
                  <a:pt x="2943" y="1329"/>
                  <a:pt x="3127" y="1364"/>
                  <a:pt x="3298" y="1435"/>
                </a:cubicBezTo>
                <a:lnTo>
                  <a:pt x="4989" y="2137"/>
                </a:lnTo>
                <a:lnTo>
                  <a:pt x="4989" y="15363"/>
                </a:lnTo>
                <a:lnTo>
                  <a:pt x="2784" y="14466"/>
                </a:lnTo>
                <a:cubicBezTo>
                  <a:pt x="1905" y="14113"/>
                  <a:pt x="1330" y="13258"/>
                  <a:pt x="1333" y="12311"/>
                </a:cubicBezTo>
                <a:lnTo>
                  <a:pt x="1333" y="2760"/>
                </a:lnTo>
                <a:cubicBezTo>
                  <a:pt x="1334" y="1972"/>
                  <a:pt x="1970" y="1334"/>
                  <a:pt x="2758" y="1329"/>
                </a:cubicBezTo>
                <a:close/>
                <a:moveTo>
                  <a:pt x="14264" y="1330"/>
                </a:moveTo>
                <a:cubicBezTo>
                  <a:pt x="15019" y="1330"/>
                  <a:pt x="15692" y="1939"/>
                  <a:pt x="15692" y="2760"/>
                </a:cubicBezTo>
                <a:lnTo>
                  <a:pt x="15692" y="12311"/>
                </a:lnTo>
                <a:cubicBezTo>
                  <a:pt x="15695" y="13258"/>
                  <a:pt x="15120" y="14112"/>
                  <a:pt x="14241" y="14466"/>
                </a:cubicBezTo>
                <a:lnTo>
                  <a:pt x="12036" y="15363"/>
                </a:lnTo>
                <a:lnTo>
                  <a:pt x="12036" y="2138"/>
                </a:lnTo>
                <a:lnTo>
                  <a:pt x="13727" y="1435"/>
                </a:lnTo>
                <a:cubicBezTo>
                  <a:pt x="13905" y="1363"/>
                  <a:pt x="14087" y="1330"/>
                  <a:pt x="14264" y="1330"/>
                </a:cubicBezTo>
                <a:close/>
                <a:moveTo>
                  <a:pt x="10707" y="2359"/>
                </a:moveTo>
                <a:lnTo>
                  <a:pt x="10707" y="15685"/>
                </a:lnTo>
                <a:cubicBezTo>
                  <a:pt x="10688" y="15685"/>
                  <a:pt x="10670" y="15686"/>
                  <a:pt x="10651" y="15686"/>
                </a:cubicBezTo>
                <a:lnTo>
                  <a:pt x="6375" y="15686"/>
                </a:lnTo>
                <a:cubicBezTo>
                  <a:pt x="6357" y="15686"/>
                  <a:pt x="6338" y="15686"/>
                  <a:pt x="6320" y="15685"/>
                </a:cubicBezTo>
                <a:lnTo>
                  <a:pt x="6320" y="2359"/>
                </a:lnTo>
                <a:close/>
                <a:moveTo>
                  <a:pt x="14264" y="1"/>
                </a:moveTo>
                <a:cubicBezTo>
                  <a:pt x="13913" y="1"/>
                  <a:pt x="13559" y="68"/>
                  <a:pt x="13224" y="205"/>
                </a:cubicBezTo>
                <a:lnTo>
                  <a:pt x="13219" y="206"/>
                </a:lnTo>
                <a:lnTo>
                  <a:pt x="11239" y="1029"/>
                </a:lnTo>
                <a:lnTo>
                  <a:pt x="5788" y="1029"/>
                </a:lnTo>
                <a:lnTo>
                  <a:pt x="3803" y="205"/>
                </a:lnTo>
                <a:cubicBezTo>
                  <a:pt x="3468" y="69"/>
                  <a:pt x="3115" y="2"/>
                  <a:pt x="2763" y="2"/>
                </a:cubicBezTo>
                <a:cubicBezTo>
                  <a:pt x="2222" y="2"/>
                  <a:pt x="1685" y="160"/>
                  <a:pt x="1224" y="471"/>
                </a:cubicBezTo>
                <a:cubicBezTo>
                  <a:pt x="461" y="984"/>
                  <a:pt x="5" y="1842"/>
                  <a:pt x="5" y="2760"/>
                </a:cubicBezTo>
                <a:lnTo>
                  <a:pt x="5" y="12313"/>
                </a:lnTo>
                <a:cubicBezTo>
                  <a:pt x="1" y="13800"/>
                  <a:pt x="904" y="15142"/>
                  <a:pt x="2284" y="15698"/>
                </a:cubicBezTo>
                <a:lnTo>
                  <a:pt x="4737" y="16695"/>
                </a:lnTo>
                <a:cubicBezTo>
                  <a:pt x="5258" y="16908"/>
                  <a:pt x="5813" y="17016"/>
                  <a:pt x="6375" y="17016"/>
                </a:cubicBezTo>
                <a:lnTo>
                  <a:pt x="10651" y="17016"/>
                </a:lnTo>
                <a:cubicBezTo>
                  <a:pt x="11213" y="17016"/>
                  <a:pt x="11770" y="16908"/>
                  <a:pt x="12289" y="16695"/>
                </a:cubicBezTo>
                <a:lnTo>
                  <a:pt x="14744" y="15698"/>
                </a:lnTo>
                <a:cubicBezTo>
                  <a:pt x="16123" y="15140"/>
                  <a:pt x="17027" y="13799"/>
                  <a:pt x="17023" y="12311"/>
                </a:cubicBezTo>
                <a:lnTo>
                  <a:pt x="17023" y="2760"/>
                </a:lnTo>
                <a:cubicBezTo>
                  <a:pt x="17023" y="1840"/>
                  <a:pt x="16567" y="983"/>
                  <a:pt x="15804" y="470"/>
                </a:cubicBezTo>
                <a:lnTo>
                  <a:pt x="15803" y="471"/>
                </a:lnTo>
                <a:cubicBezTo>
                  <a:pt x="15342" y="160"/>
                  <a:pt x="14805" y="1"/>
                  <a:pt x="142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823" name="Google Shape;823;p69"/>
          <p:cNvSpPr/>
          <p:nvPr/>
        </p:nvSpPr>
        <p:spPr>
          <a:xfrm>
            <a:off x="3770782" y="12973123"/>
            <a:ext cx="862395" cy="862345"/>
          </a:xfrm>
          <a:custGeom>
            <a:rect b="b" l="l" r="r" t="t"/>
            <a:pathLst>
              <a:path extrusionOk="0" h="17018" w="17019">
                <a:moveTo>
                  <a:pt x="6459" y="3660"/>
                </a:moveTo>
                <a:cubicBezTo>
                  <a:pt x="6111" y="3660"/>
                  <a:pt x="5819" y="3932"/>
                  <a:pt x="5798" y="4282"/>
                </a:cubicBezTo>
                <a:cubicBezTo>
                  <a:pt x="5775" y="4644"/>
                  <a:pt x="6047" y="4958"/>
                  <a:pt x="6408" y="4987"/>
                </a:cubicBezTo>
                <a:cubicBezTo>
                  <a:pt x="7094" y="5029"/>
                  <a:pt x="7801" y="5052"/>
                  <a:pt x="8512" y="5052"/>
                </a:cubicBezTo>
                <a:cubicBezTo>
                  <a:pt x="9219" y="5052"/>
                  <a:pt x="9895" y="5031"/>
                  <a:pt x="10580" y="4989"/>
                </a:cubicBezTo>
                <a:cubicBezTo>
                  <a:pt x="10947" y="4966"/>
                  <a:pt x="11225" y="4651"/>
                  <a:pt x="11203" y="4284"/>
                </a:cubicBezTo>
                <a:cubicBezTo>
                  <a:pt x="11181" y="3931"/>
                  <a:pt x="10887" y="3660"/>
                  <a:pt x="10539" y="3660"/>
                </a:cubicBezTo>
                <a:cubicBezTo>
                  <a:pt x="10526" y="3660"/>
                  <a:pt x="10512" y="3661"/>
                  <a:pt x="10498" y="3662"/>
                </a:cubicBezTo>
                <a:cubicBezTo>
                  <a:pt x="9841" y="3703"/>
                  <a:pt x="9191" y="3722"/>
                  <a:pt x="8512" y="3722"/>
                </a:cubicBezTo>
                <a:cubicBezTo>
                  <a:pt x="7829" y="3722"/>
                  <a:pt x="7150" y="3701"/>
                  <a:pt x="6493" y="3660"/>
                </a:cubicBezTo>
                <a:cubicBezTo>
                  <a:pt x="6481" y="3660"/>
                  <a:pt x="6470" y="3660"/>
                  <a:pt x="6459" y="3660"/>
                </a:cubicBezTo>
                <a:close/>
                <a:moveTo>
                  <a:pt x="8509" y="0"/>
                </a:moveTo>
                <a:cubicBezTo>
                  <a:pt x="6540" y="0"/>
                  <a:pt x="4733" y="1095"/>
                  <a:pt x="3822" y="2843"/>
                </a:cubicBezTo>
                <a:cubicBezTo>
                  <a:pt x="3575" y="3315"/>
                  <a:pt x="3137" y="3658"/>
                  <a:pt x="2620" y="3784"/>
                </a:cubicBezTo>
                <a:cubicBezTo>
                  <a:pt x="858" y="4220"/>
                  <a:pt x="1" y="4836"/>
                  <a:pt x="1" y="5666"/>
                </a:cubicBezTo>
                <a:cubicBezTo>
                  <a:pt x="1" y="6590"/>
                  <a:pt x="1064" y="7252"/>
                  <a:pt x="3249" y="7690"/>
                </a:cubicBezTo>
                <a:cubicBezTo>
                  <a:pt x="3619" y="7764"/>
                  <a:pt x="3947" y="7982"/>
                  <a:pt x="4174" y="8307"/>
                </a:cubicBezTo>
                <a:cubicBezTo>
                  <a:pt x="5163" y="9723"/>
                  <a:pt x="6782" y="10569"/>
                  <a:pt x="8509" y="10570"/>
                </a:cubicBezTo>
                <a:cubicBezTo>
                  <a:pt x="9303" y="10570"/>
                  <a:pt x="10059" y="10403"/>
                  <a:pt x="10755" y="10073"/>
                </a:cubicBezTo>
                <a:lnTo>
                  <a:pt x="10757" y="10073"/>
                </a:lnTo>
                <a:cubicBezTo>
                  <a:pt x="11093" y="9919"/>
                  <a:pt x="11239" y="9519"/>
                  <a:pt x="11081" y="9184"/>
                </a:cubicBezTo>
                <a:cubicBezTo>
                  <a:pt x="10968" y="8944"/>
                  <a:pt x="10728" y="8804"/>
                  <a:pt x="10479" y="8804"/>
                </a:cubicBezTo>
                <a:cubicBezTo>
                  <a:pt x="10381" y="8804"/>
                  <a:pt x="10282" y="8826"/>
                  <a:pt x="10188" y="8871"/>
                </a:cubicBezTo>
                <a:cubicBezTo>
                  <a:pt x="9671" y="9115"/>
                  <a:pt x="9108" y="9239"/>
                  <a:pt x="8512" y="9239"/>
                </a:cubicBezTo>
                <a:cubicBezTo>
                  <a:pt x="7218" y="9238"/>
                  <a:pt x="6006" y="8606"/>
                  <a:pt x="5266" y="7546"/>
                </a:cubicBezTo>
                <a:cubicBezTo>
                  <a:pt x="4841" y="6939"/>
                  <a:pt x="4219" y="6526"/>
                  <a:pt x="3511" y="6385"/>
                </a:cubicBezTo>
                <a:cubicBezTo>
                  <a:pt x="2223" y="6128"/>
                  <a:pt x="1626" y="5833"/>
                  <a:pt x="1407" y="5668"/>
                </a:cubicBezTo>
                <a:cubicBezTo>
                  <a:pt x="1589" y="5532"/>
                  <a:pt x="2035" y="5298"/>
                  <a:pt x="2941" y="5076"/>
                </a:cubicBezTo>
                <a:cubicBezTo>
                  <a:pt x="3827" y="4857"/>
                  <a:pt x="4579" y="4268"/>
                  <a:pt x="5002" y="3457"/>
                </a:cubicBezTo>
                <a:cubicBezTo>
                  <a:pt x="5684" y="2150"/>
                  <a:pt x="7036" y="1330"/>
                  <a:pt x="8511" y="1330"/>
                </a:cubicBezTo>
                <a:cubicBezTo>
                  <a:pt x="9985" y="1330"/>
                  <a:pt x="11338" y="2150"/>
                  <a:pt x="12020" y="3457"/>
                </a:cubicBezTo>
                <a:cubicBezTo>
                  <a:pt x="12444" y="4268"/>
                  <a:pt x="13194" y="4857"/>
                  <a:pt x="14082" y="5076"/>
                </a:cubicBezTo>
                <a:cubicBezTo>
                  <a:pt x="14936" y="5287"/>
                  <a:pt x="15384" y="5506"/>
                  <a:pt x="15581" y="5644"/>
                </a:cubicBezTo>
                <a:cubicBezTo>
                  <a:pt x="15171" y="5868"/>
                  <a:pt x="13666" y="6381"/>
                  <a:pt x="8511" y="6381"/>
                </a:cubicBezTo>
                <a:cubicBezTo>
                  <a:pt x="8107" y="6381"/>
                  <a:pt x="7701" y="6375"/>
                  <a:pt x="7305" y="6360"/>
                </a:cubicBezTo>
                <a:cubicBezTo>
                  <a:pt x="7297" y="6360"/>
                  <a:pt x="7289" y="6360"/>
                  <a:pt x="7281" y="6360"/>
                </a:cubicBezTo>
                <a:cubicBezTo>
                  <a:pt x="6925" y="6360"/>
                  <a:pt x="6630" y="6641"/>
                  <a:pt x="6617" y="7000"/>
                </a:cubicBezTo>
                <a:cubicBezTo>
                  <a:pt x="6603" y="7367"/>
                  <a:pt x="6890" y="7675"/>
                  <a:pt x="7258" y="7688"/>
                </a:cubicBezTo>
                <a:cubicBezTo>
                  <a:pt x="7669" y="7704"/>
                  <a:pt x="8090" y="7711"/>
                  <a:pt x="8511" y="7711"/>
                </a:cubicBezTo>
                <a:cubicBezTo>
                  <a:pt x="10877" y="7711"/>
                  <a:pt x="12777" y="7603"/>
                  <a:pt x="14158" y="7389"/>
                </a:cubicBezTo>
                <a:cubicBezTo>
                  <a:pt x="14959" y="7265"/>
                  <a:pt x="15564" y="7108"/>
                  <a:pt x="16007" y="6913"/>
                </a:cubicBezTo>
                <a:cubicBezTo>
                  <a:pt x="16844" y="6541"/>
                  <a:pt x="17019" y="6030"/>
                  <a:pt x="17019" y="5666"/>
                </a:cubicBezTo>
                <a:cubicBezTo>
                  <a:pt x="17019" y="4836"/>
                  <a:pt x="16162" y="4220"/>
                  <a:pt x="14400" y="3784"/>
                </a:cubicBezTo>
                <a:cubicBezTo>
                  <a:pt x="13883" y="3658"/>
                  <a:pt x="13445" y="3315"/>
                  <a:pt x="13198" y="2843"/>
                </a:cubicBezTo>
                <a:cubicBezTo>
                  <a:pt x="12287" y="1095"/>
                  <a:pt x="10480" y="0"/>
                  <a:pt x="8509" y="0"/>
                </a:cubicBezTo>
                <a:close/>
                <a:moveTo>
                  <a:pt x="12834" y="9478"/>
                </a:moveTo>
                <a:cubicBezTo>
                  <a:pt x="12761" y="9478"/>
                  <a:pt x="12688" y="9490"/>
                  <a:pt x="12615" y="9515"/>
                </a:cubicBezTo>
                <a:cubicBezTo>
                  <a:pt x="12271" y="9635"/>
                  <a:pt x="12088" y="10011"/>
                  <a:pt x="12205" y="10357"/>
                </a:cubicBezTo>
                <a:lnTo>
                  <a:pt x="13169" y="13116"/>
                </a:lnTo>
                <a:cubicBezTo>
                  <a:pt x="13264" y="13389"/>
                  <a:pt x="13521" y="13561"/>
                  <a:pt x="13796" y="13561"/>
                </a:cubicBezTo>
                <a:cubicBezTo>
                  <a:pt x="13869" y="13561"/>
                  <a:pt x="13943" y="13549"/>
                  <a:pt x="14016" y="13523"/>
                </a:cubicBezTo>
                <a:cubicBezTo>
                  <a:pt x="14363" y="13402"/>
                  <a:pt x="14545" y="13023"/>
                  <a:pt x="14423" y="12677"/>
                </a:cubicBezTo>
                <a:lnTo>
                  <a:pt x="13459" y="9917"/>
                </a:lnTo>
                <a:cubicBezTo>
                  <a:pt x="13362" y="9647"/>
                  <a:pt x="13107" y="9478"/>
                  <a:pt x="12834" y="9478"/>
                </a:cubicBezTo>
                <a:close/>
                <a:moveTo>
                  <a:pt x="3994" y="10062"/>
                </a:moveTo>
                <a:cubicBezTo>
                  <a:pt x="3714" y="10062"/>
                  <a:pt x="3452" y="10240"/>
                  <a:pt x="3362" y="10523"/>
                </a:cubicBezTo>
                <a:lnTo>
                  <a:pt x="2630" y="12687"/>
                </a:lnTo>
                <a:cubicBezTo>
                  <a:pt x="2484" y="13117"/>
                  <a:pt x="2805" y="13564"/>
                  <a:pt x="3260" y="13564"/>
                </a:cubicBezTo>
                <a:cubicBezTo>
                  <a:pt x="3545" y="13564"/>
                  <a:pt x="3798" y="13382"/>
                  <a:pt x="3889" y="13112"/>
                </a:cubicBezTo>
                <a:lnTo>
                  <a:pt x="4621" y="10947"/>
                </a:lnTo>
                <a:cubicBezTo>
                  <a:pt x="4744" y="10598"/>
                  <a:pt x="4558" y="10215"/>
                  <a:pt x="4207" y="10097"/>
                </a:cubicBezTo>
                <a:cubicBezTo>
                  <a:pt x="4136" y="10073"/>
                  <a:pt x="4065" y="10062"/>
                  <a:pt x="3994" y="10062"/>
                </a:cubicBezTo>
                <a:close/>
                <a:moveTo>
                  <a:pt x="8512" y="11743"/>
                </a:moveTo>
                <a:cubicBezTo>
                  <a:pt x="8148" y="11743"/>
                  <a:pt x="7852" y="12034"/>
                  <a:pt x="7847" y="12397"/>
                </a:cubicBezTo>
                <a:lnTo>
                  <a:pt x="7847" y="13726"/>
                </a:lnTo>
                <a:cubicBezTo>
                  <a:pt x="7852" y="14090"/>
                  <a:pt x="8148" y="14381"/>
                  <a:pt x="8512" y="14381"/>
                </a:cubicBezTo>
                <a:cubicBezTo>
                  <a:pt x="8875" y="14381"/>
                  <a:pt x="9170" y="14090"/>
                  <a:pt x="9177" y="13726"/>
                </a:cubicBezTo>
                <a:lnTo>
                  <a:pt x="9177" y="12397"/>
                </a:lnTo>
                <a:cubicBezTo>
                  <a:pt x="9170" y="12034"/>
                  <a:pt x="8875" y="11743"/>
                  <a:pt x="8512" y="11743"/>
                </a:cubicBezTo>
                <a:close/>
                <a:moveTo>
                  <a:pt x="2396" y="14292"/>
                </a:moveTo>
                <a:cubicBezTo>
                  <a:pt x="2060" y="14292"/>
                  <a:pt x="1756" y="14494"/>
                  <a:pt x="1629" y="14805"/>
                </a:cubicBezTo>
                <a:cubicBezTo>
                  <a:pt x="1499" y="15115"/>
                  <a:pt x="1570" y="15473"/>
                  <a:pt x="1808" y="15710"/>
                </a:cubicBezTo>
                <a:cubicBezTo>
                  <a:pt x="1967" y="15869"/>
                  <a:pt x="2180" y="15954"/>
                  <a:pt x="2397" y="15954"/>
                </a:cubicBezTo>
                <a:cubicBezTo>
                  <a:pt x="2503" y="15954"/>
                  <a:pt x="2611" y="15933"/>
                  <a:pt x="2714" y="15891"/>
                </a:cubicBezTo>
                <a:cubicBezTo>
                  <a:pt x="3024" y="15761"/>
                  <a:pt x="3227" y="15458"/>
                  <a:pt x="3227" y="15123"/>
                </a:cubicBezTo>
                <a:cubicBezTo>
                  <a:pt x="3227" y="14664"/>
                  <a:pt x="2855" y="14292"/>
                  <a:pt x="2396" y="14292"/>
                </a:cubicBezTo>
                <a:close/>
                <a:moveTo>
                  <a:pt x="14694" y="14292"/>
                </a:moveTo>
                <a:cubicBezTo>
                  <a:pt x="14357" y="14292"/>
                  <a:pt x="14054" y="14494"/>
                  <a:pt x="13926" y="14805"/>
                </a:cubicBezTo>
                <a:cubicBezTo>
                  <a:pt x="13797" y="15115"/>
                  <a:pt x="13868" y="15473"/>
                  <a:pt x="14105" y="15710"/>
                </a:cubicBezTo>
                <a:cubicBezTo>
                  <a:pt x="14265" y="15869"/>
                  <a:pt x="14479" y="15954"/>
                  <a:pt x="14695" y="15954"/>
                </a:cubicBezTo>
                <a:cubicBezTo>
                  <a:pt x="14802" y="15954"/>
                  <a:pt x="14909" y="15933"/>
                  <a:pt x="15012" y="15891"/>
                </a:cubicBezTo>
                <a:cubicBezTo>
                  <a:pt x="15322" y="15761"/>
                  <a:pt x="15525" y="15458"/>
                  <a:pt x="15525" y="15123"/>
                </a:cubicBezTo>
                <a:cubicBezTo>
                  <a:pt x="15525" y="14664"/>
                  <a:pt x="15153" y="14292"/>
                  <a:pt x="14694" y="14292"/>
                </a:cubicBezTo>
                <a:close/>
                <a:moveTo>
                  <a:pt x="8512" y="15355"/>
                </a:moveTo>
                <a:cubicBezTo>
                  <a:pt x="8176" y="15355"/>
                  <a:pt x="7872" y="15557"/>
                  <a:pt x="7743" y="15868"/>
                </a:cubicBezTo>
                <a:cubicBezTo>
                  <a:pt x="7615" y="16178"/>
                  <a:pt x="7686" y="16536"/>
                  <a:pt x="7924" y="16774"/>
                </a:cubicBezTo>
                <a:cubicBezTo>
                  <a:pt x="8082" y="16933"/>
                  <a:pt x="8295" y="17017"/>
                  <a:pt x="8511" y="17017"/>
                </a:cubicBezTo>
                <a:cubicBezTo>
                  <a:pt x="8618" y="17017"/>
                  <a:pt x="8727" y="16997"/>
                  <a:pt x="8830" y="16954"/>
                </a:cubicBezTo>
                <a:cubicBezTo>
                  <a:pt x="9140" y="16826"/>
                  <a:pt x="9343" y="16522"/>
                  <a:pt x="9343" y="16186"/>
                </a:cubicBezTo>
                <a:cubicBezTo>
                  <a:pt x="9343" y="15727"/>
                  <a:pt x="8971" y="15355"/>
                  <a:pt x="8512" y="1535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824" name="Google Shape;824;p69"/>
          <p:cNvSpPr/>
          <p:nvPr/>
        </p:nvSpPr>
        <p:spPr>
          <a:xfrm>
            <a:off x="7519635" y="11583784"/>
            <a:ext cx="862497" cy="862395"/>
          </a:xfrm>
          <a:custGeom>
            <a:rect b="b" l="l" r="r" t="t"/>
            <a:pathLst>
              <a:path extrusionOk="0" h="17019" w="17021">
                <a:moveTo>
                  <a:pt x="9840" y="3025"/>
                </a:moveTo>
                <a:cubicBezTo>
                  <a:pt x="9381" y="3025"/>
                  <a:pt x="9009" y="3397"/>
                  <a:pt x="9009" y="3856"/>
                </a:cubicBezTo>
                <a:cubicBezTo>
                  <a:pt x="9009" y="4192"/>
                  <a:pt x="9211" y="4496"/>
                  <a:pt x="9522" y="4623"/>
                </a:cubicBezTo>
                <a:cubicBezTo>
                  <a:pt x="9625" y="4666"/>
                  <a:pt x="9733" y="4687"/>
                  <a:pt x="9840" y="4687"/>
                </a:cubicBezTo>
                <a:cubicBezTo>
                  <a:pt x="10056" y="4687"/>
                  <a:pt x="10268" y="4603"/>
                  <a:pt x="10427" y="4444"/>
                </a:cubicBezTo>
                <a:cubicBezTo>
                  <a:pt x="10664" y="4205"/>
                  <a:pt x="10736" y="3848"/>
                  <a:pt x="10608" y="3538"/>
                </a:cubicBezTo>
                <a:cubicBezTo>
                  <a:pt x="10478" y="3228"/>
                  <a:pt x="10175" y="3025"/>
                  <a:pt x="9840" y="3025"/>
                </a:cubicBezTo>
                <a:close/>
                <a:moveTo>
                  <a:pt x="7110" y="2460"/>
                </a:moveTo>
                <a:cubicBezTo>
                  <a:pt x="6817" y="2460"/>
                  <a:pt x="6547" y="2656"/>
                  <a:pt x="6469" y="2954"/>
                </a:cubicBezTo>
                <a:cubicBezTo>
                  <a:pt x="6390" y="3248"/>
                  <a:pt x="6350" y="3551"/>
                  <a:pt x="6350" y="3856"/>
                </a:cubicBezTo>
                <a:cubicBezTo>
                  <a:pt x="6350" y="5780"/>
                  <a:pt x="7917" y="7346"/>
                  <a:pt x="9840" y="7346"/>
                </a:cubicBezTo>
                <a:cubicBezTo>
                  <a:pt x="9841" y="7346"/>
                  <a:pt x="9842" y="7346"/>
                  <a:pt x="9844" y="7346"/>
                </a:cubicBezTo>
                <a:cubicBezTo>
                  <a:pt x="11131" y="7346"/>
                  <a:pt x="12314" y="6636"/>
                  <a:pt x="12920" y="5499"/>
                </a:cubicBezTo>
                <a:cubicBezTo>
                  <a:pt x="13096" y="5175"/>
                  <a:pt x="12976" y="4767"/>
                  <a:pt x="12649" y="4593"/>
                </a:cubicBezTo>
                <a:cubicBezTo>
                  <a:pt x="12550" y="4540"/>
                  <a:pt x="12443" y="4515"/>
                  <a:pt x="12337" y="4515"/>
                </a:cubicBezTo>
                <a:cubicBezTo>
                  <a:pt x="12097" y="4515"/>
                  <a:pt x="11865" y="4645"/>
                  <a:pt x="11747" y="4873"/>
                </a:cubicBezTo>
                <a:cubicBezTo>
                  <a:pt x="11372" y="5576"/>
                  <a:pt x="10640" y="6016"/>
                  <a:pt x="9844" y="6016"/>
                </a:cubicBezTo>
                <a:cubicBezTo>
                  <a:pt x="9842" y="6016"/>
                  <a:pt x="9841" y="6016"/>
                  <a:pt x="9840" y="6016"/>
                </a:cubicBezTo>
                <a:cubicBezTo>
                  <a:pt x="8649" y="6016"/>
                  <a:pt x="7680" y="5047"/>
                  <a:pt x="7680" y="3857"/>
                </a:cubicBezTo>
                <a:cubicBezTo>
                  <a:pt x="7680" y="3667"/>
                  <a:pt x="7705" y="3480"/>
                  <a:pt x="7754" y="3297"/>
                </a:cubicBezTo>
                <a:cubicBezTo>
                  <a:pt x="7847" y="2942"/>
                  <a:pt x="7637" y="2578"/>
                  <a:pt x="7283" y="2483"/>
                </a:cubicBezTo>
                <a:cubicBezTo>
                  <a:pt x="7225" y="2467"/>
                  <a:pt x="7167" y="2460"/>
                  <a:pt x="7110" y="2460"/>
                </a:cubicBezTo>
                <a:close/>
                <a:moveTo>
                  <a:pt x="13595" y="6980"/>
                </a:moveTo>
                <a:cubicBezTo>
                  <a:pt x="13136" y="6980"/>
                  <a:pt x="12764" y="7352"/>
                  <a:pt x="12764" y="7811"/>
                </a:cubicBezTo>
                <a:cubicBezTo>
                  <a:pt x="12764" y="8146"/>
                  <a:pt x="12967" y="8450"/>
                  <a:pt x="13277" y="8579"/>
                </a:cubicBezTo>
                <a:cubicBezTo>
                  <a:pt x="13380" y="8621"/>
                  <a:pt x="13488" y="8642"/>
                  <a:pt x="13595" y="8642"/>
                </a:cubicBezTo>
                <a:cubicBezTo>
                  <a:pt x="13811" y="8642"/>
                  <a:pt x="14024" y="8557"/>
                  <a:pt x="14183" y="8398"/>
                </a:cubicBezTo>
                <a:cubicBezTo>
                  <a:pt x="14421" y="8161"/>
                  <a:pt x="14492" y="7803"/>
                  <a:pt x="14363" y="7493"/>
                </a:cubicBezTo>
                <a:cubicBezTo>
                  <a:pt x="14235" y="7182"/>
                  <a:pt x="13931" y="6980"/>
                  <a:pt x="13595" y="6980"/>
                </a:cubicBezTo>
                <a:close/>
                <a:moveTo>
                  <a:pt x="5021" y="8177"/>
                </a:moveTo>
                <a:cubicBezTo>
                  <a:pt x="5571" y="8177"/>
                  <a:pt x="6017" y="8624"/>
                  <a:pt x="6018" y="9174"/>
                </a:cubicBezTo>
                <a:cubicBezTo>
                  <a:pt x="6018" y="9577"/>
                  <a:pt x="5774" y="9940"/>
                  <a:pt x="5402" y="10094"/>
                </a:cubicBezTo>
                <a:cubicBezTo>
                  <a:pt x="5278" y="10146"/>
                  <a:pt x="5148" y="10170"/>
                  <a:pt x="5019" y="10170"/>
                </a:cubicBezTo>
                <a:cubicBezTo>
                  <a:pt x="4760" y="10170"/>
                  <a:pt x="4506" y="10069"/>
                  <a:pt x="4315" y="9878"/>
                </a:cubicBezTo>
                <a:cubicBezTo>
                  <a:pt x="4030" y="9593"/>
                  <a:pt x="3945" y="9165"/>
                  <a:pt x="4099" y="8793"/>
                </a:cubicBezTo>
                <a:cubicBezTo>
                  <a:pt x="4253" y="8419"/>
                  <a:pt x="4617" y="8177"/>
                  <a:pt x="5021" y="8177"/>
                </a:cubicBezTo>
                <a:close/>
                <a:moveTo>
                  <a:pt x="5021" y="6847"/>
                </a:moveTo>
                <a:cubicBezTo>
                  <a:pt x="3737" y="6847"/>
                  <a:pt x="2694" y="7890"/>
                  <a:pt x="2694" y="9174"/>
                </a:cubicBezTo>
                <a:cubicBezTo>
                  <a:pt x="2694" y="10457"/>
                  <a:pt x="3737" y="11500"/>
                  <a:pt x="5021" y="11500"/>
                </a:cubicBezTo>
                <a:cubicBezTo>
                  <a:pt x="6303" y="11500"/>
                  <a:pt x="7347" y="10457"/>
                  <a:pt x="7347" y="9174"/>
                </a:cubicBezTo>
                <a:cubicBezTo>
                  <a:pt x="7347" y="7890"/>
                  <a:pt x="6303" y="6847"/>
                  <a:pt x="5021" y="6847"/>
                </a:cubicBezTo>
                <a:close/>
                <a:moveTo>
                  <a:pt x="6948" y="12631"/>
                </a:moveTo>
                <a:cubicBezTo>
                  <a:pt x="6489" y="12631"/>
                  <a:pt x="6117" y="13003"/>
                  <a:pt x="6117" y="13462"/>
                </a:cubicBezTo>
                <a:cubicBezTo>
                  <a:pt x="6117" y="13798"/>
                  <a:pt x="6320" y="14100"/>
                  <a:pt x="6630" y="14229"/>
                </a:cubicBezTo>
                <a:cubicBezTo>
                  <a:pt x="6733" y="14271"/>
                  <a:pt x="6840" y="14292"/>
                  <a:pt x="6947" y="14292"/>
                </a:cubicBezTo>
                <a:cubicBezTo>
                  <a:pt x="7164" y="14292"/>
                  <a:pt x="7377" y="14208"/>
                  <a:pt x="7536" y="14048"/>
                </a:cubicBezTo>
                <a:cubicBezTo>
                  <a:pt x="7773" y="13811"/>
                  <a:pt x="7845" y="13454"/>
                  <a:pt x="7715" y="13144"/>
                </a:cubicBezTo>
                <a:cubicBezTo>
                  <a:pt x="7587" y="12832"/>
                  <a:pt x="7284" y="12631"/>
                  <a:pt x="6948" y="12631"/>
                </a:cubicBezTo>
                <a:close/>
                <a:moveTo>
                  <a:pt x="11452" y="9207"/>
                </a:moveTo>
                <a:cubicBezTo>
                  <a:pt x="11449" y="9207"/>
                  <a:pt x="11446" y="9207"/>
                  <a:pt x="11444" y="9207"/>
                </a:cubicBezTo>
                <a:cubicBezTo>
                  <a:pt x="9844" y="9207"/>
                  <a:pt x="8544" y="10507"/>
                  <a:pt x="8544" y="12107"/>
                </a:cubicBezTo>
                <a:cubicBezTo>
                  <a:pt x="8544" y="12942"/>
                  <a:pt x="8904" y="13737"/>
                  <a:pt x="9533" y="14289"/>
                </a:cubicBezTo>
                <a:cubicBezTo>
                  <a:pt x="9659" y="14399"/>
                  <a:pt x="9815" y="14453"/>
                  <a:pt x="9970" y="14453"/>
                </a:cubicBezTo>
                <a:cubicBezTo>
                  <a:pt x="10155" y="14453"/>
                  <a:pt x="10339" y="14376"/>
                  <a:pt x="10471" y="14227"/>
                </a:cubicBezTo>
                <a:cubicBezTo>
                  <a:pt x="10712" y="13950"/>
                  <a:pt x="10686" y="13530"/>
                  <a:pt x="10409" y="13289"/>
                </a:cubicBezTo>
                <a:cubicBezTo>
                  <a:pt x="9687" y="12657"/>
                  <a:pt x="9696" y="11531"/>
                  <a:pt x="10427" y="10911"/>
                </a:cubicBezTo>
                <a:cubicBezTo>
                  <a:pt x="10724" y="10658"/>
                  <a:pt x="11084" y="10537"/>
                  <a:pt x="11442" y="10537"/>
                </a:cubicBezTo>
                <a:cubicBezTo>
                  <a:pt x="11962" y="10537"/>
                  <a:pt x="12475" y="10794"/>
                  <a:pt x="12776" y="11276"/>
                </a:cubicBezTo>
                <a:cubicBezTo>
                  <a:pt x="12902" y="11478"/>
                  <a:pt x="13119" y="11589"/>
                  <a:pt x="13341" y="11589"/>
                </a:cubicBezTo>
                <a:cubicBezTo>
                  <a:pt x="13461" y="11589"/>
                  <a:pt x="13583" y="11556"/>
                  <a:pt x="13693" y="11487"/>
                </a:cubicBezTo>
                <a:cubicBezTo>
                  <a:pt x="14004" y="11292"/>
                  <a:pt x="14098" y="10882"/>
                  <a:pt x="13904" y="10571"/>
                </a:cubicBezTo>
                <a:cubicBezTo>
                  <a:pt x="13376" y="9722"/>
                  <a:pt x="12450" y="9207"/>
                  <a:pt x="11452" y="9207"/>
                </a:cubicBezTo>
                <a:close/>
                <a:moveTo>
                  <a:pt x="8511" y="1330"/>
                </a:moveTo>
                <a:cubicBezTo>
                  <a:pt x="12469" y="1330"/>
                  <a:pt x="15689" y="4551"/>
                  <a:pt x="15689" y="8509"/>
                </a:cubicBezTo>
                <a:cubicBezTo>
                  <a:pt x="15689" y="12468"/>
                  <a:pt x="12469" y="15688"/>
                  <a:pt x="8511" y="15688"/>
                </a:cubicBezTo>
                <a:cubicBezTo>
                  <a:pt x="4551" y="15688"/>
                  <a:pt x="1330" y="12468"/>
                  <a:pt x="1330" y="8509"/>
                </a:cubicBezTo>
                <a:cubicBezTo>
                  <a:pt x="1330" y="4551"/>
                  <a:pt x="4551" y="1330"/>
                  <a:pt x="8511" y="1330"/>
                </a:cubicBezTo>
                <a:close/>
                <a:moveTo>
                  <a:pt x="8511" y="1"/>
                </a:moveTo>
                <a:cubicBezTo>
                  <a:pt x="6237" y="1"/>
                  <a:pt x="4100" y="886"/>
                  <a:pt x="2494" y="2492"/>
                </a:cubicBezTo>
                <a:cubicBezTo>
                  <a:pt x="886" y="4100"/>
                  <a:pt x="1" y="6237"/>
                  <a:pt x="1" y="8509"/>
                </a:cubicBezTo>
                <a:cubicBezTo>
                  <a:pt x="1" y="10783"/>
                  <a:pt x="886" y="12919"/>
                  <a:pt x="2494" y="14526"/>
                </a:cubicBezTo>
                <a:cubicBezTo>
                  <a:pt x="4100" y="16134"/>
                  <a:pt x="6237" y="17019"/>
                  <a:pt x="8511" y="17019"/>
                </a:cubicBezTo>
                <a:cubicBezTo>
                  <a:pt x="10784" y="17019"/>
                  <a:pt x="12921" y="16134"/>
                  <a:pt x="14528" y="14526"/>
                </a:cubicBezTo>
                <a:cubicBezTo>
                  <a:pt x="16135" y="12918"/>
                  <a:pt x="17020" y="10783"/>
                  <a:pt x="17020" y="8509"/>
                </a:cubicBezTo>
                <a:cubicBezTo>
                  <a:pt x="17020" y="6237"/>
                  <a:pt x="16135" y="4100"/>
                  <a:pt x="14528" y="2492"/>
                </a:cubicBezTo>
                <a:cubicBezTo>
                  <a:pt x="12920" y="886"/>
                  <a:pt x="10783" y="1"/>
                  <a:pt x="85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825" name="Google Shape;825;p69"/>
          <p:cNvSpPr/>
          <p:nvPr/>
        </p:nvSpPr>
        <p:spPr>
          <a:xfrm>
            <a:off x="5634567" y="11589814"/>
            <a:ext cx="883931" cy="862294"/>
          </a:xfrm>
          <a:custGeom>
            <a:rect b="b" l="l" r="r" t="t"/>
            <a:pathLst>
              <a:path extrusionOk="0" h="17017" w="17444">
                <a:moveTo>
                  <a:pt x="13739" y="1329"/>
                </a:moveTo>
                <a:cubicBezTo>
                  <a:pt x="14169" y="1329"/>
                  <a:pt x="14579" y="1578"/>
                  <a:pt x="14758" y="1993"/>
                </a:cubicBezTo>
                <a:lnTo>
                  <a:pt x="15689" y="4143"/>
                </a:lnTo>
                <a:cubicBezTo>
                  <a:pt x="15805" y="4410"/>
                  <a:pt x="15809" y="4712"/>
                  <a:pt x="15701" y="4982"/>
                </a:cubicBezTo>
                <a:cubicBezTo>
                  <a:pt x="15593" y="5255"/>
                  <a:pt x="15379" y="5473"/>
                  <a:pt x="15107" y="5587"/>
                </a:cubicBezTo>
                <a:cubicBezTo>
                  <a:pt x="14758" y="5737"/>
                  <a:pt x="14361" y="5853"/>
                  <a:pt x="13974" y="5853"/>
                </a:cubicBezTo>
                <a:cubicBezTo>
                  <a:pt x="13391" y="5853"/>
                  <a:pt x="12828" y="5590"/>
                  <a:pt x="12479" y="4783"/>
                </a:cubicBezTo>
                <a:lnTo>
                  <a:pt x="12111" y="3951"/>
                </a:lnTo>
                <a:cubicBezTo>
                  <a:pt x="11892" y="3445"/>
                  <a:pt x="11866" y="2980"/>
                  <a:pt x="12030" y="2567"/>
                </a:cubicBezTo>
                <a:cubicBezTo>
                  <a:pt x="12220" y="2090"/>
                  <a:pt x="12661" y="1693"/>
                  <a:pt x="13305" y="1418"/>
                </a:cubicBezTo>
                <a:cubicBezTo>
                  <a:pt x="13446" y="1358"/>
                  <a:pt x="13594" y="1329"/>
                  <a:pt x="13739" y="1329"/>
                </a:cubicBezTo>
                <a:close/>
                <a:moveTo>
                  <a:pt x="13737" y="0"/>
                </a:moveTo>
                <a:cubicBezTo>
                  <a:pt x="13418" y="0"/>
                  <a:pt x="13094" y="63"/>
                  <a:pt x="12784" y="196"/>
                </a:cubicBezTo>
                <a:cubicBezTo>
                  <a:pt x="11808" y="611"/>
                  <a:pt x="11120" y="1261"/>
                  <a:pt x="10796" y="2074"/>
                </a:cubicBezTo>
                <a:cubicBezTo>
                  <a:pt x="10499" y="2818"/>
                  <a:pt x="10532" y="3650"/>
                  <a:pt x="10892" y="4481"/>
                </a:cubicBezTo>
                <a:cubicBezTo>
                  <a:pt x="10892" y="4483"/>
                  <a:pt x="11260" y="5314"/>
                  <a:pt x="11260" y="5314"/>
                </a:cubicBezTo>
                <a:cubicBezTo>
                  <a:pt x="11648" y="6207"/>
                  <a:pt x="12288" y="6810"/>
                  <a:pt x="13108" y="7057"/>
                </a:cubicBezTo>
                <a:cubicBezTo>
                  <a:pt x="13385" y="7137"/>
                  <a:pt x="13670" y="7178"/>
                  <a:pt x="13957" y="7178"/>
                </a:cubicBezTo>
                <a:cubicBezTo>
                  <a:pt x="13961" y="7178"/>
                  <a:pt x="13966" y="7178"/>
                  <a:pt x="13971" y="7178"/>
                </a:cubicBezTo>
                <a:cubicBezTo>
                  <a:pt x="14494" y="7178"/>
                  <a:pt x="15056" y="7054"/>
                  <a:pt x="15628" y="6810"/>
                </a:cubicBezTo>
                <a:cubicBezTo>
                  <a:pt x="16868" y="6285"/>
                  <a:pt x="17443" y="4850"/>
                  <a:pt x="16909" y="3614"/>
                </a:cubicBezTo>
                <a:lnTo>
                  <a:pt x="15978" y="1464"/>
                </a:lnTo>
                <a:cubicBezTo>
                  <a:pt x="15582" y="550"/>
                  <a:pt x="14681" y="0"/>
                  <a:pt x="13737" y="0"/>
                </a:cubicBezTo>
                <a:close/>
                <a:moveTo>
                  <a:pt x="9066" y="3390"/>
                </a:moveTo>
                <a:cubicBezTo>
                  <a:pt x="8980" y="3390"/>
                  <a:pt x="8893" y="3406"/>
                  <a:pt x="8810" y="3441"/>
                </a:cubicBezTo>
                <a:cubicBezTo>
                  <a:pt x="8810" y="3441"/>
                  <a:pt x="2863" y="5937"/>
                  <a:pt x="2860" y="5937"/>
                </a:cubicBezTo>
                <a:cubicBezTo>
                  <a:pt x="1954" y="6330"/>
                  <a:pt x="1404" y="7264"/>
                  <a:pt x="1499" y="8248"/>
                </a:cubicBezTo>
                <a:lnTo>
                  <a:pt x="504" y="8658"/>
                </a:lnTo>
                <a:cubicBezTo>
                  <a:pt x="163" y="8798"/>
                  <a:pt x="1" y="9187"/>
                  <a:pt x="142" y="9527"/>
                </a:cubicBezTo>
                <a:cubicBezTo>
                  <a:pt x="247" y="9784"/>
                  <a:pt x="495" y="9938"/>
                  <a:pt x="756" y="9938"/>
                </a:cubicBezTo>
                <a:cubicBezTo>
                  <a:pt x="841" y="9938"/>
                  <a:pt x="928" y="9922"/>
                  <a:pt x="1011" y="9887"/>
                </a:cubicBezTo>
                <a:lnTo>
                  <a:pt x="2009" y="9474"/>
                </a:lnTo>
                <a:cubicBezTo>
                  <a:pt x="2443" y="9999"/>
                  <a:pt x="3088" y="10302"/>
                  <a:pt x="3769" y="10302"/>
                </a:cubicBezTo>
                <a:cubicBezTo>
                  <a:pt x="4079" y="10302"/>
                  <a:pt x="4383" y="10239"/>
                  <a:pt x="4667" y="10116"/>
                </a:cubicBezTo>
                <a:lnTo>
                  <a:pt x="10520" y="7659"/>
                </a:lnTo>
                <a:cubicBezTo>
                  <a:pt x="10863" y="7520"/>
                  <a:pt x="11027" y="7127"/>
                  <a:pt x="10884" y="6785"/>
                </a:cubicBezTo>
                <a:cubicBezTo>
                  <a:pt x="10777" y="6530"/>
                  <a:pt x="10530" y="6377"/>
                  <a:pt x="10270" y="6377"/>
                </a:cubicBezTo>
                <a:cubicBezTo>
                  <a:pt x="10182" y="6377"/>
                  <a:pt x="10092" y="6395"/>
                  <a:pt x="10006" y="6433"/>
                </a:cubicBezTo>
                <a:lnTo>
                  <a:pt x="4150" y="8893"/>
                </a:lnTo>
                <a:lnTo>
                  <a:pt x="4142" y="8895"/>
                </a:lnTo>
                <a:cubicBezTo>
                  <a:pt x="4022" y="8946"/>
                  <a:pt x="3897" y="8971"/>
                  <a:pt x="3774" y="8971"/>
                </a:cubicBezTo>
                <a:cubicBezTo>
                  <a:pt x="3408" y="8971"/>
                  <a:pt x="3060" y="8757"/>
                  <a:pt x="2905" y="8401"/>
                </a:cubicBezTo>
                <a:cubicBezTo>
                  <a:pt x="2698" y="7926"/>
                  <a:pt x="2913" y="7371"/>
                  <a:pt x="3386" y="7158"/>
                </a:cubicBezTo>
                <a:lnTo>
                  <a:pt x="9324" y="4668"/>
                </a:lnTo>
                <a:cubicBezTo>
                  <a:pt x="9662" y="4526"/>
                  <a:pt x="9821" y="4137"/>
                  <a:pt x="9679" y="3798"/>
                </a:cubicBezTo>
                <a:cubicBezTo>
                  <a:pt x="9573" y="3543"/>
                  <a:pt x="9326" y="3390"/>
                  <a:pt x="9066" y="3390"/>
                </a:cubicBezTo>
                <a:close/>
                <a:moveTo>
                  <a:pt x="8634" y="9672"/>
                </a:moveTo>
                <a:cubicBezTo>
                  <a:pt x="8268" y="9672"/>
                  <a:pt x="7969" y="9969"/>
                  <a:pt x="7969" y="10337"/>
                </a:cubicBezTo>
                <a:lnTo>
                  <a:pt x="7969" y="11737"/>
                </a:lnTo>
                <a:lnTo>
                  <a:pt x="4718" y="15945"/>
                </a:lnTo>
                <a:cubicBezTo>
                  <a:pt x="4498" y="16236"/>
                  <a:pt x="4554" y="16649"/>
                  <a:pt x="4842" y="16872"/>
                </a:cubicBezTo>
                <a:cubicBezTo>
                  <a:pt x="4964" y="16966"/>
                  <a:pt x="5107" y="17012"/>
                  <a:pt x="5249" y="17012"/>
                </a:cubicBezTo>
                <a:cubicBezTo>
                  <a:pt x="5446" y="17012"/>
                  <a:pt x="5640" y="16925"/>
                  <a:pt x="5771" y="16759"/>
                </a:cubicBezTo>
                <a:lnTo>
                  <a:pt x="8634" y="13052"/>
                </a:lnTo>
                <a:lnTo>
                  <a:pt x="11499" y="16759"/>
                </a:lnTo>
                <a:cubicBezTo>
                  <a:pt x="11630" y="16928"/>
                  <a:pt x="11827" y="17017"/>
                  <a:pt x="12025" y="17017"/>
                </a:cubicBezTo>
                <a:cubicBezTo>
                  <a:pt x="12167" y="17017"/>
                  <a:pt x="12310" y="16972"/>
                  <a:pt x="12431" y="16879"/>
                </a:cubicBezTo>
                <a:cubicBezTo>
                  <a:pt x="12722" y="16654"/>
                  <a:pt x="12774" y="16236"/>
                  <a:pt x="12550" y="15946"/>
                </a:cubicBezTo>
                <a:lnTo>
                  <a:pt x="12550" y="15945"/>
                </a:lnTo>
                <a:lnTo>
                  <a:pt x="9299" y="11737"/>
                </a:lnTo>
                <a:lnTo>
                  <a:pt x="9299" y="10337"/>
                </a:lnTo>
                <a:cubicBezTo>
                  <a:pt x="9299" y="9969"/>
                  <a:pt x="9001" y="9672"/>
                  <a:pt x="8634" y="967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826" name="Google Shape;826;p69"/>
          <p:cNvSpPr/>
          <p:nvPr/>
        </p:nvSpPr>
        <p:spPr>
          <a:xfrm>
            <a:off x="3770883" y="11589814"/>
            <a:ext cx="865638" cy="862345"/>
          </a:xfrm>
          <a:custGeom>
            <a:rect b="b" l="l" r="r" t="t"/>
            <a:pathLst>
              <a:path extrusionOk="0" h="17018" w="17083">
                <a:moveTo>
                  <a:pt x="8543" y="0"/>
                </a:moveTo>
                <a:cubicBezTo>
                  <a:pt x="8084" y="0"/>
                  <a:pt x="7712" y="372"/>
                  <a:pt x="7712" y="831"/>
                </a:cubicBezTo>
                <a:cubicBezTo>
                  <a:pt x="7712" y="1166"/>
                  <a:pt x="7914" y="1470"/>
                  <a:pt x="8225" y="1599"/>
                </a:cubicBezTo>
                <a:cubicBezTo>
                  <a:pt x="8327" y="1641"/>
                  <a:pt x="8435" y="1662"/>
                  <a:pt x="8542" y="1662"/>
                </a:cubicBezTo>
                <a:cubicBezTo>
                  <a:pt x="8758" y="1662"/>
                  <a:pt x="8971" y="1577"/>
                  <a:pt x="9130" y="1418"/>
                </a:cubicBezTo>
                <a:cubicBezTo>
                  <a:pt x="9367" y="1181"/>
                  <a:pt x="9438" y="823"/>
                  <a:pt x="9311" y="512"/>
                </a:cubicBezTo>
                <a:cubicBezTo>
                  <a:pt x="9181" y="202"/>
                  <a:pt x="8879" y="0"/>
                  <a:pt x="8543" y="0"/>
                </a:cubicBezTo>
                <a:close/>
                <a:moveTo>
                  <a:pt x="12232" y="965"/>
                </a:moveTo>
                <a:cubicBezTo>
                  <a:pt x="11773" y="965"/>
                  <a:pt x="11401" y="1336"/>
                  <a:pt x="11401" y="1795"/>
                </a:cubicBezTo>
                <a:cubicBezTo>
                  <a:pt x="11401" y="2132"/>
                  <a:pt x="11604" y="2434"/>
                  <a:pt x="11914" y="2563"/>
                </a:cubicBezTo>
                <a:cubicBezTo>
                  <a:pt x="12016" y="2605"/>
                  <a:pt x="12124" y="2626"/>
                  <a:pt x="12231" y="2626"/>
                </a:cubicBezTo>
                <a:cubicBezTo>
                  <a:pt x="12447" y="2626"/>
                  <a:pt x="12660" y="2541"/>
                  <a:pt x="12820" y="2382"/>
                </a:cubicBezTo>
                <a:cubicBezTo>
                  <a:pt x="13058" y="2145"/>
                  <a:pt x="13129" y="1788"/>
                  <a:pt x="13000" y="1478"/>
                </a:cubicBezTo>
                <a:cubicBezTo>
                  <a:pt x="12872" y="1166"/>
                  <a:pt x="12568" y="965"/>
                  <a:pt x="12232" y="965"/>
                </a:cubicBezTo>
                <a:close/>
                <a:moveTo>
                  <a:pt x="4820" y="965"/>
                </a:moveTo>
                <a:cubicBezTo>
                  <a:pt x="4361" y="965"/>
                  <a:pt x="3989" y="1336"/>
                  <a:pt x="3989" y="1795"/>
                </a:cubicBezTo>
                <a:cubicBezTo>
                  <a:pt x="3989" y="2132"/>
                  <a:pt x="4192" y="2434"/>
                  <a:pt x="4502" y="2563"/>
                </a:cubicBezTo>
                <a:cubicBezTo>
                  <a:pt x="4605" y="2606"/>
                  <a:pt x="4713" y="2627"/>
                  <a:pt x="4820" y="2627"/>
                </a:cubicBezTo>
                <a:cubicBezTo>
                  <a:pt x="5037" y="2627"/>
                  <a:pt x="5249" y="2542"/>
                  <a:pt x="5408" y="2382"/>
                </a:cubicBezTo>
                <a:cubicBezTo>
                  <a:pt x="5645" y="2145"/>
                  <a:pt x="5716" y="1788"/>
                  <a:pt x="5589" y="1478"/>
                </a:cubicBezTo>
                <a:cubicBezTo>
                  <a:pt x="5459" y="1166"/>
                  <a:pt x="5156" y="965"/>
                  <a:pt x="4820" y="965"/>
                </a:cubicBezTo>
                <a:close/>
                <a:moveTo>
                  <a:pt x="1861" y="3823"/>
                </a:moveTo>
                <a:cubicBezTo>
                  <a:pt x="1404" y="3823"/>
                  <a:pt x="1032" y="4195"/>
                  <a:pt x="1032" y="4654"/>
                </a:cubicBezTo>
                <a:cubicBezTo>
                  <a:pt x="1030" y="4990"/>
                  <a:pt x="1233" y="5293"/>
                  <a:pt x="1543" y="5421"/>
                </a:cubicBezTo>
                <a:cubicBezTo>
                  <a:pt x="1647" y="5464"/>
                  <a:pt x="1755" y="5485"/>
                  <a:pt x="1862" y="5485"/>
                </a:cubicBezTo>
                <a:cubicBezTo>
                  <a:pt x="2078" y="5485"/>
                  <a:pt x="2291" y="5400"/>
                  <a:pt x="2450" y="5240"/>
                </a:cubicBezTo>
                <a:cubicBezTo>
                  <a:pt x="2687" y="5003"/>
                  <a:pt x="2758" y="4646"/>
                  <a:pt x="2630" y="4336"/>
                </a:cubicBezTo>
                <a:cubicBezTo>
                  <a:pt x="2501" y="4024"/>
                  <a:pt x="2198" y="3823"/>
                  <a:pt x="1861" y="3823"/>
                </a:cubicBezTo>
                <a:close/>
                <a:moveTo>
                  <a:pt x="15157" y="3823"/>
                </a:moveTo>
                <a:cubicBezTo>
                  <a:pt x="14698" y="3823"/>
                  <a:pt x="14326" y="4195"/>
                  <a:pt x="14326" y="4654"/>
                </a:cubicBezTo>
                <a:cubicBezTo>
                  <a:pt x="14326" y="4990"/>
                  <a:pt x="14528" y="5293"/>
                  <a:pt x="14839" y="5421"/>
                </a:cubicBezTo>
                <a:cubicBezTo>
                  <a:pt x="14942" y="5464"/>
                  <a:pt x="15050" y="5485"/>
                  <a:pt x="15157" y="5485"/>
                </a:cubicBezTo>
                <a:cubicBezTo>
                  <a:pt x="15373" y="5485"/>
                  <a:pt x="15585" y="5400"/>
                  <a:pt x="15744" y="5240"/>
                </a:cubicBezTo>
                <a:cubicBezTo>
                  <a:pt x="15982" y="5003"/>
                  <a:pt x="16053" y="4646"/>
                  <a:pt x="15925" y="4336"/>
                </a:cubicBezTo>
                <a:cubicBezTo>
                  <a:pt x="15796" y="4024"/>
                  <a:pt x="15492" y="3823"/>
                  <a:pt x="15157" y="3823"/>
                </a:cubicBezTo>
                <a:close/>
                <a:moveTo>
                  <a:pt x="831" y="7678"/>
                </a:moveTo>
                <a:cubicBezTo>
                  <a:pt x="724" y="7678"/>
                  <a:pt x="616" y="7699"/>
                  <a:pt x="513" y="7741"/>
                </a:cubicBezTo>
                <a:cubicBezTo>
                  <a:pt x="203" y="7870"/>
                  <a:pt x="0" y="8172"/>
                  <a:pt x="0" y="8509"/>
                </a:cubicBezTo>
                <a:cubicBezTo>
                  <a:pt x="0" y="8968"/>
                  <a:pt x="372" y="9340"/>
                  <a:pt x="831" y="9340"/>
                </a:cubicBezTo>
                <a:cubicBezTo>
                  <a:pt x="1168" y="9340"/>
                  <a:pt x="1471" y="9138"/>
                  <a:pt x="1599" y="8827"/>
                </a:cubicBezTo>
                <a:cubicBezTo>
                  <a:pt x="1728" y="8517"/>
                  <a:pt x="1657" y="8159"/>
                  <a:pt x="1419" y="7922"/>
                </a:cubicBezTo>
                <a:cubicBezTo>
                  <a:pt x="1260" y="7763"/>
                  <a:pt x="1048" y="7678"/>
                  <a:pt x="831" y="7678"/>
                </a:cubicBezTo>
                <a:close/>
                <a:moveTo>
                  <a:pt x="16186" y="7678"/>
                </a:moveTo>
                <a:cubicBezTo>
                  <a:pt x="16079" y="7678"/>
                  <a:pt x="15972" y="7699"/>
                  <a:pt x="15870" y="7741"/>
                </a:cubicBezTo>
                <a:cubicBezTo>
                  <a:pt x="15558" y="7870"/>
                  <a:pt x="15356" y="8172"/>
                  <a:pt x="15356" y="8509"/>
                </a:cubicBezTo>
                <a:cubicBezTo>
                  <a:pt x="15356" y="8968"/>
                  <a:pt x="15728" y="9340"/>
                  <a:pt x="16187" y="9340"/>
                </a:cubicBezTo>
                <a:cubicBezTo>
                  <a:pt x="16524" y="9340"/>
                  <a:pt x="16826" y="9138"/>
                  <a:pt x="16955" y="8827"/>
                </a:cubicBezTo>
                <a:cubicBezTo>
                  <a:pt x="17083" y="8517"/>
                  <a:pt x="17013" y="8159"/>
                  <a:pt x="16774" y="7922"/>
                </a:cubicBezTo>
                <a:cubicBezTo>
                  <a:pt x="16615" y="7763"/>
                  <a:pt x="16402" y="7678"/>
                  <a:pt x="16186" y="7678"/>
                </a:cubicBezTo>
                <a:close/>
                <a:moveTo>
                  <a:pt x="8510" y="4121"/>
                </a:moveTo>
                <a:lnTo>
                  <a:pt x="8510" y="4122"/>
                </a:lnTo>
                <a:cubicBezTo>
                  <a:pt x="10892" y="4122"/>
                  <a:pt x="12831" y="6059"/>
                  <a:pt x="12831" y="8443"/>
                </a:cubicBezTo>
                <a:cubicBezTo>
                  <a:pt x="12831" y="10825"/>
                  <a:pt x="10892" y="12764"/>
                  <a:pt x="8510" y="12764"/>
                </a:cubicBezTo>
                <a:cubicBezTo>
                  <a:pt x="6127" y="12764"/>
                  <a:pt x="4189" y="10823"/>
                  <a:pt x="4189" y="8441"/>
                </a:cubicBezTo>
                <a:cubicBezTo>
                  <a:pt x="4189" y="6059"/>
                  <a:pt x="6127" y="4121"/>
                  <a:pt x="8510" y="4121"/>
                </a:cubicBezTo>
                <a:close/>
                <a:moveTo>
                  <a:pt x="1861" y="11533"/>
                </a:moveTo>
                <a:cubicBezTo>
                  <a:pt x="1404" y="11533"/>
                  <a:pt x="1032" y="11906"/>
                  <a:pt x="1032" y="12365"/>
                </a:cubicBezTo>
                <a:cubicBezTo>
                  <a:pt x="1032" y="12700"/>
                  <a:pt x="1233" y="13004"/>
                  <a:pt x="1543" y="13133"/>
                </a:cubicBezTo>
                <a:cubicBezTo>
                  <a:pt x="1646" y="13175"/>
                  <a:pt x="1754" y="13196"/>
                  <a:pt x="1861" y="13196"/>
                </a:cubicBezTo>
                <a:cubicBezTo>
                  <a:pt x="2078" y="13196"/>
                  <a:pt x="2291" y="13111"/>
                  <a:pt x="2450" y="12952"/>
                </a:cubicBezTo>
                <a:cubicBezTo>
                  <a:pt x="2687" y="12715"/>
                  <a:pt x="2758" y="12357"/>
                  <a:pt x="2630" y="12046"/>
                </a:cubicBezTo>
                <a:cubicBezTo>
                  <a:pt x="2501" y="11736"/>
                  <a:pt x="2198" y="11533"/>
                  <a:pt x="1861" y="11533"/>
                </a:cubicBezTo>
                <a:close/>
                <a:moveTo>
                  <a:pt x="15157" y="11533"/>
                </a:moveTo>
                <a:cubicBezTo>
                  <a:pt x="14698" y="11534"/>
                  <a:pt x="14326" y="11906"/>
                  <a:pt x="14326" y="12365"/>
                </a:cubicBezTo>
                <a:cubicBezTo>
                  <a:pt x="14326" y="12700"/>
                  <a:pt x="14528" y="13004"/>
                  <a:pt x="14839" y="13133"/>
                </a:cubicBezTo>
                <a:cubicBezTo>
                  <a:pt x="14942" y="13175"/>
                  <a:pt x="15049" y="13196"/>
                  <a:pt x="15156" y="13196"/>
                </a:cubicBezTo>
                <a:cubicBezTo>
                  <a:pt x="15372" y="13196"/>
                  <a:pt x="15585" y="13111"/>
                  <a:pt x="15744" y="12952"/>
                </a:cubicBezTo>
                <a:cubicBezTo>
                  <a:pt x="15982" y="12715"/>
                  <a:pt x="16053" y="12357"/>
                  <a:pt x="15925" y="12046"/>
                </a:cubicBezTo>
                <a:cubicBezTo>
                  <a:pt x="15796" y="11736"/>
                  <a:pt x="15494" y="11533"/>
                  <a:pt x="15157" y="11533"/>
                </a:cubicBezTo>
                <a:close/>
                <a:moveTo>
                  <a:pt x="8510" y="2791"/>
                </a:moveTo>
                <a:cubicBezTo>
                  <a:pt x="5393" y="2791"/>
                  <a:pt x="2860" y="5327"/>
                  <a:pt x="2860" y="8443"/>
                </a:cubicBezTo>
                <a:cubicBezTo>
                  <a:pt x="2860" y="11558"/>
                  <a:pt x="5393" y="14093"/>
                  <a:pt x="8510" y="14093"/>
                </a:cubicBezTo>
                <a:lnTo>
                  <a:pt x="8510" y="14092"/>
                </a:lnTo>
                <a:cubicBezTo>
                  <a:pt x="11625" y="14092"/>
                  <a:pt x="14160" y="11558"/>
                  <a:pt x="14160" y="8441"/>
                </a:cubicBezTo>
                <a:cubicBezTo>
                  <a:pt x="14160" y="5326"/>
                  <a:pt x="11625" y="2791"/>
                  <a:pt x="8510" y="2791"/>
                </a:cubicBezTo>
                <a:close/>
                <a:moveTo>
                  <a:pt x="12232" y="14392"/>
                </a:moveTo>
                <a:cubicBezTo>
                  <a:pt x="11773" y="14392"/>
                  <a:pt x="11401" y="14764"/>
                  <a:pt x="11401" y="15223"/>
                </a:cubicBezTo>
                <a:cubicBezTo>
                  <a:pt x="11401" y="15560"/>
                  <a:pt x="11604" y="15862"/>
                  <a:pt x="11914" y="15991"/>
                </a:cubicBezTo>
                <a:cubicBezTo>
                  <a:pt x="12016" y="16033"/>
                  <a:pt x="12124" y="16054"/>
                  <a:pt x="12231" y="16054"/>
                </a:cubicBezTo>
                <a:cubicBezTo>
                  <a:pt x="12447" y="16054"/>
                  <a:pt x="12660" y="15969"/>
                  <a:pt x="12820" y="15810"/>
                </a:cubicBezTo>
                <a:cubicBezTo>
                  <a:pt x="13058" y="15573"/>
                  <a:pt x="13129" y="15215"/>
                  <a:pt x="13000" y="14905"/>
                </a:cubicBezTo>
                <a:cubicBezTo>
                  <a:pt x="12872" y="14594"/>
                  <a:pt x="12568" y="14392"/>
                  <a:pt x="12232" y="14392"/>
                </a:cubicBezTo>
                <a:close/>
                <a:moveTo>
                  <a:pt x="4820" y="14425"/>
                </a:moveTo>
                <a:cubicBezTo>
                  <a:pt x="4361" y="14425"/>
                  <a:pt x="3989" y="14797"/>
                  <a:pt x="3989" y="15256"/>
                </a:cubicBezTo>
                <a:cubicBezTo>
                  <a:pt x="3989" y="15593"/>
                  <a:pt x="4192" y="15896"/>
                  <a:pt x="4502" y="16024"/>
                </a:cubicBezTo>
                <a:cubicBezTo>
                  <a:pt x="4605" y="16067"/>
                  <a:pt x="4713" y="16088"/>
                  <a:pt x="4821" y="16088"/>
                </a:cubicBezTo>
                <a:cubicBezTo>
                  <a:pt x="5037" y="16088"/>
                  <a:pt x="5249" y="16003"/>
                  <a:pt x="5408" y="15845"/>
                </a:cubicBezTo>
                <a:cubicBezTo>
                  <a:pt x="5645" y="15606"/>
                  <a:pt x="5716" y="15248"/>
                  <a:pt x="5589" y="14938"/>
                </a:cubicBezTo>
                <a:cubicBezTo>
                  <a:pt x="5459" y="14627"/>
                  <a:pt x="5156" y="14425"/>
                  <a:pt x="4820" y="14425"/>
                </a:cubicBezTo>
                <a:close/>
                <a:moveTo>
                  <a:pt x="8543" y="15355"/>
                </a:moveTo>
                <a:cubicBezTo>
                  <a:pt x="8084" y="15355"/>
                  <a:pt x="7712" y="15727"/>
                  <a:pt x="7712" y="16186"/>
                </a:cubicBezTo>
                <a:cubicBezTo>
                  <a:pt x="7712" y="16522"/>
                  <a:pt x="7914" y="16826"/>
                  <a:pt x="8225" y="16954"/>
                </a:cubicBezTo>
                <a:cubicBezTo>
                  <a:pt x="8328" y="16997"/>
                  <a:pt x="8436" y="17017"/>
                  <a:pt x="8543" y="17017"/>
                </a:cubicBezTo>
                <a:cubicBezTo>
                  <a:pt x="8759" y="17017"/>
                  <a:pt x="8971" y="16933"/>
                  <a:pt x="9130" y="16774"/>
                </a:cubicBezTo>
                <a:cubicBezTo>
                  <a:pt x="9367" y="16536"/>
                  <a:pt x="9438" y="16178"/>
                  <a:pt x="9311" y="15868"/>
                </a:cubicBezTo>
                <a:cubicBezTo>
                  <a:pt x="9181" y="15558"/>
                  <a:pt x="8879" y="15355"/>
                  <a:pt x="8543" y="1535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827" name="Google Shape;827;p69"/>
          <p:cNvSpPr/>
          <p:nvPr/>
        </p:nvSpPr>
        <p:spPr>
          <a:xfrm>
            <a:off x="1900916" y="12967093"/>
            <a:ext cx="862345" cy="862395"/>
          </a:xfrm>
          <a:custGeom>
            <a:rect b="b" l="l" r="r" t="t"/>
            <a:pathLst>
              <a:path extrusionOk="0" h="17019" w="17018">
                <a:moveTo>
                  <a:pt x="8541" y="1"/>
                </a:moveTo>
                <a:cubicBezTo>
                  <a:pt x="8084" y="1"/>
                  <a:pt x="7710" y="373"/>
                  <a:pt x="7712" y="832"/>
                </a:cubicBezTo>
                <a:cubicBezTo>
                  <a:pt x="7710" y="1168"/>
                  <a:pt x="7914" y="1470"/>
                  <a:pt x="8223" y="1599"/>
                </a:cubicBezTo>
                <a:cubicBezTo>
                  <a:pt x="8327" y="1642"/>
                  <a:pt x="8435" y="1662"/>
                  <a:pt x="8542" y="1662"/>
                </a:cubicBezTo>
                <a:cubicBezTo>
                  <a:pt x="8758" y="1662"/>
                  <a:pt x="8971" y="1578"/>
                  <a:pt x="9130" y="1419"/>
                </a:cubicBezTo>
                <a:cubicBezTo>
                  <a:pt x="9367" y="1181"/>
                  <a:pt x="9438" y="824"/>
                  <a:pt x="9310" y="514"/>
                </a:cubicBezTo>
                <a:cubicBezTo>
                  <a:pt x="9181" y="202"/>
                  <a:pt x="8878" y="1"/>
                  <a:pt x="8541" y="1"/>
                </a:cubicBezTo>
                <a:close/>
                <a:moveTo>
                  <a:pt x="4819" y="965"/>
                </a:moveTo>
                <a:cubicBezTo>
                  <a:pt x="4360" y="965"/>
                  <a:pt x="3988" y="1337"/>
                  <a:pt x="3988" y="1796"/>
                </a:cubicBezTo>
                <a:cubicBezTo>
                  <a:pt x="3988" y="2132"/>
                  <a:pt x="4192" y="2434"/>
                  <a:pt x="4501" y="2563"/>
                </a:cubicBezTo>
                <a:cubicBezTo>
                  <a:pt x="4604" y="2606"/>
                  <a:pt x="4711" y="2626"/>
                  <a:pt x="4818" y="2626"/>
                </a:cubicBezTo>
                <a:cubicBezTo>
                  <a:pt x="5034" y="2626"/>
                  <a:pt x="5247" y="2542"/>
                  <a:pt x="5406" y="2383"/>
                </a:cubicBezTo>
                <a:cubicBezTo>
                  <a:pt x="5645" y="2145"/>
                  <a:pt x="5716" y="1788"/>
                  <a:pt x="5587" y="1478"/>
                </a:cubicBezTo>
                <a:cubicBezTo>
                  <a:pt x="5459" y="1167"/>
                  <a:pt x="5156" y="965"/>
                  <a:pt x="4819" y="965"/>
                </a:cubicBezTo>
                <a:close/>
                <a:moveTo>
                  <a:pt x="1861" y="3823"/>
                </a:moveTo>
                <a:cubicBezTo>
                  <a:pt x="1402" y="3823"/>
                  <a:pt x="1030" y="4195"/>
                  <a:pt x="1030" y="4654"/>
                </a:cubicBezTo>
                <a:cubicBezTo>
                  <a:pt x="1030" y="4990"/>
                  <a:pt x="1233" y="5292"/>
                  <a:pt x="1543" y="5421"/>
                </a:cubicBezTo>
                <a:cubicBezTo>
                  <a:pt x="1646" y="5464"/>
                  <a:pt x="1755" y="5485"/>
                  <a:pt x="1862" y="5485"/>
                </a:cubicBezTo>
                <a:cubicBezTo>
                  <a:pt x="2078" y="5485"/>
                  <a:pt x="2290" y="5400"/>
                  <a:pt x="2449" y="5241"/>
                </a:cubicBezTo>
                <a:cubicBezTo>
                  <a:pt x="2687" y="5003"/>
                  <a:pt x="2758" y="4646"/>
                  <a:pt x="2629" y="4336"/>
                </a:cubicBezTo>
                <a:cubicBezTo>
                  <a:pt x="2501" y="4025"/>
                  <a:pt x="2197" y="3823"/>
                  <a:pt x="1861" y="3823"/>
                </a:cubicBezTo>
                <a:close/>
                <a:moveTo>
                  <a:pt x="831" y="7678"/>
                </a:moveTo>
                <a:cubicBezTo>
                  <a:pt x="724" y="7678"/>
                  <a:pt x="616" y="7699"/>
                  <a:pt x="513" y="7741"/>
                </a:cubicBezTo>
                <a:cubicBezTo>
                  <a:pt x="202" y="7871"/>
                  <a:pt x="0" y="8173"/>
                  <a:pt x="0" y="8509"/>
                </a:cubicBezTo>
                <a:cubicBezTo>
                  <a:pt x="0" y="8968"/>
                  <a:pt x="372" y="9340"/>
                  <a:pt x="831" y="9340"/>
                </a:cubicBezTo>
                <a:cubicBezTo>
                  <a:pt x="1167" y="9340"/>
                  <a:pt x="1471" y="9138"/>
                  <a:pt x="1599" y="8827"/>
                </a:cubicBezTo>
                <a:cubicBezTo>
                  <a:pt x="1728" y="8517"/>
                  <a:pt x="1657" y="8160"/>
                  <a:pt x="1418" y="7922"/>
                </a:cubicBezTo>
                <a:cubicBezTo>
                  <a:pt x="1259" y="7763"/>
                  <a:pt x="1047" y="7678"/>
                  <a:pt x="831" y="7678"/>
                </a:cubicBezTo>
                <a:close/>
                <a:moveTo>
                  <a:pt x="1861" y="11533"/>
                </a:moveTo>
                <a:cubicBezTo>
                  <a:pt x="1402" y="11533"/>
                  <a:pt x="1030" y="11905"/>
                  <a:pt x="1030" y="12364"/>
                </a:cubicBezTo>
                <a:cubicBezTo>
                  <a:pt x="1030" y="12701"/>
                  <a:pt x="1233" y="13004"/>
                  <a:pt x="1543" y="13132"/>
                </a:cubicBezTo>
                <a:cubicBezTo>
                  <a:pt x="1646" y="13175"/>
                  <a:pt x="1755" y="13196"/>
                  <a:pt x="1862" y="13196"/>
                </a:cubicBezTo>
                <a:cubicBezTo>
                  <a:pt x="2078" y="13196"/>
                  <a:pt x="2291" y="13111"/>
                  <a:pt x="2449" y="12952"/>
                </a:cubicBezTo>
                <a:cubicBezTo>
                  <a:pt x="2687" y="12715"/>
                  <a:pt x="2758" y="12358"/>
                  <a:pt x="2629" y="12046"/>
                </a:cubicBezTo>
                <a:cubicBezTo>
                  <a:pt x="2501" y="11736"/>
                  <a:pt x="2197" y="11533"/>
                  <a:pt x="1861" y="11533"/>
                </a:cubicBezTo>
                <a:close/>
                <a:moveTo>
                  <a:pt x="7489" y="2897"/>
                </a:moveTo>
                <a:cubicBezTo>
                  <a:pt x="7453" y="2897"/>
                  <a:pt x="7417" y="2900"/>
                  <a:pt x="7381" y="2906"/>
                </a:cubicBezTo>
                <a:cubicBezTo>
                  <a:pt x="4785" y="3436"/>
                  <a:pt x="2906" y="5698"/>
                  <a:pt x="2861" y="8347"/>
                </a:cubicBezTo>
                <a:cubicBezTo>
                  <a:pt x="2815" y="10995"/>
                  <a:pt x="4615" y="13320"/>
                  <a:pt x="7192" y="13939"/>
                </a:cubicBezTo>
                <a:cubicBezTo>
                  <a:pt x="7244" y="13952"/>
                  <a:pt x="7296" y="13958"/>
                  <a:pt x="7347" y="13958"/>
                </a:cubicBezTo>
                <a:cubicBezTo>
                  <a:pt x="7647" y="13958"/>
                  <a:pt x="7919" y="13752"/>
                  <a:pt x="7993" y="13447"/>
                </a:cubicBezTo>
                <a:cubicBezTo>
                  <a:pt x="8077" y="13090"/>
                  <a:pt x="7857" y="12731"/>
                  <a:pt x="7501" y="12645"/>
                </a:cubicBezTo>
                <a:cubicBezTo>
                  <a:pt x="5550" y="12180"/>
                  <a:pt x="4188" y="10450"/>
                  <a:pt x="4188" y="8442"/>
                </a:cubicBezTo>
                <a:cubicBezTo>
                  <a:pt x="4188" y="6395"/>
                  <a:pt x="5641" y="4614"/>
                  <a:pt x="7644" y="4208"/>
                </a:cubicBezTo>
                <a:cubicBezTo>
                  <a:pt x="7991" y="4125"/>
                  <a:pt x="8210" y="3781"/>
                  <a:pt x="8139" y="3430"/>
                </a:cubicBezTo>
                <a:cubicBezTo>
                  <a:pt x="8075" y="3115"/>
                  <a:pt x="7799" y="2897"/>
                  <a:pt x="7489" y="2897"/>
                </a:cubicBezTo>
                <a:close/>
                <a:moveTo>
                  <a:pt x="4819" y="14426"/>
                </a:moveTo>
                <a:cubicBezTo>
                  <a:pt x="4360" y="14426"/>
                  <a:pt x="3988" y="14798"/>
                  <a:pt x="3988" y="15257"/>
                </a:cubicBezTo>
                <a:cubicBezTo>
                  <a:pt x="3988" y="15593"/>
                  <a:pt x="4190" y="15895"/>
                  <a:pt x="4501" y="16024"/>
                </a:cubicBezTo>
                <a:cubicBezTo>
                  <a:pt x="4604" y="16067"/>
                  <a:pt x="4712" y="16087"/>
                  <a:pt x="4819" y="16087"/>
                </a:cubicBezTo>
                <a:cubicBezTo>
                  <a:pt x="5035" y="16087"/>
                  <a:pt x="5248" y="16003"/>
                  <a:pt x="5406" y="15844"/>
                </a:cubicBezTo>
                <a:cubicBezTo>
                  <a:pt x="5645" y="15606"/>
                  <a:pt x="5716" y="15249"/>
                  <a:pt x="5587" y="14939"/>
                </a:cubicBezTo>
                <a:cubicBezTo>
                  <a:pt x="5459" y="14628"/>
                  <a:pt x="5156" y="14426"/>
                  <a:pt x="4819" y="14426"/>
                </a:cubicBezTo>
                <a:close/>
                <a:moveTo>
                  <a:pt x="8541" y="15357"/>
                </a:moveTo>
                <a:cubicBezTo>
                  <a:pt x="8084" y="15357"/>
                  <a:pt x="7712" y="15729"/>
                  <a:pt x="7712" y="16188"/>
                </a:cubicBezTo>
                <a:cubicBezTo>
                  <a:pt x="7710" y="16523"/>
                  <a:pt x="7914" y="16826"/>
                  <a:pt x="8223" y="16955"/>
                </a:cubicBezTo>
                <a:cubicBezTo>
                  <a:pt x="8326" y="16998"/>
                  <a:pt x="8434" y="17018"/>
                  <a:pt x="8541" y="17018"/>
                </a:cubicBezTo>
                <a:cubicBezTo>
                  <a:pt x="8758" y="17018"/>
                  <a:pt x="8971" y="16934"/>
                  <a:pt x="9130" y="16775"/>
                </a:cubicBezTo>
                <a:cubicBezTo>
                  <a:pt x="9367" y="16537"/>
                  <a:pt x="9438" y="16180"/>
                  <a:pt x="9310" y="15869"/>
                </a:cubicBezTo>
                <a:cubicBezTo>
                  <a:pt x="9181" y="15559"/>
                  <a:pt x="8878" y="15357"/>
                  <a:pt x="8541" y="15357"/>
                </a:cubicBezTo>
                <a:close/>
                <a:moveTo>
                  <a:pt x="16353" y="1"/>
                </a:moveTo>
                <a:cubicBezTo>
                  <a:pt x="11643" y="1"/>
                  <a:pt x="7811" y="3818"/>
                  <a:pt x="7811" y="8509"/>
                </a:cubicBezTo>
                <a:cubicBezTo>
                  <a:pt x="7811" y="13202"/>
                  <a:pt x="11643" y="17019"/>
                  <a:pt x="16353" y="17019"/>
                </a:cubicBezTo>
                <a:cubicBezTo>
                  <a:pt x="16720" y="17019"/>
                  <a:pt x="17018" y="16721"/>
                  <a:pt x="17018" y="16354"/>
                </a:cubicBezTo>
                <a:cubicBezTo>
                  <a:pt x="17018" y="15986"/>
                  <a:pt x="16720" y="15688"/>
                  <a:pt x="16353" y="15688"/>
                </a:cubicBezTo>
                <a:cubicBezTo>
                  <a:pt x="12375" y="15688"/>
                  <a:pt x="9140" y="12467"/>
                  <a:pt x="9140" y="8509"/>
                </a:cubicBezTo>
                <a:cubicBezTo>
                  <a:pt x="9140" y="4551"/>
                  <a:pt x="12375" y="1330"/>
                  <a:pt x="16353" y="1330"/>
                </a:cubicBezTo>
                <a:cubicBezTo>
                  <a:pt x="16720" y="1330"/>
                  <a:pt x="17018" y="1032"/>
                  <a:pt x="17018" y="665"/>
                </a:cubicBezTo>
                <a:cubicBezTo>
                  <a:pt x="17018" y="299"/>
                  <a:pt x="16720" y="1"/>
                  <a:pt x="163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828" name="Google Shape;828;p69"/>
          <p:cNvSpPr/>
          <p:nvPr/>
        </p:nvSpPr>
        <p:spPr>
          <a:xfrm>
            <a:off x="1900966" y="11583784"/>
            <a:ext cx="862294" cy="862395"/>
          </a:xfrm>
          <a:custGeom>
            <a:rect b="b" l="l" r="r" t="t"/>
            <a:pathLst>
              <a:path extrusionOk="0" h="17019" w="17017">
                <a:moveTo>
                  <a:pt x="5251" y="3524"/>
                </a:moveTo>
                <a:cubicBezTo>
                  <a:pt x="4887" y="3529"/>
                  <a:pt x="4595" y="3826"/>
                  <a:pt x="4595" y="4188"/>
                </a:cubicBezTo>
                <a:cubicBezTo>
                  <a:pt x="4595" y="4552"/>
                  <a:pt x="4887" y="4848"/>
                  <a:pt x="5251" y="4853"/>
                </a:cubicBezTo>
                <a:lnTo>
                  <a:pt x="11765" y="4853"/>
                </a:lnTo>
                <a:cubicBezTo>
                  <a:pt x="12132" y="4853"/>
                  <a:pt x="12430" y="4556"/>
                  <a:pt x="12430" y="4188"/>
                </a:cubicBezTo>
                <a:cubicBezTo>
                  <a:pt x="12430" y="3822"/>
                  <a:pt x="12133" y="3524"/>
                  <a:pt x="11765" y="3524"/>
                </a:cubicBezTo>
                <a:close/>
                <a:moveTo>
                  <a:pt x="5649" y="6449"/>
                </a:moveTo>
                <a:cubicBezTo>
                  <a:pt x="3972" y="6449"/>
                  <a:pt x="2658" y="7369"/>
                  <a:pt x="2658" y="8543"/>
                </a:cubicBezTo>
                <a:cubicBezTo>
                  <a:pt x="2658" y="9717"/>
                  <a:pt x="3972" y="10636"/>
                  <a:pt x="5649" y="10636"/>
                </a:cubicBezTo>
                <a:cubicBezTo>
                  <a:pt x="6095" y="10636"/>
                  <a:pt x="6584" y="10553"/>
                  <a:pt x="7028" y="10402"/>
                </a:cubicBezTo>
                <a:cubicBezTo>
                  <a:pt x="7370" y="10279"/>
                  <a:pt x="7550" y="9904"/>
                  <a:pt x="7432" y="9560"/>
                </a:cubicBezTo>
                <a:cubicBezTo>
                  <a:pt x="7338" y="9284"/>
                  <a:pt x="7080" y="9111"/>
                  <a:pt x="6804" y="9111"/>
                </a:cubicBezTo>
                <a:cubicBezTo>
                  <a:pt x="6735" y="9111"/>
                  <a:pt x="6666" y="9121"/>
                  <a:pt x="6598" y="9143"/>
                </a:cubicBezTo>
                <a:cubicBezTo>
                  <a:pt x="6294" y="9248"/>
                  <a:pt x="5949" y="9307"/>
                  <a:pt x="5651" y="9307"/>
                </a:cubicBezTo>
                <a:cubicBezTo>
                  <a:pt x="4651" y="9307"/>
                  <a:pt x="3989" y="8847"/>
                  <a:pt x="3989" y="8542"/>
                </a:cubicBezTo>
                <a:cubicBezTo>
                  <a:pt x="3989" y="8239"/>
                  <a:pt x="4651" y="7778"/>
                  <a:pt x="5651" y="7778"/>
                </a:cubicBezTo>
                <a:cubicBezTo>
                  <a:pt x="6220" y="7778"/>
                  <a:pt x="6754" y="7931"/>
                  <a:pt x="7079" y="8190"/>
                </a:cubicBezTo>
                <a:cubicBezTo>
                  <a:pt x="7905" y="8847"/>
                  <a:pt x="8918" y="9208"/>
                  <a:pt x="9930" y="9208"/>
                </a:cubicBezTo>
                <a:lnTo>
                  <a:pt x="13693" y="9208"/>
                </a:lnTo>
                <a:cubicBezTo>
                  <a:pt x="14056" y="9203"/>
                  <a:pt x="14347" y="8906"/>
                  <a:pt x="14347" y="8543"/>
                </a:cubicBezTo>
                <a:cubicBezTo>
                  <a:pt x="14347" y="8181"/>
                  <a:pt x="14056" y="7884"/>
                  <a:pt x="13693" y="7879"/>
                </a:cubicBezTo>
                <a:lnTo>
                  <a:pt x="9930" y="7879"/>
                </a:lnTo>
                <a:cubicBezTo>
                  <a:pt x="9216" y="7879"/>
                  <a:pt x="8495" y="7620"/>
                  <a:pt x="7905" y="7149"/>
                </a:cubicBezTo>
                <a:cubicBezTo>
                  <a:pt x="7344" y="6705"/>
                  <a:pt x="6522" y="6449"/>
                  <a:pt x="5649" y="6449"/>
                </a:cubicBezTo>
                <a:close/>
                <a:moveTo>
                  <a:pt x="5251" y="12165"/>
                </a:moveTo>
                <a:cubicBezTo>
                  <a:pt x="4883" y="12165"/>
                  <a:pt x="4586" y="12463"/>
                  <a:pt x="4586" y="12830"/>
                </a:cubicBezTo>
                <a:cubicBezTo>
                  <a:pt x="4586" y="13198"/>
                  <a:pt x="4883" y="13495"/>
                  <a:pt x="5251" y="13495"/>
                </a:cubicBezTo>
                <a:lnTo>
                  <a:pt x="11765" y="13495"/>
                </a:lnTo>
                <a:cubicBezTo>
                  <a:pt x="12132" y="13495"/>
                  <a:pt x="12430" y="13198"/>
                  <a:pt x="12430" y="12830"/>
                </a:cubicBezTo>
                <a:cubicBezTo>
                  <a:pt x="12430" y="12463"/>
                  <a:pt x="12133" y="12165"/>
                  <a:pt x="11765" y="12165"/>
                </a:cubicBezTo>
                <a:close/>
                <a:moveTo>
                  <a:pt x="8509" y="1330"/>
                </a:moveTo>
                <a:cubicBezTo>
                  <a:pt x="12467" y="1330"/>
                  <a:pt x="15688" y="4551"/>
                  <a:pt x="15688" y="8509"/>
                </a:cubicBezTo>
                <a:cubicBezTo>
                  <a:pt x="15688" y="12468"/>
                  <a:pt x="12467" y="15688"/>
                  <a:pt x="8509" y="15688"/>
                </a:cubicBezTo>
                <a:cubicBezTo>
                  <a:pt x="4549" y="15688"/>
                  <a:pt x="1330" y="12468"/>
                  <a:pt x="1330" y="8509"/>
                </a:cubicBezTo>
                <a:cubicBezTo>
                  <a:pt x="1330" y="4551"/>
                  <a:pt x="4549" y="1330"/>
                  <a:pt x="8509" y="1330"/>
                </a:cubicBezTo>
                <a:close/>
                <a:moveTo>
                  <a:pt x="8509" y="1"/>
                </a:moveTo>
                <a:cubicBezTo>
                  <a:pt x="6235" y="1"/>
                  <a:pt x="4098" y="886"/>
                  <a:pt x="2492" y="2492"/>
                </a:cubicBezTo>
                <a:cubicBezTo>
                  <a:pt x="885" y="4100"/>
                  <a:pt x="0" y="6237"/>
                  <a:pt x="0" y="8509"/>
                </a:cubicBezTo>
                <a:cubicBezTo>
                  <a:pt x="0" y="10783"/>
                  <a:pt x="885" y="12919"/>
                  <a:pt x="2492" y="14526"/>
                </a:cubicBezTo>
                <a:cubicBezTo>
                  <a:pt x="4100" y="16134"/>
                  <a:pt x="6236" y="17019"/>
                  <a:pt x="8509" y="17019"/>
                </a:cubicBezTo>
                <a:cubicBezTo>
                  <a:pt x="10781" y="17019"/>
                  <a:pt x="12918" y="16134"/>
                  <a:pt x="14526" y="14526"/>
                </a:cubicBezTo>
                <a:cubicBezTo>
                  <a:pt x="16132" y="12918"/>
                  <a:pt x="17017" y="10783"/>
                  <a:pt x="17017" y="8509"/>
                </a:cubicBezTo>
                <a:cubicBezTo>
                  <a:pt x="17017" y="6237"/>
                  <a:pt x="16132" y="4100"/>
                  <a:pt x="14526" y="2492"/>
                </a:cubicBezTo>
                <a:cubicBezTo>
                  <a:pt x="12918" y="886"/>
                  <a:pt x="10781" y="1"/>
                  <a:pt x="85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829" name="Google Shape;829;p69"/>
          <p:cNvSpPr/>
          <p:nvPr/>
        </p:nvSpPr>
        <p:spPr>
          <a:xfrm>
            <a:off x="7482238" y="10121173"/>
            <a:ext cx="873391" cy="862953"/>
          </a:xfrm>
          <a:custGeom>
            <a:rect b="b" l="l" r="r" t="t"/>
            <a:pathLst>
              <a:path extrusionOk="0" h="17030" w="17236">
                <a:moveTo>
                  <a:pt x="8925" y="1337"/>
                </a:moveTo>
                <a:cubicBezTo>
                  <a:pt x="9195" y="1337"/>
                  <a:pt x="9437" y="1500"/>
                  <a:pt x="9540" y="1748"/>
                </a:cubicBezTo>
                <a:cubicBezTo>
                  <a:pt x="9643" y="1996"/>
                  <a:pt x="9586" y="2282"/>
                  <a:pt x="9395" y="2472"/>
                </a:cubicBezTo>
                <a:cubicBezTo>
                  <a:pt x="9268" y="2599"/>
                  <a:pt x="9099" y="2666"/>
                  <a:pt x="8926" y="2666"/>
                </a:cubicBezTo>
                <a:cubicBezTo>
                  <a:pt x="8840" y="2666"/>
                  <a:pt x="8754" y="2650"/>
                  <a:pt x="8671" y="2616"/>
                </a:cubicBezTo>
                <a:cubicBezTo>
                  <a:pt x="8423" y="2513"/>
                  <a:pt x="8261" y="2271"/>
                  <a:pt x="8261" y="2002"/>
                </a:cubicBezTo>
                <a:cubicBezTo>
                  <a:pt x="8261" y="1636"/>
                  <a:pt x="8559" y="1337"/>
                  <a:pt x="8925" y="1337"/>
                </a:cubicBezTo>
                <a:close/>
                <a:moveTo>
                  <a:pt x="15240" y="1337"/>
                </a:moveTo>
                <a:cubicBezTo>
                  <a:pt x="15510" y="1337"/>
                  <a:pt x="15752" y="1500"/>
                  <a:pt x="15855" y="1748"/>
                </a:cubicBezTo>
                <a:cubicBezTo>
                  <a:pt x="15958" y="1996"/>
                  <a:pt x="15901" y="2282"/>
                  <a:pt x="15711" y="2472"/>
                </a:cubicBezTo>
                <a:cubicBezTo>
                  <a:pt x="15583" y="2599"/>
                  <a:pt x="15414" y="2666"/>
                  <a:pt x="15241" y="2666"/>
                </a:cubicBezTo>
                <a:cubicBezTo>
                  <a:pt x="15155" y="2666"/>
                  <a:pt x="15069" y="2650"/>
                  <a:pt x="14986" y="2616"/>
                </a:cubicBezTo>
                <a:cubicBezTo>
                  <a:pt x="14738" y="2513"/>
                  <a:pt x="14576" y="2271"/>
                  <a:pt x="14576" y="2002"/>
                </a:cubicBezTo>
                <a:cubicBezTo>
                  <a:pt x="14577" y="1636"/>
                  <a:pt x="14874" y="1337"/>
                  <a:pt x="15240" y="1337"/>
                </a:cubicBezTo>
                <a:close/>
                <a:moveTo>
                  <a:pt x="8930" y="1"/>
                </a:moveTo>
                <a:cubicBezTo>
                  <a:pt x="8798" y="1"/>
                  <a:pt x="8665" y="14"/>
                  <a:pt x="8531" y="41"/>
                </a:cubicBezTo>
                <a:cubicBezTo>
                  <a:pt x="7599" y="231"/>
                  <a:pt x="6930" y="1051"/>
                  <a:pt x="6931" y="2002"/>
                </a:cubicBezTo>
                <a:cubicBezTo>
                  <a:pt x="6931" y="2080"/>
                  <a:pt x="6937" y="2159"/>
                  <a:pt x="6946" y="2237"/>
                </a:cubicBezTo>
                <a:lnTo>
                  <a:pt x="5378" y="2999"/>
                </a:lnTo>
                <a:cubicBezTo>
                  <a:pt x="5048" y="3160"/>
                  <a:pt x="4909" y="3557"/>
                  <a:pt x="5070" y="3888"/>
                </a:cubicBezTo>
                <a:cubicBezTo>
                  <a:pt x="5186" y="4125"/>
                  <a:pt x="5423" y="4263"/>
                  <a:pt x="5670" y="4263"/>
                </a:cubicBezTo>
                <a:cubicBezTo>
                  <a:pt x="5767" y="4263"/>
                  <a:pt x="5866" y="4241"/>
                  <a:pt x="5959" y="4196"/>
                </a:cubicBezTo>
                <a:lnTo>
                  <a:pt x="7534" y="3429"/>
                </a:lnTo>
                <a:cubicBezTo>
                  <a:pt x="7919" y="3804"/>
                  <a:pt x="8423" y="3996"/>
                  <a:pt x="8929" y="3996"/>
                </a:cubicBezTo>
                <a:cubicBezTo>
                  <a:pt x="9320" y="3996"/>
                  <a:pt x="9713" y="3882"/>
                  <a:pt x="10054" y="3648"/>
                </a:cubicBezTo>
                <a:cubicBezTo>
                  <a:pt x="10841" y="3113"/>
                  <a:pt x="11139" y="2097"/>
                  <a:pt x="10768" y="1221"/>
                </a:cubicBezTo>
                <a:cubicBezTo>
                  <a:pt x="10452" y="471"/>
                  <a:pt x="9719" y="1"/>
                  <a:pt x="8930" y="1"/>
                </a:cubicBezTo>
                <a:close/>
                <a:moveTo>
                  <a:pt x="2212" y="4694"/>
                </a:moveTo>
                <a:cubicBezTo>
                  <a:pt x="2481" y="4694"/>
                  <a:pt x="2723" y="4856"/>
                  <a:pt x="2825" y="5104"/>
                </a:cubicBezTo>
                <a:cubicBezTo>
                  <a:pt x="2928" y="5352"/>
                  <a:pt x="2872" y="5638"/>
                  <a:pt x="2682" y="5828"/>
                </a:cubicBezTo>
                <a:cubicBezTo>
                  <a:pt x="2555" y="5956"/>
                  <a:pt x="2384" y="6024"/>
                  <a:pt x="2211" y="6024"/>
                </a:cubicBezTo>
                <a:cubicBezTo>
                  <a:pt x="2126" y="6024"/>
                  <a:pt x="2040" y="6008"/>
                  <a:pt x="1958" y="5973"/>
                </a:cubicBezTo>
                <a:cubicBezTo>
                  <a:pt x="1710" y="5871"/>
                  <a:pt x="1547" y="5628"/>
                  <a:pt x="1547" y="5359"/>
                </a:cubicBezTo>
                <a:cubicBezTo>
                  <a:pt x="1547" y="4992"/>
                  <a:pt x="1846" y="4694"/>
                  <a:pt x="2212" y="4694"/>
                </a:cubicBezTo>
                <a:close/>
                <a:moveTo>
                  <a:pt x="2212" y="3364"/>
                </a:moveTo>
                <a:cubicBezTo>
                  <a:pt x="1955" y="3364"/>
                  <a:pt x="1696" y="3414"/>
                  <a:pt x="1449" y="3516"/>
                </a:cubicBezTo>
                <a:cubicBezTo>
                  <a:pt x="703" y="3825"/>
                  <a:pt x="218" y="4552"/>
                  <a:pt x="218" y="5359"/>
                </a:cubicBezTo>
                <a:cubicBezTo>
                  <a:pt x="219" y="6460"/>
                  <a:pt x="1111" y="7353"/>
                  <a:pt x="2212" y="7354"/>
                </a:cubicBezTo>
                <a:cubicBezTo>
                  <a:pt x="3019" y="7354"/>
                  <a:pt x="3747" y="6868"/>
                  <a:pt x="4056" y="6123"/>
                </a:cubicBezTo>
                <a:cubicBezTo>
                  <a:pt x="4365" y="5377"/>
                  <a:pt x="4193" y="4519"/>
                  <a:pt x="3623" y="3949"/>
                </a:cubicBezTo>
                <a:cubicBezTo>
                  <a:pt x="3242" y="3567"/>
                  <a:pt x="2732" y="3364"/>
                  <a:pt x="2212" y="3364"/>
                </a:cubicBezTo>
                <a:close/>
                <a:moveTo>
                  <a:pt x="15241" y="8"/>
                </a:moveTo>
                <a:cubicBezTo>
                  <a:pt x="14937" y="8"/>
                  <a:pt x="14632" y="78"/>
                  <a:pt x="14350" y="219"/>
                </a:cubicBezTo>
                <a:cubicBezTo>
                  <a:pt x="13732" y="528"/>
                  <a:pt x="13317" y="1134"/>
                  <a:pt x="13255" y="1822"/>
                </a:cubicBezTo>
                <a:cubicBezTo>
                  <a:pt x="13193" y="2510"/>
                  <a:pt x="13492" y="3181"/>
                  <a:pt x="14044" y="3597"/>
                </a:cubicBezTo>
                <a:lnTo>
                  <a:pt x="13043" y="6894"/>
                </a:lnTo>
                <a:lnTo>
                  <a:pt x="13043" y="6895"/>
                </a:lnTo>
                <a:cubicBezTo>
                  <a:pt x="12936" y="7246"/>
                  <a:pt x="13134" y="7617"/>
                  <a:pt x="13486" y="7724"/>
                </a:cubicBezTo>
                <a:cubicBezTo>
                  <a:pt x="13551" y="7743"/>
                  <a:pt x="13616" y="7753"/>
                  <a:pt x="13680" y="7753"/>
                </a:cubicBezTo>
                <a:cubicBezTo>
                  <a:pt x="13964" y="7753"/>
                  <a:pt x="14227" y="7568"/>
                  <a:pt x="14315" y="7281"/>
                </a:cubicBezTo>
                <a:lnTo>
                  <a:pt x="15313" y="3995"/>
                </a:lnTo>
                <a:cubicBezTo>
                  <a:pt x="16379" y="3957"/>
                  <a:pt x="17235" y="3078"/>
                  <a:pt x="17235" y="2002"/>
                </a:cubicBezTo>
                <a:cubicBezTo>
                  <a:pt x="17236" y="1311"/>
                  <a:pt x="16877" y="670"/>
                  <a:pt x="16290" y="306"/>
                </a:cubicBezTo>
                <a:cubicBezTo>
                  <a:pt x="15970" y="108"/>
                  <a:pt x="15606" y="8"/>
                  <a:pt x="15241" y="8"/>
                </a:cubicBezTo>
                <a:close/>
                <a:moveTo>
                  <a:pt x="6962" y="7919"/>
                </a:moveTo>
                <a:cubicBezTo>
                  <a:pt x="6504" y="7919"/>
                  <a:pt x="6133" y="8292"/>
                  <a:pt x="6133" y="8750"/>
                </a:cubicBezTo>
                <a:cubicBezTo>
                  <a:pt x="6133" y="9085"/>
                  <a:pt x="6336" y="9388"/>
                  <a:pt x="6646" y="9517"/>
                </a:cubicBezTo>
                <a:cubicBezTo>
                  <a:pt x="6749" y="9560"/>
                  <a:pt x="6856" y="9580"/>
                  <a:pt x="6963" y="9580"/>
                </a:cubicBezTo>
                <a:cubicBezTo>
                  <a:pt x="7180" y="9580"/>
                  <a:pt x="7393" y="9496"/>
                  <a:pt x="7552" y="9337"/>
                </a:cubicBezTo>
                <a:cubicBezTo>
                  <a:pt x="7790" y="9099"/>
                  <a:pt x="7861" y="8742"/>
                  <a:pt x="7732" y="8432"/>
                </a:cubicBezTo>
                <a:cubicBezTo>
                  <a:pt x="7604" y="8121"/>
                  <a:pt x="7301" y="7919"/>
                  <a:pt x="6964" y="7919"/>
                </a:cubicBezTo>
                <a:cubicBezTo>
                  <a:pt x="6963" y="7919"/>
                  <a:pt x="6963" y="7919"/>
                  <a:pt x="6962" y="7919"/>
                </a:cubicBezTo>
                <a:close/>
                <a:moveTo>
                  <a:pt x="2976" y="9415"/>
                </a:moveTo>
                <a:cubicBezTo>
                  <a:pt x="2640" y="9415"/>
                  <a:pt x="2336" y="9616"/>
                  <a:pt x="2208" y="9926"/>
                </a:cubicBezTo>
                <a:cubicBezTo>
                  <a:pt x="2079" y="10238"/>
                  <a:pt x="2150" y="10595"/>
                  <a:pt x="2388" y="10832"/>
                </a:cubicBezTo>
                <a:cubicBezTo>
                  <a:pt x="2547" y="10991"/>
                  <a:pt x="2759" y="11076"/>
                  <a:pt x="2976" y="11076"/>
                </a:cubicBezTo>
                <a:cubicBezTo>
                  <a:pt x="3083" y="11076"/>
                  <a:pt x="3191" y="11055"/>
                  <a:pt x="3294" y="11013"/>
                </a:cubicBezTo>
                <a:cubicBezTo>
                  <a:pt x="3604" y="10884"/>
                  <a:pt x="3807" y="10580"/>
                  <a:pt x="3807" y="10245"/>
                </a:cubicBezTo>
                <a:cubicBezTo>
                  <a:pt x="3807" y="9786"/>
                  <a:pt x="3435" y="9415"/>
                  <a:pt x="2976" y="9415"/>
                </a:cubicBezTo>
                <a:close/>
                <a:moveTo>
                  <a:pt x="12582" y="10012"/>
                </a:moveTo>
                <a:cubicBezTo>
                  <a:pt x="12668" y="10012"/>
                  <a:pt x="12754" y="10028"/>
                  <a:pt x="12836" y="10062"/>
                </a:cubicBezTo>
                <a:cubicBezTo>
                  <a:pt x="13084" y="10165"/>
                  <a:pt x="13246" y="10408"/>
                  <a:pt x="13246" y="10677"/>
                </a:cubicBezTo>
                <a:cubicBezTo>
                  <a:pt x="13246" y="11043"/>
                  <a:pt x="12948" y="11342"/>
                  <a:pt x="12582" y="11342"/>
                </a:cubicBezTo>
                <a:cubicBezTo>
                  <a:pt x="12312" y="11342"/>
                  <a:pt x="12070" y="11179"/>
                  <a:pt x="11967" y="10931"/>
                </a:cubicBezTo>
                <a:cubicBezTo>
                  <a:pt x="11864" y="10683"/>
                  <a:pt x="11921" y="10397"/>
                  <a:pt x="12112" y="10207"/>
                </a:cubicBezTo>
                <a:cubicBezTo>
                  <a:pt x="12239" y="10079"/>
                  <a:pt x="12409" y="10012"/>
                  <a:pt x="12582" y="10012"/>
                </a:cubicBezTo>
                <a:close/>
                <a:moveTo>
                  <a:pt x="10423" y="4866"/>
                </a:moveTo>
                <a:cubicBezTo>
                  <a:pt x="10337" y="4866"/>
                  <a:pt x="10250" y="4883"/>
                  <a:pt x="10167" y="4918"/>
                </a:cubicBezTo>
                <a:cubicBezTo>
                  <a:pt x="9830" y="5059"/>
                  <a:pt x="9669" y="5445"/>
                  <a:pt x="9808" y="5782"/>
                </a:cubicBezTo>
                <a:lnTo>
                  <a:pt x="11242" y="9201"/>
                </a:lnTo>
                <a:cubicBezTo>
                  <a:pt x="10742" y="9655"/>
                  <a:pt x="10504" y="10330"/>
                  <a:pt x="10611" y="10997"/>
                </a:cubicBezTo>
                <a:cubicBezTo>
                  <a:pt x="10719" y="11663"/>
                  <a:pt x="11156" y="12230"/>
                  <a:pt x="11773" y="12503"/>
                </a:cubicBezTo>
                <a:cubicBezTo>
                  <a:pt x="12032" y="12618"/>
                  <a:pt x="12307" y="12675"/>
                  <a:pt x="12581" y="12675"/>
                </a:cubicBezTo>
                <a:cubicBezTo>
                  <a:pt x="12963" y="12675"/>
                  <a:pt x="13342" y="12565"/>
                  <a:pt x="13671" y="12350"/>
                </a:cubicBezTo>
                <a:cubicBezTo>
                  <a:pt x="14237" y="11982"/>
                  <a:pt x="14577" y="11352"/>
                  <a:pt x="14576" y="10677"/>
                </a:cubicBezTo>
                <a:lnTo>
                  <a:pt x="14576" y="10677"/>
                </a:lnTo>
                <a:lnTo>
                  <a:pt x="14577" y="10678"/>
                </a:lnTo>
                <a:cubicBezTo>
                  <a:pt x="14576" y="9577"/>
                  <a:pt x="13683" y="8684"/>
                  <a:pt x="12582" y="8683"/>
                </a:cubicBezTo>
                <a:cubicBezTo>
                  <a:pt x="12543" y="8683"/>
                  <a:pt x="12505" y="8684"/>
                  <a:pt x="12468" y="8687"/>
                </a:cubicBezTo>
                <a:lnTo>
                  <a:pt x="11033" y="5268"/>
                </a:lnTo>
                <a:cubicBezTo>
                  <a:pt x="10925" y="5017"/>
                  <a:pt x="10680" y="4866"/>
                  <a:pt x="10423" y="4866"/>
                </a:cubicBezTo>
                <a:close/>
                <a:moveTo>
                  <a:pt x="2212" y="14367"/>
                </a:moveTo>
                <a:cubicBezTo>
                  <a:pt x="2298" y="14367"/>
                  <a:pt x="2384" y="14383"/>
                  <a:pt x="2467" y="14417"/>
                </a:cubicBezTo>
                <a:cubicBezTo>
                  <a:pt x="2715" y="14520"/>
                  <a:pt x="2877" y="14761"/>
                  <a:pt x="2877" y="15031"/>
                </a:cubicBezTo>
                <a:cubicBezTo>
                  <a:pt x="2876" y="15397"/>
                  <a:pt x="2579" y="15695"/>
                  <a:pt x="2212" y="15695"/>
                </a:cubicBezTo>
                <a:cubicBezTo>
                  <a:pt x="1943" y="15695"/>
                  <a:pt x="1700" y="15533"/>
                  <a:pt x="1598" y="15285"/>
                </a:cubicBezTo>
                <a:cubicBezTo>
                  <a:pt x="1495" y="15037"/>
                  <a:pt x="1551" y="14751"/>
                  <a:pt x="1741" y="14561"/>
                </a:cubicBezTo>
                <a:cubicBezTo>
                  <a:pt x="1869" y="14434"/>
                  <a:pt x="2039" y="14367"/>
                  <a:pt x="2212" y="14367"/>
                </a:cubicBezTo>
                <a:close/>
                <a:moveTo>
                  <a:pt x="12216" y="14599"/>
                </a:moveTo>
                <a:cubicBezTo>
                  <a:pt x="11757" y="14599"/>
                  <a:pt x="11385" y="14971"/>
                  <a:pt x="11385" y="15430"/>
                </a:cubicBezTo>
                <a:cubicBezTo>
                  <a:pt x="11385" y="15766"/>
                  <a:pt x="11587" y="16069"/>
                  <a:pt x="11898" y="16198"/>
                </a:cubicBezTo>
                <a:cubicBezTo>
                  <a:pt x="12001" y="16241"/>
                  <a:pt x="12109" y="16261"/>
                  <a:pt x="12216" y="16261"/>
                </a:cubicBezTo>
                <a:cubicBezTo>
                  <a:pt x="12432" y="16261"/>
                  <a:pt x="12645" y="16177"/>
                  <a:pt x="12804" y="16017"/>
                </a:cubicBezTo>
                <a:cubicBezTo>
                  <a:pt x="13042" y="15780"/>
                  <a:pt x="13113" y="15422"/>
                  <a:pt x="12984" y="15112"/>
                </a:cubicBezTo>
                <a:cubicBezTo>
                  <a:pt x="12856" y="14801"/>
                  <a:pt x="12553" y="14599"/>
                  <a:pt x="12216" y="14599"/>
                </a:cubicBezTo>
                <a:close/>
                <a:moveTo>
                  <a:pt x="16404" y="15363"/>
                </a:moveTo>
                <a:cubicBezTo>
                  <a:pt x="16067" y="15363"/>
                  <a:pt x="15765" y="15566"/>
                  <a:pt x="15636" y="15876"/>
                </a:cubicBezTo>
                <a:cubicBezTo>
                  <a:pt x="15508" y="16187"/>
                  <a:pt x="15578" y="16545"/>
                  <a:pt x="15817" y="16782"/>
                </a:cubicBezTo>
                <a:cubicBezTo>
                  <a:pt x="15975" y="16941"/>
                  <a:pt x="16188" y="17025"/>
                  <a:pt x="16404" y="17025"/>
                </a:cubicBezTo>
                <a:cubicBezTo>
                  <a:pt x="16511" y="17025"/>
                  <a:pt x="16619" y="17004"/>
                  <a:pt x="16722" y="16961"/>
                </a:cubicBezTo>
                <a:cubicBezTo>
                  <a:pt x="17033" y="16833"/>
                  <a:pt x="17235" y="16530"/>
                  <a:pt x="17235" y="16194"/>
                </a:cubicBezTo>
                <a:cubicBezTo>
                  <a:pt x="17235" y="15735"/>
                  <a:pt x="16863" y="15363"/>
                  <a:pt x="16404" y="15363"/>
                </a:cubicBezTo>
                <a:close/>
                <a:moveTo>
                  <a:pt x="8959" y="11507"/>
                </a:moveTo>
                <a:cubicBezTo>
                  <a:pt x="8873" y="11507"/>
                  <a:pt x="8785" y="11524"/>
                  <a:pt x="8700" y="11560"/>
                </a:cubicBezTo>
                <a:lnTo>
                  <a:pt x="3685" y="13689"/>
                </a:lnTo>
                <a:cubicBezTo>
                  <a:pt x="3295" y="13261"/>
                  <a:pt x="2755" y="13037"/>
                  <a:pt x="2208" y="13037"/>
                </a:cubicBezTo>
                <a:cubicBezTo>
                  <a:pt x="1847" y="13037"/>
                  <a:pt x="1484" y="13134"/>
                  <a:pt x="1158" y="13336"/>
                </a:cubicBezTo>
                <a:cubicBezTo>
                  <a:pt x="341" y="13842"/>
                  <a:pt x="0" y="14859"/>
                  <a:pt x="349" y="15755"/>
                </a:cubicBezTo>
                <a:cubicBezTo>
                  <a:pt x="650" y="16534"/>
                  <a:pt x="1398" y="17030"/>
                  <a:pt x="2209" y="17030"/>
                </a:cubicBezTo>
                <a:cubicBezTo>
                  <a:pt x="2331" y="17030"/>
                  <a:pt x="2454" y="17019"/>
                  <a:pt x="2578" y="16996"/>
                </a:cubicBezTo>
                <a:cubicBezTo>
                  <a:pt x="3523" y="16818"/>
                  <a:pt x="4208" y="15992"/>
                  <a:pt x="4206" y="15031"/>
                </a:cubicBezTo>
                <a:cubicBezTo>
                  <a:pt x="4206" y="14992"/>
                  <a:pt x="4205" y="14953"/>
                  <a:pt x="4202" y="14914"/>
                </a:cubicBezTo>
                <a:lnTo>
                  <a:pt x="9220" y="12784"/>
                </a:lnTo>
                <a:cubicBezTo>
                  <a:pt x="9557" y="12641"/>
                  <a:pt x="9714" y="12250"/>
                  <a:pt x="9572" y="11913"/>
                </a:cubicBezTo>
                <a:cubicBezTo>
                  <a:pt x="9464" y="11660"/>
                  <a:pt x="9218" y="11507"/>
                  <a:pt x="8959" y="1150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830" name="Google Shape;830;p69"/>
          <p:cNvSpPr/>
          <p:nvPr/>
        </p:nvSpPr>
        <p:spPr>
          <a:xfrm>
            <a:off x="5639178" y="10121578"/>
            <a:ext cx="862446" cy="862395"/>
          </a:xfrm>
          <a:custGeom>
            <a:rect b="b" l="l" r="r" t="t"/>
            <a:pathLst>
              <a:path extrusionOk="0" h="17019" w="17020">
                <a:moveTo>
                  <a:pt x="9076" y="3855"/>
                </a:moveTo>
                <a:cubicBezTo>
                  <a:pt x="9443" y="3855"/>
                  <a:pt x="9739" y="4153"/>
                  <a:pt x="9741" y="4520"/>
                </a:cubicBezTo>
                <a:cubicBezTo>
                  <a:pt x="9741" y="4789"/>
                  <a:pt x="9579" y="5032"/>
                  <a:pt x="9331" y="5135"/>
                </a:cubicBezTo>
                <a:cubicBezTo>
                  <a:pt x="9248" y="5169"/>
                  <a:pt x="9162" y="5185"/>
                  <a:pt x="9076" y="5185"/>
                </a:cubicBezTo>
                <a:cubicBezTo>
                  <a:pt x="8902" y="5185"/>
                  <a:pt x="8732" y="5117"/>
                  <a:pt x="8605" y="4989"/>
                </a:cubicBezTo>
                <a:cubicBezTo>
                  <a:pt x="8415" y="4800"/>
                  <a:pt x="8359" y="4513"/>
                  <a:pt x="8461" y="4265"/>
                </a:cubicBezTo>
                <a:cubicBezTo>
                  <a:pt x="8564" y="4017"/>
                  <a:pt x="8807" y="3855"/>
                  <a:pt x="9076" y="3855"/>
                </a:cubicBezTo>
                <a:close/>
                <a:moveTo>
                  <a:pt x="5253" y="4586"/>
                </a:moveTo>
                <a:cubicBezTo>
                  <a:pt x="4794" y="4586"/>
                  <a:pt x="4422" y="4958"/>
                  <a:pt x="4422" y="5417"/>
                </a:cubicBezTo>
                <a:cubicBezTo>
                  <a:pt x="4422" y="5753"/>
                  <a:pt x="4623" y="6057"/>
                  <a:pt x="4935" y="6186"/>
                </a:cubicBezTo>
                <a:cubicBezTo>
                  <a:pt x="5037" y="6228"/>
                  <a:pt x="5145" y="6249"/>
                  <a:pt x="5251" y="6249"/>
                </a:cubicBezTo>
                <a:cubicBezTo>
                  <a:pt x="5468" y="6249"/>
                  <a:pt x="5681" y="6164"/>
                  <a:pt x="5841" y="6005"/>
                </a:cubicBezTo>
                <a:cubicBezTo>
                  <a:pt x="6078" y="5768"/>
                  <a:pt x="6149" y="5410"/>
                  <a:pt x="6020" y="5099"/>
                </a:cubicBezTo>
                <a:cubicBezTo>
                  <a:pt x="5892" y="4789"/>
                  <a:pt x="5589" y="4586"/>
                  <a:pt x="5253" y="4586"/>
                </a:cubicBezTo>
                <a:close/>
                <a:moveTo>
                  <a:pt x="9075" y="2524"/>
                </a:moveTo>
                <a:cubicBezTo>
                  <a:pt x="8557" y="2524"/>
                  <a:pt x="8047" y="2727"/>
                  <a:pt x="7665" y="3109"/>
                </a:cubicBezTo>
                <a:cubicBezTo>
                  <a:pt x="7095" y="3680"/>
                  <a:pt x="6924" y="4537"/>
                  <a:pt x="7232" y="5282"/>
                </a:cubicBezTo>
                <a:cubicBezTo>
                  <a:pt x="7541" y="6027"/>
                  <a:pt x="8269" y="6514"/>
                  <a:pt x="9076" y="6514"/>
                </a:cubicBezTo>
                <a:cubicBezTo>
                  <a:pt x="10177" y="6513"/>
                  <a:pt x="11069" y="5621"/>
                  <a:pt x="11070" y="4520"/>
                </a:cubicBezTo>
                <a:cubicBezTo>
                  <a:pt x="11070" y="3713"/>
                  <a:pt x="10585" y="2985"/>
                  <a:pt x="9838" y="2676"/>
                </a:cubicBezTo>
                <a:cubicBezTo>
                  <a:pt x="9592" y="2574"/>
                  <a:pt x="9332" y="2524"/>
                  <a:pt x="9075" y="2524"/>
                </a:cubicBezTo>
                <a:close/>
                <a:moveTo>
                  <a:pt x="12798" y="5418"/>
                </a:moveTo>
                <a:cubicBezTo>
                  <a:pt x="12339" y="5418"/>
                  <a:pt x="11967" y="5790"/>
                  <a:pt x="11967" y="6249"/>
                </a:cubicBezTo>
                <a:cubicBezTo>
                  <a:pt x="11967" y="6585"/>
                  <a:pt x="12169" y="6887"/>
                  <a:pt x="12480" y="7017"/>
                </a:cubicBezTo>
                <a:cubicBezTo>
                  <a:pt x="12583" y="7060"/>
                  <a:pt x="12691" y="7080"/>
                  <a:pt x="12798" y="7080"/>
                </a:cubicBezTo>
                <a:cubicBezTo>
                  <a:pt x="13014" y="7080"/>
                  <a:pt x="13227" y="6996"/>
                  <a:pt x="13386" y="6836"/>
                </a:cubicBezTo>
                <a:cubicBezTo>
                  <a:pt x="13624" y="6599"/>
                  <a:pt x="13695" y="6241"/>
                  <a:pt x="13566" y="5931"/>
                </a:cubicBezTo>
                <a:cubicBezTo>
                  <a:pt x="13438" y="5620"/>
                  <a:pt x="13134" y="5418"/>
                  <a:pt x="12798" y="5418"/>
                </a:cubicBezTo>
                <a:close/>
                <a:moveTo>
                  <a:pt x="6483" y="7279"/>
                </a:moveTo>
                <a:cubicBezTo>
                  <a:pt x="6024" y="7279"/>
                  <a:pt x="5651" y="7651"/>
                  <a:pt x="5652" y="8110"/>
                </a:cubicBezTo>
                <a:cubicBezTo>
                  <a:pt x="5652" y="8445"/>
                  <a:pt x="5854" y="8748"/>
                  <a:pt x="6164" y="8878"/>
                </a:cubicBezTo>
                <a:cubicBezTo>
                  <a:pt x="6267" y="8920"/>
                  <a:pt x="6375" y="8940"/>
                  <a:pt x="6481" y="8940"/>
                </a:cubicBezTo>
                <a:cubicBezTo>
                  <a:pt x="6698" y="8940"/>
                  <a:pt x="6911" y="8856"/>
                  <a:pt x="7070" y="8697"/>
                </a:cubicBezTo>
                <a:cubicBezTo>
                  <a:pt x="7307" y="8460"/>
                  <a:pt x="7379" y="8102"/>
                  <a:pt x="7251" y="7792"/>
                </a:cubicBezTo>
                <a:cubicBezTo>
                  <a:pt x="7121" y="7481"/>
                  <a:pt x="6818" y="7279"/>
                  <a:pt x="6483" y="7279"/>
                </a:cubicBezTo>
                <a:close/>
                <a:moveTo>
                  <a:pt x="10338" y="7844"/>
                </a:moveTo>
                <a:cubicBezTo>
                  <a:pt x="9879" y="7844"/>
                  <a:pt x="9507" y="8216"/>
                  <a:pt x="9507" y="8675"/>
                </a:cubicBezTo>
                <a:cubicBezTo>
                  <a:pt x="9507" y="9011"/>
                  <a:pt x="9709" y="9314"/>
                  <a:pt x="10020" y="9442"/>
                </a:cubicBezTo>
                <a:cubicBezTo>
                  <a:pt x="10123" y="9485"/>
                  <a:pt x="10231" y="9506"/>
                  <a:pt x="10338" y="9506"/>
                </a:cubicBezTo>
                <a:cubicBezTo>
                  <a:pt x="10554" y="9506"/>
                  <a:pt x="10766" y="9421"/>
                  <a:pt x="10925" y="9261"/>
                </a:cubicBezTo>
                <a:cubicBezTo>
                  <a:pt x="11163" y="9024"/>
                  <a:pt x="11234" y="8667"/>
                  <a:pt x="11106" y="8357"/>
                </a:cubicBezTo>
                <a:cubicBezTo>
                  <a:pt x="10977" y="8045"/>
                  <a:pt x="10675" y="7844"/>
                  <a:pt x="10338" y="7844"/>
                </a:cubicBezTo>
                <a:close/>
                <a:moveTo>
                  <a:pt x="3558" y="8076"/>
                </a:moveTo>
                <a:cubicBezTo>
                  <a:pt x="3099" y="8076"/>
                  <a:pt x="2727" y="8448"/>
                  <a:pt x="2727" y="8907"/>
                </a:cubicBezTo>
                <a:cubicBezTo>
                  <a:pt x="2727" y="9243"/>
                  <a:pt x="2929" y="9546"/>
                  <a:pt x="3240" y="9674"/>
                </a:cubicBezTo>
                <a:cubicBezTo>
                  <a:pt x="3343" y="9717"/>
                  <a:pt x="3451" y="9738"/>
                  <a:pt x="3558" y="9738"/>
                </a:cubicBezTo>
                <a:cubicBezTo>
                  <a:pt x="3774" y="9738"/>
                  <a:pt x="3986" y="9654"/>
                  <a:pt x="4145" y="9495"/>
                </a:cubicBezTo>
                <a:cubicBezTo>
                  <a:pt x="4383" y="9258"/>
                  <a:pt x="4453" y="8900"/>
                  <a:pt x="4325" y="8589"/>
                </a:cubicBezTo>
                <a:cubicBezTo>
                  <a:pt x="4196" y="8279"/>
                  <a:pt x="3894" y="8076"/>
                  <a:pt x="3558" y="8076"/>
                </a:cubicBezTo>
                <a:close/>
                <a:moveTo>
                  <a:pt x="13063" y="8708"/>
                </a:moveTo>
                <a:cubicBezTo>
                  <a:pt x="12604" y="8708"/>
                  <a:pt x="12232" y="9079"/>
                  <a:pt x="12232" y="9538"/>
                </a:cubicBezTo>
                <a:cubicBezTo>
                  <a:pt x="12232" y="9875"/>
                  <a:pt x="12435" y="10178"/>
                  <a:pt x="12745" y="10306"/>
                </a:cubicBezTo>
                <a:cubicBezTo>
                  <a:pt x="12848" y="10349"/>
                  <a:pt x="12956" y="10370"/>
                  <a:pt x="13063" y="10370"/>
                </a:cubicBezTo>
                <a:cubicBezTo>
                  <a:pt x="13279" y="10370"/>
                  <a:pt x="13492" y="10285"/>
                  <a:pt x="13651" y="10127"/>
                </a:cubicBezTo>
                <a:cubicBezTo>
                  <a:pt x="13889" y="9889"/>
                  <a:pt x="13960" y="9532"/>
                  <a:pt x="13831" y="9221"/>
                </a:cubicBezTo>
                <a:cubicBezTo>
                  <a:pt x="13703" y="8911"/>
                  <a:pt x="13399" y="8708"/>
                  <a:pt x="13063" y="8708"/>
                </a:cubicBezTo>
                <a:close/>
                <a:moveTo>
                  <a:pt x="6848" y="11301"/>
                </a:moveTo>
                <a:cubicBezTo>
                  <a:pt x="7215" y="11301"/>
                  <a:pt x="7512" y="11599"/>
                  <a:pt x="7513" y="11965"/>
                </a:cubicBezTo>
                <a:cubicBezTo>
                  <a:pt x="7513" y="12234"/>
                  <a:pt x="7351" y="12477"/>
                  <a:pt x="7103" y="12580"/>
                </a:cubicBezTo>
                <a:cubicBezTo>
                  <a:pt x="7021" y="12614"/>
                  <a:pt x="6935" y="12630"/>
                  <a:pt x="6850" y="12630"/>
                </a:cubicBezTo>
                <a:cubicBezTo>
                  <a:pt x="6676" y="12630"/>
                  <a:pt x="6506" y="12562"/>
                  <a:pt x="6378" y="12435"/>
                </a:cubicBezTo>
                <a:cubicBezTo>
                  <a:pt x="6188" y="12245"/>
                  <a:pt x="6131" y="11959"/>
                  <a:pt x="6234" y="11711"/>
                </a:cubicBezTo>
                <a:cubicBezTo>
                  <a:pt x="6337" y="11463"/>
                  <a:pt x="6579" y="11301"/>
                  <a:pt x="6848" y="11301"/>
                </a:cubicBezTo>
                <a:close/>
                <a:moveTo>
                  <a:pt x="11003" y="11399"/>
                </a:moveTo>
                <a:cubicBezTo>
                  <a:pt x="10544" y="11399"/>
                  <a:pt x="10172" y="11773"/>
                  <a:pt x="10172" y="12232"/>
                </a:cubicBezTo>
                <a:cubicBezTo>
                  <a:pt x="10172" y="12567"/>
                  <a:pt x="10374" y="12870"/>
                  <a:pt x="10685" y="12999"/>
                </a:cubicBezTo>
                <a:cubicBezTo>
                  <a:pt x="10788" y="13042"/>
                  <a:pt x="10895" y="13062"/>
                  <a:pt x="11002" y="13062"/>
                </a:cubicBezTo>
                <a:cubicBezTo>
                  <a:pt x="11218" y="13062"/>
                  <a:pt x="11431" y="12978"/>
                  <a:pt x="11590" y="12819"/>
                </a:cubicBezTo>
                <a:cubicBezTo>
                  <a:pt x="11827" y="12581"/>
                  <a:pt x="11899" y="12224"/>
                  <a:pt x="11771" y="11913"/>
                </a:cubicBezTo>
                <a:cubicBezTo>
                  <a:pt x="11641" y="11603"/>
                  <a:pt x="11339" y="11401"/>
                  <a:pt x="11003" y="11399"/>
                </a:cubicBezTo>
                <a:close/>
                <a:moveTo>
                  <a:pt x="6848" y="9969"/>
                </a:moveTo>
                <a:cubicBezTo>
                  <a:pt x="6329" y="9969"/>
                  <a:pt x="5819" y="10172"/>
                  <a:pt x="5437" y="10554"/>
                </a:cubicBezTo>
                <a:cubicBezTo>
                  <a:pt x="4867" y="11124"/>
                  <a:pt x="4696" y="11982"/>
                  <a:pt x="5005" y="12728"/>
                </a:cubicBezTo>
                <a:cubicBezTo>
                  <a:pt x="5313" y="13473"/>
                  <a:pt x="6041" y="13959"/>
                  <a:pt x="6848" y="13959"/>
                </a:cubicBezTo>
                <a:cubicBezTo>
                  <a:pt x="7950" y="13958"/>
                  <a:pt x="8841" y="13065"/>
                  <a:pt x="8843" y="11964"/>
                </a:cubicBezTo>
                <a:cubicBezTo>
                  <a:pt x="8843" y="11158"/>
                  <a:pt x="8357" y="10430"/>
                  <a:pt x="7612" y="10121"/>
                </a:cubicBezTo>
                <a:cubicBezTo>
                  <a:pt x="7365" y="10019"/>
                  <a:pt x="7105" y="9969"/>
                  <a:pt x="6848" y="9969"/>
                </a:cubicBezTo>
                <a:close/>
                <a:moveTo>
                  <a:pt x="8510" y="1329"/>
                </a:moveTo>
                <a:cubicBezTo>
                  <a:pt x="12470" y="1329"/>
                  <a:pt x="15690" y="4550"/>
                  <a:pt x="15690" y="8508"/>
                </a:cubicBezTo>
                <a:cubicBezTo>
                  <a:pt x="15690" y="12466"/>
                  <a:pt x="12470" y="15687"/>
                  <a:pt x="8510" y="15687"/>
                </a:cubicBezTo>
                <a:cubicBezTo>
                  <a:pt x="4552" y="15687"/>
                  <a:pt x="1331" y="12466"/>
                  <a:pt x="1331" y="8508"/>
                </a:cubicBezTo>
                <a:cubicBezTo>
                  <a:pt x="1331" y="4550"/>
                  <a:pt x="4552" y="1329"/>
                  <a:pt x="8510" y="1329"/>
                </a:cubicBezTo>
                <a:close/>
                <a:moveTo>
                  <a:pt x="8510" y="0"/>
                </a:moveTo>
                <a:cubicBezTo>
                  <a:pt x="6238" y="0"/>
                  <a:pt x="4100" y="884"/>
                  <a:pt x="2493" y="2491"/>
                </a:cubicBezTo>
                <a:cubicBezTo>
                  <a:pt x="886" y="4099"/>
                  <a:pt x="1" y="6236"/>
                  <a:pt x="1" y="8508"/>
                </a:cubicBezTo>
                <a:cubicBezTo>
                  <a:pt x="1" y="10781"/>
                  <a:pt x="884" y="12918"/>
                  <a:pt x="2493" y="14525"/>
                </a:cubicBezTo>
                <a:cubicBezTo>
                  <a:pt x="4101" y="16132"/>
                  <a:pt x="6238" y="17017"/>
                  <a:pt x="8510" y="17017"/>
                </a:cubicBezTo>
                <a:lnTo>
                  <a:pt x="8510" y="17018"/>
                </a:lnTo>
                <a:cubicBezTo>
                  <a:pt x="10783" y="17018"/>
                  <a:pt x="12921" y="16133"/>
                  <a:pt x="14527" y="14525"/>
                </a:cubicBezTo>
                <a:cubicBezTo>
                  <a:pt x="16134" y="12919"/>
                  <a:pt x="17020" y="10782"/>
                  <a:pt x="17020" y="8510"/>
                </a:cubicBezTo>
                <a:cubicBezTo>
                  <a:pt x="17020" y="6236"/>
                  <a:pt x="16135" y="4099"/>
                  <a:pt x="14527" y="2493"/>
                </a:cubicBezTo>
                <a:cubicBezTo>
                  <a:pt x="12921" y="885"/>
                  <a:pt x="10783" y="0"/>
                  <a:pt x="85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831" name="Google Shape;831;p69"/>
          <p:cNvSpPr/>
          <p:nvPr/>
        </p:nvSpPr>
        <p:spPr>
          <a:xfrm>
            <a:off x="3770883" y="10121578"/>
            <a:ext cx="867108" cy="862294"/>
          </a:xfrm>
          <a:custGeom>
            <a:rect b="b" l="l" r="r" t="t"/>
            <a:pathLst>
              <a:path extrusionOk="0" h="17017" w="17112">
                <a:moveTo>
                  <a:pt x="8443" y="0"/>
                </a:moveTo>
                <a:cubicBezTo>
                  <a:pt x="8199" y="0"/>
                  <a:pt x="7964" y="135"/>
                  <a:pt x="7848" y="368"/>
                </a:cubicBezTo>
                <a:cubicBezTo>
                  <a:pt x="7684" y="696"/>
                  <a:pt x="7818" y="1096"/>
                  <a:pt x="8146" y="1260"/>
                </a:cubicBezTo>
                <a:cubicBezTo>
                  <a:pt x="8763" y="1568"/>
                  <a:pt x="9362" y="1914"/>
                  <a:pt x="9937" y="2295"/>
                </a:cubicBezTo>
                <a:cubicBezTo>
                  <a:pt x="10050" y="2371"/>
                  <a:pt x="10177" y="2407"/>
                  <a:pt x="10303" y="2407"/>
                </a:cubicBezTo>
                <a:cubicBezTo>
                  <a:pt x="10518" y="2407"/>
                  <a:pt x="10730" y="2302"/>
                  <a:pt x="10858" y="2109"/>
                </a:cubicBezTo>
                <a:cubicBezTo>
                  <a:pt x="11061" y="1803"/>
                  <a:pt x="10978" y="1391"/>
                  <a:pt x="10672" y="1188"/>
                </a:cubicBezTo>
                <a:cubicBezTo>
                  <a:pt x="10052" y="776"/>
                  <a:pt x="9405" y="402"/>
                  <a:pt x="8739" y="70"/>
                </a:cubicBezTo>
                <a:cubicBezTo>
                  <a:pt x="8644" y="23"/>
                  <a:pt x="8543" y="0"/>
                  <a:pt x="8443" y="0"/>
                </a:cubicBezTo>
                <a:close/>
                <a:moveTo>
                  <a:pt x="666" y="3189"/>
                </a:moveTo>
                <a:cubicBezTo>
                  <a:pt x="298" y="3189"/>
                  <a:pt x="2" y="3487"/>
                  <a:pt x="2" y="3854"/>
                </a:cubicBezTo>
                <a:cubicBezTo>
                  <a:pt x="2" y="4222"/>
                  <a:pt x="298" y="4519"/>
                  <a:pt x="666" y="4519"/>
                </a:cubicBezTo>
                <a:cubicBezTo>
                  <a:pt x="1012" y="4519"/>
                  <a:pt x="1361" y="4534"/>
                  <a:pt x="1704" y="4565"/>
                </a:cubicBezTo>
                <a:cubicBezTo>
                  <a:pt x="1724" y="4566"/>
                  <a:pt x="1744" y="4566"/>
                  <a:pt x="1762" y="4566"/>
                </a:cubicBezTo>
                <a:cubicBezTo>
                  <a:pt x="2108" y="4566"/>
                  <a:pt x="2394" y="4302"/>
                  <a:pt x="2424" y="3959"/>
                </a:cubicBezTo>
                <a:cubicBezTo>
                  <a:pt x="2456" y="3593"/>
                  <a:pt x="2186" y="3271"/>
                  <a:pt x="1820" y="3239"/>
                </a:cubicBezTo>
                <a:cubicBezTo>
                  <a:pt x="1438" y="3206"/>
                  <a:pt x="1050" y="3189"/>
                  <a:pt x="666" y="3189"/>
                </a:cubicBezTo>
                <a:close/>
                <a:moveTo>
                  <a:pt x="13461" y="3457"/>
                </a:moveTo>
                <a:cubicBezTo>
                  <a:pt x="14012" y="3457"/>
                  <a:pt x="14458" y="3903"/>
                  <a:pt x="14458" y="4454"/>
                </a:cubicBezTo>
                <a:cubicBezTo>
                  <a:pt x="14458" y="4856"/>
                  <a:pt x="14216" y="5220"/>
                  <a:pt x="13844" y="5375"/>
                </a:cubicBezTo>
                <a:cubicBezTo>
                  <a:pt x="13720" y="5426"/>
                  <a:pt x="13590" y="5451"/>
                  <a:pt x="13461" y="5451"/>
                </a:cubicBezTo>
                <a:cubicBezTo>
                  <a:pt x="13202" y="5451"/>
                  <a:pt x="12947" y="5350"/>
                  <a:pt x="12756" y="5158"/>
                </a:cubicBezTo>
                <a:cubicBezTo>
                  <a:pt x="12471" y="4873"/>
                  <a:pt x="12386" y="4445"/>
                  <a:pt x="12541" y="4072"/>
                </a:cubicBezTo>
                <a:cubicBezTo>
                  <a:pt x="12695" y="3700"/>
                  <a:pt x="13058" y="3457"/>
                  <a:pt x="13461" y="3457"/>
                </a:cubicBezTo>
                <a:close/>
                <a:moveTo>
                  <a:pt x="5784" y="4021"/>
                </a:moveTo>
                <a:cubicBezTo>
                  <a:pt x="6334" y="4023"/>
                  <a:pt x="6781" y="4469"/>
                  <a:pt x="6781" y="5019"/>
                </a:cubicBezTo>
                <a:cubicBezTo>
                  <a:pt x="6781" y="5422"/>
                  <a:pt x="6538" y="5786"/>
                  <a:pt x="6165" y="5940"/>
                </a:cubicBezTo>
                <a:cubicBezTo>
                  <a:pt x="6042" y="5991"/>
                  <a:pt x="5913" y="6016"/>
                  <a:pt x="5785" y="6016"/>
                </a:cubicBezTo>
                <a:cubicBezTo>
                  <a:pt x="5525" y="6016"/>
                  <a:pt x="5270" y="5915"/>
                  <a:pt x="5079" y="5724"/>
                </a:cubicBezTo>
                <a:cubicBezTo>
                  <a:pt x="4793" y="5438"/>
                  <a:pt x="4709" y="5009"/>
                  <a:pt x="4863" y="4637"/>
                </a:cubicBezTo>
                <a:cubicBezTo>
                  <a:pt x="5017" y="4264"/>
                  <a:pt x="5380" y="4021"/>
                  <a:pt x="5784" y="4021"/>
                </a:cubicBezTo>
                <a:close/>
                <a:moveTo>
                  <a:pt x="13461" y="2127"/>
                </a:moveTo>
                <a:cubicBezTo>
                  <a:pt x="12179" y="2127"/>
                  <a:pt x="11135" y="3171"/>
                  <a:pt x="11135" y="4454"/>
                </a:cubicBezTo>
                <a:cubicBezTo>
                  <a:pt x="11135" y="5736"/>
                  <a:pt x="12179" y="6781"/>
                  <a:pt x="13461" y="6781"/>
                </a:cubicBezTo>
                <a:cubicBezTo>
                  <a:pt x="14744" y="6781"/>
                  <a:pt x="15788" y="5736"/>
                  <a:pt x="15788" y="4454"/>
                </a:cubicBezTo>
                <a:cubicBezTo>
                  <a:pt x="15788" y="3171"/>
                  <a:pt x="14743" y="2127"/>
                  <a:pt x="13461" y="2127"/>
                </a:cubicBezTo>
                <a:close/>
                <a:moveTo>
                  <a:pt x="5784" y="2692"/>
                </a:moveTo>
                <a:cubicBezTo>
                  <a:pt x="4500" y="2692"/>
                  <a:pt x="3457" y="3737"/>
                  <a:pt x="3457" y="5019"/>
                </a:cubicBezTo>
                <a:cubicBezTo>
                  <a:pt x="3457" y="6302"/>
                  <a:pt x="4500" y="7345"/>
                  <a:pt x="5784" y="7345"/>
                </a:cubicBezTo>
                <a:cubicBezTo>
                  <a:pt x="7067" y="7345"/>
                  <a:pt x="8110" y="6302"/>
                  <a:pt x="8110" y="5019"/>
                </a:cubicBezTo>
                <a:cubicBezTo>
                  <a:pt x="8110" y="3735"/>
                  <a:pt x="7067" y="2692"/>
                  <a:pt x="5784" y="2692"/>
                </a:cubicBezTo>
                <a:close/>
                <a:moveTo>
                  <a:pt x="15894" y="7080"/>
                </a:moveTo>
                <a:cubicBezTo>
                  <a:pt x="15783" y="7080"/>
                  <a:pt x="15670" y="7108"/>
                  <a:pt x="15566" y="7167"/>
                </a:cubicBezTo>
                <a:cubicBezTo>
                  <a:pt x="15247" y="7348"/>
                  <a:pt x="15135" y="7754"/>
                  <a:pt x="15316" y="8073"/>
                </a:cubicBezTo>
                <a:cubicBezTo>
                  <a:pt x="15470" y="8345"/>
                  <a:pt x="15619" y="8624"/>
                  <a:pt x="15757" y="8904"/>
                </a:cubicBezTo>
                <a:cubicBezTo>
                  <a:pt x="15874" y="9138"/>
                  <a:pt x="16110" y="9274"/>
                  <a:pt x="16354" y="9274"/>
                </a:cubicBezTo>
                <a:cubicBezTo>
                  <a:pt x="16453" y="9274"/>
                  <a:pt x="16553" y="9251"/>
                  <a:pt x="16648" y="9205"/>
                </a:cubicBezTo>
                <a:lnTo>
                  <a:pt x="16649" y="9203"/>
                </a:lnTo>
                <a:cubicBezTo>
                  <a:pt x="16977" y="9041"/>
                  <a:pt x="17112" y="8643"/>
                  <a:pt x="16948" y="8313"/>
                </a:cubicBezTo>
                <a:cubicBezTo>
                  <a:pt x="16799" y="8012"/>
                  <a:pt x="16638" y="7710"/>
                  <a:pt x="16472" y="7416"/>
                </a:cubicBezTo>
                <a:cubicBezTo>
                  <a:pt x="16350" y="7201"/>
                  <a:pt x="16126" y="7080"/>
                  <a:pt x="15894" y="7080"/>
                </a:cubicBezTo>
                <a:close/>
                <a:moveTo>
                  <a:pt x="666" y="7844"/>
                </a:moveTo>
                <a:cubicBezTo>
                  <a:pt x="300" y="7844"/>
                  <a:pt x="2" y="8142"/>
                  <a:pt x="2" y="8508"/>
                </a:cubicBezTo>
                <a:lnTo>
                  <a:pt x="2" y="9173"/>
                </a:lnTo>
                <a:cubicBezTo>
                  <a:pt x="2" y="9541"/>
                  <a:pt x="300" y="9838"/>
                  <a:pt x="666" y="9838"/>
                </a:cubicBezTo>
                <a:cubicBezTo>
                  <a:pt x="1034" y="9838"/>
                  <a:pt x="1331" y="9541"/>
                  <a:pt x="1331" y="9173"/>
                </a:cubicBezTo>
                <a:lnTo>
                  <a:pt x="1331" y="8508"/>
                </a:lnTo>
                <a:cubicBezTo>
                  <a:pt x="1331" y="8142"/>
                  <a:pt x="1034" y="7844"/>
                  <a:pt x="666" y="7844"/>
                </a:cubicBezTo>
                <a:close/>
                <a:moveTo>
                  <a:pt x="3676" y="8480"/>
                </a:moveTo>
                <a:cubicBezTo>
                  <a:pt x="3409" y="8480"/>
                  <a:pt x="3157" y="8642"/>
                  <a:pt x="3056" y="8905"/>
                </a:cubicBezTo>
                <a:lnTo>
                  <a:pt x="2829" y="9507"/>
                </a:lnTo>
                <a:cubicBezTo>
                  <a:pt x="2700" y="9850"/>
                  <a:pt x="2874" y="10234"/>
                  <a:pt x="3218" y="10363"/>
                </a:cubicBezTo>
                <a:cubicBezTo>
                  <a:pt x="3295" y="10392"/>
                  <a:pt x="3374" y="10405"/>
                  <a:pt x="3452" y="10405"/>
                </a:cubicBezTo>
                <a:cubicBezTo>
                  <a:pt x="3721" y="10405"/>
                  <a:pt x="3974" y="10241"/>
                  <a:pt x="4074" y="9975"/>
                </a:cubicBezTo>
                <a:lnTo>
                  <a:pt x="4300" y="9374"/>
                </a:lnTo>
                <a:cubicBezTo>
                  <a:pt x="4425" y="9032"/>
                  <a:pt x="4251" y="8652"/>
                  <a:pt x="3910" y="8523"/>
                </a:cubicBezTo>
                <a:cubicBezTo>
                  <a:pt x="3833" y="8494"/>
                  <a:pt x="3753" y="8480"/>
                  <a:pt x="3676" y="8480"/>
                </a:cubicBezTo>
                <a:close/>
                <a:moveTo>
                  <a:pt x="6204" y="10150"/>
                </a:moveTo>
                <a:cubicBezTo>
                  <a:pt x="6040" y="10150"/>
                  <a:pt x="5875" y="10211"/>
                  <a:pt x="5747" y="10332"/>
                </a:cubicBezTo>
                <a:lnTo>
                  <a:pt x="5281" y="10798"/>
                </a:lnTo>
                <a:cubicBezTo>
                  <a:pt x="5033" y="11059"/>
                  <a:pt x="5039" y="11469"/>
                  <a:pt x="5293" y="11724"/>
                </a:cubicBezTo>
                <a:cubicBezTo>
                  <a:pt x="5423" y="11854"/>
                  <a:pt x="5593" y="11919"/>
                  <a:pt x="5764" y="11919"/>
                </a:cubicBezTo>
                <a:cubicBezTo>
                  <a:pt x="5928" y="11919"/>
                  <a:pt x="6092" y="11859"/>
                  <a:pt x="6220" y="11737"/>
                </a:cubicBezTo>
                <a:lnTo>
                  <a:pt x="6686" y="11272"/>
                </a:lnTo>
                <a:cubicBezTo>
                  <a:pt x="6934" y="11010"/>
                  <a:pt x="6929" y="10599"/>
                  <a:pt x="6674" y="10344"/>
                </a:cubicBezTo>
                <a:cubicBezTo>
                  <a:pt x="6545" y="10215"/>
                  <a:pt x="6375" y="10150"/>
                  <a:pt x="6204" y="10150"/>
                </a:cubicBezTo>
                <a:close/>
                <a:moveTo>
                  <a:pt x="7846" y="12629"/>
                </a:moveTo>
                <a:cubicBezTo>
                  <a:pt x="7751" y="12629"/>
                  <a:pt x="7654" y="12650"/>
                  <a:pt x="7563" y="12693"/>
                </a:cubicBezTo>
                <a:lnTo>
                  <a:pt x="6997" y="12958"/>
                </a:lnTo>
                <a:cubicBezTo>
                  <a:pt x="6665" y="13115"/>
                  <a:pt x="6521" y="13511"/>
                  <a:pt x="6678" y="13843"/>
                </a:cubicBezTo>
                <a:cubicBezTo>
                  <a:pt x="6791" y="14084"/>
                  <a:pt x="7031" y="14226"/>
                  <a:pt x="7281" y="14226"/>
                </a:cubicBezTo>
                <a:cubicBezTo>
                  <a:pt x="7375" y="14226"/>
                  <a:pt x="7472" y="14205"/>
                  <a:pt x="7563" y="14163"/>
                </a:cubicBezTo>
                <a:lnTo>
                  <a:pt x="8129" y="13896"/>
                </a:lnTo>
                <a:cubicBezTo>
                  <a:pt x="8461" y="13741"/>
                  <a:pt x="8604" y="13344"/>
                  <a:pt x="8447" y="13011"/>
                </a:cubicBezTo>
                <a:cubicBezTo>
                  <a:pt x="8334" y="12771"/>
                  <a:pt x="8095" y="12629"/>
                  <a:pt x="7846" y="12629"/>
                </a:cubicBezTo>
                <a:close/>
                <a:moveTo>
                  <a:pt x="665" y="11167"/>
                </a:moveTo>
                <a:cubicBezTo>
                  <a:pt x="298" y="11167"/>
                  <a:pt x="0" y="11464"/>
                  <a:pt x="0" y="11832"/>
                </a:cubicBezTo>
                <a:cubicBezTo>
                  <a:pt x="0" y="12199"/>
                  <a:pt x="298" y="12497"/>
                  <a:pt x="665" y="12497"/>
                </a:cubicBezTo>
                <a:cubicBezTo>
                  <a:pt x="2792" y="12497"/>
                  <a:pt x="4522" y="14226"/>
                  <a:pt x="4522" y="16352"/>
                </a:cubicBezTo>
                <a:cubicBezTo>
                  <a:pt x="4522" y="16720"/>
                  <a:pt x="4818" y="17017"/>
                  <a:pt x="5186" y="17017"/>
                </a:cubicBezTo>
                <a:cubicBezTo>
                  <a:pt x="5553" y="17017"/>
                  <a:pt x="5851" y="16720"/>
                  <a:pt x="5851" y="16352"/>
                </a:cubicBezTo>
                <a:cubicBezTo>
                  <a:pt x="5851" y="13493"/>
                  <a:pt x="3524" y="11167"/>
                  <a:pt x="665" y="11167"/>
                </a:cubicBezTo>
                <a:close/>
                <a:moveTo>
                  <a:pt x="7845" y="15687"/>
                </a:moveTo>
                <a:cubicBezTo>
                  <a:pt x="7477" y="15687"/>
                  <a:pt x="7180" y="15985"/>
                  <a:pt x="7180" y="16352"/>
                </a:cubicBezTo>
                <a:cubicBezTo>
                  <a:pt x="7180" y="16719"/>
                  <a:pt x="7477" y="17017"/>
                  <a:pt x="7845" y="17017"/>
                </a:cubicBezTo>
                <a:lnTo>
                  <a:pt x="8510" y="17017"/>
                </a:lnTo>
                <a:cubicBezTo>
                  <a:pt x="8877" y="17017"/>
                  <a:pt x="9175" y="16719"/>
                  <a:pt x="9175" y="16352"/>
                </a:cubicBezTo>
                <a:cubicBezTo>
                  <a:pt x="9175" y="15985"/>
                  <a:pt x="8877" y="15687"/>
                  <a:pt x="8510" y="15687"/>
                </a:cubicBezTo>
                <a:close/>
                <a:moveTo>
                  <a:pt x="9399" y="6747"/>
                </a:moveTo>
                <a:cubicBezTo>
                  <a:pt x="9227" y="6747"/>
                  <a:pt x="9054" y="6814"/>
                  <a:pt x="8924" y="6947"/>
                </a:cubicBezTo>
                <a:cubicBezTo>
                  <a:pt x="8664" y="7213"/>
                  <a:pt x="8672" y="7639"/>
                  <a:pt x="8941" y="7895"/>
                </a:cubicBezTo>
                <a:cubicBezTo>
                  <a:pt x="11235" y="10140"/>
                  <a:pt x="12497" y="13143"/>
                  <a:pt x="12497" y="16352"/>
                </a:cubicBezTo>
                <a:cubicBezTo>
                  <a:pt x="12498" y="16720"/>
                  <a:pt x="12796" y="17017"/>
                  <a:pt x="13163" y="17017"/>
                </a:cubicBezTo>
                <a:cubicBezTo>
                  <a:pt x="13530" y="17015"/>
                  <a:pt x="13828" y="16717"/>
                  <a:pt x="13826" y="16351"/>
                </a:cubicBezTo>
                <a:lnTo>
                  <a:pt x="13828" y="16351"/>
                </a:lnTo>
                <a:cubicBezTo>
                  <a:pt x="13832" y="12811"/>
                  <a:pt x="12405" y="9418"/>
                  <a:pt x="9871" y="6944"/>
                </a:cubicBezTo>
                <a:cubicBezTo>
                  <a:pt x="9741" y="6813"/>
                  <a:pt x="9570" y="6747"/>
                  <a:pt x="9399" y="674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832" name="Google Shape;832;p69"/>
          <p:cNvSpPr/>
          <p:nvPr/>
        </p:nvSpPr>
        <p:spPr>
          <a:xfrm>
            <a:off x="1900966" y="10121578"/>
            <a:ext cx="862294" cy="862294"/>
          </a:xfrm>
          <a:custGeom>
            <a:rect b="b" l="l" r="r" t="t"/>
            <a:pathLst>
              <a:path extrusionOk="0" h="17017" w="17017">
                <a:moveTo>
                  <a:pt x="9837" y="2791"/>
                </a:moveTo>
                <a:cubicBezTo>
                  <a:pt x="9663" y="2791"/>
                  <a:pt x="9489" y="2859"/>
                  <a:pt x="9358" y="2995"/>
                </a:cubicBezTo>
                <a:lnTo>
                  <a:pt x="8527" y="3859"/>
                </a:lnTo>
                <a:cubicBezTo>
                  <a:pt x="8273" y="4124"/>
                  <a:pt x="8280" y="4545"/>
                  <a:pt x="8546" y="4800"/>
                </a:cubicBezTo>
                <a:cubicBezTo>
                  <a:pt x="8674" y="4924"/>
                  <a:pt x="8840" y="4985"/>
                  <a:pt x="9006" y="4985"/>
                </a:cubicBezTo>
                <a:cubicBezTo>
                  <a:pt x="9180" y="4985"/>
                  <a:pt x="9354" y="4917"/>
                  <a:pt x="9485" y="4781"/>
                </a:cubicBezTo>
                <a:lnTo>
                  <a:pt x="10316" y="3917"/>
                </a:lnTo>
                <a:cubicBezTo>
                  <a:pt x="10570" y="3652"/>
                  <a:pt x="10562" y="3231"/>
                  <a:pt x="10297" y="2977"/>
                </a:cubicBezTo>
                <a:cubicBezTo>
                  <a:pt x="10169" y="2853"/>
                  <a:pt x="10003" y="2791"/>
                  <a:pt x="9837" y="2791"/>
                </a:cubicBezTo>
                <a:close/>
                <a:moveTo>
                  <a:pt x="5708" y="3265"/>
                </a:moveTo>
                <a:cubicBezTo>
                  <a:pt x="5541" y="3265"/>
                  <a:pt x="5374" y="3327"/>
                  <a:pt x="5246" y="3452"/>
                </a:cubicBezTo>
                <a:lnTo>
                  <a:pt x="3684" y="5013"/>
                </a:lnTo>
                <a:cubicBezTo>
                  <a:pt x="3411" y="5272"/>
                  <a:pt x="3406" y="5702"/>
                  <a:pt x="3671" y="5967"/>
                </a:cubicBezTo>
                <a:cubicBezTo>
                  <a:pt x="3800" y="6096"/>
                  <a:pt x="3971" y="6161"/>
                  <a:pt x="4141" y="6161"/>
                </a:cubicBezTo>
                <a:cubicBezTo>
                  <a:pt x="4316" y="6161"/>
                  <a:pt x="4492" y="6092"/>
                  <a:pt x="4623" y="5954"/>
                </a:cubicBezTo>
                <a:lnTo>
                  <a:pt x="6185" y="4392"/>
                </a:lnTo>
                <a:cubicBezTo>
                  <a:pt x="6438" y="4131"/>
                  <a:pt x="6434" y="3715"/>
                  <a:pt x="6178" y="3460"/>
                </a:cubicBezTo>
                <a:cubicBezTo>
                  <a:pt x="6048" y="3330"/>
                  <a:pt x="5878" y="3265"/>
                  <a:pt x="5708" y="3265"/>
                </a:cubicBezTo>
                <a:close/>
                <a:moveTo>
                  <a:pt x="13571" y="6468"/>
                </a:moveTo>
                <a:cubicBezTo>
                  <a:pt x="13395" y="6468"/>
                  <a:pt x="13220" y="6537"/>
                  <a:pt x="13089" y="6675"/>
                </a:cubicBezTo>
                <a:lnTo>
                  <a:pt x="12657" y="7108"/>
                </a:lnTo>
                <a:cubicBezTo>
                  <a:pt x="12467" y="7298"/>
                  <a:pt x="12410" y="7584"/>
                  <a:pt x="12513" y="7832"/>
                </a:cubicBezTo>
                <a:cubicBezTo>
                  <a:pt x="12616" y="8081"/>
                  <a:pt x="12858" y="8242"/>
                  <a:pt x="13127" y="8242"/>
                </a:cubicBezTo>
                <a:lnTo>
                  <a:pt x="13127" y="8242"/>
                </a:lnTo>
                <a:cubicBezTo>
                  <a:pt x="13303" y="8242"/>
                  <a:pt x="13472" y="8172"/>
                  <a:pt x="13597" y="8048"/>
                </a:cubicBezTo>
                <a:lnTo>
                  <a:pt x="14030" y="7615"/>
                </a:lnTo>
                <a:cubicBezTo>
                  <a:pt x="14301" y="7358"/>
                  <a:pt x="14307" y="6927"/>
                  <a:pt x="14042" y="6663"/>
                </a:cubicBezTo>
                <a:cubicBezTo>
                  <a:pt x="13912" y="6533"/>
                  <a:pt x="13741" y="6468"/>
                  <a:pt x="13571" y="6468"/>
                </a:cubicBezTo>
                <a:close/>
                <a:moveTo>
                  <a:pt x="13127" y="8242"/>
                </a:moveTo>
                <a:cubicBezTo>
                  <a:pt x="13127" y="8242"/>
                  <a:pt x="13126" y="8242"/>
                  <a:pt x="13126" y="8242"/>
                </a:cubicBezTo>
                <a:lnTo>
                  <a:pt x="13128" y="8242"/>
                </a:lnTo>
                <a:cubicBezTo>
                  <a:pt x="13127" y="8242"/>
                  <a:pt x="13127" y="8242"/>
                  <a:pt x="13127" y="8242"/>
                </a:cubicBezTo>
                <a:close/>
                <a:moveTo>
                  <a:pt x="12171" y="4180"/>
                </a:moveTo>
                <a:cubicBezTo>
                  <a:pt x="11997" y="4180"/>
                  <a:pt x="11824" y="4248"/>
                  <a:pt x="11694" y="4383"/>
                </a:cubicBezTo>
                <a:lnTo>
                  <a:pt x="7140" y="8936"/>
                </a:lnTo>
                <a:cubicBezTo>
                  <a:pt x="6893" y="9197"/>
                  <a:pt x="6898" y="9608"/>
                  <a:pt x="7153" y="9863"/>
                </a:cubicBezTo>
                <a:cubicBezTo>
                  <a:pt x="7282" y="9993"/>
                  <a:pt x="7453" y="10058"/>
                  <a:pt x="7623" y="10058"/>
                </a:cubicBezTo>
                <a:cubicBezTo>
                  <a:pt x="7787" y="10058"/>
                  <a:pt x="7952" y="9997"/>
                  <a:pt x="8080" y="9876"/>
                </a:cubicBezTo>
                <a:lnTo>
                  <a:pt x="12633" y="5322"/>
                </a:lnTo>
                <a:cubicBezTo>
                  <a:pt x="12899" y="5063"/>
                  <a:pt x="12903" y="4637"/>
                  <a:pt x="12641" y="4375"/>
                </a:cubicBezTo>
                <a:cubicBezTo>
                  <a:pt x="12511" y="4245"/>
                  <a:pt x="12341" y="4180"/>
                  <a:pt x="12171" y="4180"/>
                </a:cubicBezTo>
                <a:close/>
                <a:moveTo>
                  <a:pt x="7137" y="5525"/>
                </a:moveTo>
                <a:cubicBezTo>
                  <a:pt x="6971" y="5525"/>
                  <a:pt x="6804" y="5587"/>
                  <a:pt x="6675" y="5712"/>
                </a:cubicBezTo>
                <a:lnTo>
                  <a:pt x="2985" y="9401"/>
                </a:lnTo>
                <a:cubicBezTo>
                  <a:pt x="2719" y="9660"/>
                  <a:pt x="2716" y="10086"/>
                  <a:pt x="2978" y="10348"/>
                </a:cubicBezTo>
                <a:cubicBezTo>
                  <a:pt x="3108" y="10478"/>
                  <a:pt x="3278" y="10543"/>
                  <a:pt x="3448" y="10543"/>
                </a:cubicBezTo>
                <a:cubicBezTo>
                  <a:pt x="3621" y="10543"/>
                  <a:pt x="3795" y="10475"/>
                  <a:pt x="3925" y="10340"/>
                </a:cubicBezTo>
                <a:lnTo>
                  <a:pt x="3925" y="10342"/>
                </a:lnTo>
                <a:lnTo>
                  <a:pt x="7614" y="6651"/>
                </a:lnTo>
                <a:cubicBezTo>
                  <a:pt x="7868" y="6392"/>
                  <a:pt x="7864" y="5976"/>
                  <a:pt x="7607" y="5719"/>
                </a:cubicBezTo>
                <a:cubicBezTo>
                  <a:pt x="7477" y="5590"/>
                  <a:pt x="7307" y="5525"/>
                  <a:pt x="7137" y="5525"/>
                </a:cubicBezTo>
                <a:close/>
                <a:moveTo>
                  <a:pt x="5927" y="10423"/>
                </a:moveTo>
                <a:cubicBezTo>
                  <a:pt x="5751" y="10423"/>
                  <a:pt x="5575" y="10493"/>
                  <a:pt x="5445" y="10631"/>
                </a:cubicBezTo>
                <a:lnTo>
                  <a:pt x="4314" y="11761"/>
                </a:lnTo>
                <a:cubicBezTo>
                  <a:pt x="4048" y="12019"/>
                  <a:pt x="4045" y="12447"/>
                  <a:pt x="4308" y="12708"/>
                </a:cubicBezTo>
                <a:cubicBezTo>
                  <a:pt x="4438" y="12838"/>
                  <a:pt x="4608" y="12903"/>
                  <a:pt x="4778" y="12903"/>
                </a:cubicBezTo>
                <a:cubicBezTo>
                  <a:pt x="4952" y="12903"/>
                  <a:pt x="5125" y="12836"/>
                  <a:pt x="5255" y="12701"/>
                </a:cubicBezTo>
                <a:lnTo>
                  <a:pt x="6385" y="11571"/>
                </a:lnTo>
                <a:cubicBezTo>
                  <a:pt x="6657" y="11314"/>
                  <a:pt x="6662" y="10882"/>
                  <a:pt x="6397" y="10619"/>
                </a:cubicBezTo>
                <a:cubicBezTo>
                  <a:pt x="6267" y="10488"/>
                  <a:pt x="6097" y="10423"/>
                  <a:pt x="5927" y="10423"/>
                </a:cubicBezTo>
                <a:close/>
                <a:moveTo>
                  <a:pt x="13186" y="10510"/>
                </a:moveTo>
                <a:cubicBezTo>
                  <a:pt x="13019" y="10510"/>
                  <a:pt x="12852" y="10572"/>
                  <a:pt x="12724" y="10698"/>
                </a:cubicBezTo>
                <a:lnTo>
                  <a:pt x="10962" y="12459"/>
                </a:lnTo>
                <a:cubicBezTo>
                  <a:pt x="10695" y="12717"/>
                  <a:pt x="10693" y="13143"/>
                  <a:pt x="10955" y="13406"/>
                </a:cubicBezTo>
                <a:cubicBezTo>
                  <a:pt x="11085" y="13536"/>
                  <a:pt x="11256" y="13601"/>
                  <a:pt x="11426" y="13601"/>
                </a:cubicBezTo>
                <a:cubicBezTo>
                  <a:pt x="11599" y="13601"/>
                  <a:pt x="11772" y="13533"/>
                  <a:pt x="11902" y="13399"/>
                </a:cubicBezTo>
                <a:lnTo>
                  <a:pt x="13663" y="11637"/>
                </a:lnTo>
                <a:cubicBezTo>
                  <a:pt x="13916" y="11377"/>
                  <a:pt x="13912" y="10962"/>
                  <a:pt x="13656" y="10704"/>
                </a:cubicBezTo>
                <a:cubicBezTo>
                  <a:pt x="13526" y="10575"/>
                  <a:pt x="13356" y="10510"/>
                  <a:pt x="13186" y="10510"/>
                </a:cubicBezTo>
                <a:close/>
                <a:moveTo>
                  <a:pt x="11338" y="8701"/>
                </a:moveTo>
                <a:cubicBezTo>
                  <a:pt x="11165" y="8701"/>
                  <a:pt x="10992" y="8768"/>
                  <a:pt x="10862" y="8903"/>
                </a:cubicBezTo>
                <a:lnTo>
                  <a:pt x="6641" y="13123"/>
                </a:lnTo>
                <a:cubicBezTo>
                  <a:pt x="6394" y="13384"/>
                  <a:pt x="6400" y="13796"/>
                  <a:pt x="6654" y="14050"/>
                </a:cubicBezTo>
                <a:cubicBezTo>
                  <a:pt x="6784" y="14180"/>
                  <a:pt x="6954" y="14245"/>
                  <a:pt x="7125" y="14245"/>
                </a:cubicBezTo>
                <a:cubicBezTo>
                  <a:pt x="7289" y="14245"/>
                  <a:pt x="7453" y="14185"/>
                  <a:pt x="7581" y="14064"/>
                </a:cubicBezTo>
                <a:lnTo>
                  <a:pt x="11802" y="9843"/>
                </a:lnTo>
                <a:cubicBezTo>
                  <a:pt x="12068" y="9585"/>
                  <a:pt x="12071" y="9159"/>
                  <a:pt x="11809" y="8896"/>
                </a:cubicBezTo>
                <a:cubicBezTo>
                  <a:pt x="11678" y="8766"/>
                  <a:pt x="11508" y="8701"/>
                  <a:pt x="11338" y="8701"/>
                </a:cubicBezTo>
                <a:close/>
                <a:moveTo>
                  <a:pt x="8509" y="1329"/>
                </a:moveTo>
                <a:cubicBezTo>
                  <a:pt x="12467" y="1329"/>
                  <a:pt x="15688" y="4550"/>
                  <a:pt x="15688" y="8508"/>
                </a:cubicBezTo>
                <a:cubicBezTo>
                  <a:pt x="15688" y="12466"/>
                  <a:pt x="12467" y="15687"/>
                  <a:pt x="8509" y="15687"/>
                </a:cubicBezTo>
                <a:cubicBezTo>
                  <a:pt x="4549" y="15687"/>
                  <a:pt x="1330" y="12466"/>
                  <a:pt x="1330" y="8508"/>
                </a:cubicBezTo>
                <a:cubicBezTo>
                  <a:pt x="1330" y="4550"/>
                  <a:pt x="4549" y="1329"/>
                  <a:pt x="8509" y="1329"/>
                </a:cubicBezTo>
                <a:close/>
                <a:moveTo>
                  <a:pt x="8509" y="0"/>
                </a:moveTo>
                <a:cubicBezTo>
                  <a:pt x="6235" y="0"/>
                  <a:pt x="4098" y="884"/>
                  <a:pt x="2492" y="2491"/>
                </a:cubicBezTo>
                <a:cubicBezTo>
                  <a:pt x="885" y="4099"/>
                  <a:pt x="0" y="6236"/>
                  <a:pt x="0" y="8508"/>
                </a:cubicBezTo>
                <a:cubicBezTo>
                  <a:pt x="0" y="10781"/>
                  <a:pt x="885" y="12918"/>
                  <a:pt x="2492" y="14525"/>
                </a:cubicBezTo>
                <a:cubicBezTo>
                  <a:pt x="4100" y="16132"/>
                  <a:pt x="6236" y="17017"/>
                  <a:pt x="8509" y="17017"/>
                </a:cubicBezTo>
                <a:cubicBezTo>
                  <a:pt x="10781" y="17017"/>
                  <a:pt x="12918" y="16133"/>
                  <a:pt x="14526" y="14525"/>
                </a:cubicBezTo>
                <a:cubicBezTo>
                  <a:pt x="16132" y="12919"/>
                  <a:pt x="17017" y="10782"/>
                  <a:pt x="17017" y="8510"/>
                </a:cubicBezTo>
                <a:cubicBezTo>
                  <a:pt x="17017" y="6236"/>
                  <a:pt x="16132" y="4099"/>
                  <a:pt x="14526" y="2493"/>
                </a:cubicBezTo>
                <a:cubicBezTo>
                  <a:pt x="12918" y="885"/>
                  <a:pt x="10781" y="0"/>
                  <a:pt x="85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833" name="Google Shape;833;p69"/>
          <p:cNvSpPr/>
          <p:nvPr/>
        </p:nvSpPr>
        <p:spPr>
          <a:xfrm>
            <a:off x="7493234" y="8732240"/>
            <a:ext cx="867158" cy="862395"/>
          </a:xfrm>
          <a:custGeom>
            <a:rect b="b" l="l" r="r" t="t"/>
            <a:pathLst>
              <a:path extrusionOk="0" h="17019" w="17113">
                <a:moveTo>
                  <a:pt x="8661" y="6350"/>
                </a:moveTo>
                <a:cubicBezTo>
                  <a:pt x="8100" y="6350"/>
                  <a:pt x="7595" y="6537"/>
                  <a:pt x="7239" y="6880"/>
                </a:cubicBezTo>
                <a:cubicBezTo>
                  <a:pt x="6793" y="7308"/>
                  <a:pt x="6549" y="7878"/>
                  <a:pt x="6549" y="8488"/>
                </a:cubicBezTo>
                <a:cubicBezTo>
                  <a:pt x="6549" y="9096"/>
                  <a:pt x="6793" y="9667"/>
                  <a:pt x="7239" y="10095"/>
                </a:cubicBezTo>
                <a:cubicBezTo>
                  <a:pt x="7752" y="10593"/>
                  <a:pt x="8438" y="10870"/>
                  <a:pt x="9153" y="10870"/>
                </a:cubicBezTo>
                <a:lnTo>
                  <a:pt x="9181" y="10870"/>
                </a:lnTo>
                <a:cubicBezTo>
                  <a:pt x="10002" y="10860"/>
                  <a:pt x="10757" y="10549"/>
                  <a:pt x="11363" y="9966"/>
                </a:cubicBezTo>
                <a:cubicBezTo>
                  <a:pt x="12103" y="9254"/>
                  <a:pt x="12518" y="8270"/>
                  <a:pt x="12498" y="7266"/>
                </a:cubicBezTo>
                <a:cubicBezTo>
                  <a:pt x="12490" y="6905"/>
                  <a:pt x="12194" y="6615"/>
                  <a:pt x="11833" y="6615"/>
                </a:cubicBezTo>
                <a:lnTo>
                  <a:pt x="11820" y="6615"/>
                </a:lnTo>
                <a:cubicBezTo>
                  <a:pt x="11453" y="6621"/>
                  <a:pt x="11160" y="6925"/>
                  <a:pt x="11168" y="7293"/>
                </a:cubicBezTo>
                <a:cubicBezTo>
                  <a:pt x="11180" y="7935"/>
                  <a:pt x="10923" y="8544"/>
                  <a:pt x="10442" y="9007"/>
                </a:cubicBezTo>
                <a:cubicBezTo>
                  <a:pt x="10084" y="9350"/>
                  <a:pt x="9644" y="9535"/>
                  <a:pt x="9167" y="9540"/>
                </a:cubicBezTo>
                <a:lnTo>
                  <a:pt x="9153" y="9540"/>
                </a:lnTo>
                <a:cubicBezTo>
                  <a:pt x="8782" y="9539"/>
                  <a:pt x="8425" y="9395"/>
                  <a:pt x="8160" y="9136"/>
                </a:cubicBezTo>
                <a:cubicBezTo>
                  <a:pt x="7784" y="8786"/>
                  <a:pt x="7784" y="8189"/>
                  <a:pt x="8160" y="7839"/>
                </a:cubicBezTo>
                <a:cubicBezTo>
                  <a:pt x="8266" y="7737"/>
                  <a:pt x="8446" y="7679"/>
                  <a:pt x="8656" y="7679"/>
                </a:cubicBezTo>
                <a:cubicBezTo>
                  <a:pt x="8661" y="7679"/>
                  <a:pt x="8666" y="7679"/>
                  <a:pt x="8670" y="7679"/>
                </a:cubicBezTo>
                <a:cubicBezTo>
                  <a:pt x="8672" y="7679"/>
                  <a:pt x="8673" y="7679"/>
                  <a:pt x="8675" y="7679"/>
                </a:cubicBezTo>
                <a:cubicBezTo>
                  <a:pt x="9041" y="7679"/>
                  <a:pt x="9338" y="7385"/>
                  <a:pt x="9340" y="7020"/>
                </a:cubicBezTo>
                <a:cubicBezTo>
                  <a:pt x="9344" y="6652"/>
                  <a:pt x="9049" y="6352"/>
                  <a:pt x="8681" y="6350"/>
                </a:cubicBezTo>
                <a:close/>
                <a:moveTo>
                  <a:pt x="11034" y="433"/>
                </a:moveTo>
                <a:cubicBezTo>
                  <a:pt x="10761" y="433"/>
                  <a:pt x="10505" y="603"/>
                  <a:pt x="10409" y="875"/>
                </a:cubicBezTo>
                <a:cubicBezTo>
                  <a:pt x="10286" y="1222"/>
                  <a:pt x="10467" y="1601"/>
                  <a:pt x="10812" y="1725"/>
                </a:cubicBezTo>
                <a:cubicBezTo>
                  <a:pt x="12966" y="2493"/>
                  <a:pt x="14382" y="4417"/>
                  <a:pt x="14509" y="6749"/>
                </a:cubicBezTo>
                <a:cubicBezTo>
                  <a:pt x="14632" y="9011"/>
                  <a:pt x="13457" y="11021"/>
                  <a:pt x="11444" y="11995"/>
                </a:cubicBezTo>
                <a:cubicBezTo>
                  <a:pt x="11112" y="12153"/>
                  <a:pt x="10973" y="12551"/>
                  <a:pt x="11133" y="12882"/>
                </a:cubicBezTo>
                <a:cubicBezTo>
                  <a:pt x="11248" y="13120"/>
                  <a:pt x="11485" y="13258"/>
                  <a:pt x="11733" y="13258"/>
                </a:cubicBezTo>
                <a:cubicBezTo>
                  <a:pt x="11830" y="13258"/>
                  <a:pt x="11929" y="13236"/>
                  <a:pt x="12023" y="13191"/>
                </a:cubicBezTo>
                <a:lnTo>
                  <a:pt x="12023" y="13190"/>
                </a:lnTo>
                <a:cubicBezTo>
                  <a:pt x="13309" y="12568"/>
                  <a:pt x="14340" y="11602"/>
                  <a:pt x="15005" y="10396"/>
                </a:cubicBezTo>
                <a:cubicBezTo>
                  <a:pt x="15620" y="9279"/>
                  <a:pt x="15907" y="7992"/>
                  <a:pt x="15837" y="6677"/>
                </a:cubicBezTo>
                <a:cubicBezTo>
                  <a:pt x="15765" y="5335"/>
                  <a:pt x="15325" y="4056"/>
                  <a:pt x="14570" y="2978"/>
                </a:cubicBezTo>
                <a:cubicBezTo>
                  <a:pt x="13759" y="1820"/>
                  <a:pt x="12614" y="954"/>
                  <a:pt x="11258" y="472"/>
                </a:cubicBezTo>
                <a:cubicBezTo>
                  <a:pt x="11184" y="446"/>
                  <a:pt x="11108" y="433"/>
                  <a:pt x="11034" y="433"/>
                </a:cubicBezTo>
                <a:close/>
                <a:moveTo>
                  <a:pt x="8104" y="3391"/>
                </a:moveTo>
                <a:cubicBezTo>
                  <a:pt x="6906" y="3391"/>
                  <a:pt x="5755" y="3862"/>
                  <a:pt x="4868" y="4715"/>
                </a:cubicBezTo>
                <a:cubicBezTo>
                  <a:pt x="4865" y="4718"/>
                  <a:pt x="4861" y="4722"/>
                  <a:pt x="4859" y="4725"/>
                </a:cubicBezTo>
                <a:cubicBezTo>
                  <a:pt x="3851" y="5728"/>
                  <a:pt x="3286" y="7093"/>
                  <a:pt x="3290" y="8515"/>
                </a:cubicBezTo>
                <a:cubicBezTo>
                  <a:pt x="3290" y="9988"/>
                  <a:pt x="3864" y="11342"/>
                  <a:pt x="4905" y="12328"/>
                </a:cubicBezTo>
                <a:cubicBezTo>
                  <a:pt x="5969" y="13339"/>
                  <a:pt x="7474" y="13894"/>
                  <a:pt x="9141" y="13894"/>
                </a:cubicBezTo>
                <a:cubicBezTo>
                  <a:pt x="9508" y="13894"/>
                  <a:pt x="9806" y="13596"/>
                  <a:pt x="9806" y="13229"/>
                </a:cubicBezTo>
                <a:cubicBezTo>
                  <a:pt x="9806" y="12862"/>
                  <a:pt x="9508" y="12564"/>
                  <a:pt x="9141" y="12564"/>
                </a:cubicBezTo>
                <a:cubicBezTo>
                  <a:pt x="6480" y="12564"/>
                  <a:pt x="4620" y="10899"/>
                  <a:pt x="4620" y="8515"/>
                </a:cubicBezTo>
                <a:cubicBezTo>
                  <a:pt x="4617" y="7448"/>
                  <a:pt x="5041" y="6423"/>
                  <a:pt x="5795" y="5669"/>
                </a:cubicBezTo>
                <a:cubicBezTo>
                  <a:pt x="6433" y="5057"/>
                  <a:pt x="7254" y="4721"/>
                  <a:pt x="8106" y="4721"/>
                </a:cubicBezTo>
                <a:lnTo>
                  <a:pt x="8107" y="4721"/>
                </a:lnTo>
                <a:cubicBezTo>
                  <a:pt x="8894" y="4721"/>
                  <a:pt x="9696" y="5015"/>
                  <a:pt x="10308" y="5529"/>
                </a:cubicBezTo>
                <a:cubicBezTo>
                  <a:pt x="10434" y="5638"/>
                  <a:pt x="10589" y="5691"/>
                  <a:pt x="10742" y="5691"/>
                </a:cubicBezTo>
                <a:cubicBezTo>
                  <a:pt x="10932" y="5691"/>
                  <a:pt x="11121" y="5610"/>
                  <a:pt x="11253" y="5453"/>
                </a:cubicBezTo>
                <a:cubicBezTo>
                  <a:pt x="11491" y="5169"/>
                  <a:pt x="11451" y="4744"/>
                  <a:pt x="11163" y="4510"/>
                </a:cubicBezTo>
                <a:cubicBezTo>
                  <a:pt x="10315" y="3799"/>
                  <a:pt x="9202" y="3391"/>
                  <a:pt x="8107" y="3391"/>
                </a:cubicBezTo>
                <a:close/>
                <a:moveTo>
                  <a:pt x="8509" y="0"/>
                </a:moveTo>
                <a:cubicBezTo>
                  <a:pt x="6246" y="0"/>
                  <a:pt x="4113" y="885"/>
                  <a:pt x="2503" y="2493"/>
                </a:cubicBezTo>
                <a:cubicBezTo>
                  <a:pt x="890" y="4103"/>
                  <a:pt x="1" y="6240"/>
                  <a:pt x="1" y="8510"/>
                </a:cubicBezTo>
                <a:cubicBezTo>
                  <a:pt x="1" y="10782"/>
                  <a:pt x="883" y="12919"/>
                  <a:pt x="2491" y="14526"/>
                </a:cubicBezTo>
                <a:cubicBezTo>
                  <a:pt x="4100" y="16133"/>
                  <a:pt x="6237" y="17018"/>
                  <a:pt x="8509" y="17018"/>
                </a:cubicBezTo>
                <a:cubicBezTo>
                  <a:pt x="8512" y="17018"/>
                  <a:pt x="8514" y="17018"/>
                  <a:pt x="8517" y="17018"/>
                </a:cubicBezTo>
                <a:cubicBezTo>
                  <a:pt x="10251" y="17018"/>
                  <a:pt x="11952" y="16553"/>
                  <a:pt x="13445" y="15669"/>
                </a:cubicBezTo>
                <a:cubicBezTo>
                  <a:pt x="14878" y="14816"/>
                  <a:pt x="16084" y="13593"/>
                  <a:pt x="16929" y="12133"/>
                </a:cubicBezTo>
                <a:cubicBezTo>
                  <a:pt x="17113" y="11815"/>
                  <a:pt x="17004" y="11408"/>
                  <a:pt x="16687" y="11224"/>
                </a:cubicBezTo>
                <a:cubicBezTo>
                  <a:pt x="16582" y="11164"/>
                  <a:pt x="16467" y="11135"/>
                  <a:pt x="16354" y="11135"/>
                </a:cubicBezTo>
                <a:cubicBezTo>
                  <a:pt x="16125" y="11135"/>
                  <a:pt x="15902" y="11254"/>
                  <a:pt x="15778" y="11467"/>
                </a:cubicBezTo>
                <a:cubicBezTo>
                  <a:pt x="14249" y="14110"/>
                  <a:pt x="11531" y="15689"/>
                  <a:pt x="8509" y="15689"/>
                </a:cubicBezTo>
                <a:cubicBezTo>
                  <a:pt x="4551" y="15689"/>
                  <a:pt x="1330" y="12468"/>
                  <a:pt x="1330" y="8510"/>
                </a:cubicBezTo>
                <a:cubicBezTo>
                  <a:pt x="1330" y="6596"/>
                  <a:pt x="2081" y="4793"/>
                  <a:pt x="3442" y="3433"/>
                </a:cubicBezTo>
                <a:cubicBezTo>
                  <a:pt x="4802" y="2076"/>
                  <a:pt x="6601" y="1330"/>
                  <a:pt x="8509" y="1330"/>
                </a:cubicBezTo>
                <a:lnTo>
                  <a:pt x="8524" y="1330"/>
                </a:lnTo>
                <a:cubicBezTo>
                  <a:pt x="8890" y="1330"/>
                  <a:pt x="9189" y="1033"/>
                  <a:pt x="9189" y="666"/>
                </a:cubicBezTo>
                <a:cubicBezTo>
                  <a:pt x="9189" y="298"/>
                  <a:pt x="8892" y="0"/>
                  <a:pt x="85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834" name="Google Shape;834;p69"/>
          <p:cNvSpPr/>
          <p:nvPr/>
        </p:nvSpPr>
        <p:spPr>
          <a:xfrm>
            <a:off x="5639229" y="8732189"/>
            <a:ext cx="867817" cy="862446"/>
          </a:xfrm>
          <a:custGeom>
            <a:rect b="b" l="l" r="r" t="t"/>
            <a:pathLst>
              <a:path extrusionOk="0" h="17020" w="17126">
                <a:moveTo>
                  <a:pt x="11302" y="1"/>
                </a:moveTo>
                <a:cubicBezTo>
                  <a:pt x="11076" y="1"/>
                  <a:pt x="10856" y="116"/>
                  <a:pt x="10732" y="323"/>
                </a:cubicBezTo>
                <a:lnTo>
                  <a:pt x="9336" y="2648"/>
                </a:lnTo>
                <a:cubicBezTo>
                  <a:pt x="9152" y="2962"/>
                  <a:pt x="9256" y="3366"/>
                  <a:pt x="9567" y="3553"/>
                </a:cubicBezTo>
                <a:cubicBezTo>
                  <a:pt x="9674" y="3618"/>
                  <a:pt x="9793" y="3648"/>
                  <a:pt x="9910" y="3648"/>
                </a:cubicBezTo>
                <a:cubicBezTo>
                  <a:pt x="10133" y="3648"/>
                  <a:pt x="10350" y="3536"/>
                  <a:pt x="10476" y="3333"/>
                </a:cubicBezTo>
                <a:lnTo>
                  <a:pt x="11871" y="1008"/>
                </a:lnTo>
                <a:cubicBezTo>
                  <a:pt x="12060" y="694"/>
                  <a:pt x="11958" y="285"/>
                  <a:pt x="11644" y="96"/>
                </a:cubicBezTo>
                <a:cubicBezTo>
                  <a:pt x="11537" y="32"/>
                  <a:pt x="11419" y="1"/>
                  <a:pt x="11302" y="1"/>
                </a:cubicBezTo>
                <a:close/>
                <a:moveTo>
                  <a:pt x="16340" y="15"/>
                </a:moveTo>
                <a:cubicBezTo>
                  <a:pt x="16175" y="15"/>
                  <a:pt x="16011" y="75"/>
                  <a:pt x="15883" y="197"/>
                </a:cubicBezTo>
                <a:lnTo>
                  <a:pt x="12360" y="3719"/>
                </a:lnTo>
                <a:cubicBezTo>
                  <a:pt x="12113" y="3982"/>
                  <a:pt x="12119" y="4392"/>
                  <a:pt x="12374" y="4647"/>
                </a:cubicBezTo>
                <a:cubicBezTo>
                  <a:pt x="12503" y="4776"/>
                  <a:pt x="12674" y="4842"/>
                  <a:pt x="12844" y="4842"/>
                </a:cubicBezTo>
                <a:cubicBezTo>
                  <a:pt x="13008" y="4842"/>
                  <a:pt x="13172" y="4781"/>
                  <a:pt x="13301" y="4660"/>
                </a:cubicBezTo>
                <a:lnTo>
                  <a:pt x="16824" y="1137"/>
                </a:lnTo>
                <a:cubicBezTo>
                  <a:pt x="17070" y="874"/>
                  <a:pt x="17065" y="464"/>
                  <a:pt x="16811" y="210"/>
                </a:cubicBezTo>
                <a:cubicBezTo>
                  <a:pt x="16681" y="80"/>
                  <a:pt x="16510" y="15"/>
                  <a:pt x="16340" y="15"/>
                </a:cubicBezTo>
                <a:close/>
                <a:moveTo>
                  <a:pt x="16363" y="5080"/>
                </a:moveTo>
                <a:cubicBezTo>
                  <a:pt x="16246" y="5080"/>
                  <a:pt x="16129" y="5110"/>
                  <a:pt x="16022" y="5174"/>
                </a:cubicBezTo>
                <a:lnTo>
                  <a:pt x="13698" y="6504"/>
                </a:lnTo>
                <a:cubicBezTo>
                  <a:pt x="13369" y="6682"/>
                  <a:pt x="13253" y="7094"/>
                  <a:pt x="13438" y="7418"/>
                </a:cubicBezTo>
                <a:cubicBezTo>
                  <a:pt x="13561" y="7632"/>
                  <a:pt x="13785" y="7753"/>
                  <a:pt x="14016" y="7753"/>
                </a:cubicBezTo>
                <a:cubicBezTo>
                  <a:pt x="14132" y="7753"/>
                  <a:pt x="14250" y="7722"/>
                  <a:pt x="14357" y="7658"/>
                </a:cubicBezTo>
                <a:lnTo>
                  <a:pt x="16681" y="6328"/>
                </a:lnTo>
                <a:cubicBezTo>
                  <a:pt x="17008" y="6150"/>
                  <a:pt x="17126" y="5739"/>
                  <a:pt x="16941" y="5415"/>
                </a:cubicBezTo>
                <a:cubicBezTo>
                  <a:pt x="16818" y="5200"/>
                  <a:pt x="16593" y="5080"/>
                  <a:pt x="16363" y="5080"/>
                </a:cubicBezTo>
                <a:close/>
                <a:moveTo>
                  <a:pt x="9289" y="6020"/>
                </a:moveTo>
                <a:cubicBezTo>
                  <a:pt x="10233" y="6021"/>
                  <a:pt x="10998" y="6787"/>
                  <a:pt x="11001" y="7732"/>
                </a:cubicBezTo>
                <a:cubicBezTo>
                  <a:pt x="10999" y="8424"/>
                  <a:pt x="10583" y="9048"/>
                  <a:pt x="9943" y="9313"/>
                </a:cubicBezTo>
                <a:cubicBezTo>
                  <a:pt x="9731" y="9401"/>
                  <a:pt x="9509" y="9443"/>
                  <a:pt x="9288" y="9443"/>
                </a:cubicBezTo>
                <a:cubicBezTo>
                  <a:pt x="8843" y="9443"/>
                  <a:pt x="8405" y="9269"/>
                  <a:pt x="8078" y="8941"/>
                </a:cubicBezTo>
                <a:cubicBezTo>
                  <a:pt x="7589" y="8452"/>
                  <a:pt x="7442" y="7716"/>
                  <a:pt x="7707" y="7076"/>
                </a:cubicBezTo>
                <a:cubicBezTo>
                  <a:pt x="7972" y="6436"/>
                  <a:pt x="8596" y="6020"/>
                  <a:pt x="9289" y="6020"/>
                </a:cubicBezTo>
                <a:close/>
                <a:moveTo>
                  <a:pt x="9289" y="4690"/>
                </a:moveTo>
                <a:cubicBezTo>
                  <a:pt x="7611" y="4690"/>
                  <a:pt x="6247" y="6054"/>
                  <a:pt x="6247" y="7732"/>
                </a:cubicBezTo>
                <a:cubicBezTo>
                  <a:pt x="6247" y="9408"/>
                  <a:pt x="7611" y="10773"/>
                  <a:pt x="9289" y="10773"/>
                </a:cubicBezTo>
                <a:cubicBezTo>
                  <a:pt x="10965" y="10773"/>
                  <a:pt x="12329" y="9408"/>
                  <a:pt x="12329" y="7732"/>
                </a:cubicBezTo>
                <a:cubicBezTo>
                  <a:pt x="12329" y="6054"/>
                  <a:pt x="10965" y="4690"/>
                  <a:pt x="9289" y="4690"/>
                </a:cubicBezTo>
                <a:close/>
                <a:moveTo>
                  <a:pt x="7657" y="1730"/>
                </a:moveTo>
                <a:cubicBezTo>
                  <a:pt x="7653" y="1730"/>
                  <a:pt x="7649" y="1730"/>
                  <a:pt x="7645" y="1730"/>
                </a:cubicBezTo>
                <a:cubicBezTo>
                  <a:pt x="5604" y="1730"/>
                  <a:pt x="3683" y="2526"/>
                  <a:pt x="2240" y="3969"/>
                </a:cubicBezTo>
                <a:cubicBezTo>
                  <a:pt x="796" y="5413"/>
                  <a:pt x="1" y="7332"/>
                  <a:pt x="1" y="9375"/>
                </a:cubicBezTo>
                <a:cubicBezTo>
                  <a:pt x="1" y="11417"/>
                  <a:pt x="796" y="13336"/>
                  <a:pt x="2240" y="14780"/>
                </a:cubicBezTo>
                <a:cubicBezTo>
                  <a:pt x="3683" y="16224"/>
                  <a:pt x="5604" y="17019"/>
                  <a:pt x="7645" y="17019"/>
                </a:cubicBezTo>
                <a:lnTo>
                  <a:pt x="7644" y="17018"/>
                </a:lnTo>
                <a:cubicBezTo>
                  <a:pt x="9687" y="17018"/>
                  <a:pt x="11606" y="16223"/>
                  <a:pt x="13050" y="14780"/>
                </a:cubicBezTo>
                <a:cubicBezTo>
                  <a:pt x="14495" y="13336"/>
                  <a:pt x="15290" y="11415"/>
                  <a:pt x="15290" y="9374"/>
                </a:cubicBezTo>
                <a:cubicBezTo>
                  <a:pt x="15290" y="9007"/>
                  <a:pt x="14992" y="8709"/>
                  <a:pt x="14625" y="8709"/>
                </a:cubicBezTo>
                <a:cubicBezTo>
                  <a:pt x="14257" y="8709"/>
                  <a:pt x="13959" y="9007"/>
                  <a:pt x="13960" y="9374"/>
                </a:cubicBezTo>
                <a:cubicBezTo>
                  <a:pt x="13960" y="12856"/>
                  <a:pt x="11127" y="15689"/>
                  <a:pt x="7645" y="15689"/>
                </a:cubicBezTo>
                <a:cubicBezTo>
                  <a:pt x="4165" y="15689"/>
                  <a:pt x="1332" y="12856"/>
                  <a:pt x="1332" y="9374"/>
                </a:cubicBezTo>
                <a:cubicBezTo>
                  <a:pt x="1332" y="5893"/>
                  <a:pt x="4163" y="3060"/>
                  <a:pt x="7645" y="3060"/>
                </a:cubicBezTo>
                <a:cubicBezTo>
                  <a:pt x="7649" y="3060"/>
                  <a:pt x="7652" y="3060"/>
                  <a:pt x="7655" y="3060"/>
                </a:cubicBezTo>
                <a:cubicBezTo>
                  <a:pt x="8021" y="3060"/>
                  <a:pt x="8321" y="2763"/>
                  <a:pt x="8321" y="2395"/>
                </a:cubicBezTo>
                <a:cubicBezTo>
                  <a:pt x="8321" y="2027"/>
                  <a:pt x="8023" y="1730"/>
                  <a:pt x="7657" y="173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835" name="Google Shape;835;p69"/>
          <p:cNvSpPr/>
          <p:nvPr/>
        </p:nvSpPr>
        <p:spPr>
          <a:xfrm>
            <a:off x="3767133" y="8732240"/>
            <a:ext cx="871263" cy="862395"/>
          </a:xfrm>
          <a:custGeom>
            <a:rect b="b" l="l" r="r" t="t"/>
            <a:pathLst>
              <a:path extrusionOk="0" h="17019" w="17194">
                <a:moveTo>
                  <a:pt x="8584" y="1330"/>
                </a:moveTo>
                <a:cubicBezTo>
                  <a:pt x="9861" y="1334"/>
                  <a:pt x="11133" y="1677"/>
                  <a:pt x="12227" y="2323"/>
                </a:cubicBezTo>
                <a:lnTo>
                  <a:pt x="12228" y="2323"/>
                </a:lnTo>
                <a:cubicBezTo>
                  <a:pt x="12487" y="2476"/>
                  <a:pt x="12576" y="2818"/>
                  <a:pt x="12426" y="3084"/>
                </a:cubicBezTo>
                <a:cubicBezTo>
                  <a:pt x="11809" y="4176"/>
                  <a:pt x="10597" y="5955"/>
                  <a:pt x="8325" y="8226"/>
                </a:cubicBezTo>
                <a:cubicBezTo>
                  <a:pt x="6048" y="10504"/>
                  <a:pt x="4249" y="11712"/>
                  <a:pt x="3139" y="12326"/>
                </a:cubicBezTo>
                <a:cubicBezTo>
                  <a:pt x="3052" y="12374"/>
                  <a:pt x="2957" y="12397"/>
                  <a:pt x="2863" y="12397"/>
                </a:cubicBezTo>
                <a:cubicBezTo>
                  <a:pt x="2669" y="12397"/>
                  <a:pt x="2481" y="12299"/>
                  <a:pt x="2380" y="12124"/>
                </a:cubicBezTo>
                <a:cubicBezTo>
                  <a:pt x="1740" y="11026"/>
                  <a:pt x="1404" y="9779"/>
                  <a:pt x="1404" y="8510"/>
                </a:cubicBezTo>
                <a:cubicBezTo>
                  <a:pt x="1404" y="6594"/>
                  <a:pt x="2156" y="4791"/>
                  <a:pt x="3518" y="3431"/>
                </a:cubicBezTo>
                <a:cubicBezTo>
                  <a:pt x="4878" y="2076"/>
                  <a:pt x="6675" y="1330"/>
                  <a:pt x="8584" y="1330"/>
                </a:cubicBezTo>
                <a:close/>
                <a:moveTo>
                  <a:pt x="8584" y="2"/>
                </a:moveTo>
                <a:cubicBezTo>
                  <a:pt x="6321" y="2"/>
                  <a:pt x="4189" y="885"/>
                  <a:pt x="2580" y="2490"/>
                </a:cubicBezTo>
                <a:cubicBezTo>
                  <a:pt x="965" y="4101"/>
                  <a:pt x="74" y="6239"/>
                  <a:pt x="74" y="8510"/>
                </a:cubicBezTo>
                <a:cubicBezTo>
                  <a:pt x="74" y="10015"/>
                  <a:pt x="473" y="11493"/>
                  <a:pt x="1231" y="12795"/>
                </a:cubicBezTo>
                <a:cubicBezTo>
                  <a:pt x="1480" y="13222"/>
                  <a:pt x="1889" y="13534"/>
                  <a:pt x="2367" y="13662"/>
                </a:cubicBezTo>
                <a:cubicBezTo>
                  <a:pt x="2529" y="13706"/>
                  <a:pt x="2696" y="13728"/>
                  <a:pt x="2862" y="13728"/>
                </a:cubicBezTo>
                <a:cubicBezTo>
                  <a:pt x="3181" y="13728"/>
                  <a:pt x="3498" y="13647"/>
                  <a:pt x="3782" y="13489"/>
                </a:cubicBezTo>
                <a:cubicBezTo>
                  <a:pt x="4966" y="12835"/>
                  <a:pt x="6879" y="11553"/>
                  <a:pt x="9266" y="9167"/>
                </a:cubicBezTo>
                <a:cubicBezTo>
                  <a:pt x="11643" y="6789"/>
                  <a:pt x="12926" y="4901"/>
                  <a:pt x="13583" y="3738"/>
                </a:cubicBezTo>
                <a:cubicBezTo>
                  <a:pt x="14090" y="2843"/>
                  <a:pt x="13788" y="1704"/>
                  <a:pt x="12903" y="1178"/>
                </a:cubicBezTo>
                <a:cubicBezTo>
                  <a:pt x="11606" y="413"/>
                  <a:pt x="10097" y="6"/>
                  <a:pt x="8584" y="2"/>
                </a:cubicBezTo>
                <a:close/>
                <a:moveTo>
                  <a:pt x="15455" y="1"/>
                </a:moveTo>
                <a:cubicBezTo>
                  <a:pt x="15337" y="1"/>
                  <a:pt x="15213" y="9"/>
                  <a:pt x="15084" y="27"/>
                </a:cubicBezTo>
                <a:cubicBezTo>
                  <a:pt x="14716" y="70"/>
                  <a:pt x="14456" y="407"/>
                  <a:pt x="14505" y="773"/>
                </a:cubicBezTo>
                <a:cubicBezTo>
                  <a:pt x="14549" y="1108"/>
                  <a:pt x="14835" y="1351"/>
                  <a:pt x="15164" y="1351"/>
                </a:cubicBezTo>
                <a:cubicBezTo>
                  <a:pt x="15195" y="1351"/>
                  <a:pt x="15226" y="1349"/>
                  <a:pt x="15258" y="1344"/>
                </a:cubicBezTo>
                <a:cubicBezTo>
                  <a:pt x="15334" y="1334"/>
                  <a:pt x="15398" y="1330"/>
                  <a:pt x="15452" y="1330"/>
                </a:cubicBezTo>
                <a:cubicBezTo>
                  <a:pt x="15601" y="1330"/>
                  <a:pt x="15670" y="1361"/>
                  <a:pt x="15686" y="1377"/>
                </a:cubicBezTo>
                <a:cubicBezTo>
                  <a:pt x="15739" y="1430"/>
                  <a:pt x="15813" y="1666"/>
                  <a:pt x="15710" y="2177"/>
                </a:cubicBezTo>
                <a:cubicBezTo>
                  <a:pt x="15595" y="2746"/>
                  <a:pt x="15296" y="3485"/>
                  <a:pt x="14845" y="4315"/>
                </a:cubicBezTo>
                <a:cubicBezTo>
                  <a:pt x="13837" y="6166"/>
                  <a:pt x="12212" y="8255"/>
                  <a:pt x="10271" y="10197"/>
                </a:cubicBezTo>
                <a:cubicBezTo>
                  <a:pt x="8329" y="12138"/>
                  <a:pt x="6240" y="13763"/>
                  <a:pt x="4388" y="14771"/>
                </a:cubicBezTo>
                <a:cubicBezTo>
                  <a:pt x="3560" y="15222"/>
                  <a:pt x="2820" y="15521"/>
                  <a:pt x="2251" y="15636"/>
                </a:cubicBezTo>
                <a:cubicBezTo>
                  <a:pt x="2064" y="15674"/>
                  <a:pt x="1914" y="15688"/>
                  <a:pt x="1796" y="15688"/>
                </a:cubicBezTo>
                <a:cubicBezTo>
                  <a:pt x="1592" y="15688"/>
                  <a:pt x="1485" y="15646"/>
                  <a:pt x="1451" y="15612"/>
                </a:cubicBezTo>
                <a:cubicBezTo>
                  <a:pt x="1408" y="15569"/>
                  <a:pt x="1384" y="15405"/>
                  <a:pt x="1427" y="15138"/>
                </a:cubicBezTo>
                <a:cubicBezTo>
                  <a:pt x="1488" y="14776"/>
                  <a:pt x="1243" y="14433"/>
                  <a:pt x="880" y="14374"/>
                </a:cubicBezTo>
                <a:cubicBezTo>
                  <a:pt x="844" y="14368"/>
                  <a:pt x="807" y="14365"/>
                  <a:pt x="772" y="14365"/>
                </a:cubicBezTo>
                <a:cubicBezTo>
                  <a:pt x="452" y="14365"/>
                  <a:pt x="170" y="14596"/>
                  <a:pt x="116" y="14921"/>
                </a:cubicBezTo>
                <a:cubicBezTo>
                  <a:pt x="0" y="15626"/>
                  <a:pt x="132" y="16174"/>
                  <a:pt x="511" y="16553"/>
                </a:cubicBezTo>
                <a:cubicBezTo>
                  <a:pt x="821" y="16863"/>
                  <a:pt x="1251" y="17018"/>
                  <a:pt x="1792" y="17018"/>
                </a:cubicBezTo>
                <a:cubicBezTo>
                  <a:pt x="2034" y="17016"/>
                  <a:pt x="2277" y="16989"/>
                  <a:pt x="2514" y="16939"/>
                </a:cubicBezTo>
                <a:cubicBezTo>
                  <a:pt x="3223" y="16797"/>
                  <a:pt x="4067" y="16459"/>
                  <a:pt x="5024" y="15939"/>
                </a:cubicBezTo>
                <a:cubicBezTo>
                  <a:pt x="6985" y="14871"/>
                  <a:pt x="9183" y="13167"/>
                  <a:pt x="11211" y="11137"/>
                </a:cubicBezTo>
                <a:cubicBezTo>
                  <a:pt x="13241" y="9109"/>
                  <a:pt x="14945" y="6911"/>
                  <a:pt x="16013" y="4950"/>
                </a:cubicBezTo>
                <a:cubicBezTo>
                  <a:pt x="16533" y="3993"/>
                  <a:pt x="16871" y="3149"/>
                  <a:pt x="17013" y="2440"/>
                </a:cubicBezTo>
                <a:cubicBezTo>
                  <a:pt x="17194" y="1549"/>
                  <a:pt x="17063" y="873"/>
                  <a:pt x="16625" y="437"/>
                </a:cubicBezTo>
                <a:cubicBezTo>
                  <a:pt x="16336" y="147"/>
                  <a:pt x="15943" y="1"/>
                  <a:pt x="15455" y="1"/>
                </a:cubicBezTo>
                <a:close/>
                <a:moveTo>
                  <a:pt x="16355" y="6771"/>
                </a:moveTo>
                <a:cubicBezTo>
                  <a:pt x="16325" y="6771"/>
                  <a:pt x="16294" y="6773"/>
                  <a:pt x="16264" y="6777"/>
                </a:cubicBezTo>
                <a:cubicBezTo>
                  <a:pt x="15897" y="6827"/>
                  <a:pt x="15641" y="7169"/>
                  <a:pt x="15697" y="7535"/>
                </a:cubicBezTo>
                <a:cubicBezTo>
                  <a:pt x="15740" y="7858"/>
                  <a:pt x="15763" y="8183"/>
                  <a:pt x="15763" y="8510"/>
                </a:cubicBezTo>
                <a:cubicBezTo>
                  <a:pt x="15763" y="12468"/>
                  <a:pt x="12542" y="15689"/>
                  <a:pt x="8584" y="15689"/>
                </a:cubicBezTo>
                <a:cubicBezTo>
                  <a:pt x="8165" y="15689"/>
                  <a:pt x="7748" y="15652"/>
                  <a:pt x="7335" y="15581"/>
                </a:cubicBezTo>
                <a:cubicBezTo>
                  <a:pt x="7293" y="15573"/>
                  <a:pt x="7251" y="15569"/>
                  <a:pt x="7209" y="15569"/>
                </a:cubicBezTo>
                <a:cubicBezTo>
                  <a:pt x="6893" y="15569"/>
                  <a:pt x="6613" y="15796"/>
                  <a:pt x="6555" y="16119"/>
                </a:cubicBezTo>
                <a:cubicBezTo>
                  <a:pt x="6492" y="16484"/>
                  <a:pt x="6740" y="16831"/>
                  <a:pt x="7105" y="16890"/>
                </a:cubicBezTo>
                <a:cubicBezTo>
                  <a:pt x="7593" y="16975"/>
                  <a:pt x="8088" y="17018"/>
                  <a:pt x="8584" y="17018"/>
                </a:cubicBezTo>
                <a:cubicBezTo>
                  <a:pt x="10856" y="17018"/>
                  <a:pt x="12993" y="16133"/>
                  <a:pt x="14600" y="14526"/>
                </a:cubicBezTo>
                <a:cubicBezTo>
                  <a:pt x="16207" y="12919"/>
                  <a:pt x="17092" y="10782"/>
                  <a:pt x="17092" y="8510"/>
                </a:cubicBezTo>
                <a:lnTo>
                  <a:pt x="17091" y="8510"/>
                </a:lnTo>
                <a:cubicBezTo>
                  <a:pt x="17091" y="8124"/>
                  <a:pt x="17066" y="7738"/>
                  <a:pt x="17013" y="7356"/>
                </a:cubicBezTo>
                <a:cubicBezTo>
                  <a:pt x="16973" y="7018"/>
                  <a:pt x="16686" y="6771"/>
                  <a:pt x="16355" y="677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836" name="Google Shape;836;p69"/>
          <p:cNvSpPr/>
          <p:nvPr/>
        </p:nvSpPr>
        <p:spPr>
          <a:xfrm>
            <a:off x="1900966" y="8732290"/>
            <a:ext cx="862395" cy="862345"/>
          </a:xfrm>
          <a:custGeom>
            <a:rect b="b" l="l" r="r" t="t"/>
            <a:pathLst>
              <a:path extrusionOk="0" h="17018" w="17019">
                <a:moveTo>
                  <a:pt x="14026" y="2260"/>
                </a:moveTo>
                <a:cubicBezTo>
                  <a:pt x="14392" y="2260"/>
                  <a:pt x="14690" y="2558"/>
                  <a:pt x="14690" y="2925"/>
                </a:cubicBezTo>
                <a:cubicBezTo>
                  <a:pt x="14690" y="3194"/>
                  <a:pt x="14528" y="3435"/>
                  <a:pt x="14280" y="3538"/>
                </a:cubicBezTo>
                <a:cubicBezTo>
                  <a:pt x="14198" y="3572"/>
                  <a:pt x="14112" y="3589"/>
                  <a:pt x="14026" y="3589"/>
                </a:cubicBezTo>
                <a:cubicBezTo>
                  <a:pt x="13853" y="3589"/>
                  <a:pt x="13683" y="3521"/>
                  <a:pt x="13556" y="3394"/>
                </a:cubicBezTo>
                <a:cubicBezTo>
                  <a:pt x="13365" y="3204"/>
                  <a:pt x="13308" y="2918"/>
                  <a:pt x="13411" y="2670"/>
                </a:cubicBezTo>
                <a:cubicBezTo>
                  <a:pt x="13514" y="2422"/>
                  <a:pt x="13757" y="2260"/>
                  <a:pt x="14026" y="2260"/>
                </a:cubicBezTo>
                <a:close/>
                <a:moveTo>
                  <a:pt x="14026" y="929"/>
                </a:moveTo>
                <a:cubicBezTo>
                  <a:pt x="13507" y="929"/>
                  <a:pt x="12997" y="1132"/>
                  <a:pt x="12616" y="1513"/>
                </a:cubicBezTo>
                <a:cubicBezTo>
                  <a:pt x="12045" y="2083"/>
                  <a:pt x="11875" y="2942"/>
                  <a:pt x="12183" y="3687"/>
                </a:cubicBezTo>
                <a:cubicBezTo>
                  <a:pt x="12492" y="4432"/>
                  <a:pt x="13219" y="4919"/>
                  <a:pt x="14026" y="4919"/>
                </a:cubicBezTo>
                <a:cubicBezTo>
                  <a:pt x="15127" y="4918"/>
                  <a:pt x="16020" y="4025"/>
                  <a:pt x="16021" y="2923"/>
                </a:cubicBezTo>
                <a:cubicBezTo>
                  <a:pt x="16021" y="2118"/>
                  <a:pt x="15535" y="1389"/>
                  <a:pt x="14789" y="1081"/>
                </a:cubicBezTo>
                <a:cubicBezTo>
                  <a:pt x="14543" y="979"/>
                  <a:pt x="14283" y="929"/>
                  <a:pt x="14026" y="929"/>
                </a:cubicBezTo>
                <a:close/>
                <a:moveTo>
                  <a:pt x="8509" y="7644"/>
                </a:moveTo>
                <a:cubicBezTo>
                  <a:pt x="8050" y="7644"/>
                  <a:pt x="7678" y="8016"/>
                  <a:pt x="7678" y="8475"/>
                </a:cubicBezTo>
                <a:cubicBezTo>
                  <a:pt x="7678" y="8811"/>
                  <a:pt x="7880" y="9114"/>
                  <a:pt x="8191" y="9242"/>
                </a:cubicBezTo>
                <a:cubicBezTo>
                  <a:pt x="8294" y="9285"/>
                  <a:pt x="8402" y="9306"/>
                  <a:pt x="8509" y="9306"/>
                </a:cubicBezTo>
                <a:cubicBezTo>
                  <a:pt x="8725" y="9306"/>
                  <a:pt x="8937" y="9222"/>
                  <a:pt x="9096" y="9063"/>
                </a:cubicBezTo>
                <a:cubicBezTo>
                  <a:pt x="9333" y="8826"/>
                  <a:pt x="9404" y="8468"/>
                  <a:pt x="9276" y="8157"/>
                </a:cubicBezTo>
                <a:cubicBezTo>
                  <a:pt x="9147" y="7847"/>
                  <a:pt x="8845" y="7644"/>
                  <a:pt x="8509" y="7644"/>
                </a:cubicBezTo>
                <a:close/>
                <a:moveTo>
                  <a:pt x="11732" y="10137"/>
                </a:moveTo>
                <a:cubicBezTo>
                  <a:pt x="12099" y="10138"/>
                  <a:pt x="12397" y="10435"/>
                  <a:pt x="12397" y="10801"/>
                </a:cubicBezTo>
                <a:cubicBezTo>
                  <a:pt x="12397" y="11070"/>
                  <a:pt x="12235" y="11313"/>
                  <a:pt x="11987" y="11416"/>
                </a:cubicBezTo>
                <a:cubicBezTo>
                  <a:pt x="11904" y="11450"/>
                  <a:pt x="11818" y="11467"/>
                  <a:pt x="11732" y="11467"/>
                </a:cubicBezTo>
                <a:cubicBezTo>
                  <a:pt x="11560" y="11467"/>
                  <a:pt x="11390" y="11399"/>
                  <a:pt x="11263" y="11272"/>
                </a:cubicBezTo>
                <a:cubicBezTo>
                  <a:pt x="11073" y="11081"/>
                  <a:pt x="11016" y="10796"/>
                  <a:pt x="11119" y="10547"/>
                </a:cubicBezTo>
                <a:cubicBezTo>
                  <a:pt x="11222" y="10299"/>
                  <a:pt x="11463" y="10137"/>
                  <a:pt x="11732" y="10137"/>
                </a:cubicBezTo>
                <a:close/>
                <a:moveTo>
                  <a:pt x="11732" y="8807"/>
                </a:moveTo>
                <a:cubicBezTo>
                  <a:pt x="11213" y="8807"/>
                  <a:pt x="10703" y="9009"/>
                  <a:pt x="10321" y="9391"/>
                </a:cubicBezTo>
                <a:cubicBezTo>
                  <a:pt x="9751" y="9961"/>
                  <a:pt x="9580" y="10820"/>
                  <a:pt x="9888" y="11565"/>
                </a:cubicBezTo>
                <a:cubicBezTo>
                  <a:pt x="10197" y="12310"/>
                  <a:pt x="10925" y="12797"/>
                  <a:pt x="11732" y="12797"/>
                </a:cubicBezTo>
                <a:cubicBezTo>
                  <a:pt x="12833" y="12795"/>
                  <a:pt x="13725" y="11903"/>
                  <a:pt x="13726" y="10801"/>
                </a:cubicBezTo>
                <a:cubicBezTo>
                  <a:pt x="13726" y="9995"/>
                  <a:pt x="13241" y="9267"/>
                  <a:pt x="12496" y="8959"/>
                </a:cubicBezTo>
                <a:cubicBezTo>
                  <a:pt x="12248" y="8857"/>
                  <a:pt x="11989" y="8807"/>
                  <a:pt x="11732" y="8807"/>
                </a:cubicBezTo>
                <a:close/>
                <a:moveTo>
                  <a:pt x="8494" y="3699"/>
                </a:moveTo>
                <a:cubicBezTo>
                  <a:pt x="7001" y="3699"/>
                  <a:pt x="5529" y="4394"/>
                  <a:pt x="4595" y="5698"/>
                </a:cubicBezTo>
                <a:cubicBezTo>
                  <a:pt x="3552" y="7156"/>
                  <a:pt x="3411" y="9075"/>
                  <a:pt x="4230" y="10669"/>
                </a:cubicBezTo>
                <a:cubicBezTo>
                  <a:pt x="5049" y="12264"/>
                  <a:pt x="6690" y="13268"/>
                  <a:pt x="8484" y="13270"/>
                </a:cubicBezTo>
                <a:lnTo>
                  <a:pt x="8513" y="13270"/>
                </a:lnTo>
                <a:cubicBezTo>
                  <a:pt x="8875" y="13262"/>
                  <a:pt x="9167" y="12966"/>
                  <a:pt x="9165" y="12603"/>
                </a:cubicBezTo>
                <a:cubicBezTo>
                  <a:pt x="9164" y="12240"/>
                  <a:pt x="8871" y="11945"/>
                  <a:pt x="8509" y="11939"/>
                </a:cubicBezTo>
                <a:lnTo>
                  <a:pt x="8482" y="11939"/>
                </a:lnTo>
                <a:cubicBezTo>
                  <a:pt x="7188" y="11938"/>
                  <a:pt x="6003" y="11214"/>
                  <a:pt x="5412" y="10061"/>
                </a:cubicBezTo>
                <a:cubicBezTo>
                  <a:pt x="4820" y="8910"/>
                  <a:pt x="4923" y="7524"/>
                  <a:pt x="5676" y="6471"/>
                </a:cubicBezTo>
                <a:cubicBezTo>
                  <a:pt x="6350" y="5530"/>
                  <a:pt x="7413" y="5028"/>
                  <a:pt x="8491" y="5028"/>
                </a:cubicBezTo>
                <a:cubicBezTo>
                  <a:pt x="9187" y="5028"/>
                  <a:pt x="9890" y="5237"/>
                  <a:pt x="10498" y="5672"/>
                </a:cubicBezTo>
                <a:cubicBezTo>
                  <a:pt x="11084" y="6089"/>
                  <a:pt x="11524" y="6680"/>
                  <a:pt x="11756" y="7360"/>
                </a:cubicBezTo>
                <a:cubicBezTo>
                  <a:pt x="11850" y="7637"/>
                  <a:pt x="12109" y="7810"/>
                  <a:pt x="12385" y="7810"/>
                </a:cubicBezTo>
                <a:cubicBezTo>
                  <a:pt x="12456" y="7810"/>
                  <a:pt x="12529" y="7799"/>
                  <a:pt x="12600" y="7774"/>
                </a:cubicBezTo>
                <a:cubicBezTo>
                  <a:pt x="12948" y="7656"/>
                  <a:pt x="13133" y="7277"/>
                  <a:pt x="13014" y="6930"/>
                </a:cubicBezTo>
                <a:cubicBezTo>
                  <a:pt x="12692" y="5987"/>
                  <a:pt x="12083" y="5169"/>
                  <a:pt x="11272" y="4590"/>
                </a:cubicBezTo>
                <a:cubicBezTo>
                  <a:pt x="10430" y="3988"/>
                  <a:pt x="9458" y="3699"/>
                  <a:pt x="8494" y="3699"/>
                </a:cubicBezTo>
                <a:close/>
                <a:moveTo>
                  <a:pt x="8523" y="1"/>
                </a:moveTo>
                <a:cubicBezTo>
                  <a:pt x="8518" y="1"/>
                  <a:pt x="8513" y="1"/>
                  <a:pt x="8509" y="1"/>
                </a:cubicBezTo>
                <a:cubicBezTo>
                  <a:pt x="6235" y="1"/>
                  <a:pt x="4098" y="883"/>
                  <a:pt x="2492" y="2491"/>
                </a:cubicBezTo>
                <a:cubicBezTo>
                  <a:pt x="885" y="4099"/>
                  <a:pt x="0" y="6235"/>
                  <a:pt x="0" y="8509"/>
                </a:cubicBezTo>
                <a:cubicBezTo>
                  <a:pt x="0" y="10781"/>
                  <a:pt x="885" y="12918"/>
                  <a:pt x="2492" y="14525"/>
                </a:cubicBezTo>
                <a:cubicBezTo>
                  <a:pt x="4100" y="16132"/>
                  <a:pt x="6236" y="17017"/>
                  <a:pt x="8509" y="17017"/>
                </a:cubicBezTo>
                <a:cubicBezTo>
                  <a:pt x="10781" y="17017"/>
                  <a:pt x="12918" y="16132"/>
                  <a:pt x="14526" y="14525"/>
                </a:cubicBezTo>
                <a:cubicBezTo>
                  <a:pt x="16132" y="12918"/>
                  <a:pt x="17017" y="10781"/>
                  <a:pt x="17017" y="8509"/>
                </a:cubicBezTo>
                <a:cubicBezTo>
                  <a:pt x="17018" y="7728"/>
                  <a:pt x="16911" y="6953"/>
                  <a:pt x="16700" y="6201"/>
                </a:cubicBezTo>
                <a:cubicBezTo>
                  <a:pt x="16618" y="5907"/>
                  <a:pt x="16351" y="5716"/>
                  <a:pt x="16060" y="5716"/>
                </a:cubicBezTo>
                <a:cubicBezTo>
                  <a:pt x="16001" y="5716"/>
                  <a:pt x="15940" y="5724"/>
                  <a:pt x="15880" y="5741"/>
                </a:cubicBezTo>
                <a:cubicBezTo>
                  <a:pt x="15527" y="5841"/>
                  <a:pt x="15321" y="6207"/>
                  <a:pt x="15421" y="6561"/>
                </a:cubicBezTo>
                <a:cubicBezTo>
                  <a:pt x="15598" y="7195"/>
                  <a:pt x="15689" y="7850"/>
                  <a:pt x="15688" y="8509"/>
                </a:cubicBezTo>
                <a:cubicBezTo>
                  <a:pt x="15688" y="12467"/>
                  <a:pt x="12467" y="15688"/>
                  <a:pt x="8509" y="15688"/>
                </a:cubicBezTo>
                <a:cubicBezTo>
                  <a:pt x="4549" y="15688"/>
                  <a:pt x="1330" y="12467"/>
                  <a:pt x="1330" y="8509"/>
                </a:cubicBezTo>
                <a:cubicBezTo>
                  <a:pt x="1330" y="4550"/>
                  <a:pt x="4549" y="1329"/>
                  <a:pt x="8509" y="1329"/>
                </a:cubicBezTo>
                <a:cubicBezTo>
                  <a:pt x="9156" y="1329"/>
                  <a:pt x="9801" y="1416"/>
                  <a:pt x="10425" y="1589"/>
                </a:cubicBezTo>
                <a:cubicBezTo>
                  <a:pt x="10484" y="1605"/>
                  <a:pt x="10544" y="1613"/>
                  <a:pt x="10602" y="1613"/>
                </a:cubicBezTo>
                <a:cubicBezTo>
                  <a:pt x="10894" y="1613"/>
                  <a:pt x="11162" y="1420"/>
                  <a:pt x="11243" y="1124"/>
                </a:cubicBezTo>
                <a:cubicBezTo>
                  <a:pt x="11340" y="771"/>
                  <a:pt x="11133" y="404"/>
                  <a:pt x="10780" y="307"/>
                </a:cubicBezTo>
                <a:cubicBezTo>
                  <a:pt x="10045" y="105"/>
                  <a:pt x="9286" y="1"/>
                  <a:pt x="85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837" name="Google Shape;837;p69"/>
          <p:cNvSpPr/>
          <p:nvPr/>
        </p:nvSpPr>
        <p:spPr>
          <a:xfrm>
            <a:off x="7493234" y="7343053"/>
            <a:ext cx="870655" cy="862091"/>
          </a:xfrm>
          <a:custGeom>
            <a:rect b="b" l="l" r="r" t="t"/>
            <a:pathLst>
              <a:path extrusionOk="0" h="17013" w="17182">
                <a:moveTo>
                  <a:pt x="11302" y="1"/>
                </a:moveTo>
                <a:cubicBezTo>
                  <a:pt x="10792" y="1"/>
                  <a:pt x="10281" y="195"/>
                  <a:pt x="9893" y="583"/>
                </a:cubicBezTo>
                <a:lnTo>
                  <a:pt x="5349" y="5112"/>
                </a:lnTo>
                <a:cubicBezTo>
                  <a:pt x="5091" y="5372"/>
                  <a:pt x="5092" y="5790"/>
                  <a:pt x="5351" y="6050"/>
                </a:cubicBezTo>
                <a:cubicBezTo>
                  <a:pt x="5480" y="6180"/>
                  <a:pt x="5650" y="6246"/>
                  <a:pt x="5821" y="6246"/>
                </a:cubicBezTo>
                <a:cubicBezTo>
                  <a:pt x="5989" y="6246"/>
                  <a:pt x="6158" y="6182"/>
                  <a:pt x="6287" y="6054"/>
                </a:cubicBezTo>
                <a:lnTo>
                  <a:pt x="10832" y="1524"/>
                </a:lnTo>
                <a:cubicBezTo>
                  <a:pt x="10960" y="1402"/>
                  <a:pt x="11124" y="1342"/>
                  <a:pt x="11288" y="1342"/>
                </a:cubicBezTo>
                <a:cubicBezTo>
                  <a:pt x="11459" y="1342"/>
                  <a:pt x="11629" y="1407"/>
                  <a:pt x="11759" y="1537"/>
                </a:cubicBezTo>
                <a:cubicBezTo>
                  <a:pt x="12014" y="1791"/>
                  <a:pt x="12019" y="2202"/>
                  <a:pt x="11772" y="2464"/>
                </a:cubicBezTo>
                <a:lnTo>
                  <a:pt x="9127" y="5104"/>
                </a:lnTo>
                <a:cubicBezTo>
                  <a:pt x="8371" y="5887"/>
                  <a:pt x="8383" y="7130"/>
                  <a:pt x="9150" y="7899"/>
                </a:cubicBezTo>
                <a:cubicBezTo>
                  <a:pt x="9540" y="8289"/>
                  <a:pt x="10051" y="8484"/>
                  <a:pt x="10562" y="8484"/>
                </a:cubicBezTo>
                <a:cubicBezTo>
                  <a:pt x="11060" y="8484"/>
                  <a:pt x="11558" y="8299"/>
                  <a:pt x="11945" y="7927"/>
                </a:cubicBezTo>
                <a:lnTo>
                  <a:pt x="14550" y="5359"/>
                </a:lnTo>
                <a:cubicBezTo>
                  <a:pt x="14551" y="5358"/>
                  <a:pt x="14553" y="5356"/>
                  <a:pt x="14554" y="5356"/>
                </a:cubicBezTo>
                <a:cubicBezTo>
                  <a:pt x="14685" y="5218"/>
                  <a:pt x="14861" y="5148"/>
                  <a:pt x="15037" y="5148"/>
                </a:cubicBezTo>
                <a:cubicBezTo>
                  <a:pt x="15206" y="5148"/>
                  <a:pt x="15376" y="5213"/>
                  <a:pt x="15506" y="5343"/>
                </a:cubicBezTo>
                <a:cubicBezTo>
                  <a:pt x="15771" y="5607"/>
                  <a:pt x="15765" y="6038"/>
                  <a:pt x="15493" y="6295"/>
                </a:cubicBezTo>
                <a:lnTo>
                  <a:pt x="12027" y="9767"/>
                </a:lnTo>
                <a:cubicBezTo>
                  <a:pt x="11837" y="9957"/>
                  <a:pt x="11780" y="10243"/>
                  <a:pt x="11883" y="10491"/>
                </a:cubicBezTo>
                <a:cubicBezTo>
                  <a:pt x="11986" y="10739"/>
                  <a:pt x="12228" y="10901"/>
                  <a:pt x="12497" y="10901"/>
                </a:cubicBezTo>
                <a:lnTo>
                  <a:pt x="12497" y="10901"/>
                </a:lnTo>
                <a:cubicBezTo>
                  <a:pt x="12674" y="10901"/>
                  <a:pt x="12842" y="10831"/>
                  <a:pt x="12967" y="10706"/>
                </a:cubicBezTo>
                <a:lnTo>
                  <a:pt x="16433" y="7235"/>
                </a:lnTo>
                <a:cubicBezTo>
                  <a:pt x="17181" y="6451"/>
                  <a:pt x="17167" y="5214"/>
                  <a:pt x="16402" y="4448"/>
                </a:cubicBezTo>
                <a:cubicBezTo>
                  <a:pt x="16013" y="4058"/>
                  <a:pt x="15502" y="3862"/>
                  <a:pt x="14990" y="3862"/>
                </a:cubicBezTo>
                <a:cubicBezTo>
                  <a:pt x="14496" y="3862"/>
                  <a:pt x="14001" y="4045"/>
                  <a:pt x="13615" y="4412"/>
                </a:cubicBezTo>
                <a:lnTo>
                  <a:pt x="11010" y="6980"/>
                </a:lnTo>
                <a:cubicBezTo>
                  <a:pt x="11009" y="6981"/>
                  <a:pt x="11007" y="6983"/>
                  <a:pt x="11006" y="6984"/>
                </a:cubicBezTo>
                <a:cubicBezTo>
                  <a:pt x="10878" y="7105"/>
                  <a:pt x="10713" y="7165"/>
                  <a:pt x="10549" y="7165"/>
                </a:cubicBezTo>
                <a:cubicBezTo>
                  <a:pt x="10379" y="7165"/>
                  <a:pt x="10208" y="7100"/>
                  <a:pt x="10079" y="6971"/>
                </a:cubicBezTo>
                <a:cubicBezTo>
                  <a:pt x="9824" y="6716"/>
                  <a:pt x="9819" y="6305"/>
                  <a:pt x="10067" y="6044"/>
                </a:cubicBezTo>
                <a:lnTo>
                  <a:pt x="12711" y="3403"/>
                </a:lnTo>
                <a:cubicBezTo>
                  <a:pt x="13490" y="2624"/>
                  <a:pt x="13490" y="1363"/>
                  <a:pt x="12711" y="583"/>
                </a:cubicBezTo>
                <a:cubicBezTo>
                  <a:pt x="12323" y="195"/>
                  <a:pt x="11813" y="1"/>
                  <a:pt x="11302" y="1"/>
                </a:cubicBezTo>
                <a:close/>
                <a:moveTo>
                  <a:pt x="12497" y="10901"/>
                </a:moveTo>
                <a:cubicBezTo>
                  <a:pt x="12497" y="10901"/>
                  <a:pt x="12497" y="10901"/>
                  <a:pt x="12496" y="10901"/>
                </a:cubicBezTo>
                <a:lnTo>
                  <a:pt x="12498" y="10901"/>
                </a:lnTo>
                <a:cubicBezTo>
                  <a:pt x="12498" y="10901"/>
                  <a:pt x="12497" y="10901"/>
                  <a:pt x="12497" y="10901"/>
                </a:cubicBezTo>
                <a:close/>
                <a:moveTo>
                  <a:pt x="5998" y="9602"/>
                </a:moveTo>
                <a:cubicBezTo>
                  <a:pt x="6768" y="9603"/>
                  <a:pt x="7394" y="10227"/>
                  <a:pt x="7394" y="10997"/>
                </a:cubicBezTo>
                <a:cubicBezTo>
                  <a:pt x="7394" y="11562"/>
                  <a:pt x="7055" y="12071"/>
                  <a:pt x="6532" y="12287"/>
                </a:cubicBezTo>
                <a:cubicBezTo>
                  <a:pt x="6360" y="12359"/>
                  <a:pt x="6179" y="12394"/>
                  <a:pt x="5999" y="12394"/>
                </a:cubicBezTo>
                <a:cubicBezTo>
                  <a:pt x="5635" y="12394"/>
                  <a:pt x="5278" y="12252"/>
                  <a:pt x="5012" y="11985"/>
                </a:cubicBezTo>
                <a:cubicBezTo>
                  <a:pt x="4612" y="11586"/>
                  <a:pt x="4492" y="10986"/>
                  <a:pt x="4708" y="10463"/>
                </a:cubicBezTo>
                <a:cubicBezTo>
                  <a:pt x="4925" y="9942"/>
                  <a:pt x="5434" y="9602"/>
                  <a:pt x="5998" y="9602"/>
                </a:cubicBezTo>
                <a:close/>
                <a:moveTo>
                  <a:pt x="5998" y="8273"/>
                </a:moveTo>
                <a:cubicBezTo>
                  <a:pt x="4496" y="8273"/>
                  <a:pt x="3273" y="9495"/>
                  <a:pt x="3273" y="10999"/>
                </a:cubicBezTo>
                <a:cubicBezTo>
                  <a:pt x="3273" y="12501"/>
                  <a:pt x="4496" y="13724"/>
                  <a:pt x="5998" y="13724"/>
                </a:cubicBezTo>
                <a:cubicBezTo>
                  <a:pt x="7500" y="13724"/>
                  <a:pt x="8724" y="12501"/>
                  <a:pt x="8724" y="10999"/>
                </a:cubicBezTo>
                <a:cubicBezTo>
                  <a:pt x="8724" y="9495"/>
                  <a:pt x="7500" y="8273"/>
                  <a:pt x="5998" y="8273"/>
                </a:cubicBezTo>
                <a:close/>
                <a:moveTo>
                  <a:pt x="6482" y="432"/>
                </a:moveTo>
                <a:cubicBezTo>
                  <a:pt x="6311" y="432"/>
                  <a:pt x="6140" y="498"/>
                  <a:pt x="6010" y="628"/>
                </a:cubicBezTo>
                <a:lnTo>
                  <a:pt x="2146" y="4515"/>
                </a:lnTo>
                <a:cubicBezTo>
                  <a:pt x="762" y="5898"/>
                  <a:pt x="1" y="7737"/>
                  <a:pt x="1" y="9692"/>
                </a:cubicBezTo>
                <a:cubicBezTo>
                  <a:pt x="1" y="11648"/>
                  <a:pt x="762" y="13486"/>
                  <a:pt x="2146" y="14868"/>
                </a:cubicBezTo>
                <a:cubicBezTo>
                  <a:pt x="3528" y="16252"/>
                  <a:pt x="5366" y="17013"/>
                  <a:pt x="7322" y="17013"/>
                </a:cubicBezTo>
                <a:cubicBezTo>
                  <a:pt x="9277" y="17013"/>
                  <a:pt x="11114" y="16253"/>
                  <a:pt x="12496" y="14871"/>
                </a:cubicBezTo>
                <a:lnTo>
                  <a:pt x="12498" y="14872"/>
                </a:lnTo>
                <a:lnTo>
                  <a:pt x="16389" y="11042"/>
                </a:lnTo>
                <a:cubicBezTo>
                  <a:pt x="16650" y="10785"/>
                  <a:pt x="16654" y="10364"/>
                  <a:pt x="16395" y="10102"/>
                </a:cubicBezTo>
                <a:cubicBezTo>
                  <a:pt x="16265" y="9970"/>
                  <a:pt x="16094" y="9904"/>
                  <a:pt x="15923" y="9904"/>
                </a:cubicBezTo>
                <a:cubicBezTo>
                  <a:pt x="15754" y="9904"/>
                  <a:pt x="15585" y="9968"/>
                  <a:pt x="15456" y="10095"/>
                </a:cubicBezTo>
                <a:lnTo>
                  <a:pt x="11565" y="13925"/>
                </a:lnTo>
                <a:lnTo>
                  <a:pt x="11561" y="13929"/>
                </a:lnTo>
                <a:cubicBezTo>
                  <a:pt x="10393" y="15098"/>
                  <a:pt x="8858" y="15682"/>
                  <a:pt x="7324" y="15682"/>
                </a:cubicBezTo>
                <a:cubicBezTo>
                  <a:pt x="5789" y="15682"/>
                  <a:pt x="4255" y="15098"/>
                  <a:pt x="3087" y="13929"/>
                </a:cubicBezTo>
                <a:cubicBezTo>
                  <a:pt x="751" y="11594"/>
                  <a:pt x="750" y="7791"/>
                  <a:pt x="3089" y="5454"/>
                </a:cubicBezTo>
                <a:lnTo>
                  <a:pt x="6953" y="1566"/>
                </a:lnTo>
                <a:cubicBezTo>
                  <a:pt x="7212" y="1305"/>
                  <a:pt x="7210" y="884"/>
                  <a:pt x="6950" y="625"/>
                </a:cubicBezTo>
                <a:cubicBezTo>
                  <a:pt x="6821" y="497"/>
                  <a:pt x="6651" y="432"/>
                  <a:pt x="6482" y="43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838" name="Google Shape;838;p69"/>
          <p:cNvSpPr/>
          <p:nvPr/>
        </p:nvSpPr>
        <p:spPr>
          <a:xfrm>
            <a:off x="5635428" y="7342952"/>
            <a:ext cx="884590" cy="862345"/>
          </a:xfrm>
          <a:custGeom>
            <a:rect b="b" l="l" r="r" t="t"/>
            <a:pathLst>
              <a:path extrusionOk="0" h="17018" w="17457">
                <a:moveTo>
                  <a:pt x="15481" y="1"/>
                </a:moveTo>
                <a:cubicBezTo>
                  <a:pt x="15363" y="1"/>
                  <a:pt x="15240" y="9"/>
                  <a:pt x="15112" y="26"/>
                </a:cubicBezTo>
                <a:cubicBezTo>
                  <a:pt x="14748" y="75"/>
                  <a:pt x="14492" y="408"/>
                  <a:pt x="14539" y="772"/>
                </a:cubicBezTo>
                <a:cubicBezTo>
                  <a:pt x="14584" y="1107"/>
                  <a:pt x="14870" y="1351"/>
                  <a:pt x="15199" y="1351"/>
                </a:cubicBezTo>
                <a:cubicBezTo>
                  <a:pt x="15227" y="1351"/>
                  <a:pt x="15256" y="1349"/>
                  <a:pt x="15286" y="1345"/>
                </a:cubicBezTo>
                <a:cubicBezTo>
                  <a:pt x="15362" y="1335"/>
                  <a:pt x="15427" y="1331"/>
                  <a:pt x="15481" y="1331"/>
                </a:cubicBezTo>
                <a:cubicBezTo>
                  <a:pt x="15631" y="1331"/>
                  <a:pt x="15700" y="1361"/>
                  <a:pt x="15717" y="1378"/>
                </a:cubicBezTo>
                <a:cubicBezTo>
                  <a:pt x="15808" y="1469"/>
                  <a:pt x="15903" y="2292"/>
                  <a:pt x="14620" y="4372"/>
                </a:cubicBezTo>
                <a:cubicBezTo>
                  <a:pt x="14427" y="4684"/>
                  <a:pt x="14525" y="5093"/>
                  <a:pt x="14837" y="5286"/>
                </a:cubicBezTo>
                <a:cubicBezTo>
                  <a:pt x="14946" y="5353"/>
                  <a:pt x="15067" y="5385"/>
                  <a:pt x="15186" y="5385"/>
                </a:cubicBezTo>
                <a:cubicBezTo>
                  <a:pt x="15409" y="5385"/>
                  <a:pt x="15626" y="5273"/>
                  <a:pt x="15751" y="5070"/>
                </a:cubicBezTo>
                <a:cubicBezTo>
                  <a:pt x="17153" y="2797"/>
                  <a:pt x="17457" y="1239"/>
                  <a:pt x="16656" y="437"/>
                </a:cubicBezTo>
                <a:cubicBezTo>
                  <a:pt x="16366" y="147"/>
                  <a:pt x="15971" y="1"/>
                  <a:pt x="15481" y="1"/>
                </a:cubicBezTo>
                <a:close/>
                <a:moveTo>
                  <a:pt x="12640" y="7247"/>
                </a:moveTo>
                <a:cubicBezTo>
                  <a:pt x="13007" y="7247"/>
                  <a:pt x="13303" y="7545"/>
                  <a:pt x="13305" y="7912"/>
                </a:cubicBezTo>
                <a:cubicBezTo>
                  <a:pt x="13305" y="8181"/>
                  <a:pt x="13142" y="8424"/>
                  <a:pt x="12894" y="8526"/>
                </a:cubicBezTo>
                <a:cubicBezTo>
                  <a:pt x="12812" y="8560"/>
                  <a:pt x="12726" y="8577"/>
                  <a:pt x="12641" y="8577"/>
                </a:cubicBezTo>
                <a:cubicBezTo>
                  <a:pt x="12467" y="8577"/>
                  <a:pt x="12296" y="8509"/>
                  <a:pt x="12169" y="8381"/>
                </a:cubicBezTo>
                <a:cubicBezTo>
                  <a:pt x="11979" y="8191"/>
                  <a:pt x="11922" y="7905"/>
                  <a:pt x="12025" y="7657"/>
                </a:cubicBezTo>
                <a:cubicBezTo>
                  <a:pt x="12128" y="7409"/>
                  <a:pt x="12371" y="7247"/>
                  <a:pt x="12640" y="7247"/>
                </a:cubicBezTo>
                <a:close/>
                <a:moveTo>
                  <a:pt x="12639" y="5916"/>
                </a:moveTo>
                <a:cubicBezTo>
                  <a:pt x="12121" y="5916"/>
                  <a:pt x="11611" y="6119"/>
                  <a:pt x="11229" y="6501"/>
                </a:cubicBezTo>
                <a:cubicBezTo>
                  <a:pt x="10658" y="7070"/>
                  <a:pt x="10487" y="7929"/>
                  <a:pt x="10796" y="8674"/>
                </a:cubicBezTo>
                <a:cubicBezTo>
                  <a:pt x="11105" y="9419"/>
                  <a:pt x="11831" y="9906"/>
                  <a:pt x="12639" y="9906"/>
                </a:cubicBezTo>
                <a:cubicBezTo>
                  <a:pt x="13740" y="9905"/>
                  <a:pt x="14633" y="9013"/>
                  <a:pt x="14634" y="7912"/>
                </a:cubicBezTo>
                <a:cubicBezTo>
                  <a:pt x="14634" y="7105"/>
                  <a:pt x="14149" y="6377"/>
                  <a:pt x="13402" y="6068"/>
                </a:cubicBezTo>
                <a:cubicBezTo>
                  <a:pt x="13155" y="5966"/>
                  <a:pt x="12896" y="5916"/>
                  <a:pt x="12639" y="5916"/>
                </a:cubicBezTo>
                <a:close/>
                <a:moveTo>
                  <a:pt x="10014" y="10071"/>
                </a:moveTo>
                <a:cubicBezTo>
                  <a:pt x="9678" y="10071"/>
                  <a:pt x="9374" y="10274"/>
                  <a:pt x="9246" y="10584"/>
                </a:cubicBezTo>
                <a:cubicBezTo>
                  <a:pt x="9117" y="10895"/>
                  <a:pt x="9188" y="11253"/>
                  <a:pt x="9426" y="11490"/>
                </a:cubicBezTo>
                <a:cubicBezTo>
                  <a:pt x="9585" y="11649"/>
                  <a:pt x="9798" y="11733"/>
                  <a:pt x="10014" y="11733"/>
                </a:cubicBezTo>
                <a:cubicBezTo>
                  <a:pt x="10121" y="11733"/>
                  <a:pt x="10229" y="11712"/>
                  <a:pt x="10332" y="11669"/>
                </a:cubicBezTo>
                <a:cubicBezTo>
                  <a:pt x="10642" y="11541"/>
                  <a:pt x="10845" y="11238"/>
                  <a:pt x="10845" y="10902"/>
                </a:cubicBezTo>
                <a:cubicBezTo>
                  <a:pt x="10845" y="10443"/>
                  <a:pt x="10473" y="10071"/>
                  <a:pt x="10014" y="10071"/>
                </a:cubicBezTo>
                <a:close/>
                <a:moveTo>
                  <a:pt x="7952" y="11999"/>
                </a:moveTo>
                <a:cubicBezTo>
                  <a:pt x="7617" y="11999"/>
                  <a:pt x="7314" y="12201"/>
                  <a:pt x="7185" y="12512"/>
                </a:cubicBezTo>
                <a:cubicBezTo>
                  <a:pt x="7057" y="12822"/>
                  <a:pt x="7128" y="13180"/>
                  <a:pt x="7366" y="13417"/>
                </a:cubicBezTo>
                <a:cubicBezTo>
                  <a:pt x="7524" y="13577"/>
                  <a:pt x="7737" y="13661"/>
                  <a:pt x="7953" y="13661"/>
                </a:cubicBezTo>
                <a:cubicBezTo>
                  <a:pt x="8060" y="13661"/>
                  <a:pt x="8168" y="13641"/>
                  <a:pt x="8270" y="13598"/>
                </a:cubicBezTo>
                <a:cubicBezTo>
                  <a:pt x="8582" y="13470"/>
                  <a:pt x="8783" y="13166"/>
                  <a:pt x="8783" y="12830"/>
                </a:cubicBezTo>
                <a:cubicBezTo>
                  <a:pt x="8783" y="12371"/>
                  <a:pt x="8411" y="11999"/>
                  <a:pt x="7952" y="11999"/>
                </a:cubicBezTo>
                <a:close/>
                <a:moveTo>
                  <a:pt x="8584" y="1"/>
                </a:moveTo>
                <a:cubicBezTo>
                  <a:pt x="6312" y="1"/>
                  <a:pt x="4175" y="886"/>
                  <a:pt x="2569" y="2492"/>
                </a:cubicBezTo>
                <a:cubicBezTo>
                  <a:pt x="961" y="4100"/>
                  <a:pt x="76" y="6237"/>
                  <a:pt x="76" y="8509"/>
                </a:cubicBezTo>
                <a:cubicBezTo>
                  <a:pt x="73" y="10435"/>
                  <a:pt x="726" y="12305"/>
                  <a:pt x="1928" y="13810"/>
                </a:cubicBezTo>
                <a:cubicBezTo>
                  <a:pt x="2053" y="13967"/>
                  <a:pt x="2243" y="14059"/>
                  <a:pt x="2444" y="14059"/>
                </a:cubicBezTo>
                <a:cubicBezTo>
                  <a:pt x="2446" y="14059"/>
                  <a:pt x="2447" y="14059"/>
                  <a:pt x="2449" y="14059"/>
                </a:cubicBezTo>
                <a:lnTo>
                  <a:pt x="2449" y="14061"/>
                </a:lnTo>
                <a:cubicBezTo>
                  <a:pt x="2703" y="14061"/>
                  <a:pt x="2937" y="13914"/>
                  <a:pt x="3046" y="13685"/>
                </a:cubicBezTo>
                <a:cubicBezTo>
                  <a:pt x="3157" y="13454"/>
                  <a:pt x="3127" y="13181"/>
                  <a:pt x="2968" y="12982"/>
                </a:cubicBezTo>
                <a:cubicBezTo>
                  <a:pt x="1946" y="11700"/>
                  <a:pt x="1405" y="10153"/>
                  <a:pt x="1405" y="8511"/>
                </a:cubicBezTo>
                <a:cubicBezTo>
                  <a:pt x="1405" y="4551"/>
                  <a:pt x="4626" y="1330"/>
                  <a:pt x="8584" y="1330"/>
                </a:cubicBezTo>
                <a:cubicBezTo>
                  <a:pt x="10242" y="1330"/>
                  <a:pt x="11798" y="1879"/>
                  <a:pt x="13087" y="2917"/>
                </a:cubicBezTo>
                <a:cubicBezTo>
                  <a:pt x="13210" y="3017"/>
                  <a:pt x="13358" y="3066"/>
                  <a:pt x="13506" y="3066"/>
                </a:cubicBezTo>
                <a:cubicBezTo>
                  <a:pt x="13700" y="3066"/>
                  <a:pt x="13892" y="2982"/>
                  <a:pt x="14023" y="2818"/>
                </a:cubicBezTo>
                <a:cubicBezTo>
                  <a:pt x="14254" y="2532"/>
                  <a:pt x="14208" y="2113"/>
                  <a:pt x="13921" y="1883"/>
                </a:cubicBezTo>
                <a:cubicBezTo>
                  <a:pt x="12408" y="667"/>
                  <a:pt x="10526" y="2"/>
                  <a:pt x="8584" y="1"/>
                </a:cubicBezTo>
                <a:close/>
                <a:moveTo>
                  <a:pt x="5858" y="13743"/>
                </a:moveTo>
                <a:cubicBezTo>
                  <a:pt x="5726" y="13743"/>
                  <a:pt x="5593" y="13782"/>
                  <a:pt x="5477" y="13864"/>
                </a:cubicBezTo>
                <a:cubicBezTo>
                  <a:pt x="4357" y="14650"/>
                  <a:pt x="3352" y="15215"/>
                  <a:pt x="2567" y="15497"/>
                </a:cubicBezTo>
                <a:cubicBezTo>
                  <a:pt x="2147" y="15647"/>
                  <a:pt x="1865" y="15689"/>
                  <a:pt x="1690" y="15689"/>
                </a:cubicBezTo>
                <a:cubicBezTo>
                  <a:pt x="1544" y="15689"/>
                  <a:pt x="1471" y="15660"/>
                  <a:pt x="1453" y="15642"/>
                </a:cubicBezTo>
                <a:cubicBezTo>
                  <a:pt x="1413" y="15602"/>
                  <a:pt x="1382" y="15452"/>
                  <a:pt x="1429" y="15166"/>
                </a:cubicBezTo>
                <a:cubicBezTo>
                  <a:pt x="1487" y="14804"/>
                  <a:pt x="1243" y="14464"/>
                  <a:pt x="882" y="14405"/>
                </a:cubicBezTo>
                <a:cubicBezTo>
                  <a:pt x="845" y="14399"/>
                  <a:pt x="808" y="14396"/>
                  <a:pt x="771" y="14396"/>
                </a:cubicBezTo>
                <a:cubicBezTo>
                  <a:pt x="453" y="14396"/>
                  <a:pt x="173" y="14625"/>
                  <a:pt x="118" y="14950"/>
                </a:cubicBezTo>
                <a:cubicBezTo>
                  <a:pt x="1" y="15654"/>
                  <a:pt x="134" y="16204"/>
                  <a:pt x="514" y="16581"/>
                </a:cubicBezTo>
                <a:cubicBezTo>
                  <a:pt x="804" y="16873"/>
                  <a:pt x="1196" y="17018"/>
                  <a:pt x="1685" y="17018"/>
                </a:cubicBezTo>
                <a:cubicBezTo>
                  <a:pt x="2069" y="17018"/>
                  <a:pt x="2513" y="16928"/>
                  <a:pt x="3017" y="16747"/>
                </a:cubicBezTo>
                <a:cubicBezTo>
                  <a:pt x="3911" y="16427"/>
                  <a:pt x="5026" y="15806"/>
                  <a:pt x="6242" y="14952"/>
                </a:cubicBezTo>
                <a:cubicBezTo>
                  <a:pt x="6541" y="14741"/>
                  <a:pt x="6614" y="14327"/>
                  <a:pt x="6403" y="14026"/>
                </a:cubicBezTo>
                <a:cubicBezTo>
                  <a:pt x="6273" y="13842"/>
                  <a:pt x="6068" y="13743"/>
                  <a:pt x="5858" y="13743"/>
                </a:cubicBezTo>
                <a:close/>
                <a:moveTo>
                  <a:pt x="16356" y="6781"/>
                </a:moveTo>
                <a:cubicBezTo>
                  <a:pt x="16327" y="6781"/>
                  <a:pt x="16297" y="6783"/>
                  <a:pt x="16267" y="6787"/>
                </a:cubicBezTo>
                <a:cubicBezTo>
                  <a:pt x="15904" y="6836"/>
                  <a:pt x="15648" y="7171"/>
                  <a:pt x="15698" y="7535"/>
                </a:cubicBezTo>
                <a:cubicBezTo>
                  <a:pt x="15742" y="7858"/>
                  <a:pt x="15764" y="8184"/>
                  <a:pt x="15764" y="8509"/>
                </a:cubicBezTo>
                <a:cubicBezTo>
                  <a:pt x="15764" y="12467"/>
                  <a:pt x="12544" y="15688"/>
                  <a:pt x="8586" y="15688"/>
                </a:cubicBezTo>
                <a:cubicBezTo>
                  <a:pt x="8166" y="15688"/>
                  <a:pt x="7749" y="15653"/>
                  <a:pt x="7337" y="15580"/>
                </a:cubicBezTo>
                <a:cubicBezTo>
                  <a:pt x="7298" y="15573"/>
                  <a:pt x="7259" y="15570"/>
                  <a:pt x="7222" y="15570"/>
                </a:cubicBezTo>
                <a:cubicBezTo>
                  <a:pt x="6905" y="15570"/>
                  <a:pt x="6624" y="15798"/>
                  <a:pt x="6568" y="16121"/>
                </a:cubicBezTo>
                <a:cubicBezTo>
                  <a:pt x="6504" y="16482"/>
                  <a:pt x="6746" y="16826"/>
                  <a:pt x="7108" y="16890"/>
                </a:cubicBezTo>
                <a:cubicBezTo>
                  <a:pt x="7595" y="16975"/>
                  <a:pt x="8090" y="17018"/>
                  <a:pt x="8586" y="17018"/>
                </a:cubicBezTo>
                <a:cubicBezTo>
                  <a:pt x="10858" y="17018"/>
                  <a:pt x="12995" y="16133"/>
                  <a:pt x="14601" y="14526"/>
                </a:cubicBezTo>
                <a:cubicBezTo>
                  <a:pt x="16208" y="12918"/>
                  <a:pt x="17093" y="10782"/>
                  <a:pt x="17093" y="8509"/>
                </a:cubicBezTo>
                <a:cubicBezTo>
                  <a:pt x="17093" y="8124"/>
                  <a:pt x="17068" y="7738"/>
                  <a:pt x="17016" y="7357"/>
                </a:cubicBezTo>
                <a:cubicBezTo>
                  <a:pt x="16970" y="7023"/>
                  <a:pt x="16684" y="6781"/>
                  <a:pt x="16356" y="678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839" name="Google Shape;839;p69"/>
          <p:cNvSpPr/>
          <p:nvPr/>
        </p:nvSpPr>
        <p:spPr>
          <a:xfrm>
            <a:off x="3766272" y="7342952"/>
            <a:ext cx="871668" cy="862750"/>
          </a:xfrm>
          <a:custGeom>
            <a:rect b="b" l="l" r="r" t="t"/>
            <a:pathLst>
              <a:path extrusionOk="0" h="17026" w="17202">
                <a:moveTo>
                  <a:pt x="3415" y="2"/>
                </a:moveTo>
                <a:cubicBezTo>
                  <a:pt x="3308" y="2"/>
                  <a:pt x="3200" y="27"/>
                  <a:pt x="3100" y="81"/>
                </a:cubicBezTo>
                <a:cubicBezTo>
                  <a:pt x="2777" y="255"/>
                  <a:pt x="2657" y="659"/>
                  <a:pt x="2831" y="982"/>
                </a:cubicBezTo>
                <a:lnTo>
                  <a:pt x="3960" y="3075"/>
                </a:lnTo>
                <a:cubicBezTo>
                  <a:pt x="4080" y="3298"/>
                  <a:pt x="4309" y="3425"/>
                  <a:pt x="4545" y="3425"/>
                </a:cubicBezTo>
                <a:cubicBezTo>
                  <a:pt x="4652" y="3425"/>
                  <a:pt x="4760" y="3399"/>
                  <a:pt x="4860" y="3344"/>
                </a:cubicBezTo>
                <a:lnTo>
                  <a:pt x="4862" y="3344"/>
                </a:lnTo>
                <a:cubicBezTo>
                  <a:pt x="5185" y="3170"/>
                  <a:pt x="5305" y="2768"/>
                  <a:pt x="5131" y="2445"/>
                </a:cubicBezTo>
                <a:lnTo>
                  <a:pt x="4001" y="350"/>
                </a:lnTo>
                <a:cubicBezTo>
                  <a:pt x="3881" y="128"/>
                  <a:pt x="3652" y="2"/>
                  <a:pt x="3415" y="2"/>
                </a:cubicBezTo>
                <a:close/>
                <a:moveTo>
                  <a:pt x="13781" y="10"/>
                </a:moveTo>
                <a:cubicBezTo>
                  <a:pt x="13546" y="10"/>
                  <a:pt x="13319" y="135"/>
                  <a:pt x="13197" y="354"/>
                </a:cubicBezTo>
                <a:lnTo>
                  <a:pt x="12068" y="2482"/>
                </a:lnTo>
                <a:cubicBezTo>
                  <a:pt x="11832" y="2924"/>
                  <a:pt x="12153" y="3458"/>
                  <a:pt x="12654" y="3458"/>
                </a:cubicBezTo>
                <a:cubicBezTo>
                  <a:pt x="12901" y="3458"/>
                  <a:pt x="13126" y="3322"/>
                  <a:pt x="13242" y="3106"/>
                </a:cubicBezTo>
                <a:lnTo>
                  <a:pt x="14371" y="978"/>
                </a:lnTo>
                <a:cubicBezTo>
                  <a:pt x="14537" y="655"/>
                  <a:pt x="14412" y="259"/>
                  <a:pt x="14092" y="88"/>
                </a:cubicBezTo>
                <a:cubicBezTo>
                  <a:pt x="13992" y="35"/>
                  <a:pt x="13886" y="10"/>
                  <a:pt x="13781" y="10"/>
                </a:cubicBezTo>
                <a:close/>
                <a:moveTo>
                  <a:pt x="16442" y="2660"/>
                </a:moveTo>
                <a:cubicBezTo>
                  <a:pt x="16337" y="2660"/>
                  <a:pt x="16230" y="2685"/>
                  <a:pt x="16131" y="2738"/>
                </a:cubicBezTo>
                <a:lnTo>
                  <a:pt x="14005" y="3868"/>
                </a:lnTo>
                <a:cubicBezTo>
                  <a:pt x="13734" y="4012"/>
                  <a:pt x="13597" y="4320"/>
                  <a:pt x="13671" y="4616"/>
                </a:cubicBezTo>
                <a:cubicBezTo>
                  <a:pt x="13745" y="4912"/>
                  <a:pt x="14011" y="5119"/>
                  <a:pt x="14316" y="5120"/>
                </a:cubicBezTo>
                <a:lnTo>
                  <a:pt x="14316" y="5120"/>
                </a:lnTo>
                <a:cubicBezTo>
                  <a:pt x="14426" y="5120"/>
                  <a:pt x="14532" y="5093"/>
                  <a:pt x="14627" y="5042"/>
                </a:cubicBezTo>
                <a:lnTo>
                  <a:pt x="16754" y="3912"/>
                </a:lnTo>
                <a:cubicBezTo>
                  <a:pt x="17079" y="3740"/>
                  <a:pt x="17202" y="3338"/>
                  <a:pt x="17029" y="3013"/>
                </a:cubicBezTo>
                <a:cubicBezTo>
                  <a:pt x="16910" y="2788"/>
                  <a:pt x="16680" y="2660"/>
                  <a:pt x="16442" y="2660"/>
                </a:cubicBezTo>
                <a:close/>
                <a:moveTo>
                  <a:pt x="14316" y="5120"/>
                </a:moveTo>
                <a:cubicBezTo>
                  <a:pt x="14316" y="5120"/>
                  <a:pt x="14316" y="5120"/>
                  <a:pt x="14316" y="5120"/>
                </a:cubicBezTo>
                <a:lnTo>
                  <a:pt x="14317" y="5120"/>
                </a:lnTo>
                <a:cubicBezTo>
                  <a:pt x="14317" y="5120"/>
                  <a:pt x="14317" y="5120"/>
                  <a:pt x="14316" y="5120"/>
                </a:cubicBezTo>
                <a:close/>
                <a:moveTo>
                  <a:pt x="760" y="2661"/>
                </a:moveTo>
                <a:cubicBezTo>
                  <a:pt x="522" y="2661"/>
                  <a:pt x="292" y="2789"/>
                  <a:pt x="172" y="3015"/>
                </a:cubicBezTo>
                <a:cubicBezTo>
                  <a:pt x="0" y="3338"/>
                  <a:pt x="123" y="3739"/>
                  <a:pt x="446" y="3912"/>
                </a:cubicBezTo>
                <a:lnTo>
                  <a:pt x="2572" y="5042"/>
                </a:lnTo>
                <a:cubicBezTo>
                  <a:pt x="2672" y="5095"/>
                  <a:pt x="2778" y="5120"/>
                  <a:pt x="2883" y="5120"/>
                </a:cubicBezTo>
                <a:cubicBezTo>
                  <a:pt x="3122" y="5120"/>
                  <a:pt x="3352" y="4991"/>
                  <a:pt x="3472" y="4766"/>
                </a:cubicBezTo>
                <a:cubicBezTo>
                  <a:pt x="3643" y="4443"/>
                  <a:pt x="3520" y="4041"/>
                  <a:pt x="3196" y="3868"/>
                </a:cubicBezTo>
                <a:lnTo>
                  <a:pt x="1070" y="2738"/>
                </a:lnTo>
                <a:cubicBezTo>
                  <a:pt x="971" y="2686"/>
                  <a:pt x="865" y="2661"/>
                  <a:pt x="760" y="2661"/>
                </a:cubicBezTo>
                <a:close/>
                <a:moveTo>
                  <a:pt x="2884" y="11899"/>
                </a:moveTo>
                <a:cubicBezTo>
                  <a:pt x="2778" y="11899"/>
                  <a:pt x="2672" y="11924"/>
                  <a:pt x="2572" y="11977"/>
                </a:cubicBezTo>
                <a:lnTo>
                  <a:pt x="446" y="13107"/>
                </a:lnTo>
                <a:cubicBezTo>
                  <a:pt x="128" y="13282"/>
                  <a:pt x="10" y="13679"/>
                  <a:pt x="180" y="14001"/>
                </a:cubicBezTo>
                <a:cubicBezTo>
                  <a:pt x="299" y="14226"/>
                  <a:pt x="529" y="14354"/>
                  <a:pt x="768" y="14354"/>
                </a:cubicBezTo>
                <a:cubicBezTo>
                  <a:pt x="870" y="14354"/>
                  <a:pt x="973" y="14330"/>
                  <a:pt x="1070" y="14281"/>
                </a:cubicBezTo>
                <a:lnTo>
                  <a:pt x="3196" y="13151"/>
                </a:lnTo>
                <a:cubicBezTo>
                  <a:pt x="3520" y="12978"/>
                  <a:pt x="3643" y="12576"/>
                  <a:pt x="3472" y="12251"/>
                </a:cubicBezTo>
                <a:cubicBezTo>
                  <a:pt x="3352" y="12027"/>
                  <a:pt x="3122" y="11899"/>
                  <a:pt x="2884" y="11899"/>
                </a:cubicBezTo>
                <a:close/>
                <a:moveTo>
                  <a:pt x="14317" y="11899"/>
                </a:moveTo>
                <a:cubicBezTo>
                  <a:pt x="14079" y="11899"/>
                  <a:pt x="13849" y="12027"/>
                  <a:pt x="13729" y="12251"/>
                </a:cubicBezTo>
                <a:cubicBezTo>
                  <a:pt x="13557" y="12576"/>
                  <a:pt x="13680" y="12978"/>
                  <a:pt x="14005" y="13151"/>
                </a:cubicBezTo>
                <a:lnTo>
                  <a:pt x="16131" y="14281"/>
                </a:lnTo>
                <a:cubicBezTo>
                  <a:pt x="16230" y="14333"/>
                  <a:pt x="16337" y="14358"/>
                  <a:pt x="16442" y="14358"/>
                </a:cubicBezTo>
                <a:cubicBezTo>
                  <a:pt x="16680" y="14358"/>
                  <a:pt x="16910" y="14230"/>
                  <a:pt x="17030" y="14005"/>
                </a:cubicBezTo>
                <a:cubicBezTo>
                  <a:pt x="17202" y="13681"/>
                  <a:pt x="17079" y="13278"/>
                  <a:pt x="16754" y="13107"/>
                </a:cubicBezTo>
                <a:lnTo>
                  <a:pt x="14628" y="11977"/>
                </a:lnTo>
                <a:cubicBezTo>
                  <a:pt x="14529" y="11924"/>
                  <a:pt x="14422" y="11899"/>
                  <a:pt x="14317" y="11899"/>
                </a:cubicBezTo>
                <a:close/>
                <a:moveTo>
                  <a:pt x="8601" y="1329"/>
                </a:moveTo>
                <a:cubicBezTo>
                  <a:pt x="8700" y="1329"/>
                  <a:pt x="8937" y="1361"/>
                  <a:pt x="9006" y="1651"/>
                </a:cubicBezTo>
                <a:lnTo>
                  <a:pt x="9469" y="3635"/>
                </a:lnTo>
                <a:cubicBezTo>
                  <a:pt x="9934" y="5622"/>
                  <a:pt x="11487" y="7176"/>
                  <a:pt x="13476" y="7640"/>
                </a:cubicBezTo>
                <a:lnTo>
                  <a:pt x="15459" y="8104"/>
                </a:lnTo>
                <a:cubicBezTo>
                  <a:pt x="15748" y="8172"/>
                  <a:pt x="15778" y="8410"/>
                  <a:pt x="15778" y="8509"/>
                </a:cubicBezTo>
                <a:cubicBezTo>
                  <a:pt x="15778" y="8608"/>
                  <a:pt x="15748" y="8847"/>
                  <a:pt x="15459" y="8914"/>
                </a:cubicBezTo>
                <a:lnTo>
                  <a:pt x="13476" y="9378"/>
                </a:lnTo>
                <a:cubicBezTo>
                  <a:pt x="11487" y="9843"/>
                  <a:pt x="9934" y="11396"/>
                  <a:pt x="9469" y="13384"/>
                </a:cubicBezTo>
                <a:lnTo>
                  <a:pt x="9006" y="15368"/>
                </a:lnTo>
                <a:cubicBezTo>
                  <a:pt x="8937" y="15658"/>
                  <a:pt x="8700" y="15689"/>
                  <a:pt x="8601" y="15689"/>
                </a:cubicBezTo>
                <a:cubicBezTo>
                  <a:pt x="8501" y="15689"/>
                  <a:pt x="8263" y="15658"/>
                  <a:pt x="8196" y="15368"/>
                </a:cubicBezTo>
                <a:lnTo>
                  <a:pt x="7732" y="13384"/>
                </a:lnTo>
                <a:cubicBezTo>
                  <a:pt x="7266" y="11396"/>
                  <a:pt x="5714" y="9843"/>
                  <a:pt x="3725" y="9378"/>
                </a:cubicBezTo>
                <a:lnTo>
                  <a:pt x="1741" y="8914"/>
                </a:lnTo>
                <a:cubicBezTo>
                  <a:pt x="1454" y="8847"/>
                  <a:pt x="1422" y="8608"/>
                  <a:pt x="1422" y="8509"/>
                </a:cubicBezTo>
                <a:cubicBezTo>
                  <a:pt x="1422" y="8410"/>
                  <a:pt x="1454" y="8172"/>
                  <a:pt x="1741" y="8104"/>
                </a:cubicBezTo>
                <a:lnTo>
                  <a:pt x="3725" y="7640"/>
                </a:lnTo>
                <a:cubicBezTo>
                  <a:pt x="5714" y="7176"/>
                  <a:pt x="7266" y="5623"/>
                  <a:pt x="7732" y="3635"/>
                </a:cubicBezTo>
                <a:lnTo>
                  <a:pt x="8196" y="1651"/>
                </a:lnTo>
                <a:cubicBezTo>
                  <a:pt x="8263" y="1361"/>
                  <a:pt x="8502" y="1330"/>
                  <a:pt x="8601" y="1330"/>
                </a:cubicBezTo>
                <a:lnTo>
                  <a:pt x="8601" y="1329"/>
                </a:lnTo>
                <a:close/>
                <a:moveTo>
                  <a:pt x="12654" y="13561"/>
                </a:moveTo>
                <a:cubicBezTo>
                  <a:pt x="12549" y="13561"/>
                  <a:pt x="12442" y="13586"/>
                  <a:pt x="12343" y="13639"/>
                </a:cubicBezTo>
                <a:cubicBezTo>
                  <a:pt x="12018" y="13811"/>
                  <a:pt x="11896" y="14214"/>
                  <a:pt x="12067" y="14537"/>
                </a:cubicBezTo>
                <a:lnTo>
                  <a:pt x="13197" y="16664"/>
                </a:lnTo>
                <a:cubicBezTo>
                  <a:pt x="13316" y="16889"/>
                  <a:pt x="13546" y="17017"/>
                  <a:pt x="13784" y="17017"/>
                </a:cubicBezTo>
                <a:cubicBezTo>
                  <a:pt x="13889" y="17017"/>
                  <a:pt x="13996" y="16992"/>
                  <a:pt x="14096" y="16938"/>
                </a:cubicBezTo>
                <a:cubicBezTo>
                  <a:pt x="14420" y="16767"/>
                  <a:pt x="14544" y="16365"/>
                  <a:pt x="14371" y="16040"/>
                </a:cubicBezTo>
                <a:lnTo>
                  <a:pt x="13241" y="13914"/>
                </a:lnTo>
                <a:cubicBezTo>
                  <a:pt x="13122" y="13689"/>
                  <a:pt x="12892" y="13561"/>
                  <a:pt x="12654" y="13561"/>
                </a:cubicBezTo>
                <a:close/>
                <a:moveTo>
                  <a:pt x="8601" y="1"/>
                </a:moveTo>
                <a:cubicBezTo>
                  <a:pt x="7773" y="1"/>
                  <a:pt x="7089" y="542"/>
                  <a:pt x="6901" y="1348"/>
                </a:cubicBezTo>
                <a:lnTo>
                  <a:pt x="6437" y="3331"/>
                </a:lnTo>
                <a:cubicBezTo>
                  <a:pt x="6084" y="4839"/>
                  <a:pt x="4929" y="5994"/>
                  <a:pt x="3423" y="6346"/>
                </a:cubicBezTo>
                <a:lnTo>
                  <a:pt x="1439" y="6811"/>
                </a:lnTo>
                <a:cubicBezTo>
                  <a:pt x="633" y="6998"/>
                  <a:pt x="93" y="7681"/>
                  <a:pt x="93" y="8509"/>
                </a:cubicBezTo>
                <a:cubicBezTo>
                  <a:pt x="93" y="9338"/>
                  <a:pt x="633" y="10019"/>
                  <a:pt x="1439" y="10208"/>
                </a:cubicBezTo>
                <a:lnTo>
                  <a:pt x="3423" y="10672"/>
                </a:lnTo>
                <a:cubicBezTo>
                  <a:pt x="4930" y="11024"/>
                  <a:pt x="6084" y="12180"/>
                  <a:pt x="6438" y="13687"/>
                </a:cubicBezTo>
                <a:lnTo>
                  <a:pt x="6901" y="15671"/>
                </a:lnTo>
                <a:cubicBezTo>
                  <a:pt x="7089" y="16477"/>
                  <a:pt x="7773" y="17018"/>
                  <a:pt x="8601" y="17018"/>
                </a:cubicBezTo>
                <a:cubicBezTo>
                  <a:pt x="9428" y="17018"/>
                  <a:pt x="10111" y="16477"/>
                  <a:pt x="10300" y="15671"/>
                </a:cubicBezTo>
                <a:lnTo>
                  <a:pt x="10764" y="13687"/>
                </a:lnTo>
                <a:cubicBezTo>
                  <a:pt x="11116" y="12180"/>
                  <a:pt x="12271" y="11024"/>
                  <a:pt x="13778" y="10672"/>
                </a:cubicBezTo>
                <a:lnTo>
                  <a:pt x="15761" y="10208"/>
                </a:lnTo>
                <a:cubicBezTo>
                  <a:pt x="16567" y="10019"/>
                  <a:pt x="17108" y="9338"/>
                  <a:pt x="17108" y="8509"/>
                </a:cubicBezTo>
                <a:cubicBezTo>
                  <a:pt x="17108" y="7681"/>
                  <a:pt x="16567" y="6999"/>
                  <a:pt x="15761" y="6811"/>
                </a:cubicBezTo>
                <a:lnTo>
                  <a:pt x="13778" y="6346"/>
                </a:lnTo>
                <a:cubicBezTo>
                  <a:pt x="12271" y="5994"/>
                  <a:pt x="11116" y="4839"/>
                  <a:pt x="10764" y="3331"/>
                </a:cubicBezTo>
                <a:lnTo>
                  <a:pt x="10298" y="1348"/>
                </a:lnTo>
                <a:cubicBezTo>
                  <a:pt x="10111" y="542"/>
                  <a:pt x="9428" y="1"/>
                  <a:pt x="8601" y="1"/>
                </a:cubicBezTo>
                <a:close/>
                <a:moveTo>
                  <a:pt x="4546" y="13561"/>
                </a:moveTo>
                <a:cubicBezTo>
                  <a:pt x="4308" y="13561"/>
                  <a:pt x="4078" y="13689"/>
                  <a:pt x="3958" y="13913"/>
                </a:cubicBezTo>
                <a:lnTo>
                  <a:pt x="2829" y="16040"/>
                </a:lnTo>
                <a:cubicBezTo>
                  <a:pt x="2650" y="16365"/>
                  <a:pt x="2771" y="16774"/>
                  <a:pt x="3100" y="16948"/>
                </a:cubicBezTo>
                <a:cubicBezTo>
                  <a:pt x="3199" y="17001"/>
                  <a:pt x="3306" y="17026"/>
                  <a:pt x="3411" y="17026"/>
                </a:cubicBezTo>
                <a:cubicBezTo>
                  <a:pt x="3652" y="17026"/>
                  <a:pt x="3886" y="16894"/>
                  <a:pt x="4003" y="16664"/>
                </a:cubicBezTo>
                <a:lnTo>
                  <a:pt x="5132" y="14537"/>
                </a:lnTo>
                <a:cubicBezTo>
                  <a:pt x="5305" y="14212"/>
                  <a:pt x="5182" y="13810"/>
                  <a:pt x="4858" y="13639"/>
                </a:cubicBezTo>
                <a:cubicBezTo>
                  <a:pt x="4758" y="13586"/>
                  <a:pt x="4652" y="13561"/>
                  <a:pt x="4546" y="1356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840" name="Google Shape;840;p69"/>
          <p:cNvSpPr/>
          <p:nvPr/>
        </p:nvSpPr>
        <p:spPr>
          <a:xfrm>
            <a:off x="1958986" y="7342952"/>
            <a:ext cx="748636" cy="862345"/>
          </a:xfrm>
          <a:custGeom>
            <a:rect b="b" l="l" r="r" t="t"/>
            <a:pathLst>
              <a:path extrusionOk="0" h="17018" w="14774">
                <a:moveTo>
                  <a:pt x="5584" y="6548"/>
                </a:moveTo>
                <a:cubicBezTo>
                  <a:pt x="5420" y="6548"/>
                  <a:pt x="5255" y="6608"/>
                  <a:pt x="5127" y="6730"/>
                </a:cubicBezTo>
                <a:cubicBezTo>
                  <a:pt x="4860" y="6983"/>
                  <a:pt x="4850" y="7404"/>
                  <a:pt x="5103" y="7670"/>
                </a:cubicBezTo>
                <a:lnTo>
                  <a:pt x="5735" y="8335"/>
                </a:lnTo>
                <a:cubicBezTo>
                  <a:pt x="5859" y="8467"/>
                  <a:pt x="6034" y="8542"/>
                  <a:pt x="6216" y="8542"/>
                </a:cubicBezTo>
                <a:cubicBezTo>
                  <a:pt x="6481" y="8542"/>
                  <a:pt x="6721" y="8384"/>
                  <a:pt x="6827" y="8140"/>
                </a:cubicBezTo>
                <a:cubicBezTo>
                  <a:pt x="6931" y="7896"/>
                  <a:pt x="6881" y="7612"/>
                  <a:pt x="6698" y="7420"/>
                </a:cubicBezTo>
                <a:lnTo>
                  <a:pt x="6067" y="6755"/>
                </a:lnTo>
                <a:cubicBezTo>
                  <a:pt x="5936" y="6617"/>
                  <a:pt x="5760" y="6548"/>
                  <a:pt x="5584" y="6548"/>
                </a:cubicBezTo>
                <a:close/>
                <a:moveTo>
                  <a:pt x="9046" y="6543"/>
                </a:moveTo>
                <a:cubicBezTo>
                  <a:pt x="8868" y="6543"/>
                  <a:pt x="8691" y="6614"/>
                  <a:pt x="8560" y="6755"/>
                </a:cubicBezTo>
                <a:lnTo>
                  <a:pt x="7928" y="7420"/>
                </a:lnTo>
                <a:cubicBezTo>
                  <a:pt x="7671" y="7686"/>
                  <a:pt x="7680" y="8110"/>
                  <a:pt x="7948" y="8364"/>
                </a:cubicBezTo>
                <a:cubicBezTo>
                  <a:pt x="8076" y="8486"/>
                  <a:pt x="8241" y="8547"/>
                  <a:pt x="8405" y="8547"/>
                </a:cubicBezTo>
                <a:cubicBezTo>
                  <a:pt x="8583" y="8547"/>
                  <a:pt x="8761" y="8476"/>
                  <a:pt x="8892" y="8335"/>
                </a:cubicBezTo>
                <a:lnTo>
                  <a:pt x="9523" y="7670"/>
                </a:lnTo>
                <a:cubicBezTo>
                  <a:pt x="9780" y="7405"/>
                  <a:pt x="9771" y="6981"/>
                  <a:pt x="9503" y="6726"/>
                </a:cubicBezTo>
                <a:cubicBezTo>
                  <a:pt x="9374" y="6604"/>
                  <a:pt x="9210" y="6543"/>
                  <a:pt x="9046" y="6543"/>
                </a:cubicBezTo>
                <a:close/>
                <a:moveTo>
                  <a:pt x="7312" y="4154"/>
                </a:moveTo>
                <a:cubicBezTo>
                  <a:pt x="9055" y="4154"/>
                  <a:pt x="10471" y="5581"/>
                  <a:pt x="10471" y="7334"/>
                </a:cubicBezTo>
                <a:cubicBezTo>
                  <a:pt x="10471" y="8214"/>
                  <a:pt x="10061" y="9311"/>
                  <a:pt x="9401" y="10199"/>
                </a:cubicBezTo>
                <a:cubicBezTo>
                  <a:pt x="8750" y="11076"/>
                  <a:pt x="7969" y="11601"/>
                  <a:pt x="7312" y="11601"/>
                </a:cubicBezTo>
                <a:cubicBezTo>
                  <a:pt x="6657" y="11601"/>
                  <a:pt x="5876" y="11076"/>
                  <a:pt x="5224" y="10199"/>
                </a:cubicBezTo>
                <a:cubicBezTo>
                  <a:pt x="4565" y="9311"/>
                  <a:pt x="4155" y="8214"/>
                  <a:pt x="4155" y="7334"/>
                </a:cubicBezTo>
                <a:cubicBezTo>
                  <a:pt x="4155" y="5581"/>
                  <a:pt x="5571" y="4154"/>
                  <a:pt x="7312" y="4154"/>
                </a:cubicBezTo>
                <a:close/>
                <a:moveTo>
                  <a:pt x="7354" y="1"/>
                </a:moveTo>
                <a:cubicBezTo>
                  <a:pt x="5350" y="26"/>
                  <a:pt x="3481" y="833"/>
                  <a:pt x="2092" y="2275"/>
                </a:cubicBezTo>
                <a:cubicBezTo>
                  <a:pt x="698" y="3722"/>
                  <a:pt x="0" y="5618"/>
                  <a:pt x="0" y="7645"/>
                </a:cubicBezTo>
                <a:cubicBezTo>
                  <a:pt x="0" y="9241"/>
                  <a:pt x="405" y="10716"/>
                  <a:pt x="1276" y="12006"/>
                </a:cubicBezTo>
                <a:cubicBezTo>
                  <a:pt x="1403" y="12200"/>
                  <a:pt x="1616" y="12305"/>
                  <a:pt x="1832" y="12305"/>
                </a:cubicBezTo>
                <a:cubicBezTo>
                  <a:pt x="1959" y="12305"/>
                  <a:pt x="2088" y="12269"/>
                  <a:pt x="2201" y="12192"/>
                </a:cubicBezTo>
                <a:cubicBezTo>
                  <a:pt x="2509" y="11985"/>
                  <a:pt x="2588" y="11568"/>
                  <a:pt x="2378" y="11263"/>
                </a:cubicBezTo>
                <a:cubicBezTo>
                  <a:pt x="1661" y="10195"/>
                  <a:pt x="1294" y="8931"/>
                  <a:pt x="1330" y="7645"/>
                </a:cubicBezTo>
                <a:cubicBezTo>
                  <a:pt x="1287" y="5981"/>
                  <a:pt x="1899" y="4390"/>
                  <a:pt x="3049" y="3197"/>
                </a:cubicBezTo>
                <a:cubicBezTo>
                  <a:pt x="4188" y="2015"/>
                  <a:pt x="5720" y="1353"/>
                  <a:pt x="7362" y="1330"/>
                </a:cubicBezTo>
                <a:cubicBezTo>
                  <a:pt x="9006" y="1353"/>
                  <a:pt x="10537" y="2015"/>
                  <a:pt x="11675" y="3197"/>
                </a:cubicBezTo>
                <a:cubicBezTo>
                  <a:pt x="12825" y="4390"/>
                  <a:pt x="13435" y="5964"/>
                  <a:pt x="13392" y="7630"/>
                </a:cubicBezTo>
                <a:cubicBezTo>
                  <a:pt x="13359" y="8948"/>
                  <a:pt x="12969" y="10205"/>
                  <a:pt x="12262" y="11266"/>
                </a:cubicBezTo>
                <a:cubicBezTo>
                  <a:pt x="12058" y="11570"/>
                  <a:pt x="12141" y="11983"/>
                  <a:pt x="12445" y="12188"/>
                </a:cubicBezTo>
                <a:cubicBezTo>
                  <a:pt x="12559" y="12263"/>
                  <a:pt x="12687" y="12299"/>
                  <a:pt x="12814" y="12299"/>
                </a:cubicBezTo>
                <a:cubicBezTo>
                  <a:pt x="13029" y="12299"/>
                  <a:pt x="13240" y="12196"/>
                  <a:pt x="13367" y="12003"/>
                </a:cubicBezTo>
                <a:cubicBezTo>
                  <a:pt x="14214" y="10733"/>
                  <a:pt x="14682" y="9233"/>
                  <a:pt x="14722" y="7663"/>
                </a:cubicBezTo>
                <a:cubicBezTo>
                  <a:pt x="14773" y="5639"/>
                  <a:pt x="14031" y="3726"/>
                  <a:pt x="12633" y="2275"/>
                </a:cubicBezTo>
                <a:lnTo>
                  <a:pt x="12634" y="2273"/>
                </a:lnTo>
                <a:cubicBezTo>
                  <a:pt x="11244" y="832"/>
                  <a:pt x="9375" y="25"/>
                  <a:pt x="7370" y="1"/>
                </a:cubicBezTo>
                <a:close/>
                <a:moveTo>
                  <a:pt x="7312" y="2825"/>
                </a:moveTo>
                <a:cubicBezTo>
                  <a:pt x="4839" y="2825"/>
                  <a:pt x="2825" y="4848"/>
                  <a:pt x="2825" y="7334"/>
                </a:cubicBezTo>
                <a:cubicBezTo>
                  <a:pt x="2825" y="8503"/>
                  <a:pt x="3324" y="9869"/>
                  <a:pt x="4157" y="10991"/>
                </a:cubicBezTo>
                <a:cubicBezTo>
                  <a:pt x="5071" y="12223"/>
                  <a:pt x="6223" y="12930"/>
                  <a:pt x="7314" y="12930"/>
                </a:cubicBezTo>
                <a:cubicBezTo>
                  <a:pt x="8403" y="12930"/>
                  <a:pt x="9553" y="12223"/>
                  <a:pt x="10468" y="10991"/>
                </a:cubicBezTo>
                <a:cubicBezTo>
                  <a:pt x="11302" y="9869"/>
                  <a:pt x="11800" y="8501"/>
                  <a:pt x="11800" y="7334"/>
                </a:cubicBezTo>
                <a:cubicBezTo>
                  <a:pt x="11800" y="4848"/>
                  <a:pt x="9787" y="2825"/>
                  <a:pt x="7312" y="2825"/>
                </a:cubicBezTo>
                <a:close/>
                <a:moveTo>
                  <a:pt x="11124" y="13228"/>
                </a:moveTo>
                <a:cubicBezTo>
                  <a:pt x="10799" y="13228"/>
                  <a:pt x="10473" y="13308"/>
                  <a:pt x="10178" y="13468"/>
                </a:cubicBezTo>
                <a:cubicBezTo>
                  <a:pt x="9263" y="13963"/>
                  <a:pt x="8309" y="14218"/>
                  <a:pt x="7347" y="14225"/>
                </a:cubicBezTo>
                <a:cubicBezTo>
                  <a:pt x="6392" y="14218"/>
                  <a:pt x="5476" y="13970"/>
                  <a:pt x="4546" y="13468"/>
                </a:cubicBezTo>
                <a:cubicBezTo>
                  <a:pt x="4251" y="13311"/>
                  <a:pt x="3927" y="13232"/>
                  <a:pt x="3603" y="13232"/>
                </a:cubicBezTo>
                <a:cubicBezTo>
                  <a:pt x="3244" y="13232"/>
                  <a:pt x="2886" y="13329"/>
                  <a:pt x="2568" y="13520"/>
                </a:cubicBezTo>
                <a:cubicBezTo>
                  <a:pt x="1964" y="13883"/>
                  <a:pt x="1595" y="14537"/>
                  <a:pt x="1596" y="15242"/>
                </a:cubicBezTo>
                <a:lnTo>
                  <a:pt x="1596" y="16353"/>
                </a:lnTo>
                <a:cubicBezTo>
                  <a:pt x="1596" y="16721"/>
                  <a:pt x="1894" y="17018"/>
                  <a:pt x="2261" y="17018"/>
                </a:cubicBezTo>
                <a:cubicBezTo>
                  <a:pt x="2627" y="17018"/>
                  <a:pt x="2925" y="16721"/>
                  <a:pt x="2925" y="16353"/>
                </a:cubicBezTo>
                <a:lnTo>
                  <a:pt x="2925" y="15242"/>
                </a:lnTo>
                <a:cubicBezTo>
                  <a:pt x="2925" y="14893"/>
                  <a:pt x="3159" y="14715"/>
                  <a:pt x="3259" y="14655"/>
                </a:cubicBezTo>
                <a:cubicBezTo>
                  <a:pt x="3321" y="14618"/>
                  <a:pt x="3447" y="14558"/>
                  <a:pt x="3606" y="14558"/>
                </a:cubicBezTo>
                <a:cubicBezTo>
                  <a:pt x="3700" y="14558"/>
                  <a:pt x="3805" y="14579"/>
                  <a:pt x="3916" y="14638"/>
                </a:cubicBezTo>
                <a:cubicBezTo>
                  <a:pt x="5042" y="15246"/>
                  <a:pt x="6163" y="15547"/>
                  <a:pt x="7341" y="15555"/>
                </a:cubicBezTo>
                <a:lnTo>
                  <a:pt x="7350" y="15555"/>
                </a:lnTo>
                <a:cubicBezTo>
                  <a:pt x="8535" y="15547"/>
                  <a:pt x="9699" y="15238"/>
                  <a:pt x="10810" y="14638"/>
                </a:cubicBezTo>
                <a:cubicBezTo>
                  <a:pt x="10921" y="14579"/>
                  <a:pt x="11026" y="14558"/>
                  <a:pt x="11120" y="14558"/>
                </a:cubicBezTo>
                <a:cubicBezTo>
                  <a:pt x="11279" y="14558"/>
                  <a:pt x="11404" y="14618"/>
                  <a:pt x="11465" y="14655"/>
                </a:cubicBezTo>
                <a:cubicBezTo>
                  <a:pt x="11566" y="14715"/>
                  <a:pt x="11800" y="14893"/>
                  <a:pt x="11800" y="15242"/>
                </a:cubicBezTo>
                <a:lnTo>
                  <a:pt x="11800" y="16353"/>
                </a:lnTo>
                <a:cubicBezTo>
                  <a:pt x="11806" y="16717"/>
                  <a:pt x="12101" y="17007"/>
                  <a:pt x="12465" y="17007"/>
                </a:cubicBezTo>
                <a:cubicBezTo>
                  <a:pt x="12828" y="17007"/>
                  <a:pt x="13123" y="16717"/>
                  <a:pt x="13130" y="16353"/>
                </a:cubicBezTo>
                <a:lnTo>
                  <a:pt x="13130" y="15242"/>
                </a:lnTo>
                <a:cubicBezTo>
                  <a:pt x="13133" y="14533"/>
                  <a:pt x="12758" y="13875"/>
                  <a:pt x="12147" y="13513"/>
                </a:cubicBezTo>
                <a:cubicBezTo>
                  <a:pt x="11834" y="13323"/>
                  <a:pt x="11479" y="13228"/>
                  <a:pt x="11124" y="1322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841" name="Google Shape;841;p69"/>
          <p:cNvSpPr/>
          <p:nvPr/>
        </p:nvSpPr>
        <p:spPr>
          <a:xfrm>
            <a:off x="7493183" y="5972514"/>
            <a:ext cx="865385" cy="860622"/>
          </a:xfrm>
          <a:custGeom>
            <a:rect b="b" l="l" r="r" t="t"/>
            <a:pathLst>
              <a:path extrusionOk="0" h="16984" w="17078">
                <a:moveTo>
                  <a:pt x="10318" y="0"/>
                </a:moveTo>
                <a:cubicBezTo>
                  <a:pt x="10148" y="0"/>
                  <a:pt x="9978" y="65"/>
                  <a:pt x="9849" y="194"/>
                </a:cubicBezTo>
                <a:lnTo>
                  <a:pt x="6765" y="3278"/>
                </a:lnTo>
                <a:cubicBezTo>
                  <a:pt x="6507" y="3536"/>
                  <a:pt x="6507" y="3957"/>
                  <a:pt x="6765" y="4215"/>
                </a:cubicBezTo>
                <a:cubicBezTo>
                  <a:pt x="6895" y="4345"/>
                  <a:pt x="7065" y="4409"/>
                  <a:pt x="7235" y="4409"/>
                </a:cubicBezTo>
                <a:cubicBezTo>
                  <a:pt x="7405" y="4409"/>
                  <a:pt x="7575" y="4345"/>
                  <a:pt x="7704" y="4215"/>
                </a:cubicBezTo>
                <a:lnTo>
                  <a:pt x="10787" y="1133"/>
                </a:lnTo>
                <a:cubicBezTo>
                  <a:pt x="11047" y="873"/>
                  <a:pt x="11047" y="454"/>
                  <a:pt x="10787" y="194"/>
                </a:cubicBezTo>
                <a:cubicBezTo>
                  <a:pt x="10658" y="65"/>
                  <a:pt x="10488" y="0"/>
                  <a:pt x="10318" y="0"/>
                </a:cubicBezTo>
                <a:close/>
                <a:moveTo>
                  <a:pt x="16317" y="38"/>
                </a:moveTo>
                <a:cubicBezTo>
                  <a:pt x="16151" y="38"/>
                  <a:pt x="15986" y="99"/>
                  <a:pt x="15857" y="223"/>
                </a:cubicBezTo>
                <a:lnTo>
                  <a:pt x="12607" y="3441"/>
                </a:lnTo>
                <a:cubicBezTo>
                  <a:pt x="12352" y="3700"/>
                  <a:pt x="12354" y="4114"/>
                  <a:pt x="12608" y="4372"/>
                </a:cubicBezTo>
                <a:cubicBezTo>
                  <a:pt x="12738" y="4503"/>
                  <a:pt x="12909" y="4569"/>
                  <a:pt x="13080" y="4569"/>
                </a:cubicBezTo>
                <a:cubicBezTo>
                  <a:pt x="13246" y="4569"/>
                  <a:pt x="13411" y="4507"/>
                  <a:pt x="13539" y="4384"/>
                </a:cubicBezTo>
                <a:lnTo>
                  <a:pt x="16790" y="1166"/>
                </a:lnTo>
                <a:cubicBezTo>
                  <a:pt x="17045" y="908"/>
                  <a:pt x="17044" y="492"/>
                  <a:pt x="16789" y="235"/>
                </a:cubicBezTo>
                <a:cubicBezTo>
                  <a:pt x="16659" y="103"/>
                  <a:pt x="16488" y="38"/>
                  <a:pt x="16317" y="38"/>
                </a:cubicBezTo>
                <a:close/>
                <a:moveTo>
                  <a:pt x="5344" y="4775"/>
                </a:moveTo>
                <a:cubicBezTo>
                  <a:pt x="4886" y="4775"/>
                  <a:pt x="4514" y="5145"/>
                  <a:pt x="4514" y="5604"/>
                </a:cubicBezTo>
                <a:cubicBezTo>
                  <a:pt x="4515" y="5939"/>
                  <a:pt x="4717" y="6241"/>
                  <a:pt x="5027" y="6371"/>
                </a:cubicBezTo>
                <a:cubicBezTo>
                  <a:pt x="5129" y="6413"/>
                  <a:pt x="5237" y="6433"/>
                  <a:pt x="5343" y="6433"/>
                </a:cubicBezTo>
                <a:cubicBezTo>
                  <a:pt x="5559" y="6433"/>
                  <a:pt x="5772" y="6349"/>
                  <a:pt x="5931" y="6190"/>
                </a:cubicBezTo>
                <a:cubicBezTo>
                  <a:pt x="6168" y="5952"/>
                  <a:pt x="6238" y="5596"/>
                  <a:pt x="6110" y="5286"/>
                </a:cubicBezTo>
                <a:cubicBezTo>
                  <a:pt x="5982" y="4976"/>
                  <a:pt x="5680" y="4775"/>
                  <a:pt x="5344" y="4775"/>
                </a:cubicBezTo>
                <a:close/>
                <a:moveTo>
                  <a:pt x="11182" y="4974"/>
                </a:moveTo>
                <a:cubicBezTo>
                  <a:pt x="10725" y="4974"/>
                  <a:pt x="10353" y="5344"/>
                  <a:pt x="10353" y="5803"/>
                </a:cubicBezTo>
                <a:cubicBezTo>
                  <a:pt x="10353" y="6138"/>
                  <a:pt x="10555" y="6440"/>
                  <a:pt x="10865" y="6570"/>
                </a:cubicBezTo>
                <a:cubicBezTo>
                  <a:pt x="10967" y="6612"/>
                  <a:pt x="11074" y="6632"/>
                  <a:pt x="11181" y="6632"/>
                </a:cubicBezTo>
                <a:cubicBezTo>
                  <a:pt x="11397" y="6632"/>
                  <a:pt x="11610" y="6548"/>
                  <a:pt x="11768" y="6389"/>
                </a:cubicBezTo>
                <a:cubicBezTo>
                  <a:pt x="12005" y="6152"/>
                  <a:pt x="12077" y="5795"/>
                  <a:pt x="11949" y="5486"/>
                </a:cubicBezTo>
                <a:cubicBezTo>
                  <a:pt x="11819" y="5176"/>
                  <a:pt x="11517" y="4974"/>
                  <a:pt x="11182" y="4974"/>
                </a:cubicBezTo>
                <a:close/>
                <a:moveTo>
                  <a:pt x="2323" y="7663"/>
                </a:moveTo>
                <a:cubicBezTo>
                  <a:pt x="2872" y="7663"/>
                  <a:pt x="3318" y="8109"/>
                  <a:pt x="3318" y="8659"/>
                </a:cubicBezTo>
                <a:cubicBezTo>
                  <a:pt x="3318" y="9061"/>
                  <a:pt x="3075" y="9424"/>
                  <a:pt x="2703" y="9578"/>
                </a:cubicBezTo>
                <a:cubicBezTo>
                  <a:pt x="2580" y="9629"/>
                  <a:pt x="2451" y="9653"/>
                  <a:pt x="2323" y="9653"/>
                </a:cubicBezTo>
                <a:cubicBezTo>
                  <a:pt x="2064" y="9653"/>
                  <a:pt x="1810" y="9553"/>
                  <a:pt x="1619" y="9362"/>
                </a:cubicBezTo>
                <a:cubicBezTo>
                  <a:pt x="1334" y="9077"/>
                  <a:pt x="1250" y="8650"/>
                  <a:pt x="1403" y="8278"/>
                </a:cubicBezTo>
                <a:cubicBezTo>
                  <a:pt x="1557" y="7906"/>
                  <a:pt x="1921" y="7663"/>
                  <a:pt x="2323" y="7663"/>
                </a:cubicBezTo>
                <a:close/>
                <a:moveTo>
                  <a:pt x="2323" y="6336"/>
                </a:moveTo>
                <a:cubicBezTo>
                  <a:pt x="1043" y="6336"/>
                  <a:pt x="1" y="7378"/>
                  <a:pt x="1" y="8659"/>
                </a:cubicBezTo>
                <a:cubicBezTo>
                  <a:pt x="1" y="9938"/>
                  <a:pt x="1043" y="10980"/>
                  <a:pt x="2323" y="10980"/>
                </a:cubicBezTo>
                <a:cubicBezTo>
                  <a:pt x="3604" y="10980"/>
                  <a:pt x="4645" y="9938"/>
                  <a:pt x="4645" y="8659"/>
                </a:cubicBezTo>
                <a:cubicBezTo>
                  <a:pt x="4645" y="7378"/>
                  <a:pt x="3604" y="6336"/>
                  <a:pt x="2323" y="6336"/>
                </a:cubicBezTo>
                <a:close/>
                <a:moveTo>
                  <a:pt x="9259" y="7063"/>
                </a:moveTo>
                <a:cubicBezTo>
                  <a:pt x="9090" y="7063"/>
                  <a:pt x="8920" y="7128"/>
                  <a:pt x="8790" y="7257"/>
                </a:cubicBezTo>
                <a:lnTo>
                  <a:pt x="4877" y="11171"/>
                </a:lnTo>
                <a:cubicBezTo>
                  <a:pt x="4617" y="11431"/>
                  <a:pt x="4617" y="11851"/>
                  <a:pt x="4877" y="12109"/>
                </a:cubicBezTo>
                <a:cubicBezTo>
                  <a:pt x="5006" y="12239"/>
                  <a:pt x="5176" y="12304"/>
                  <a:pt x="5346" y="12304"/>
                </a:cubicBezTo>
                <a:cubicBezTo>
                  <a:pt x="5515" y="12304"/>
                  <a:pt x="5685" y="12240"/>
                  <a:pt x="5814" y="12110"/>
                </a:cubicBezTo>
                <a:lnTo>
                  <a:pt x="5813" y="12110"/>
                </a:lnTo>
                <a:lnTo>
                  <a:pt x="9729" y="8196"/>
                </a:lnTo>
                <a:cubicBezTo>
                  <a:pt x="9988" y="7936"/>
                  <a:pt x="9988" y="7517"/>
                  <a:pt x="9729" y="7257"/>
                </a:cubicBezTo>
                <a:cubicBezTo>
                  <a:pt x="9599" y="7128"/>
                  <a:pt x="9429" y="7063"/>
                  <a:pt x="9259" y="7063"/>
                </a:cubicBezTo>
                <a:close/>
                <a:moveTo>
                  <a:pt x="16348" y="6011"/>
                </a:moveTo>
                <a:cubicBezTo>
                  <a:pt x="16181" y="6011"/>
                  <a:pt x="16014" y="6074"/>
                  <a:pt x="15884" y="6200"/>
                </a:cubicBezTo>
                <a:lnTo>
                  <a:pt x="10845" y="11273"/>
                </a:lnTo>
                <a:cubicBezTo>
                  <a:pt x="10586" y="11533"/>
                  <a:pt x="10588" y="11954"/>
                  <a:pt x="10847" y="12212"/>
                </a:cubicBezTo>
                <a:cubicBezTo>
                  <a:pt x="10977" y="12340"/>
                  <a:pt x="11146" y="12404"/>
                  <a:pt x="11315" y="12404"/>
                </a:cubicBezTo>
                <a:cubicBezTo>
                  <a:pt x="11486" y="12404"/>
                  <a:pt x="11657" y="12339"/>
                  <a:pt x="11787" y="12208"/>
                </a:cubicBezTo>
                <a:lnTo>
                  <a:pt x="16826" y="7136"/>
                </a:lnTo>
                <a:cubicBezTo>
                  <a:pt x="17078" y="6874"/>
                  <a:pt x="17073" y="6460"/>
                  <a:pt x="16816" y="6204"/>
                </a:cubicBezTo>
                <a:cubicBezTo>
                  <a:pt x="16686" y="6076"/>
                  <a:pt x="16517" y="6011"/>
                  <a:pt x="16348" y="6011"/>
                </a:cubicBezTo>
                <a:close/>
                <a:moveTo>
                  <a:pt x="2323" y="13667"/>
                </a:moveTo>
                <a:cubicBezTo>
                  <a:pt x="2873" y="13667"/>
                  <a:pt x="3318" y="14113"/>
                  <a:pt x="3319" y="14661"/>
                </a:cubicBezTo>
                <a:cubicBezTo>
                  <a:pt x="3319" y="15064"/>
                  <a:pt x="3076" y="15428"/>
                  <a:pt x="2704" y="15581"/>
                </a:cubicBezTo>
                <a:cubicBezTo>
                  <a:pt x="2581" y="15632"/>
                  <a:pt x="2451" y="15657"/>
                  <a:pt x="2323" y="15657"/>
                </a:cubicBezTo>
                <a:cubicBezTo>
                  <a:pt x="2064" y="15657"/>
                  <a:pt x="1810" y="15556"/>
                  <a:pt x="1620" y="15366"/>
                </a:cubicBezTo>
                <a:cubicBezTo>
                  <a:pt x="1335" y="15081"/>
                  <a:pt x="1250" y="14653"/>
                  <a:pt x="1404" y="14281"/>
                </a:cubicBezTo>
                <a:cubicBezTo>
                  <a:pt x="1558" y="13909"/>
                  <a:pt x="1921" y="13667"/>
                  <a:pt x="2323" y="13667"/>
                </a:cubicBezTo>
                <a:close/>
                <a:moveTo>
                  <a:pt x="8360" y="13667"/>
                </a:moveTo>
                <a:cubicBezTo>
                  <a:pt x="8910" y="13667"/>
                  <a:pt x="9354" y="14113"/>
                  <a:pt x="9356" y="14661"/>
                </a:cubicBezTo>
                <a:cubicBezTo>
                  <a:pt x="9356" y="15064"/>
                  <a:pt x="9113" y="15428"/>
                  <a:pt x="8741" y="15581"/>
                </a:cubicBezTo>
                <a:cubicBezTo>
                  <a:pt x="8618" y="15632"/>
                  <a:pt x="8488" y="15657"/>
                  <a:pt x="8360" y="15657"/>
                </a:cubicBezTo>
                <a:cubicBezTo>
                  <a:pt x="8101" y="15657"/>
                  <a:pt x="7847" y="15556"/>
                  <a:pt x="7657" y="15366"/>
                </a:cubicBezTo>
                <a:cubicBezTo>
                  <a:pt x="7372" y="15081"/>
                  <a:pt x="7286" y="14653"/>
                  <a:pt x="7441" y="14281"/>
                </a:cubicBezTo>
                <a:cubicBezTo>
                  <a:pt x="7595" y="13909"/>
                  <a:pt x="7958" y="13667"/>
                  <a:pt x="8360" y="13667"/>
                </a:cubicBezTo>
                <a:close/>
                <a:moveTo>
                  <a:pt x="2323" y="12340"/>
                </a:moveTo>
                <a:cubicBezTo>
                  <a:pt x="1043" y="12340"/>
                  <a:pt x="2" y="13381"/>
                  <a:pt x="2" y="14661"/>
                </a:cubicBezTo>
                <a:cubicBezTo>
                  <a:pt x="2" y="15942"/>
                  <a:pt x="1043" y="16984"/>
                  <a:pt x="2323" y="16984"/>
                </a:cubicBezTo>
                <a:cubicBezTo>
                  <a:pt x="3604" y="16984"/>
                  <a:pt x="4646" y="15942"/>
                  <a:pt x="4646" y="14661"/>
                </a:cubicBezTo>
                <a:cubicBezTo>
                  <a:pt x="4646" y="13381"/>
                  <a:pt x="3604" y="12340"/>
                  <a:pt x="2323" y="12340"/>
                </a:cubicBezTo>
                <a:close/>
                <a:moveTo>
                  <a:pt x="8360" y="12340"/>
                </a:moveTo>
                <a:cubicBezTo>
                  <a:pt x="7081" y="12340"/>
                  <a:pt x="6039" y="13381"/>
                  <a:pt x="6039" y="14661"/>
                </a:cubicBezTo>
                <a:cubicBezTo>
                  <a:pt x="6039" y="15942"/>
                  <a:pt x="7079" y="16984"/>
                  <a:pt x="8360" y="16984"/>
                </a:cubicBezTo>
                <a:cubicBezTo>
                  <a:pt x="9641" y="16984"/>
                  <a:pt x="10683" y="15943"/>
                  <a:pt x="10683" y="14663"/>
                </a:cubicBezTo>
                <a:cubicBezTo>
                  <a:pt x="10683" y="13382"/>
                  <a:pt x="9641" y="12340"/>
                  <a:pt x="8360" y="1234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grpSp>
        <p:nvGrpSpPr>
          <p:cNvPr id="842" name="Google Shape;842;p69"/>
          <p:cNvGrpSpPr/>
          <p:nvPr/>
        </p:nvGrpSpPr>
        <p:grpSpPr>
          <a:xfrm>
            <a:off x="5639229" y="5971703"/>
            <a:ext cx="863865" cy="862345"/>
            <a:chOff x="5639229" y="5971703"/>
            <a:chExt cx="863865" cy="862345"/>
          </a:xfrm>
        </p:grpSpPr>
        <p:sp>
          <p:nvSpPr>
            <p:cNvPr id="843" name="Google Shape;843;p69"/>
            <p:cNvSpPr/>
            <p:nvPr/>
          </p:nvSpPr>
          <p:spPr>
            <a:xfrm>
              <a:off x="5639229" y="5971703"/>
              <a:ext cx="863865" cy="862345"/>
            </a:xfrm>
            <a:custGeom>
              <a:rect b="b" l="l" r="r" t="t"/>
              <a:pathLst>
                <a:path extrusionOk="0" h="17018" w="17048">
                  <a:moveTo>
                    <a:pt x="5542" y="1322"/>
                  </a:moveTo>
                  <a:cubicBezTo>
                    <a:pt x="7877" y="1322"/>
                    <a:pt x="9771" y="3216"/>
                    <a:pt x="9771" y="5552"/>
                  </a:cubicBezTo>
                  <a:cubicBezTo>
                    <a:pt x="9771" y="7889"/>
                    <a:pt x="7877" y="9783"/>
                    <a:pt x="5542" y="9783"/>
                  </a:cubicBezTo>
                  <a:cubicBezTo>
                    <a:pt x="3205" y="9783"/>
                    <a:pt x="1312" y="7889"/>
                    <a:pt x="1312" y="5552"/>
                  </a:cubicBezTo>
                  <a:cubicBezTo>
                    <a:pt x="1312" y="3216"/>
                    <a:pt x="3206" y="1322"/>
                    <a:pt x="5542" y="1322"/>
                  </a:cubicBezTo>
                  <a:close/>
                  <a:moveTo>
                    <a:pt x="5569" y="0"/>
                  </a:moveTo>
                  <a:cubicBezTo>
                    <a:pt x="5563" y="0"/>
                    <a:pt x="5557" y="0"/>
                    <a:pt x="5551" y="0"/>
                  </a:cubicBezTo>
                  <a:cubicBezTo>
                    <a:pt x="2491" y="0"/>
                    <a:pt x="1" y="2490"/>
                    <a:pt x="1" y="5550"/>
                  </a:cubicBezTo>
                  <a:cubicBezTo>
                    <a:pt x="1" y="5958"/>
                    <a:pt x="46" y="6364"/>
                    <a:pt x="134" y="6761"/>
                  </a:cubicBezTo>
                  <a:lnTo>
                    <a:pt x="2007" y="16478"/>
                  </a:lnTo>
                  <a:cubicBezTo>
                    <a:pt x="2069" y="16797"/>
                    <a:pt x="2347" y="17017"/>
                    <a:pt x="2660" y="17017"/>
                  </a:cubicBezTo>
                  <a:cubicBezTo>
                    <a:pt x="2701" y="17017"/>
                    <a:pt x="2743" y="17013"/>
                    <a:pt x="2785" y="17005"/>
                  </a:cubicBezTo>
                  <a:cubicBezTo>
                    <a:pt x="3147" y="16935"/>
                    <a:pt x="3383" y="16587"/>
                    <a:pt x="3313" y="16227"/>
                  </a:cubicBezTo>
                  <a:lnTo>
                    <a:pt x="2090" y="9887"/>
                  </a:lnTo>
                  <a:lnTo>
                    <a:pt x="2090" y="9887"/>
                  </a:lnTo>
                  <a:cubicBezTo>
                    <a:pt x="3071" y="10672"/>
                    <a:pt x="4289" y="11100"/>
                    <a:pt x="5545" y="11100"/>
                  </a:cubicBezTo>
                  <a:cubicBezTo>
                    <a:pt x="5547" y="11100"/>
                    <a:pt x="5549" y="11100"/>
                    <a:pt x="5551" y="11100"/>
                  </a:cubicBezTo>
                  <a:cubicBezTo>
                    <a:pt x="8612" y="11100"/>
                    <a:pt x="11102" y="8612"/>
                    <a:pt x="11102" y="5550"/>
                  </a:cubicBezTo>
                  <a:cubicBezTo>
                    <a:pt x="11104" y="4291"/>
                    <a:pt x="10675" y="3069"/>
                    <a:pt x="9888" y="2088"/>
                  </a:cubicBezTo>
                  <a:lnTo>
                    <a:pt x="9888" y="2088"/>
                  </a:lnTo>
                  <a:lnTo>
                    <a:pt x="16228" y="3311"/>
                  </a:lnTo>
                  <a:cubicBezTo>
                    <a:pt x="16270" y="3319"/>
                    <a:pt x="16312" y="3323"/>
                    <a:pt x="16354" y="3323"/>
                  </a:cubicBezTo>
                  <a:cubicBezTo>
                    <a:pt x="16697" y="3323"/>
                    <a:pt x="16983" y="3062"/>
                    <a:pt x="17016" y="2721"/>
                  </a:cubicBezTo>
                  <a:cubicBezTo>
                    <a:pt x="17048" y="2380"/>
                    <a:pt x="16816" y="2070"/>
                    <a:pt x="16479" y="2005"/>
                  </a:cubicBezTo>
                  <a:lnTo>
                    <a:pt x="6717" y="123"/>
                  </a:lnTo>
                  <a:cubicBezTo>
                    <a:pt x="6340" y="42"/>
                    <a:pt x="5956" y="0"/>
                    <a:pt x="55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844" name="Google Shape;844;p69"/>
            <p:cNvSpPr/>
            <p:nvPr/>
          </p:nvSpPr>
          <p:spPr>
            <a:xfrm>
              <a:off x="6148741" y="6484661"/>
              <a:ext cx="209125" cy="201981"/>
            </a:xfrm>
            <a:custGeom>
              <a:rect b="b" l="l" r="r" t="t"/>
              <a:pathLst>
                <a:path extrusionOk="0" h="3986" w="4127">
                  <a:moveTo>
                    <a:pt x="735" y="0"/>
                  </a:moveTo>
                  <a:cubicBezTo>
                    <a:pt x="565" y="0"/>
                    <a:pt x="395" y="65"/>
                    <a:pt x="265" y="195"/>
                  </a:cubicBezTo>
                  <a:cubicBezTo>
                    <a:pt x="0" y="460"/>
                    <a:pt x="7" y="890"/>
                    <a:pt x="278" y="1147"/>
                  </a:cubicBezTo>
                  <a:lnTo>
                    <a:pt x="2904" y="3773"/>
                  </a:lnTo>
                  <a:cubicBezTo>
                    <a:pt x="3035" y="3914"/>
                    <a:pt x="3213" y="3985"/>
                    <a:pt x="3390" y="3985"/>
                  </a:cubicBezTo>
                  <a:cubicBezTo>
                    <a:pt x="3560" y="3985"/>
                    <a:pt x="3730" y="3921"/>
                    <a:pt x="3860" y="3791"/>
                  </a:cubicBezTo>
                  <a:cubicBezTo>
                    <a:pt x="4127" y="3524"/>
                    <a:pt x="4119" y="3090"/>
                    <a:pt x="3843" y="2834"/>
                  </a:cubicBezTo>
                  <a:lnTo>
                    <a:pt x="1217" y="208"/>
                  </a:lnTo>
                  <a:cubicBezTo>
                    <a:pt x="1086" y="70"/>
                    <a:pt x="911" y="0"/>
                    <a:pt x="7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845" name="Google Shape;845;p69"/>
            <p:cNvSpPr/>
            <p:nvPr/>
          </p:nvSpPr>
          <p:spPr>
            <a:xfrm>
              <a:off x="5818913" y="6155188"/>
              <a:ext cx="242316" cy="235880"/>
            </a:xfrm>
            <a:custGeom>
              <a:rect b="b" l="l" r="r" t="t"/>
              <a:pathLst>
                <a:path extrusionOk="0" h="4655" w="4782">
                  <a:moveTo>
                    <a:pt x="4033" y="1"/>
                  </a:moveTo>
                  <a:cubicBezTo>
                    <a:pt x="3757" y="1"/>
                    <a:pt x="3500" y="173"/>
                    <a:pt x="3404" y="450"/>
                  </a:cubicBezTo>
                  <a:cubicBezTo>
                    <a:pt x="2935" y="1813"/>
                    <a:pt x="1848" y="2901"/>
                    <a:pt x="496" y="3359"/>
                  </a:cubicBezTo>
                  <a:cubicBezTo>
                    <a:pt x="187" y="3465"/>
                    <a:pt x="0" y="3776"/>
                    <a:pt x="53" y="4098"/>
                  </a:cubicBezTo>
                  <a:cubicBezTo>
                    <a:pt x="106" y="4418"/>
                    <a:pt x="384" y="4654"/>
                    <a:pt x="708" y="4654"/>
                  </a:cubicBezTo>
                  <a:cubicBezTo>
                    <a:pt x="781" y="4654"/>
                    <a:pt x="854" y="4642"/>
                    <a:pt x="922" y="4619"/>
                  </a:cubicBezTo>
                  <a:cubicBezTo>
                    <a:pt x="2662" y="4029"/>
                    <a:pt x="4058" y="2632"/>
                    <a:pt x="4661" y="882"/>
                  </a:cubicBezTo>
                  <a:cubicBezTo>
                    <a:pt x="4781" y="535"/>
                    <a:pt x="4597" y="157"/>
                    <a:pt x="4250" y="37"/>
                  </a:cubicBezTo>
                  <a:cubicBezTo>
                    <a:pt x="4178" y="12"/>
                    <a:pt x="4105" y="1"/>
                    <a:pt x="40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grpSp>
      <p:sp>
        <p:nvSpPr>
          <p:cNvPr id="846" name="Google Shape;846;p69"/>
          <p:cNvSpPr/>
          <p:nvPr/>
        </p:nvSpPr>
        <p:spPr>
          <a:xfrm>
            <a:off x="3770680" y="5971754"/>
            <a:ext cx="862598" cy="862091"/>
          </a:xfrm>
          <a:custGeom>
            <a:rect b="b" l="l" r="r" t="t"/>
            <a:pathLst>
              <a:path extrusionOk="0" h="17013" w="17023">
                <a:moveTo>
                  <a:pt x="8978" y="3691"/>
                </a:moveTo>
                <a:cubicBezTo>
                  <a:pt x="8519" y="3691"/>
                  <a:pt x="8147" y="4063"/>
                  <a:pt x="8147" y="4522"/>
                </a:cubicBezTo>
                <a:cubicBezTo>
                  <a:pt x="8147" y="4857"/>
                  <a:pt x="8350" y="5160"/>
                  <a:pt x="8660" y="5290"/>
                </a:cubicBezTo>
                <a:cubicBezTo>
                  <a:pt x="8763" y="5332"/>
                  <a:pt x="8871" y="5352"/>
                  <a:pt x="8978" y="5352"/>
                </a:cubicBezTo>
                <a:cubicBezTo>
                  <a:pt x="9195" y="5352"/>
                  <a:pt x="9407" y="5268"/>
                  <a:pt x="9566" y="5109"/>
                </a:cubicBezTo>
                <a:cubicBezTo>
                  <a:pt x="9804" y="4871"/>
                  <a:pt x="9875" y="4514"/>
                  <a:pt x="9746" y="4204"/>
                </a:cubicBezTo>
                <a:cubicBezTo>
                  <a:pt x="9618" y="3893"/>
                  <a:pt x="9315" y="3691"/>
                  <a:pt x="8978" y="3691"/>
                </a:cubicBezTo>
                <a:close/>
                <a:moveTo>
                  <a:pt x="11571" y="4987"/>
                </a:moveTo>
                <a:cubicBezTo>
                  <a:pt x="11112" y="4987"/>
                  <a:pt x="10740" y="5359"/>
                  <a:pt x="10740" y="5818"/>
                </a:cubicBezTo>
                <a:cubicBezTo>
                  <a:pt x="10740" y="6153"/>
                  <a:pt x="10942" y="6457"/>
                  <a:pt x="11253" y="6586"/>
                </a:cubicBezTo>
                <a:cubicBezTo>
                  <a:pt x="11356" y="6628"/>
                  <a:pt x="11463" y="6649"/>
                  <a:pt x="11570" y="6649"/>
                </a:cubicBezTo>
                <a:cubicBezTo>
                  <a:pt x="11786" y="6649"/>
                  <a:pt x="11999" y="6564"/>
                  <a:pt x="12158" y="6405"/>
                </a:cubicBezTo>
                <a:cubicBezTo>
                  <a:pt x="12397" y="6168"/>
                  <a:pt x="12468" y="5810"/>
                  <a:pt x="12339" y="5501"/>
                </a:cubicBezTo>
                <a:cubicBezTo>
                  <a:pt x="12211" y="5189"/>
                  <a:pt x="11908" y="4987"/>
                  <a:pt x="11571" y="4987"/>
                </a:cubicBezTo>
                <a:close/>
                <a:moveTo>
                  <a:pt x="7948" y="7612"/>
                </a:moveTo>
                <a:cubicBezTo>
                  <a:pt x="7489" y="7612"/>
                  <a:pt x="7117" y="7984"/>
                  <a:pt x="7117" y="8443"/>
                </a:cubicBezTo>
                <a:cubicBezTo>
                  <a:pt x="7117" y="8779"/>
                  <a:pt x="7320" y="9083"/>
                  <a:pt x="7630" y="9211"/>
                </a:cubicBezTo>
                <a:cubicBezTo>
                  <a:pt x="7733" y="9254"/>
                  <a:pt x="7841" y="9274"/>
                  <a:pt x="7948" y="9274"/>
                </a:cubicBezTo>
                <a:cubicBezTo>
                  <a:pt x="8164" y="9274"/>
                  <a:pt x="8377" y="9190"/>
                  <a:pt x="8536" y="9031"/>
                </a:cubicBezTo>
                <a:cubicBezTo>
                  <a:pt x="8774" y="8794"/>
                  <a:pt x="8845" y="8436"/>
                  <a:pt x="8716" y="8125"/>
                </a:cubicBezTo>
                <a:cubicBezTo>
                  <a:pt x="8588" y="7815"/>
                  <a:pt x="8284" y="7612"/>
                  <a:pt x="7948" y="7612"/>
                </a:cubicBezTo>
                <a:close/>
                <a:moveTo>
                  <a:pt x="13001" y="8045"/>
                </a:moveTo>
                <a:cubicBezTo>
                  <a:pt x="12542" y="8045"/>
                  <a:pt x="12170" y="8417"/>
                  <a:pt x="12170" y="8876"/>
                </a:cubicBezTo>
                <a:cubicBezTo>
                  <a:pt x="12170" y="9212"/>
                  <a:pt x="12372" y="9515"/>
                  <a:pt x="12683" y="9643"/>
                </a:cubicBezTo>
                <a:cubicBezTo>
                  <a:pt x="12786" y="9686"/>
                  <a:pt x="12894" y="9707"/>
                  <a:pt x="13001" y="9707"/>
                </a:cubicBezTo>
                <a:cubicBezTo>
                  <a:pt x="13217" y="9707"/>
                  <a:pt x="13429" y="9622"/>
                  <a:pt x="13588" y="9463"/>
                </a:cubicBezTo>
                <a:cubicBezTo>
                  <a:pt x="13825" y="9225"/>
                  <a:pt x="13896" y="8868"/>
                  <a:pt x="13769" y="8558"/>
                </a:cubicBezTo>
                <a:cubicBezTo>
                  <a:pt x="13639" y="8247"/>
                  <a:pt x="13336" y="8045"/>
                  <a:pt x="13001" y="8045"/>
                </a:cubicBezTo>
                <a:close/>
                <a:moveTo>
                  <a:pt x="11339" y="11767"/>
                </a:moveTo>
                <a:cubicBezTo>
                  <a:pt x="10880" y="11767"/>
                  <a:pt x="10508" y="12139"/>
                  <a:pt x="10508" y="12598"/>
                </a:cubicBezTo>
                <a:cubicBezTo>
                  <a:pt x="10508" y="12934"/>
                  <a:pt x="10710" y="13237"/>
                  <a:pt x="11021" y="13365"/>
                </a:cubicBezTo>
                <a:cubicBezTo>
                  <a:pt x="11124" y="13408"/>
                  <a:pt x="11232" y="13429"/>
                  <a:pt x="11339" y="13429"/>
                </a:cubicBezTo>
                <a:cubicBezTo>
                  <a:pt x="11555" y="13429"/>
                  <a:pt x="11767" y="13345"/>
                  <a:pt x="11926" y="13186"/>
                </a:cubicBezTo>
                <a:cubicBezTo>
                  <a:pt x="12163" y="12948"/>
                  <a:pt x="12235" y="12591"/>
                  <a:pt x="12107" y="12280"/>
                </a:cubicBezTo>
                <a:cubicBezTo>
                  <a:pt x="11977" y="11970"/>
                  <a:pt x="11674" y="11767"/>
                  <a:pt x="11339" y="11767"/>
                </a:cubicBezTo>
                <a:close/>
                <a:moveTo>
                  <a:pt x="7335" y="1422"/>
                </a:moveTo>
                <a:lnTo>
                  <a:pt x="7335" y="1422"/>
                </a:lnTo>
                <a:cubicBezTo>
                  <a:pt x="6516" y="2087"/>
                  <a:pt x="5788" y="2947"/>
                  <a:pt x="5231" y="3914"/>
                </a:cubicBezTo>
                <a:cubicBezTo>
                  <a:pt x="4421" y="5322"/>
                  <a:pt x="3993" y="6910"/>
                  <a:pt x="3993" y="8506"/>
                </a:cubicBezTo>
                <a:cubicBezTo>
                  <a:pt x="3993" y="11299"/>
                  <a:pt x="5185" y="13745"/>
                  <a:pt x="7452" y="15631"/>
                </a:cubicBezTo>
                <a:cubicBezTo>
                  <a:pt x="4011" y="15203"/>
                  <a:pt x="1334" y="12170"/>
                  <a:pt x="1334" y="8506"/>
                </a:cubicBezTo>
                <a:cubicBezTo>
                  <a:pt x="1334" y="4924"/>
                  <a:pt x="3902" y="1978"/>
                  <a:pt x="7335" y="1422"/>
                </a:cubicBezTo>
                <a:close/>
                <a:moveTo>
                  <a:pt x="11199" y="629"/>
                </a:moveTo>
                <a:cubicBezTo>
                  <a:pt x="10928" y="629"/>
                  <a:pt x="10674" y="796"/>
                  <a:pt x="10575" y="1065"/>
                </a:cubicBezTo>
                <a:cubicBezTo>
                  <a:pt x="10449" y="1413"/>
                  <a:pt x="10629" y="1797"/>
                  <a:pt x="10978" y="1920"/>
                </a:cubicBezTo>
                <a:cubicBezTo>
                  <a:pt x="13798" y="2951"/>
                  <a:pt x="15693" y="5661"/>
                  <a:pt x="15693" y="8666"/>
                </a:cubicBezTo>
                <a:cubicBezTo>
                  <a:pt x="15693" y="11699"/>
                  <a:pt x="13774" y="14419"/>
                  <a:pt x="10917" y="15433"/>
                </a:cubicBezTo>
                <a:cubicBezTo>
                  <a:pt x="10611" y="15541"/>
                  <a:pt x="10429" y="15853"/>
                  <a:pt x="10484" y="16172"/>
                </a:cubicBezTo>
                <a:cubicBezTo>
                  <a:pt x="10538" y="16491"/>
                  <a:pt x="10815" y="16725"/>
                  <a:pt x="11139" y="16725"/>
                </a:cubicBezTo>
                <a:lnTo>
                  <a:pt x="11140" y="16725"/>
                </a:lnTo>
                <a:cubicBezTo>
                  <a:pt x="11215" y="16725"/>
                  <a:pt x="11290" y="16711"/>
                  <a:pt x="11363" y="16686"/>
                </a:cubicBezTo>
                <a:cubicBezTo>
                  <a:pt x="14747" y="15483"/>
                  <a:pt x="17022" y="12260"/>
                  <a:pt x="17022" y="8666"/>
                </a:cubicBezTo>
                <a:cubicBezTo>
                  <a:pt x="17022" y="5092"/>
                  <a:pt x="14791" y="1899"/>
                  <a:pt x="11434" y="672"/>
                </a:cubicBezTo>
                <a:cubicBezTo>
                  <a:pt x="11356" y="643"/>
                  <a:pt x="11277" y="629"/>
                  <a:pt x="11199" y="629"/>
                </a:cubicBezTo>
                <a:close/>
                <a:moveTo>
                  <a:pt x="8261" y="1"/>
                </a:moveTo>
                <a:cubicBezTo>
                  <a:pt x="6041" y="65"/>
                  <a:pt x="3965" y="979"/>
                  <a:pt x="2414" y="2573"/>
                </a:cubicBezTo>
                <a:cubicBezTo>
                  <a:pt x="866" y="4159"/>
                  <a:pt x="0" y="6289"/>
                  <a:pt x="4" y="8506"/>
                </a:cubicBezTo>
                <a:cubicBezTo>
                  <a:pt x="4" y="10735"/>
                  <a:pt x="868" y="12879"/>
                  <a:pt x="2415" y="14485"/>
                </a:cubicBezTo>
                <a:cubicBezTo>
                  <a:pt x="3987" y="16114"/>
                  <a:pt x="6074" y="17012"/>
                  <a:pt x="8292" y="17012"/>
                </a:cubicBezTo>
                <a:cubicBezTo>
                  <a:pt x="9071" y="17012"/>
                  <a:pt x="9299" y="16491"/>
                  <a:pt x="9350" y="16332"/>
                </a:cubicBezTo>
                <a:cubicBezTo>
                  <a:pt x="9510" y="15837"/>
                  <a:pt x="9241" y="15316"/>
                  <a:pt x="8908" y="15076"/>
                </a:cubicBezTo>
                <a:cubicBezTo>
                  <a:pt x="7273" y="13901"/>
                  <a:pt x="5322" y="11806"/>
                  <a:pt x="5322" y="8506"/>
                </a:cubicBezTo>
                <a:cubicBezTo>
                  <a:pt x="5322" y="5490"/>
                  <a:pt x="7079" y="3064"/>
                  <a:pt x="8832" y="1986"/>
                </a:cubicBezTo>
                <a:cubicBezTo>
                  <a:pt x="9243" y="1786"/>
                  <a:pt x="9485" y="1306"/>
                  <a:pt x="9396" y="837"/>
                </a:cubicBezTo>
                <a:cubicBezTo>
                  <a:pt x="9324" y="450"/>
                  <a:pt x="8987" y="1"/>
                  <a:pt x="82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847" name="Google Shape;847;p69"/>
          <p:cNvSpPr/>
          <p:nvPr/>
        </p:nvSpPr>
        <p:spPr>
          <a:xfrm>
            <a:off x="1900916" y="5971349"/>
            <a:ext cx="866854" cy="862699"/>
          </a:xfrm>
          <a:custGeom>
            <a:rect b="b" l="l" r="r" t="t"/>
            <a:pathLst>
              <a:path extrusionOk="0" h="17025" w="17107">
                <a:moveTo>
                  <a:pt x="11597" y="11"/>
                </a:moveTo>
                <a:cubicBezTo>
                  <a:pt x="11409" y="11"/>
                  <a:pt x="11222" y="91"/>
                  <a:pt x="11091" y="245"/>
                </a:cubicBezTo>
                <a:lnTo>
                  <a:pt x="8897" y="2871"/>
                </a:lnTo>
                <a:cubicBezTo>
                  <a:pt x="8731" y="3069"/>
                  <a:pt x="8696" y="3344"/>
                  <a:pt x="8805" y="3578"/>
                </a:cubicBezTo>
                <a:cubicBezTo>
                  <a:pt x="8913" y="3812"/>
                  <a:pt x="9148" y="3961"/>
                  <a:pt x="9406" y="3961"/>
                </a:cubicBezTo>
                <a:lnTo>
                  <a:pt x="9406" y="3961"/>
                </a:lnTo>
                <a:cubicBezTo>
                  <a:pt x="9603" y="3961"/>
                  <a:pt x="9790" y="3874"/>
                  <a:pt x="9916" y="3723"/>
                </a:cubicBezTo>
                <a:lnTo>
                  <a:pt x="12110" y="1097"/>
                </a:lnTo>
                <a:cubicBezTo>
                  <a:pt x="12341" y="815"/>
                  <a:pt x="12302" y="400"/>
                  <a:pt x="12022" y="166"/>
                </a:cubicBezTo>
                <a:cubicBezTo>
                  <a:pt x="11898" y="62"/>
                  <a:pt x="11747" y="11"/>
                  <a:pt x="11597" y="11"/>
                </a:cubicBezTo>
                <a:close/>
                <a:moveTo>
                  <a:pt x="9406" y="3961"/>
                </a:moveTo>
                <a:cubicBezTo>
                  <a:pt x="9406" y="3961"/>
                  <a:pt x="9405" y="3961"/>
                  <a:pt x="9405" y="3961"/>
                </a:cubicBezTo>
                <a:lnTo>
                  <a:pt x="9407" y="3961"/>
                </a:lnTo>
                <a:cubicBezTo>
                  <a:pt x="9406" y="3961"/>
                  <a:pt x="9406" y="3961"/>
                  <a:pt x="9406" y="3961"/>
                </a:cubicBezTo>
                <a:close/>
                <a:moveTo>
                  <a:pt x="6949" y="1"/>
                </a:moveTo>
                <a:cubicBezTo>
                  <a:pt x="6703" y="1"/>
                  <a:pt x="6466" y="139"/>
                  <a:pt x="6351" y="375"/>
                </a:cubicBezTo>
                <a:lnTo>
                  <a:pt x="3692" y="5726"/>
                </a:lnTo>
                <a:cubicBezTo>
                  <a:pt x="3528" y="6055"/>
                  <a:pt x="3663" y="6454"/>
                  <a:pt x="3991" y="6618"/>
                </a:cubicBezTo>
                <a:cubicBezTo>
                  <a:pt x="4086" y="6665"/>
                  <a:pt x="4187" y="6687"/>
                  <a:pt x="4286" y="6687"/>
                </a:cubicBezTo>
                <a:cubicBezTo>
                  <a:pt x="4531" y="6687"/>
                  <a:pt x="4766" y="6552"/>
                  <a:pt x="4883" y="6318"/>
                </a:cubicBezTo>
                <a:lnTo>
                  <a:pt x="7542" y="966"/>
                </a:lnTo>
                <a:cubicBezTo>
                  <a:pt x="7708" y="638"/>
                  <a:pt x="7575" y="235"/>
                  <a:pt x="7243" y="71"/>
                </a:cubicBezTo>
                <a:cubicBezTo>
                  <a:pt x="7149" y="23"/>
                  <a:pt x="7048" y="1"/>
                  <a:pt x="6949" y="1"/>
                </a:cubicBezTo>
                <a:close/>
                <a:moveTo>
                  <a:pt x="7850" y="4586"/>
                </a:moveTo>
                <a:cubicBezTo>
                  <a:pt x="7655" y="4586"/>
                  <a:pt x="7462" y="4672"/>
                  <a:pt x="7331" y="4836"/>
                </a:cubicBezTo>
                <a:lnTo>
                  <a:pt x="6432" y="5933"/>
                </a:lnTo>
                <a:cubicBezTo>
                  <a:pt x="6199" y="6218"/>
                  <a:pt x="6241" y="6636"/>
                  <a:pt x="6526" y="6868"/>
                </a:cubicBezTo>
                <a:cubicBezTo>
                  <a:pt x="6649" y="6970"/>
                  <a:pt x="6798" y="7019"/>
                  <a:pt x="6946" y="7019"/>
                </a:cubicBezTo>
                <a:cubicBezTo>
                  <a:pt x="7139" y="7019"/>
                  <a:pt x="7329" y="6936"/>
                  <a:pt x="7461" y="6776"/>
                </a:cubicBezTo>
                <a:lnTo>
                  <a:pt x="8359" y="5679"/>
                </a:lnTo>
                <a:cubicBezTo>
                  <a:pt x="8597" y="5395"/>
                  <a:pt x="8558" y="4970"/>
                  <a:pt x="8271" y="4737"/>
                </a:cubicBezTo>
                <a:cubicBezTo>
                  <a:pt x="8147" y="4636"/>
                  <a:pt x="7998" y="4586"/>
                  <a:pt x="7850" y="4586"/>
                </a:cubicBezTo>
                <a:close/>
                <a:moveTo>
                  <a:pt x="16352" y="4659"/>
                </a:moveTo>
                <a:cubicBezTo>
                  <a:pt x="16203" y="4659"/>
                  <a:pt x="16052" y="4709"/>
                  <a:pt x="15929" y="4812"/>
                </a:cubicBezTo>
                <a:lnTo>
                  <a:pt x="13602" y="6742"/>
                </a:lnTo>
                <a:cubicBezTo>
                  <a:pt x="13318" y="6975"/>
                  <a:pt x="13280" y="7395"/>
                  <a:pt x="13515" y="7677"/>
                </a:cubicBezTo>
                <a:cubicBezTo>
                  <a:pt x="13646" y="7836"/>
                  <a:pt x="13835" y="7918"/>
                  <a:pt x="14026" y="7918"/>
                </a:cubicBezTo>
                <a:cubicBezTo>
                  <a:pt x="14176" y="7918"/>
                  <a:pt x="14326" y="7868"/>
                  <a:pt x="14450" y="7765"/>
                </a:cubicBezTo>
                <a:lnTo>
                  <a:pt x="14451" y="7765"/>
                </a:lnTo>
                <a:lnTo>
                  <a:pt x="16778" y="5837"/>
                </a:lnTo>
                <a:cubicBezTo>
                  <a:pt x="17060" y="5602"/>
                  <a:pt x="17100" y="5183"/>
                  <a:pt x="16865" y="4899"/>
                </a:cubicBezTo>
                <a:cubicBezTo>
                  <a:pt x="16733" y="4741"/>
                  <a:pt x="16543" y="4659"/>
                  <a:pt x="16352" y="4659"/>
                </a:cubicBezTo>
                <a:close/>
                <a:moveTo>
                  <a:pt x="16354" y="6"/>
                </a:moveTo>
                <a:cubicBezTo>
                  <a:pt x="16183" y="6"/>
                  <a:pt x="16012" y="71"/>
                  <a:pt x="15882" y="203"/>
                </a:cubicBezTo>
                <a:lnTo>
                  <a:pt x="8901" y="7215"/>
                </a:lnTo>
                <a:cubicBezTo>
                  <a:pt x="8643" y="7475"/>
                  <a:pt x="8644" y="7896"/>
                  <a:pt x="8904" y="8156"/>
                </a:cubicBezTo>
                <a:cubicBezTo>
                  <a:pt x="9034" y="8284"/>
                  <a:pt x="9204" y="8349"/>
                  <a:pt x="9373" y="8349"/>
                </a:cubicBezTo>
                <a:cubicBezTo>
                  <a:pt x="9544" y="8349"/>
                  <a:pt x="9715" y="8283"/>
                  <a:pt x="9844" y="8153"/>
                </a:cubicBezTo>
                <a:lnTo>
                  <a:pt x="16824" y="1140"/>
                </a:lnTo>
                <a:cubicBezTo>
                  <a:pt x="17084" y="879"/>
                  <a:pt x="17083" y="458"/>
                  <a:pt x="16823" y="200"/>
                </a:cubicBezTo>
                <a:cubicBezTo>
                  <a:pt x="16693" y="70"/>
                  <a:pt x="16523" y="6"/>
                  <a:pt x="16354" y="6"/>
                </a:cubicBezTo>
                <a:close/>
                <a:moveTo>
                  <a:pt x="11965" y="8348"/>
                </a:moveTo>
                <a:cubicBezTo>
                  <a:pt x="11820" y="8348"/>
                  <a:pt x="11675" y="8395"/>
                  <a:pt x="11552" y="8492"/>
                </a:cubicBezTo>
                <a:lnTo>
                  <a:pt x="10290" y="9489"/>
                </a:lnTo>
                <a:cubicBezTo>
                  <a:pt x="10001" y="9716"/>
                  <a:pt x="9953" y="10134"/>
                  <a:pt x="10181" y="10423"/>
                </a:cubicBezTo>
                <a:cubicBezTo>
                  <a:pt x="10312" y="10589"/>
                  <a:pt x="10506" y="10675"/>
                  <a:pt x="10702" y="10675"/>
                </a:cubicBezTo>
                <a:cubicBezTo>
                  <a:pt x="10847" y="10675"/>
                  <a:pt x="10992" y="10628"/>
                  <a:pt x="11115" y="10532"/>
                </a:cubicBezTo>
                <a:lnTo>
                  <a:pt x="12377" y="9535"/>
                </a:lnTo>
                <a:cubicBezTo>
                  <a:pt x="12666" y="9307"/>
                  <a:pt x="12714" y="8889"/>
                  <a:pt x="12486" y="8601"/>
                </a:cubicBezTo>
                <a:cubicBezTo>
                  <a:pt x="12355" y="8435"/>
                  <a:pt x="12161" y="8348"/>
                  <a:pt x="11965" y="8348"/>
                </a:cubicBezTo>
                <a:close/>
                <a:moveTo>
                  <a:pt x="16348" y="9314"/>
                </a:moveTo>
                <a:cubicBezTo>
                  <a:pt x="16248" y="9314"/>
                  <a:pt x="16147" y="9336"/>
                  <a:pt x="16053" y="9384"/>
                </a:cubicBezTo>
                <a:lnTo>
                  <a:pt x="10735" y="12077"/>
                </a:lnTo>
                <a:cubicBezTo>
                  <a:pt x="10405" y="12240"/>
                  <a:pt x="10272" y="12643"/>
                  <a:pt x="10438" y="12971"/>
                </a:cubicBezTo>
                <a:cubicBezTo>
                  <a:pt x="10556" y="13203"/>
                  <a:pt x="10790" y="13336"/>
                  <a:pt x="11032" y="13336"/>
                </a:cubicBezTo>
                <a:cubicBezTo>
                  <a:pt x="11135" y="13336"/>
                  <a:pt x="11239" y="13313"/>
                  <a:pt x="11336" y="13262"/>
                </a:cubicBezTo>
                <a:lnTo>
                  <a:pt x="11335" y="13262"/>
                </a:lnTo>
                <a:lnTo>
                  <a:pt x="16653" y="10571"/>
                </a:lnTo>
                <a:cubicBezTo>
                  <a:pt x="16977" y="10403"/>
                  <a:pt x="17106" y="10005"/>
                  <a:pt x="16941" y="9679"/>
                </a:cubicBezTo>
                <a:cubicBezTo>
                  <a:pt x="16824" y="9448"/>
                  <a:pt x="16590" y="9314"/>
                  <a:pt x="16348" y="9314"/>
                </a:cubicBezTo>
                <a:close/>
                <a:moveTo>
                  <a:pt x="4553" y="9245"/>
                </a:moveTo>
                <a:cubicBezTo>
                  <a:pt x="6331" y="9245"/>
                  <a:pt x="7778" y="10692"/>
                  <a:pt x="7778" y="12470"/>
                </a:cubicBezTo>
                <a:cubicBezTo>
                  <a:pt x="7778" y="14248"/>
                  <a:pt x="6331" y="15693"/>
                  <a:pt x="4553" y="15693"/>
                </a:cubicBezTo>
                <a:cubicBezTo>
                  <a:pt x="2776" y="15693"/>
                  <a:pt x="1329" y="14248"/>
                  <a:pt x="1329" y="12470"/>
                </a:cubicBezTo>
                <a:cubicBezTo>
                  <a:pt x="1329" y="10692"/>
                  <a:pt x="2776" y="9246"/>
                  <a:pt x="4553" y="9246"/>
                </a:cubicBezTo>
                <a:lnTo>
                  <a:pt x="4553" y="9245"/>
                </a:lnTo>
                <a:close/>
                <a:moveTo>
                  <a:pt x="4553" y="7917"/>
                </a:moveTo>
                <a:cubicBezTo>
                  <a:pt x="2043" y="7917"/>
                  <a:pt x="0" y="9959"/>
                  <a:pt x="0" y="12470"/>
                </a:cubicBezTo>
                <a:cubicBezTo>
                  <a:pt x="0" y="14981"/>
                  <a:pt x="2043" y="17024"/>
                  <a:pt x="4553" y="17024"/>
                </a:cubicBezTo>
                <a:cubicBezTo>
                  <a:pt x="7064" y="17024"/>
                  <a:pt x="9107" y="14981"/>
                  <a:pt x="9107" y="12470"/>
                </a:cubicBezTo>
                <a:cubicBezTo>
                  <a:pt x="9107" y="9959"/>
                  <a:pt x="7064" y="7917"/>
                  <a:pt x="4553" y="791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848" name="Google Shape;848;p69"/>
          <p:cNvSpPr/>
          <p:nvPr/>
        </p:nvSpPr>
        <p:spPr>
          <a:xfrm>
            <a:off x="7493183" y="4588243"/>
            <a:ext cx="862395" cy="862497"/>
          </a:xfrm>
          <a:custGeom>
            <a:rect b="b" l="l" r="r" t="t"/>
            <a:pathLst>
              <a:path extrusionOk="0" h="17021" w="17019">
                <a:moveTo>
                  <a:pt x="11601" y="3159"/>
                </a:moveTo>
                <a:cubicBezTo>
                  <a:pt x="11601" y="3159"/>
                  <a:pt x="11601" y="3160"/>
                  <a:pt x="11601" y="3160"/>
                </a:cubicBezTo>
                <a:lnTo>
                  <a:pt x="11601" y="3160"/>
                </a:lnTo>
                <a:cubicBezTo>
                  <a:pt x="11601" y="3160"/>
                  <a:pt x="11602" y="3159"/>
                  <a:pt x="11602" y="3159"/>
                </a:cubicBezTo>
                <a:close/>
                <a:moveTo>
                  <a:pt x="9819" y="2591"/>
                </a:moveTo>
                <a:cubicBezTo>
                  <a:pt x="9510" y="2591"/>
                  <a:pt x="9233" y="2808"/>
                  <a:pt x="9168" y="3121"/>
                </a:cubicBezTo>
                <a:cubicBezTo>
                  <a:pt x="9168" y="3121"/>
                  <a:pt x="9120" y="3351"/>
                  <a:pt x="9064" y="3612"/>
                </a:cubicBezTo>
                <a:cubicBezTo>
                  <a:pt x="8976" y="4015"/>
                  <a:pt x="9132" y="4432"/>
                  <a:pt x="9463" y="4679"/>
                </a:cubicBezTo>
                <a:cubicBezTo>
                  <a:pt x="9647" y="4817"/>
                  <a:pt x="9868" y="4887"/>
                  <a:pt x="10090" y="4887"/>
                </a:cubicBezTo>
                <a:cubicBezTo>
                  <a:pt x="10264" y="4887"/>
                  <a:pt x="10439" y="4844"/>
                  <a:pt x="10597" y="4757"/>
                </a:cubicBezTo>
                <a:cubicBezTo>
                  <a:pt x="11064" y="4502"/>
                  <a:pt x="11503" y="4489"/>
                  <a:pt x="11586" y="4489"/>
                </a:cubicBezTo>
                <a:cubicBezTo>
                  <a:pt x="11596" y="4489"/>
                  <a:pt x="11601" y="4489"/>
                  <a:pt x="11601" y="4489"/>
                </a:cubicBezTo>
                <a:cubicBezTo>
                  <a:pt x="11969" y="4489"/>
                  <a:pt x="12265" y="4191"/>
                  <a:pt x="12265" y="3824"/>
                </a:cubicBezTo>
                <a:cubicBezTo>
                  <a:pt x="12265" y="3459"/>
                  <a:pt x="11966" y="3164"/>
                  <a:pt x="11601" y="3160"/>
                </a:cubicBezTo>
                <a:lnTo>
                  <a:pt x="11601" y="3160"/>
                </a:lnTo>
                <a:cubicBezTo>
                  <a:pt x="11218" y="3165"/>
                  <a:pt x="10837" y="3233"/>
                  <a:pt x="10476" y="3361"/>
                </a:cubicBezTo>
                <a:cubicBezTo>
                  <a:pt x="10532" y="3004"/>
                  <a:pt x="10295" y="2668"/>
                  <a:pt x="9939" y="2602"/>
                </a:cubicBezTo>
                <a:cubicBezTo>
                  <a:pt x="9899" y="2594"/>
                  <a:pt x="9859" y="2591"/>
                  <a:pt x="9819" y="2591"/>
                </a:cubicBezTo>
                <a:close/>
                <a:moveTo>
                  <a:pt x="11664" y="5553"/>
                </a:moveTo>
                <a:cubicBezTo>
                  <a:pt x="11043" y="5553"/>
                  <a:pt x="10514" y="5756"/>
                  <a:pt x="10135" y="6140"/>
                </a:cubicBezTo>
                <a:cubicBezTo>
                  <a:pt x="9773" y="6507"/>
                  <a:pt x="9575" y="7021"/>
                  <a:pt x="9575" y="7591"/>
                </a:cubicBezTo>
                <a:cubicBezTo>
                  <a:pt x="9575" y="8467"/>
                  <a:pt x="10109" y="9411"/>
                  <a:pt x="11281" y="9411"/>
                </a:cubicBezTo>
                <a:cubicBezTo>
                  <a:pt x="11475" y="9411"/>
                  <a:pt x="11573" y="9403"/>
                  <a:pt x="11673" y="9378"/>
                </a:cubicBezTo>
                <a:cubicBezTo>
                  <a:pt x="11698" y="9377"/>
                  <a:pt x="11752" y="9374"/>
                  <a:pt x="11860" y="9374"/>
                </a:cubicBezTo>
                <a:cubicBezTo>
                  <a:pt x="12038" y="9374"/>
                  <a:pt x="12354" y="9757"/>
                  <a:pt x="12441" y="9951"/>
                </a:cubicBezTo>
                <a:cubicBezTo>
                  <a:pt x="12451" y="9978"/>
                  <a:pt x="12475" y="10064"/>
                  <a:pt x="12491" y="10127"/>
                </a:cubicBezTo>
                <a:cubicBezTo>
                  <a:pt x="12578" y="10456"/>
                  <a:pt x="12711" y="10954"/>
                  <a:pt x="13133" y="11312"/>
                </a:cubicBezTo>
                <a:cubicBezTo>
                  <a:pt x="13253" y="11413"/>
                  <a:pt x="13405" y="11469"/>
                  <a:pt x="13562" y="11469"/>
                </a:cubicBezTo>
                <a:lnTo>
                  <a:pt x="13563" y="11470"/>
                </a:lnTo>
                <a:cubicBezTo>
                  <a:pt x="13843" y="11470"/>
                  <a:pt x="14092" y="11296"/>
                  <a:pt x="14188" y="11033"/>
                </a:cubicBezTo>
                <a:cubicBezTo>
                  <a:pt x="14283" y="10772"/>
                  <a:pt x="14205" y="10478"/>
                  <a:pt x="13993" y="10297"/>
                </a:cubicBezTo>
                <a:cubicBezTo>
                  <a:pt x="13889" y="10209"/>
                  <a:pt x="13827" y="9976"/>
                  <a:pt x="13778" y="9787"/>
                </a:cubicBezTo>
                <a:cubicBezTo>
                  <a:pt x="13742" y="9658"/>
                  <a:pt x="13711" y="9535"/>
                  <a:pt x="13658" y="9416"/>
                </a:cubicBezTo>
                <a:cubicBezTo>
                  <a:pt x="13491" y="9035"/>
                  <a:pt x="12840" y="8046"/>
                  <a:pt x="11862" y="8046"/>
                </a:cubicBezTo>
                <a:cubicBezTo>
                  <a:pt x="11606" y="8046"/>
                  <a:pt x="11331" y="8082"/>
                  <a:pt x="11283" y="8082"/>
                </a:cubicBezTo>
                <a:cubicBezTo>
                  <a:pt x="11189" y="8082"/>
                  <a:pt x="10904" y="8082"/>
                  <a:pt x="10904" y="7591"/>
                </a:cubicBezTo>
                <a:cubicBezTo>
                  <a:pt x="10904" y="7120"/>
                  <a:pt x="11160" y="6883"/>
                  <a:pt x="11663" y="6883"/>
                </a:cubicBezTo>
                <a:cubicBezTo>
                  <a:pt x="11721" y="6883"/>
                  <a:pt x="11920" y="6909"/>
                  <a:pt x="12079" y="6930"/>
                </a:cubicBezTo>
                <a:cubicBezTo>
                  <a:pt x="12462" y="6980"/>
                  <a:pt x="12985" y="7049"/>
                  <a:pt x="13430" y="7049"/>
                </a:cubicBezTo>
                <a:cubicBezTo>
                  <a:pt x="13797" y="7049"/>
                  <a:pt x="14095" y="6751"/>
                  <a:pt x="14095" y="6384"/>
                </a:cubicBezTo>
                <a:cubicBezTo>
                  <a:pt x="14095" y="6016"/>
                  <a:pt x="13797" y="5720"/>
                  <a:pt x="13430" y="5720"/>
                </a:cubicBezTo>
                <a:cubicBezTo>
                  <a:pt x="13071" y="5720"/>
                  <a:pt x="12598" y="5658"/>
                  <a:pt x="12252" y="5611"/>
                </a:cubicBezTo>
                <a:cubicBezTo>
                  <a:pt x="11954" y="5573"/>
                  <a:pt x="11793" y="5553"/>
                  <a:pt x="11664" y="5553"/>
                </a:cubicBezTo>
                <a:close/>
                <a:moveTo>
                  <a:pt x="5554" y="3024"/>
                </a:moveTo>
                <a:cubicBezTo>
                  <a:pt x="5289" y="3024"/>
                  <a:pt x="5036" y="3183"/>
                  <a:pt x="4933" y="3447"/>
                </a:cubicBezTo>
                <a:cubicBezTo>
                  <a:pt x="4794" y="3804"/>
                  <a:pt x="4984" y="4205"/>
                  <a:pt x="5348" y="4323"/>
                </a:cubicBezTo>
                <a:cubicBezTo>
                  <a:pt x="5489" y="4386"/>
                  <a:pt x="5920" y="4631"/>
                  <a:pt x="5920" y="4916"/>
                </a:cubicBezTo>
                <a:cubicBezTo>
                  <a:pt x="5920" y="5129"/>
                  <a:pt x="5406" y="5448"/>
                  <a:pt x="5159" y="5601"/>
                </a:cubicBezTo>
                <a:cubicBezTo>
                  <a:pt x="5080" y="5651"/>
                  <a:pt x="4986" y="5704"/>
                  <a:pt x="4886" y="5762"/>
                </a:cubicBezTo>
                <a:cubicBezTo>
                  <a:pt x="4212" y="6149"/>
                  <a:pt x="3192" y="6736"/>
                  <a:pt x="3192" y="7857"/>
                </a:cubicBezTo>
                <a:cubicBezTo>
                  <a:pt x="3192" y="8692"/>
                  <a:pt x="3750" y="9584"/>
                  <a:pt x="5319" y="9584"/>
                </a:cubicBezTo>
                <a:lnTo>
                  <a:pt x="7081" y="9584"/>
                </a:lnTo>
                <a:cubicBezTo>
                  <a:pt x="7683" y="9584"/>
                  <a:pt x="7951" y="9790"/>
                  <a:pt x="7977" y="9852"/>
                </a:cubicBezTo>
                <a:cubicBezTo>
                  <a:pt x="7977" y="10229"/>
                  <a:pt x="7865" y="10506"/>
                  <a:pt x="7748" y="10800"/>
                </a:cubicBezTo>
                <a:cubicBezTo>
                  <a:pt x="7632" y="11088"/>
                  <a:pt x="7512" y="11384"/>
                  <a:pt x="7512" y="11744"/>
                </a:cubicBezTo>
                <a:cubicBezTo>
                  <a:pt x="7512" y="12246"/>
                  <a:pt x="7723" y="12641"/>
                  <a:pt x="7892" y="12958"/>
                </a:cubicBezTo>
                <a:cubicBezTo>
                  <a:pt x="7926" y="13024"/>
                  <a:pt x="7960" y="13087"/>
                  <a:pt x="7991" y="13148"/>
                </a:cubicBezTo>
                <a:cubicBezTo>
                  <a:pt x="7926" y="13079"/>
                  <a:pt x="7860" y="12999"/>
                  <a:pt x="7792" y="12916"/>
                </a:cubicBezTo>
                <a:cubicBezTo>
                  <a:pt x="7724" y="12832"/>
                  <a:pt x="7654" y="12747"/>
                  <a:pt x="7577" y="12661"/>
                </a:cubicBezTo>
                <a:cubicBezTo>
                  <a:pt x="7082" y="12115"/>
                  <a:pt x="6486" y="11940"/>
                  <a:pt x="5961" y="11785"/>
                </a:cubicBezTo>
                <a:cubicBezTo>
                  <a:pt x="5735" y="11719"/>
                  <a:pt x="5523" y="11657"/>
                  <a:pt x="5316" y="11568"/>
                </a:cubicBezTo>
                <a:cubicBezTo>
                  <a:pt x="5246" y="11537"/>
                  <a:pt x="5115" y="11482"/>
                  <a:pt x="5082" y="11449"/>
                </a:cubicBezTo>
                <a:cubicBezTo>
                  <a:pt x="5044" y="11400"/>
                  <a:pt x="5007" y="11312"/>
                  <a:pt x="5019" y="11044"/>
                </a:cubicBezTo>
                <a:cubicBezTo>
                  <a:pt x="5035" y="10677"/>
                  <a:pt x="4751" y="10367"/>
                  <a:pt x="4385" y="10352"/>
                </a:cubicBezTo>
                <a:cubicBezTo>
                  <a:pt x="4374" y="10351"/>
                  <a:pt x="4364" y="10351"/>
                  <a:pt x="4353" y="10351"/>
                </a:cubicBezTo>
                <a:cubicBezTo>
                  <a:pt x="4000" y="10351"/>
                  <a:pt x="3708" y="10629"/>
                  <a:pt x="3691" y="10985"/>
                </a:cubicBezTo>
                <a:cubicBezTo>
                  <a:pt x="3675" y="11358"/>
                  <a:pt x="3699" y="11842"/>
                  <a:pt x="4039" y="12273"/>
                </a:cubicBezTo>
                <a:cubicBezTo>
                  <a:pt x="4267" y="12563"/>
                  <a:pt x="4581" y="12699"/>
                  <a:pt x="4790" y="12789"/>
                </a:cubicBezTo>
                <a:cubicBezTo>
                  <a:pt x="5069" y="12910"/>
                  <a:pt x="5344" y="12991"/>
                  <a:pt x="5586" y="13062"/>
                </a:cubicBezTo>
                <a:cubicBezTo>
                  <a:pt x="6072" y="13204"/>
                  <a:pt x="6358" y="13298"/>
                  <a:pt x="6590" y="13554"/>
                </a:cubicBezTo>
                <a:cubicBezTo>
                  <a:pt x="6647" y="13615"/>
                  <a:pt x="6702" y="13684"/>
                  <a:pt x="6763" y="13757"/>
                </a:cubicBezTo>
                <a:cubicBezTo>
                  <a:pt x="6916" y="13946"/>
                  <a:pt x="7092" y="14159"/>
                  <a:pt x="7331" y="14339"/>
                </a:cubicBezTo>
                <a:cubicBezTo>
                  <a:pt x="7657" y="14581"/>
                  <a:pt x="8042" y="14704"/>
                  <a:pt x="8476" y="14704"/>
                </a:cubicBezTo>
                <a:cubicBezTo>
                  <a:pt x="9043" y="14704"/>
                  <a:pt x="9440" y="14220"/>
                  <a:pt x="9440" y="13528"/>
                </a:cubicBezTo>
                <a:cubicBezTo>
                  <a:pt x="9440" y="13038"/>
                  <a:pt x="9232" y="12648"/>
                  <a:pt x="9066" y="12334"/>
                </a:cubicBezTo>
                <a:lnTo>
                  <a:pt x="9067" y="12334"/>
                </a:lnTo>
                <a:cubicBezTo>
                  <a:pt x="8947" y="12108"/>
                  <a:pt x="8843" y="11913"/>
                  <a:pt x="8843" y="11744"/>
                </a:cubicBezTo>
                <a:cubicBezTo>
                  <a:pt x="8843" y="11641"/>
                  <a:pt x="8907" y="11481"/>
                  <a:pt x="8982" y="11296"/>
                </a:cubicBezTo>
                <a:cubicBezTo>
                  <a:pt x="9120" y="10953"/>
                  <a:pt x="9308" y="10486"/>
                  <a:pt x="9308" y="9850"/>
                </a:cubicBezTo>
                <a:cubicBezTo>
                  <a:pt x="9308" y="9356"/>
                  <a:pt x="9034" y="8906"/>
                  <a:pt x="8556" y="8617"/>
                </a:cubicBezTo>
                <a:cubicBezTo>
                  <a:pt x="8165" y="8380"/>
                  <a:pt x="7656" y="8254"/>
                  <a:pt x="7082" y="8254"/>
                </a:cubicBezTo>
                <a:lnTo>
                  <a:pt x="5320" y="8254"/>
                </a:lnTo>
                <a:cubicBezTo>
                  <a:pt x="4947" y="8254"/>
                  <a:pt x="4668" y="8178"/>
                  <a:pt x="4573" y="8051"/>
                </a:cubicBezTo>
                <a:cubicBezTo>
                  <a:pt x="4522" y="7983"/>
                  <a:pt x="4522" y="7894"/>
                  <a:pt x="4522" y="7856"/>
                </a:cubicBezTo>
                <a:cubicBezTo>
                  <a:pt x="4522" y="7505"/>
                  <a:pt x="5115" y="7162"/>
                  <a:pt x="5549" y="6913"/>
                </a:cubicBezTo>
                <a:cubicBezTo>
                  <a:pt x="5659" y="6851"/>
                  <a:pt x="5762" y="6792"/>
                  <a:pt x="5859" y="6731"/>
                </a:cubicBezTo>
                <a:cubicBezTo>
                  <a:pt x="6380" y="6408"/>
                  <a:pt x="7249" y="5869"/>
                  <a:pt x="7249" y="4916"/>
                </a:cubicBezTo>
                <a:cubicBezTo>
                  <a:pt x="7249" y="3917"/>
                  <a:pt x="6359" y="3294"/>
                  <a:pt x="5832" y="3084"/>
                </a:cubicBezTo>
                <a:cubicBezTo>
                  <a:pt x="5741" y="3043"/>
                  <a:pt x="5647" y="3024"/>
                  <a:pt x="5554" y="3024"/>
                </a:cubicBezTo>
                <a:close/>
                <a:moveTo>
                  <a:pt x="8510" y="1331"/>
                </a:moveTo>
                <a:cubicBezTo>
                  <a:pt x="12468" y="1331"/>
                  <a:pt x="15689" y="4552"/>
                  <a:pt x="15689" y="8510"/>
                </a:cubicBezTo>
                <a:cubicBezTo>
                  <a:pt x="15689" y="12470"/>
                  <a:pt x="12468" y="15691"/>
                  <a:pt x="8510" y="15691"/>
                </a:cubicBezTo>
                <a:cubicBezTo>
                  <a:pt x="4551" y="15691"/>
                  <a:pt x="1331" y="12470"/>
                  <a:pt x="1331" y="8510"/>
                </a:cubicBezTo>
                <a:cubicBezTo>
                  <a:pt x="1331" y="4552"/>
                  <a:pt x="4551" y="1331"/>
                  <a:pt x="8510" y="1331"/>
                </a:cubicBezTo>
                <a:close/>
                <a:moveTo>
                  <a:pt x="8510" y="1"/>
                </a:moveTo>
                <a:cubicBezTo>
                  <a:pt x="6237" y="1"/>
                  <a:pt x="4100" y="886"/>
                  <a:pt x="2492" y="2493"/>
                </a:cubicBezTo>
                <a:cubicBezTo>
                  <a:pt x="886" y="4100"/>
                  <a:pt x="1" y="6237"/>
                  <a:pt x="1" y="8510"/>
                </a:cubicBezTo>
                <a:cubicBezTo>
                  <a:pt x="1" y="10784"/>
                  <a:pt x="884" y="12921"/>
                  <a:pt x="2492" y="14527"/>
                </a:cubicBezTo>
                <a:cubicBezTo>
                  <a:pt x="4101" y="16135"/>
                  <a:pt x="6238" y="17020"/>
                  <a:pt x="8510" y="17020"/>
                </a:cubicBezTo>
                <a:cubicBezTo>
                  <a:pt x="10783" y="17020"/>
                  <a:pt x="12919" y="16135"/>
                  <a:pt x="14527" y="14527"/>
                </a:cubicBezTo>
                <a:cubicBezTo>
                  <a:pt x="16134" y="12920"/>
                  <a:pt x="17019" y="10783"/>
                  <a:pt x="17019" y="8510"/>
                </a:cubicBezTo>
                <a:cubicBezTo>
                  <a:pt x="17019" y="6238"/>
                  <a:pt x="16134" y="4100"/>
                  <a:pt x="14527" y="2493"/>
                </a:cubicBezTo>
                <a:cubicBezTo>
                  <a:pt x="12919" y="887"/>
                  <a:pt x="10784" y="1"/>
                  <a:pt x="85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849" name="Google Shape;849;p69"/>
          <p:cNvSpPr/>
          <p:nvPr/>
        </p:nvSpPr>
        <p:spPr>
          <a:xfrm>
            <a:off x="5635834" y="4588192"/>
            <a:ext cx="869337" cy="862598"/>
          </a:xfrm>
          <a:custGeom>
            <a:rect b="b" l="l" r="r" t="t"/>
            <a:pathLst>
              <a:path extrusionOk="0" h="17023" w="17156">
                <a:moveTo>
                  <a:pt x="899" y="3"/>
                </a:moveTo>
                <a:cubicBezTo>
                  <a:pt x="792" y="3"/>
                  <a:pt x="684" y="24"/>
                  <a:pt x="581" y="66"/>
                </a:cubicBezTo>
                <a:cubicBezTo>
                  <a:pt x="270" y="196"/>
                  <a:pt x="68" y="498"/>
                  <a:pt x="68" y="834"/>
                </a:cubicBezTo>
                <a:cubicBezTo>
                  <a:pt x="68" y="1293"/>
                  <a:pt x="440" y="1665"/>
                  <a:pt x="899" y="1665"/>
                </a:cubicBezTo>
                <a:cubicBezTo>
                  <a:pt x="1235" y="1665"/>
                  <a:pt x="1539" y="1463"/>
                  <a:pt x="1666" y="1152"/>
                </a:cubicBezTo>
                <a:cubicBezTo>
                  <a:pt x="1796" y="842"/>
                  <a:pt x="1724" y="484"/>
                  <a:pt x="1486" y="247"/>
                </a:cubicBezTo>
                <a:cubicBezTo>
                  <a:pt x="1327" y="87"/>
                  <a:pt x="1115" y="3"/>
                  <a:pt x="899" y="3"/>
                </a:cubicBezTo>
                <a:close/>
                <a:moveTo>
                  <a:pt x="4920" y="2795"/>
                </a:moveTo>
                <a:cubicBezTo>
                  <a:pt x="4704" y="2795"/>
                  <a:pt x="4492" y="2879"/>
                  <a:pt x="4332" y="3038"/>
                </a:cubicBezTo>
                <a:cubicBezTo>
                  <a:pt x="4095" y="3277"/>
                  <a:pt x="4023" y="3634"/>
                  <a:pt x="4153" y="3944"/>
                </a:cubicBezTo>
                <a:cubicBezTo>
                  <a:pt x="4281" y="4254"/>
                  <a:pt x="4584" y="4457"/>
                  <a:pt x="4920" y="4457"/>
                </a:cubicBezTo>
                <a:cubicBezTo>
                  <a:pt x="5379" y="4457"/>
                  <a:pt x="5751" y="4085"/>
                  <a:pt x="5751" y="3626"/>
                </a:cubicBezTo>
                <a:cubicBezTo>
                  <a:pt x="5751" y="3290"/>
                  <a:pt x="5548" y="2986"/>
                  <a:pt x="5238" y="2858"/>
                </a:cubicBezTo>
                <a:cubicBezTo>
                  <a:pt x="5135" y="2816"/>
                  <a:pt x="5027" y="2795"/>
                  <a:pt x="4920" y="2795"/>
                </a:cubicBezTo>
                <a:close/>
                <a:moveTo>
                  <a:pt x="9238" y="0"/>
                </a:moveTo>
                <a:cubicBezTo>
                  <a:pt x="9091" y="0"/>
                  <a:pt x="8944" y="49"/>
                  <a:pt x="8820" y="148"/>
                </a:cubicBezTo>
                <a:cubicBezTo>
                  <a:pt x="8535" y="379"/>
                  <a:pt x="8491" y="797"/>
                  <a:pt x="8721" y="1083"/>
                </a:cubicBezTo>
                <a:cubicBezTo>
                  <a:pt x="8769" y="1145"/>
                  <a:pt x="9134" y="1687"/>
                  <a:pt x="9134" y="1687"/>
                </a:cubicBezTo>
                <a:lnTo>
                  <a:pt x="9135" y="1687"/>
                </a:lnTo>
                <a:cubicBezTo>
                  <a:pt x="9473" y="2187"/>
                  <a:pt x="9974" y="2551"/>
                  <a:pt x="10555" y="2717"/>
                </a:cubicBezTo>
                <a:cubicBezTo>
                  <a:pt x="11151" y="2889"/>
                  <a:pt x="11879" y="3097"/>
                  <a:pt x="12551" y="3510"/>
                </a:cubicBezTo>
                <a:cubicBezTo>
                  <a:pt x="12941" y="3751"/>
                  <a:pt x="13295" y="4044"/>
                  <a:pt x="13607" y="4378"/>
                </a:cubicBezTo>
                <a:cubicBezTo>
                  <a:pt x="13738" y="4519"/>
                  <a:pt x="13915" y="4590"/>
                  <a:pt x="14093" y="4590"/>
                </a:cubicBezTo>
                <a:cubicBezTo>
                  <a:pt x="14256" y="4590"/>
                  <a:pt x="14419" y="4530"/>
                  <a:pt x="14547" y="4411"/>
                </a:cubicBezTo>
                <a:cubicBezTo>
                  <a:pt x="14815" y="4162"/>
                  <a:pt x="14829" y="3741"/>
                  <a:pt x="14580" y="3472"/>
                </a:cubicBezTo>
                <a:cubicBezTo>
                  <a:pt x="14186" y="3050"/>
                  <a:pt x="13738" y="2682"/>
                  <a:pt x="13248" y="2378"/>
                </a:cubicBezTo>
                <a:cubicBezTo>
                  <a:pt x="12420" y="1869"/>
                  <a:pt x="11531" y="1615"/>
                  <a:pt x="10920" y="1441"/>
                </a:cubicBezTo>
                <a:cubicBezTo>
                  <a:pt x="10642" y="1360"/>
                  <a:pt x="10399" y="1185"/>
                  <a:pt x="10237" y="943"/>
                </a:cubicBezTo>
                <a:cubicBezTo>
                  <a:pt x="10237" y="943"/>
                  <a:pt x="9809" y="313"/>
                  <a:pt x="9755" y="247"/>
                </a:cubicBezTo>
                <a:cubicBezTo>
                  <a:pt x="9624" y="85"/>
                  <a:pt x="9432" y="0"/>
                  <a:pt x="9238" y="0"/>
                </a:cubicBezTo>
                <a:close/>
                <a:moveTo>
                  <a:pt x="6449" y="5620"/>
                </a:moveTo>
                <a:cubicBezTo>
                  <a:pt x="5990" y="5620"/>
                  <a:pt x="5618" y="5992"/>
                  <a:pt x="5618" y="6451"/>
                </a:cubicBezTo>
                <a:cubicBezTo>
                  <a:pt x="5618" y="6788"/>
                  <a:pt x="5821" y="7090"/>
                  <a:pt x="6131" y="7219"/>
                </a:cubicBezTo>
                <a:cubicBezTo>
                  <a:pt x="6234" y="7261"/>
                  <a:pt x="6342" y="7282"/>
                  <a:pt x="6449" y="7282"/>
                </a:cubicBezTo>
                <a:cubicBezTo>
                  <a:pt x="6665" y="7282"/>
                  <a:pt x="6877" y="7198"/>
                  <a:pt x="7037" y="7038"/>
                </a:cubicBezTo>
                <a:cubicBezTo>
                  <a:pt x="7274" y="6801"/>
                  <a:pt x="7346" y="6443"/>
                  <a:pt x="7216" y="6133"/>
                </a:cubicBezTo>
                <a:cubicBezTo>
                  <a:pt x="7089" y="5822"/>
                  <a:pt x="6785" y="5620"/>
                  <a:pt x="6449" y="5620"/>
                </a:cubicBezTo>
                <a:close/>
                <a:moveTo>
                  <a:pt x="15391" y="5354"/>
                </a:moveTo>
                <a:cubicBezTo>
                  <a:pt x="15309" y="5354"/>
                  <a:pt x="15226" y="5369"/>
                  <a:pt x="15146" y="5401"/>
                </a:cubicBezTo>
                <a:cubicBezTo>
                  <a:pt x="14804" y="5536"/>
                  <a:pt x="14637" y="5922"/>
                  <a:pt x="14771" y="6264"/>
                </a:cubicBezTo>
                <a:cubicBezTo>
                  <a:pt x="14941" y="6693"/>
                  <a:pt x="15085" y="7298"/>
                  <a:pt x="15213" y="8116"/>
                </a:cubicBezTo>
                <a:cubicBezTo>
                  <a:pt x="15263" y="8439"/>
                  <a:pt x="15541" y="8678"/>
                  <a:pt x="15869" y="8678"/>
                </a:cubicBezTo>
                <a:cubicBezTo>
                  <a:pt x="15903" y="8678"/>
                  <a:pt x="15937" y="8675"/>
                  <a:pt x="15971" y="8670"/>
                </a:cubicBezTo>
                <a:cubicBezTo>
                  <a:pt x="16334" y="8613"/>
                  <a:pt x="16583" y="8274"/>
                  <a:pt x="16527" y="7911"/>
                </a:cubicBezTo>
                <a:cubicBezTo>
                  <a:pt x="16382" y="6981"/>
                  <a:pt x="16217" y="6303"/>
                  <a:pt x="16008" y="5775"/>
                </a:cubicBezTo>
                <a:cubicBezTo>
                  <a:pt x="15905" y="5514"/>
                  <a:pt x="15655" y="5354"/>
                  <a:pt x="15391" y="5354"/>
                </a:cubicBezTo>
                <a:close/>
                <a:moveTo>
                  <a:pt x="10404" y="7980"/>
                </a:moveTo>
                <a:cubicBezTo>
                  <a:pt x="10188" y="7980"/>
                  <a:pt x="9976" y="8064"/>
                  <a:pt x="9817" y="8224"/>
                </a:cubicBezTo>
                <a:cubicBezTo>
                  <a:pt x="9579" y="8461"/>
                  <a:pt x="9507" y="8819"/>
                  <a:pt x="9637" y="9129"/>
                </a:cubicBezTo>
                <a:cubicBezTo>
                  <a:pt x="9765" y="9440"/>
                  <a:pt x="10068" y="9642"/>
                  <a:pt x="10404" y="9642"/>
                </a:cubicBezTo>
                <a:cubicBezTo>
                  <a:pt x="10863" y="9642"/>
                  <a:pt x="11235" y="9270"/>
                  <a:pt x="11235" y="8811"/>
                </a:cubicBezTo>
                <a:cubicBezTo>
                  <a:pt x="11235" y="8474"/>
                  <a:pt x="11033" y="8172"/>
                  <a:pt x="10722" y="8043"/>
                </a:cubicBezTo>
                <a:cubicBezTo>
                  <a:pt x="10619" y="8001"/>
                  <a:pt x="10511" y="7980"/>
                  <a:pt x="10404" y="7980"/>
                </a:cubicBezTo>
                <a:close/>
                <a:moveTo>
                  <a:pt x="7512" y="8445"/>
                </a:moveTo>
                <a:cubicBezTo>
                  <a:pt x="7296" y="8445"/>
                  <a:pt x="7084" y="8529"/>
                  <a:pt x="6925" y="8688"/>
                </a:cubicBezTo>
                <a:cubicBezTo>
                  <a:pt x="6688" y="8927"/>
                  <a:pt x="6616" y="9284"/>
                  <a:pt x="6744" y="9594"/>
                </a:cubicBezTo>
                <a:cubicBezTo>
                  <a:pt x="6874" y="9904"/>
                  <a:pt x="7177" y="10107"/>
                  <a:pt x="7513" y="10107"/>
                </a:cubicBezTo>
                <a:cubicBezTo>
                  <a:pt x="7971" y="10107"/>
                  <a:pt x="8344" y="9735"/>
                  <a:pt x="8344" y="9276"/>
                </a:cubicBezTo>
                <a:cubicBezTo>
                  <a:pt x="8344" y="8940"/>
                  <a:pt x="8141" y="8637"/>
                  <a:pt x="7831" y="8509"/>
                </a:cubicBezTo>
                <a:cubicBezTo>
                  <a:pt x="7728" y="8466"/>
                  <a:pt x="7619" y="8445"/>
                  <a:pt x="7512" y="8445"/>
                </a:cubicBezTo>
                <a:close/>
                <a:moveTo>
                  <a:pt x="1284" y="8353"/>
                </a:moveTo>
                <a:cubicBezTo>
                  <a:pt x="1251" y="8353"/>
                  <a:pt x="1217" y="8356"/>
                  <a:pt x="1182" y="8361"/>
                </a:cubicBezTo>
                <a:cubicBezTo>
                  <a:pt x="822" y="8418"/>
                  <a:pt x="574" y="8753"/>
                  <a:pt x="626" y="9113"/>
                </a:cubicBezTo>
                <a:cubicBezTo>
                  <a:pt x="719" y="9716"/>
                  <a:pt x="890" y="10579"/>
                  <a:pt x="1165" y="11276"/>
                </a:cubicBezTo>
                <a:cubicBezTo>
                  <a:pt x="1265" y="11529"/>
                  <a:pt x="1510" y="11696"/>
                  <a:pt x="1783" y="11697"/>
                </a:cubicBezTo>
                <a:lnTo>
                  <a:pt x="1783" y="11697"/>
                </a:lnTo>
                <a:cubicBezTo>
                  <a:pt x="2252" y="11696"/>
                  <a:pt x="2574" y="11223"/>
                  <a:pt x="2401" y="10788"/>
                </a:cubicBezTo>
                <a:cubicBezTo>
                  <a:pt x="2222" y="10333"/>
                  <a:pt x="2058" y="9665"/>
                  <a:pt x="1939" y="8908"/>
                </a:cubicBezTo>
                <a:cubicBezTo>
                  <a:pt x="1885" y="8584"/>
                  <a:pt x="1603" y="8353"/>
                  <a:pt x="1284" y="8353"/>
                </a:cubicBezTo>
                <a:close/>
                <a:moveTo>
                  <a:pt x="1783" y="11697"/>
                </a:moveTo>
                <a:cubicBezTo>
                  <a:pt x="1783" y="11697"/>
                  <a:pt x="1783" y="11697"/>
                  <a:pt x="1783" y="11697"/>
                </a:cubicBezTo>
                <a:lnTo>
                  <a:pt x="1784" y="11697"/>
                </a:lnTo>
                <a:cubicBezTo>
                  <a:pt x="1784" y="11697"/>
                  <a:pt x="1783" y="11697"/>
                  <a:pt x="1783" y="11697"/>
                </a:cubicBezTo>
                <a:close/>
                <a:moveTo>
                  <a:pt x="11502" y="11404"/>
                </a:moveTo>
                <a:cubicBezTo>
                  <a:pt x="11043" y="11404"/>
                  <a:pt x="10671" y="11776"/>
                  <a:pt x="10671" y="12235"/>
                </a:cubicBezTo>
                <a:cubicBezTo>
                  <a:pt x="10671" y="12571"/>
                  <a:pt x="10872" y="12873"/>
                  <a:pt x="11184" y="13002"/>
                </a:cubicBezTo>
                <a:cubicBezTo>
                  <a:pt x="11286" y="13045"/>
                  <a:pt x="11394" y="13065"/>
                  <a:pt x="11500" y="13065"/>
                </a:cubicBezTo>
                <a:cubicBezTo>
                  <a:pt x="11717" y="13065"/>
                  <a:pt x="11930" y="12981"/>
                  <a:pt x="12089" y="12822"/>
                </a:cubicBezTo>
                <a:cubicBezTo>
                  <a:pt x="12326" y="12584"/>
                  <a:pt x="12397" y="12227"/>
                  <a:pt x="12269" y="11917"/>
                </a:cubicBezTo>
                <a:cubicBezTo>
                  <a:pt x="12140" y="11606"/>
                  <a:pt x="11837" y="11404"/>
                  <a:pt x="11502" y="11404"/>
                </a:cubicBezTo>
                <a:close/>
                <a:moveTo>
                  <a:pt x="4787" y="4"/>
                </a:moveTo>
                <a:cubicBezTo>
                  <a:pt x="4513" y="4"/>
                  <a:pt x="4255" y="176"/>
                  <a:pt x="4159" y="449"/>
                </a:cubicBezTo>
                <a:cubicBezTo>
                  <a:pt x="4038" y="796"/>
                  <a:pt x="4221" y="1174"/>
                  <a:pt x="4567" y="1296"/>
                </a:cubicBezTo>
                <a:cubicBezTo>
                  <a:pt x="5435" y="1603"/>
                  <a:pt x="6190" y="2162"/>
                  <a:pt x="6738" y="2901"/>
                </a:cubicBezTo>
                <a:cubicBezTo>
                  <a:pt x="6830" y="3026"/>
                  <a:pt x="6918" y="3159"/>
                  <a:pt x="7011" y="3299"/>
                </a:cubicBezTo>
                <a:cubicBezTo>
                  <a:pt x="7256" y="3670"/>
                  <a:pt x="7511" y="4051"/>
                  <a:pt x="7885" y="4375"/>
                </a:cubicBezTo>
                <a:cubicBezTo>
                  <a:pt x="8483" y="4892"/>
                  <a:pt x="9191" y="5094"/>
                  <a:pt x="9877" y="5291"/>
                </a:cubicBezTo>
                <a:cubicBezTo>
                  <a:pt x="10350" y="5426"/>
                  <a:pt x="10797" y="5554"/>
                  <a:pt x="11159" y="5776"/>
                </a:cubicBezTo>
                <a:cubicBezTo>
                  <a:pt x="11628" y="6065"/>
                  <a:pt x="12027" y="6576"/>
                  <a:pt x="12278" y="7214"/>
                </a:cubicBezTo>
                <a:cubicBezTo>
                  <a:pt x="12548" y="7897"/>
                  <a:pt x="12636" y="8660"/>
                  <a:pt x="12682" y="9250"/>
                </a:cubicBezTo>
                <a:cubicBezTo>
                  <a:pt x="12686" y="9307"/>
                  <a:pt x="12690" y="9365"/>
                  <a:pt x="12695" y="9421"/>
                </a:cubicBezTo>
                <a:cubicBezTo>
                  <a:pt x="12752" y="10188"/>
                  <a:pt x="12818" y="11056"/>
                  <a:pt x="13338" y="11780"/>
                </a:cubicBezTo>
                <a:cubicBezTo>
                  <a:pt x="13737" y="12335"/>
                  <a:pt x="14215" y="12592"/>
                  <a:pt x="14675" y="12840"/>
                </a:cubicBezTo>
                <a:cubicBezTo>
                  <a:pt x="15077" y="13058"/>
                  <a:pt x="15493" y="13281"/>
                  <a:pt x="15936" y="13753"/>
                </a:cubicBezTo>
                <a:cubicBezTo>
                  <a:pt x="16066" y="13892"/>
                  <a:pt x="16243" y="13962"/>
                  <a:pt x="16420" y="13962"/>
                </a:cubicBezTo>
                <a:cubicBezTo>
                  <a:pt x="16583" y="13962"/>
                  <a:pt x="16746" y="13903"/>
                  <a:pt x="16875" y="13782"/>
                </a:cubicBezTo>
                <a:cubicBezTo>
                  <a:pt x="17143" y="13531"/>
                  <a:pt x="17156" y="13110"/>
                  <a:pt x="16905" y="12843"/>
                </a:cubicBezTo>
                <a:cubicBezTo>
                  <a:pt x="16313" y="12214"/>
                  <a:pt x="15754" y="11912"/>
                  <a:pt x="15305" y="11670"/>
                </a:cubicBezTo>
                <a:cubicBezTo>
                  <a:pt x="14918" y="11460"/>
                  <a:pt x="14638" y="11310"/>
                  <a:pt x="14418" y="11003"/>
                </a:cubicBezTo>
                <a:cubicBezTo>
                  <a:pt x="14114" y="10582"/>
                  <a:pt x="14070" y="9970"/>
                  <a:pt x="14021" y="9321"/>
                </a:cubicBezTo>
                <a:cubicBezTo>
                  <a:pt x="14015" y="9263"/>
                  <a:pt x="14012" y="9204"/>
                  <a:pt x="14008" y="9146"/>
                </a:cubicBezTo>
                <a:cubicBezTo>
                  <a:pt x="13953" y="8464"/>
                  <a:pt x="13849" y="7572"/>
                  <a:pt x="13514" y="6724"/>
                </a:cubicBezTo>
                <a:cubicBezTo>
                  <a:pt x="13262" y="6086"/>
                  <a:pt x="12769" y="5206"/>
                  <a:pt x="11855" y="4643"/>
                </a:cubicBezTo>
                <a:cubicBezTo>
                  <a:pt x="11338" y="4325"/>
                  <a:pt x="10780" y="4166"/>
                  <a:pt x="10242" y="4011"/>
                </a:cubicBezTo>
                <a:cubicBezTo>
                  <a:pt x="9671" y="3848"/>
                  <a:pt x="9130" y="3693"/>
                  <a:pt x="8754" y="3369"/>
                </a:cubicBezTo>
                <a:cubicBezTo>
                  <a:pt x="8518" y="3164"/>
                  <a:pt x="8324" y="2873"/>
                  <a:pt x="8120" y="2564"/>
                </a:cubicBezTo>
                <a:cubicBezTo>
                  <a:pt x="8021" y="2415"/>
                  <a:pt x="7919" y="2264"/>
                  <a:pt x="7809" y="2113"/>
                </a:cubicBezTo>
                <a:cubicBezTo>
                  <a:pt x="7102" y="1158"/>
                  <a:pt x="6126" y="437"/>
                  <a:pt x="5006" y="41"/>
                </a:cubicBezTo>
                <a:cubicBezTo>
                  <a:pt x="4934" y="16"/>
                  <a:pt x="4860" y="4"/>
                  <a:pt x="4787" y="4"/>
                </a:cubicBezTo>
                <a:close/>
                <a:moveTo>
                  <a:pt x="736" y="3066"/>
                </a:moveTo>
                <a:cubicBezTo>
                  <a:pt x="573" y="3066"/>
                  <a:pt x="409" y="3125"/>
                  <a:pt x="282" y="3246"/>
                </a:cubicBezTo>
                <a:cubicBezTo>
                  <a:pt x="15" y="3496"/>
                  <a:pt x="1" y="3914"/>
                  <a:pt x="247" y="4181"/>
                </a:cubicBezTo>
                <a:cubicBezTo>
                  <a:pt x="839" y="4810"/>
                  <a:pt x="1399" y="5112"/>
                  <a:pt x="1847" y="5354"/>
                </a:cubicBezTo>
                <a:cubicBezTo>
                  <a:pt x="2235" y="5562"/>
                  <a:pt x="2515" y="5714"/>
                  <a:pt x="2735" y="6021"/>
                </a:cubicBezTo>
                <a:cubicBezTo>
                  <a:pt x="3037" y="6442"/>
                  <a:pt x="3083" y="7054"/>
                  <a:pt x="3132" y="7703"/>
                </a:cubicBezTo>
                <a:cubicBezTo>
                  <a:pt x="3136" y="7761"/>
                  <a:pt x="3141" y="7820"/>
                  <a:pt x="3145" y="7878"/>
                </a:cubicBezTo>
                <a:cubicBezTo>
                  <a:pt x="3199" y="8560"/>
                  <a:pt x="3303" y="9452"/>
                  <a:pt x="3638" y="10300"/>
                </a:cubicBezTo>
                <a:cubicBezTo>
                  <a:pt x="3890" y="10938"/>
                  <a:pt x="4383" y="11818"/>
                  <a:pt x="5297" y="12381"/>
                </a:cubicBezTo>
                <a:cubicBezTo>
                  <a:pt x="5814" y="12699"/>
                  <a:pt x="6371" y="12859"/>
                  <a:pt x="6910" y="13013"/>
                </a:cubicBezTo>
                <a:cubicBezTo>
                  <a:pt x="7482" y="13175"/>
                  <a:pt x="8022" y="13329"/>
                  <a:pt x="8398" y="13655"/>
                </a:cubicBezTo>
                <a:cubicBezTo>
                  <a:pt x="8634" y="13860"/>
                  <a:pt x="8828" y="14151"/>
                  <a:pt x="9033" y="14460"/>
                </a:cubicBezTo>
                <a:cubicBezTo>
                  <a:pt x="9132" y="14607"/>
                  <a:pt x="9232" y="14760"/>
                  <a:pt x="9344" y="14911"/>
                </a:cubicBezTo>
                <a:cubicBezTo>
                  <a:pt x="10049" y="15866"/>
                  <a:pt x="11025" y="16587"/>
                  <a:pt x="12147" y="16983"/>
                </a:cubicBezTo>
                <a:cubicBezTo>
                  <a:pt x="12219" y="17008"/>
                  <a:pt x="12293" y="17020"/>
                  <a:pt x="12366" y="17020"/>
                </a:cubicBezTo>
                <a:cubicBezTo>
                  <a:pt x="12640" y="17020"/>
                  <a:pt x="12897" y="16849"/>
                  <a:pt x="12993" y="16575"/>
                </a:cubicBezTo>
                <a:cubicBezTo>
                  <a:pt x="13115" y="16228"/>
                  <a:pt x="12933" y="15850"/>
                  <a:pt x="12586" y="15728"/>
                </a:cubicBezTo>
                <a:cubicBezTo>
                  <a:pt x="11718" y="15421"/>
                  <a:pt x="10962" y="14862"/>
                  <a:pt x="10415" y="14123"/>
                </a:cubicBezTo>
                <a:cubicBezTo>
                  <a:pt x="10323" y="13998"/>
                  <a:pt x="10235" y="13865"/>
                  <a:pt x="10142" y="13725"/>
                </a:cubicBezTo>
                <a:cubicBezTo>
                  <a:pt x="9895" y="13356"/>
                  <a:pt x="9642" y="12973"/>
                  <a:pt x="9267" y="12650"/>
                </a:cubicBezTo>
                <a:cubicBezTo>
                  <a:pt x="8670" y="12132"/>
                  <a:pt x="7962" y="11930"/>
                  <a:pt x="7276" y="11733"/>
                </a:cubicBezTo>
                <a:cubicBezTo>
                  <a:pt x="6802" y="11599"/>
                  <a:pt x="6355" y="11471"/>
                  <a:pt x="5995" y="11248"/>
                </a:cubicBezTo>
                <a:cubicBezTo>
                  <a:pt x="5524" y="10959"/>
                  <a:pt x="5126" y="10449"/>
                  <a:pt x="4874" y="9810"/>
                </a:cubicBezTo>
                <a:cubicBezTo>
                  <a:pt x="4605" y="9129"/>
                  <a:pt x="4517" y="8364"/>
                  <a:pt x="4470" y="7774"/>
                </a:cubicBezTo>
                <a:cubicBezTo>
                  <a:pt x="4467" y="7717"/>
                  <a:pt x="4463" y="7659"/>
                  <a:pt x="4457" y="7603"/>
                </a:cubicBezTo>
                <a:cubicBezTo>
                  <a:pt x="4401" y="6838"/>
                  <a:pt x="4335" y="5970"/>
                  <a:pt x="3815" y="5244"/>
                </a:cubicBezTo>
                <a:cubicBezTo>
                  <a:pt x="3415" y="4689"/>
                  <a:pt x="2939" y="4432"/>
                  <a:pt x="2478" y="4184"/>
                </a:cubicBezTo>
                <a:cubicBezTo>
                  <a:pt x="2077" y="3968"/>
                  <a:pt x="1660" y="3743"/>
                  <a:pt x="1217" y="3271"/>
                </a:cubicBezTo>
                <a:cubicBezTo>
                  <a:pt x="1086" y="3135"/>
                  <a:pt x="911" y="3066"/>
                  <a:pt x="736" y="3066"/>
                </a:cubicBezTo>
                <a:close/>
                <a:moveTo>
                  <a:pt x="16254" y="15358"/>
                </a:moveTo>
                <a:cubicBezTo>
                  <a:pt x="15917" y="15358"/>
                  <a:pt x="15615" y="15561"/>
                  <a:pt x="15486" y="15871"/>
                </a:cubicBezTo>
                <a:cubicBezTo>
                  <a:pt x="15358" y="16182"/>
                  <a:pt x="15428" y="16540"/>
                  <a:pt x="15667" y="16777"/>
                </a:cubicBezTo>
                <a:cubicBezTo>
                  <a:pt x="15826" y="16936"/>
                  <a:pt x="16039" y="17020"/>
                  <a:pt x="16255" y="17020"/>
                </a:cubicBezTo>
                <a:cubicBezTo>
                  <a:pt x="16362" y="17020"/>
                  <a:pt x="16469" y="17000"/>
                  <a:pt x="16572" y="16958"/>
                </a:cubicBezTo>
                <a:cubicBezTo>
                  <a:pt x="16883" y="16828"/>
                  <a:pt x="17085" y="16525"/>
                  <a:pt x="17085" y="16189"/>
                </a:cubicBezTo>
                <a:cubicBezTo>
                  <a:pt x="17085" y="15730"/>
                  <a:pt x="16713" y="15358"/>
                  <a:pt x="16254" y="15358"/>
                </a:cubicBezTo>
                <a:close/>
                <a:moveTo>
                  <a:pt x="3094" y="12467"/>
                </a:moveTo>
                <a:cubicBezTo>
                  <a:pt x="2931" y="12467"/>
                  <a:pt x="2768" y="12527"/>
                  <a:pt x="2640" y="12647"/>
                </a:cubicBezTo>
                <a:cubicBezTo>
                  <a:pt x="2372" y="12898"/>
                  <a:pt x="2359" y="13319"/>
                  <a:pt x="2611" y="13587"/>
                </a:cubicBezTo>
                <a:cubicBezTo>
                  <a:pt x="2993" y="13995"/>
                  <a:pt x="3429" y="14352"/>
                  <a:pt x="3905" y="14646"/>
                </a:cubicBezTo>
                <a:cubicBezTo>
                  <a:pt x="4733" y="15155"/>
                  <a:pt x="5622" y="15409"/>
                  <a:pt x="6233" y="15583"/>
                </a:cubicBezTo>
                <a:cubicBezTo>
                  <a:pt x="6511" y="15664"/>
                  <a:pt x="6754" y="15839"/>
                  <a:pt x="6916" y="16079"/>
                </a:cubicBezTo>
                <a:cubicBezTo>
                  <a:pt x="6916" y="16079"/>
                  <a:pt x="7343" y="16710"/>
                  <a:pt x="7397" y="16776"/>
                </a:cubicBezTo>
                <a:cubicBezTo>
                  <a:pt x="7528" y="16938"/>
                  <a:pt x="7720" y="17023"/>
                  <a:pt x="7914" y="17023"/>
                </a:cubicBezTo>
                <a:cubicBezTo>
                  <a:pt x="8061" y="17023"/>
                  <a:pt x="8209" y="16974"/>
                  <a:pt x="8332" y="16875"/>
                </a:cubicBezTo>
                <a:cubicBezTo>
                  <a:pt x="8617" y="16644"/>
                  <a:pt x="8662" y="16226"/>
                  <a:pt x="8431" y="15941"/>
                </a:cubicBezTo>
                <a:cubicBezTo>
                  <a:pt x="8384" y="15878"/>
                  <a:pt x="8018" y="15337"/>
                  <a:pt x="8018" y="15337"/>
                </a:cubicBezTo>
                <a:cubicBezTo>
                  <a:pt x="7681" y="14837"/>
                  <a:pt x="7178" y="14472"/>
                  <a:pt x="6598" y="14305"/>
                </a:cubicBezTo>
                <a:cubicBezTo>
                  <a:pt x="6003" y="14135"/>
                  <a:pt x="5274" y="13927"/>
                  <a:pt x="4601" y="13513"/>
                </a:cubicBezTo>
                <a:cubicBezTo>
                  <a:pt x="4225" y="13281"/>
                  <a:pt x="3881" y="13000"/>
                  <a:pt x="3579" y="12677"/>
                </a:cubicBezTo>
                <a:cubicBezTo>
                  <a:pt x="3448" y="12537"/>
                  <a:pt x="3271" y="12467"/>
                  <a:pt x="3094" y="1246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850" name="Google Shape;850;p69"/>
          <p:cNvSpPr/>
          <p:nvPr/>
        </p:nvSpPr>
        <p:spPr>
          <a:xfrm>
            <a:off x="3770883" y="4588243"/>
            <a:ext cx="862395" cy="862497"/>
          </a:xfrm>
          <a:custGeom>
            <a:rect b="b" l="l" r="r" t="t"/>
            <a:pathLst>
              <a:path extrusionOk="0" h="17021" w="17019">
                <a:moveTo>
                  <a:pt x="4787" y="4124"/>
                </a:moveTo>
                <a:cubicBezTo>
                  <a:pt x="4419" y="4124"/>
                  <a:pt x="4122" y="4422"/>
                  <a:pt x="4122" y="4788"/>
                </a:cubicBezTo>
                <a:cubicBezTo>
                  <a:pt x="4122" y="5155"/>
                  <a:pt x="4419" y="5453"/>
                  <a:pt x="4787" y="5453"/>
                </a:cubicBezTo>
                <a:lnTo>
                  <a:pt x="12199" y="5453"/>
                </a:lnTo>
                <a:cubicBezTo>
                  <a:pt x="12566" y="5453"/>
                  <a:pt x="12864" y="5155"/>
                  <a:pt x="12864" y="4788"/>
                </a:cubicBezTo>
                <a:lnTo>
                  <a:pt x="12865" y="4788"/>
                </a:lnTo>
                <a:cubicBezTo>
                  <a:pt x="12865" y="4420"/>
                  <a:pt x="12567" y="4124"/>
                  <a:pt x="12200" y="4124"/>
                </a:cubicBezTo>
                <a:close/>
                <a:moveTo>
                  <a:pt x="3390" y="6783"/>
                </a:moveTo>
                <a:cubicBezTo>
                  <a:pt x="3023" y="6783"/>
                  <a:pt x="2725" y="7081"/>
                  <a:pt x="2725" y="7447"/>
                </a:cubicBezTo>
                <a:cubicBezTo>
                  <a:pt x="2725" y="7814"/>
                  <a:pt x="3023" y="8112"/>
                  <a:pt x="3390" y="8112"/>
                </a:cubicBezTo>
                <a:lnTo>
                  <a:pt x="6050" y="8112"/>
                </a:lnTo>
                <a:cubicBezTo>
                  <a:pt x="6417" y="8112"/>
                  <a:pt x="6715" y="7814"/>
                  <a:pt x="6715" y="7447"/>
                </a:cubicBezTo>
                <a:cubicBezTo>
                  <a:pt x="6715" y="7081"/>
                  <a:pt x="6417" y="6783"/>
                  <a:pt x="6050" y="6783"/>
                </a:cubicBezTo>
                <a:close/>
                <a:moveTo>
                  <a:pt x="10026" y="7780"/>
                </a:moveTo>
                <a:cubicBezTo>
                  <a:pt x="10020" y="7780"/>
                  <a:pt x="10014" y="7780"/>
                  <a:pt x="10008" y="7780"/>
                </a:cubicBezTo>
                <a:cubicBezTo>
                  <a:pt x="9177" y="7780"/>
                  <a:pt x="8399" y="8088"/>
                  <a:pt x="7874" y="8626"/>
                </a:cubicBezTo>
                <a:cubicBezTo>
                  <a:pt x="7370" y="9143"/>
                  <a:pt x="6646" y="9442"/>
                  <a:pt x="5888" y="9442"/>
                </a:cubicBezTo>
                <a:lnTo>
                  <a:pt x="3561" y="9442"/>
                </a:lnTo>
                <a:cubicBezTo>
                  <a:pt x="3561" y="9442"/>
                  <a:pt x="3560" y="9442"/>
                  <a:pt x="3559" y="9442"/>
                </a:cubicBezTo>
                <a:cubicBezTo>
                  <a:pt x="3192" y="9442"/>
                  <a:pt x="2897" y="9739"/>
                  <a:pt x="2897" y="10105"/>
                </a:cubicBezTo>
                <a:cubicBezTo>
                  <a:pt x="2897" y="10472"/>
                  <a:pt x="3192" y="10770"/>
                  <a:pt x="3559" y="10770"/>
                </a:cubicBezTo>
                <a:cubicBezTo>
                  <a:pt x="3560" y="10770"/>
                  <a:pt x="3561" y="10770"/>
                  <a:pt x="3561" y="10770"/>
                </a:cubicBezTo>
                <a:lnTo>
                  <a:pt x="5888" y="10770"/>
                </a:lnTo>
                <a:cubicBezTo>
                  <a:pt x="7002" y="10770"/>
                  <a:pt x="8075" y="10327"/>
                  <a:pt x="8828" y="9554"/>
                </a:cubicBezTo>
                <a:cubicBezTo>
                  <a:pt x="9100" y="9275"/>
                  <a:pt x="9540" y="9109"/>
                  <a:pt x="10008" y="9109"/>
                </a:cubicBezTo>
                <a:cubicBezTo>
                  <a:pt x="10014" y="9109"/>
                  <a:pt x="10020" y="9109"/>
                  <a:pt x="10026" y="9109"/>
                </a:cubicBezTo>
                <a:cubicBezTo>
                  <a:pt x="10292" y="9109"/>
                  <a:pt x="10553" y="9167"/>
                  <a:pt x="10794" y="9278"/>
                </a:cubicBezTo>
                <a:cubicBezTo>
                  <a:pt x="10886" y="9321"/>
                  <a:pt x="10982" y="9342"/>
                  <a:pt x="11077" y="9342"/>
                </a:cubicBezTo>
                <a:cubicBezTo>
                  <a:pt x="11326" y="9342"/>
                  <a:pt x="11566" y="9201"/>
                  <a:pt x="11679" y="8960"/>
                </a:cubicBezTo>
                <a:cubicBezTo>
                  <a:pt x="11835" y="8629"/>
                  <a:pt x="11694" y="8232"/>
                  <a:pt x="11361" y="8076"/>
                </a:cubicBezTo>
                <a:cubicBezTo>
                  <a:pt x="10943" y="7881"/>
                  <a:pt x="10488" y="7780"/>
                  <a:pt x="10026" y="7780"/>
                </a:cubicBezTo>
                <a:close/>
                <a:moveTo>
                  <a:pt x="13596" y="9442"/>
                </a:moveTo>
                <a:cubicBezTo>
                  <a:pt x="12709" y="9442"/>
                  <a:pt x="11875" y="9856"/>
                  <a:pt x="11363" y="10551"/>
                </a:cubicBezTo>
                <a:cubicBezTo>
                  <a:pt x="11111" y="10891"/>
                  <a:pt x="10623" y="11103"/>
                  <a:pt x="10089" y="11103"/>
                </a:cubicBezTo>
                <a:cubicBezTo>
                  <a:pt x="10086" y="11103"/>
                  <a:pt x="10083" y="11103"/>
                  <a:pt x="10080" y="11103"/>
                </a:cubicBezTo>
                <a:cubicBezTo>
                  <a:pt x="9810" y="11103"/>
                  <a:pt x="9541" y="11045"/>
                  <a:pt x="9296" y="10931"/>
                </a:cubicBezTo>
                <a:cubicBezTo>
                  <a:pt x="9203" y="10886"/>
                  <a:pt x="9106" y="10865"/>
                  <a:pt x="9010" y="10865"/>
                </a:cubicBezTo>
                <a:cubicBezTo>
                  <a:pt x="8762" y="10865"/>
                  <a:pt x="8524" y="11005"/>
                  <a:pt x="8410" y="11243"/>
                </a:cubicBezTo>
                <a:cubicBezTo>
                  <a:pt x="8251" y="11574"/>
                  <a:pt x="8391" y="11971"/>
                  <a:pt x="8722" y="12129"/>
                </a:cubicBezTo>
                <a:cubicBezTo>
                  <a:pt x="9136" y="12329"/>
                  <a:pt x="9609" y="12433"/>
                  <a:pt x="10089" y="12433"/>
                </a:cubicBezTo>
                <a:cubicBezTo>
                  <a:pt x="11051" y="12433"/>
                  <a:pt x="11927" y="12024"/>
                  <a:pt x="12432" y="11339"/>
                </a:cubicBezTo>
                <a:cubicBezTo>
                  <a:pt x="12695" y="10983"/>
                  <a:pt x="13130" y="10771"/>
                  <a:pt x="13596" y="10771"/>
                </a:cubicBezTo>
                <a:cubicBezTo>
                  <a:pt x="13962" y="10771"/>
                  <a:pt x="14260" y="10473"/>
                  <a:pt x="14260" y="10106"/>
                </a:cubicBezTo>
                <a:cubicBezTo>
                  <a:pt x="14260" y="9740"/>
                  <a:pt x="13962" y="9442"/>
                  <a:pt x="13596" y="9442"/>
                </a:cubicBezTo>
                <a:close/>
                <a:moveTo>
                  <a:pt x="5319" y="12100"/>
                </a:moveTo>
                <a:cubicBezTo>
                  <a:pt x="4952" y="12100"/>
                  <a:pt x="4655" y="12399"/>
                  <a:pt x="4655" y="12765"/>
                </a:cubicBezTo>
                <a:cubicBezTo>
                  <a:pt x="4655" y="13132"/>
                  <a:pt x="4952" y="13430"/>
                  <a:pt x="5319" y="13430"/>
                </a:cubicBezTo>
                <a:lnTo>
                  <a:pt x="6981" y="13430"/>
                </a:lnTo>
                <a:cubicBezTo>
                  <a:pt x="7348" y="13430"/>
                  <a:pt x="7646" y="13132"/>
                  <a:pt x="7646" y="12765"/>
                </a:cubicBezTo>
                <a:cubicBezTo>
                  <a:pt x="7646" y="12399"/>
                  <a:pt x="7348" y="12100"/>
                  <a:pt x="6981" y="12100"/>
                </a:cubicBezTo>
                <a:close/>
                <a:moveTo>
                  <a:pt x="8510" y="1331"/>
                </a:moveTo>
                <a:cubicBezTo>
                  <a:pt x="12468" y="1331"/>
                  <a:pt x="15689" y="4552"/>
                  <a:pt x="15689" y="8510"/>
                </a:cubicBezTo>
                <a:cubicBezTo>
                  <a:pt x="15689" y="12470"/>
                  <a:pt x="12468" y="15691"/>
                  <a:pt x="8510" y="15691"/>
                </a:cubicBezTo>
                <a:cubicBezTo>
                  <a:pt x="4551" y="15691"/>
                  <a:pt x="1330" y="12470"/>
                  <a:pt x="1330" y="8510"/>
                </a:cubicBezTo>
                <a:cubicBezTo>
                  <a:pt x="1330" y="4552"/>
                  <a:pt x="4551" y="1331"/>
                  <a:pt x="8510" y="1331"/>
                </a:cubicBezTo>
                <a:close/>
                <a:moveTo>
                  <a:pt x="8510" y="1"/>
                </a:moveTo>
                <a:cubicBezTo>
                  <a:pt x="6236" y="1"/>
                  <a:pt x="4099" y="886"/>
                  <a:pt x="2492" y="2493"/>
                </a:cubicBezTo>
                <a:cubicBezTo>
                  <a:pt x="885" y="4100"/>
                  <a:pt x="0" y="6237"/>
                  <a:pt x="0" y="8510"/>
                </a:cubicBezTo>
                <a:cubicBezTo>
                  <a:pt x="0" y="10784"/>
                  <a:pt x="884" y="12921"/>
                  <a:pt x="2492" y="14527"/>
                </a:cubicBezTo>
                <a:cubicBezTo>
                  <a:pt x="4099" y="16135"/>
                  <a:pt x="6236" y="17020"/>
                  <a:pt x="8510" y="17020"/>
                </a:cubicBezTo>
                <a:cubicBezTo>
                  <a:pt x="10782" y="17020"/>
                  <a:pt x="12919" y="16135"/>
                  <a:pt x="14526" y="14527"/>
                </a:cubicBezTo>
                <a:cubicBezTo>
                  <a:pt x="16133" y="12920"/>
                  <a:pt x="17018" y="10783"/>
                  <a:pt x="17018" y="8510"/>
                </a:cubicBezTo>
                <a:cubicBezTo>
                  <a:pt x="17018" y="6238"/>
                  <a:pt x="16133" y="4100"/>
                  <a:pt x="14526" y="2493"/>
                </a:cubicBezTo>
                <a:cubicBezTo>
                  <a:pt x="12919" y="887"/>
                  <a:pt x="10784" y="1"/>
                  <a:pt x="85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851" name="Google Shape;851;p69"/>
          <p:cNvSpPr/>
          <p:nvPr/>
        </p:nvSpPr>
        <p:spPr>
          <a:xfrm>
            <a:off x="1899801" y="4588344"/>
            <a:ext cx="866753" cy="862395"/>
          </a:xfrm>
          <a:custGeom>
            <a:rect b="b" l="l" r="r" t="t"/>
            <a:pathLst>
              <a:path extrusionOk="0" h="17019" w="17105">
                <a:moveTo>
                  <a:pt x="4609" y="0"/>
                </a:moveTo>
                <a:cubicBezTo>
                  <a:pt x="4150" y="0"/>
                  <a:pt x="3778" y="372"/>
                  <a:pt x="3778" y="831"/>
                </a:cubicBezTo>
                <a:cubicBezTo>
                  <a:pt x="3778" y="1167"/>
                  <a:pt x="3980" y="1469"/>
                  <a:pt x="4291" y="1599"/>
                </a:cubicBezTo>
                <a:cubicBezTo>
                  <a:pt x="4394" y="1641"/>
                  <a:pt x="4502" y="1662"/>
                  <a:pt x="4609" y="1662"/>
                </a:cubicBezTo>
                <a:cubicBezTo>
                  <a:pt x="4825" y="1662"/>
                  <a:pt x="5037" y="1577"/>
                  <a:pt x="5196" y="1418"/>
                </a:cubicBezTo>
                <a:cubicBezTo>
                  <a:pt x="5434" y="1180"/>
                  <a:pt x="5505" y="823"/>
                  <a:pt x="5377" y="513"/>
                </a:cubicBezTo>
                <a:cubicBezTo>
                  <a:pt x="5248" y="202"/>
                  <a:pt x="4946" y="0"/>
                  <a:pt x="4609" y="0"/>
                </a:cubicBezTo>
                <a:close/>
                <a:moveTo>
                  <a:pt x="1485" y="2626"/>
                </a:moveTo>
                <a:cubicBezTo>
                  <a:pt x="1026" y="2626"/>
                  <a:pt x="654" y="2998"/>
                  <a:pt x="654" y="3457"/>
                </a:cubicBezTo>
                <a:cubicBezTo>
                  <a:pt x="654" y="3793"/>
                  <a:pt x="857" y="4097"/>
                  <a:pt x="1167" y="4225"/>
                </a:cubicBezTo>
                <a:cubicBezTo>
                  <a:pt x="1270" y="4267"/>
                  <a:pt x="1377" y="4288"/>
                  <a:pt x="1485" y="4288"/>
                </a:cubicBezTo>
                <a:cubicBezTo>
                  <a:pt x="1700" y="4288"/>
                  <a:pt x="1913" y="4203"/>
                  <a:pt x="2072" y="4044"/>
                </a:cubicBezTo>
                <a:cubicBezTo>
                  <a:pt x="2310" y="3806"/>
                  <a:pt x="2382" y="3449"/>
                  <a:pt x="2252" y="3139"/>
                </a:cubicBezTo>
                <a:cubicBezTo>
                  <a:pt x="2123" y="2828"/>
                  <a:pt x="1821" y="2626"/>
                  <a:pt x="1485" y="2626"/>
                </a:cubicBezTo>
                <a:close/>
                <a:moveTo>
                  <a:pt x="6827" y="6196"/>
                </a:moveTo>
                <a:cubicBezTo>
                  <a:pt x="6711" y="6196"/>
                  <a:pt x="6594" y="6226"/>
                  <a:pt x="6487" y="6290"/>
                </a:cubicBezTo>
                <a:cubicBezTo>
                  <a:pt x="5623" y="6821"/>
                  <a:pt x="4866" y="7410"/>
                  <a:pt x="4239" y="8037"/>
                </a:cubicBezTo>
                <a:cubicBezTo>
                  <a:pt x="4049" y="8229"/>
                  <a:pt x="3992" y="8514"/>
                  <a:pt x="4095" y="8763"/>
                </a:cubicBezTo>
                <a:cubicBezTo>
                  <a:pt x="4198" y="9011"/>
                  <a:pt x="4440" y="9173"/>
                  <a:pt x="4708" y="9173"/>
                </a:cubicBezTo>
                <a:cubicBezTo>
                  <a:pt x="4710" y="9173"/>
                  <a:pt x="4711" y="9173"/>
                  <a:pt x="4713" y="9173"/>
                </a:cubicBezTo>
                <a:cubicBezTo>
                  <a:pt x="4888" y="9173"/>
                  <a:pt x="5055" y="9102"/>
                  <a:pt x="5179" y="8979"/>
                </a:cubicBezTo>
                <a:cubicBezTo>
                  <a:pt x="5733" y="8424"/>
                  <a:pt x="6408" y="7900"/>
                  <a:pt x="7184" y="7423"/>
                </a:cubicBezTo>
                <a:cubicBezTo>
                  <a:pt x="7491" y="7228"/>
                  <a:pt x="7586" y="6823"/>
                  <a:pt x="7395" y="6513"/>
                </a:cubicBezTo>
                <a:cubicBezTo>
                  <a:pt x="7269" y="6309"/>
                  <a:pt x="7051" y="6196"/>
                  <a:pt x="6827" y="6196"/>
                </a:cubicBezTo>
                <a:close/>
                <a:moveTo>
                  <a:pt x="16355" y="2"/>
                </a:moveTo>
                <a:cubicBezTo>
                  <a:pt x="16335" y="2"/>
                  <a:pt x="16314" y="3"/>
                  <a:pt x="16293" y="5"/>
                </a:cubicBezTo>
                <a:cubicBezTo>
                  <a:pt x="16233" y="13"/>
                  <a:pt x="14766" y="197"/>
                  <a:pt x="12608" y="793"/>
                </a:cubicBezTo>
                <a:cubicBezTo>
                  <a:pt x="10621" y="1341"/>
                  <a:pt x="7648" y="2362"/>
                  <a:pt x="4769" y="4102"/>
                </a:cubicBezTo>
                <a:cubicBezTo>
                  <a:pt x="4665" y="4163"/>
                  <a:pt x="3561" y="4814"/>
                  <a:pt x="2447" y="5839"/>
                </a:cubicBezTo>
                <a:cubicBezTo>
                  <a:pt x="841" y="7317"/>
                  <a:pt x="26" y="8800"/>
                  <a:pt x="22" y="10247"/>
                </a:cubicBezTo>
                <a:cubicBezTo>
                  <a:pt x="13" y="10692"/>
                  <a:pt x="215" y="11603"/>
                  <a:pt x="1034" y="12237"/>
                </a:cubicBezTo>
                <a:cubicBezTo>
                  <a:pt x="1657" y="12720"/>
                  <a:pt x="2509" y="12961"/>
                  <a:pt x="3580" y="12961"/>
                </a:cubicBezTo>
                <a:lnTo>
                  <a:pt x="3579" y="12960"/>
                </a:lnTo>
                <a:cubicBezTo>
                  <a:pt x="4516" y="12960"/>
                  <a:pt x="5619" y="12775"/>
                  <a:pt x="6884" y="12407"/>
                </a:cubicBezTo>
                <a:cubicBezTo>
                  <a:pt x="7028" y="12366"/>
                  <a:pt x="10434" y="11366"/>
                  <a:pt x="12821" y="8978"/>
                </a:cubicBezTo>
                <a:cubicBezTo>
                  <a:pt x="13069" y="8717"/>
                  <a:pt x="13063" y="8305"/>
                  <a:pt x="12809" y="8051"/>
                </a:cubicBezTo>
                <a:cubicBezTo>
                  <a:pt x="12679" y="7921"/>
                  <a:pt x="12509" y="7856"/>
                  <a:pt x="12339" y="7856"/>
                </a:cubicBezTo>
                <a:cubicBezTo>
                  <a:pt x="12174" y="7856"/>
                  <a:pt x="12010" y="7916"/>
                  <a:pt x="11882" y="8037"/>
                </a:cubicBezTo>
                <a:cubicBezTo>
                  <a:pt x="9742" y="10178"/>
                  <a:pt x="6548" y="11121"/>
                  <a:pt x="6515" y="11130"/>
                </a:cubicBezTo>
                <a:cubicBezTo>
                  <a:pt x="5245" y="11500"/>
                  <a:pt x="4296" y="11630"/>
                  <a:pt x="3588" y="11630"/>
                </a:cubicBezTo>
                <a:cubicBezTo>
                  <a:pt x="2642" y="11630"/>
                  <a:pt x="2130" y="11398"/>
                  <a:pt x="1866" y="11200"/>
                </a:cubicBezTo>
                <a:cubicBezTo>
                  <a:pt x="1380" y="10838"/>
                  <a:pt x="1351" y="10332"/>
                  <a:pt x="1350" y="10269"/>
                </a:cubicBezTo>
                <a:lnTo>
                  <a:pt x="1350" y="10255"/>
                </a:lnTo>
                <a:cubicBezTo>
                  <a:pt x="1350" y="8937"/>
                  <a:pt x="2426" y="7667"/>
                  <a:pt x="3329" y="6833"/>
                </a:cubicBezTo>
                <a:cubicBezTo>
                  <a:pt x="4368" y="5873"/>
                  <a:pt x="5430" y="5255"/>
                  <a:pt x="5439" y="5248"/>
                </a:cubicBezTo>
                <a:lnTo>
                  <a:pt x="5451" y="5241"/>
                </a:lnTo>
                <a:cubicBezTo>
                  <a:pt x="8193" y="3584"/>
                  <a:pt x="11035" y="2608"/>
                  <a:pt x="12936" y="2080"/>
                </a:cubicBezTo>
                <a:cubicBezTo>
                  <a:pt x="14996" y="1510"/>
                  <a:pt x="16428" y="1328"/>
                  <a:pt x="16456" y="1324"/>
                </a:cubicBezTo>
                <a:cubicBezTo>
                  <a:pt x="16810" y="1269"/>
                  <a:pt x="17057" y="943"/>
                  <a:pt x="17014" y="586"/>
                </a:cubicBezTo>
                <a:cubicBezTo>
                  <a:pt x="16973" y="250"/>
                  <a:pt x="16687" y="2"/>
                  <a:pt x="16355" y="2"/>
                </a:cubicBezTo>
                <a:close/>
                <a:moveTo>
                  <a:pt x="16208" y="11965"/>
                </a:moveTo>
                <a:cubicBezTo>
                  <a:pt x="15749" y="11965"/>
                  <a:pt x="15377" y="12337"/>
                  <a:pt x="15377" y="12796"/>
                </a:cubicBezTo>
                <a:cubicBezTo>
                  <a:pt x="15377" y="13132"/>
                  <a:pt x="15580" y="13436"/>
                  <a:pt x="15890" y="13564"/>
                </a:cubicBezTo>
                <a:cubicBezTo>
                  <a:pt x="15993" y="13607"/>
                  <a:pt x="16102" y="13627"/>
                  <a:pt x="16209" y="13627"/>
                </a:cubicBezTo>
                <a:cubicBezTo>
                  <a:pt x="16425" y="13627"/>
                  <a:pt x="16637" y="13543"/>
                  <a:pt x="16796" y="13384"/>
                </a:cubicBezTo>
                <a:cubicBezTo>
                  <a:pt x="17033" y="13146"/>
                  <a:pt x="17105" y="12788"/>
                  <a:pt x="16977" y="12478"/>
                </a:cubicBezTo>
                <a:cubicBezTo>
                  <a:pt x="16847" y="12167"/>
                  <a:pt x="16544" y="11965"/>
                  <a:pt x="16208" y="11965"/>
                </a:cubicBezTo>
                <a:close/>
                <a:moveTo>
                  <a:pt x="14679" y="14856"/>
                </a:moveTo>
                <a:cubicBezTo>
                  <a:pt x="14220" y="14856"/>
                  <a:pt x="13848" y="15228"/>
                  <a:pt x="13848" y="15687"/>
                </a:cubicBezTo>
                <a:cubicBezTo>
                  <a:pt x="13848" y="16024"/>
                  <a:pt x="14051" y="16327"/>
                  <a:pt x="14361" y="16455"/>
                </a:cubicBezTo>
                <a:cubicBezTo>
                  <a:pt x="14465" y="16498"/>
                  <a:pt x="14573" y="16519"/>
                  <a:pt x="14680" y="16519"/>
                </a:cubicBezTo>
                <a:cubicBezTo>
                  <a:pt x="14896" y="16519"/>
                  <a:pt x="15109" y="16434"/>
                  <a:pt x="15267" y="16275"/>
                </a:cubicBezTo>
                <a:cubicBezTo>
                  <a:pt x="15505" y="16038"/>
                  <a:pt x="15576" y="15681"/>
                  <a:pt x="15447" y="15369"/>
                </a:cubicBezTo>
                <a:cubicBezTo>
                  <a:pt x="15319" y="15059"/>
                  <a:pt x="15015" y="14856"/>
                  <a:pt x="14679" y="14856"/>
                </a:cubicBezTo>
                <a:close/>
                <a:moveTo>
                  <a:pt x="10558" y="15355"/>
                </a:moveTo>
                <a:cubicBezTo>
                  <a:pt x="10100" y="15355"/>
                  <a:pt x="9728" y="15727"/>
                  <a:pt x="9728" y="16186"/>
                </a:cubicBezTo>
                <a:cubicBezTo>
                  <a:pt x="9728" y="16522"/>
                  <a:pt x="9930" y="16825"/>
                  <a:pt x="10240" y="16953"/>
                </a:cubicBezTo>
                <a:cubicBezTo>
                  <a:pt x="10343" y="16996"/>
                  <a:pt x="10451" y="17017"/>
                  <a:pt x="10558" y="17017"/>
                </a:cubicBezTo>
                <a:cubicBezTo>
                  <a:pt x="10775" y="17017"/>
                  <a:pt x="10987" y="16932"/>
                  <a:pt x="11146" y="16773"/>
                </a:cubicBezTo>
                <a:cubicBezTo>
                  <a:pt x="11383" y="16535"/>
                  <a:pt x="11454" y="16178"/>
                  <a:pt x="11326" y="15868"/>
                </a:cubicBezTo>
                <a:cubicBezTo>
                  <a:pt x="11197" y="15557"/>
                  <a:pt x="10894" y="15355"/>
                  <a:pt x="10558" y="15355"/>
                </a:cubicBezTo>
                <a:close/>
                <a:moveTo>
                  <a:pt x="13482" y="4056"/>
                </a:moveTo>
                <a:cubicBezTo>
                  <a:pt x="12546" y="4056"/>
                  <a:pt x="11442" y="4241"/>
                  <a:pt x="10176" y="4610"/>
                </a:cubicBezTo>
                <a:cubicBezTo>
                  <a:pt x="10153" y="4616"/>
                  <a:pt x="9608" y="4774"/>
                  <a:pt x="8807" y="5108"/>
                </a:cubicBezTo>
                <a:cubicBezTo>
                  <a:pt x="8475" y="5253"/>
                  <a:pt x="8319" y="5638"/>
                  <a:pt x="8459" y="5973"/>
                </a:cubicBezTo>
                <a:cubicBezTo>
                  <a:pt x="8566" y="6228"/>
                  <a:pt x="8813" y="6382"/>
                  <a:pt x="9074" y="6382"/>
                </a:cubicBezTo>
                <a:cubicBezTo>
                  <a:pt x="9156" y="6382"/>
                  <a:pt x="9240" y="6367"/>
                  <a:pt x="9320" y="6335"/>
                </a:cubicBezTo>
                <a:cubicBezTo>
                  <a:pt x="10043" y="6033"/>
                  <a:pt x="10539" y="5888"/>
                  <a:pt x="10546" y="5886"/>
                </a:cubicBezTo>
                <a:cubicBezTo>
                  <a:pt x="11815" y="5516"/>
                  <a:pt x="12765" y="5387"/>
                  <a:pt x="13472" y="5387"/>
                </a:cubicBezTo>
                <a:cubicBezTo>
                  <a:pt x="14418" y="5387"/>
                  <a:pt x="14931" y="5619"/>
                  <a:pt x="15195" y="5816"/>
                </a:cubicBezTo>
                <a:cubicBezTo>
                  <a:pt x="15680" y="6179"/>
                  <a:pt x="15709" y="6684"/>
                  <a:pt x="15711" y="6748"/>
                </a:cubicBezTo>
                <a:lnTo>
                  <a:pt x="15711" y="6762"/>
                </a:lnTo>
                <a:cubicBezTo>
                  <a:pt x="15711" y="8080"/>
                  <a:pt x="14634" y="9350"/>
                  <a:pt x="13732" y="10183"/>
                </a:cubicBezTo>
                <a:cubicBezTo>
                  <a:pt x="12694" y="11144"/>
                  <a:pt x="11632" y="11762"/>
                  <a:pt x="11622" y="11769"/>
                </a:cubicBezTo>
                <a:lnTo>
                  <a:pt x="11611" y="11775"/>
                </a:lnTo>
                <a:cubicBezTo>
                  <a:pt x="8869" y="13433"/>
                  <a:pt x="6027" y="14409"/>
                  <a:pt x="4126" y="14937"/>
                </a:cubicBezTo>
                <a:cubicBezTo>
                  <a:pt x="2066" y="15507"/>
                  <a:pt x="634" y="15690"/>
                  <a:pt x="606" y="15693"/>
                </a:cubicBezTo>
                <a:cubicBezTo>
                  <a:pt x="257" y="15735"/>
                  <a:pt x="1" y="16042"/>
                  <a:pt x="22" y="16393"/>
                </a:cubicBezTo>
                <a:cubicBezTo>
                  <a:pt x="43" y="16744"/>
                  <a:pt x="335" y="17018"/>
                  <a:pt x="687" y="17018"/>
                </a:cubicBezTo>
                <a:cubicBezTo>
                  <a:pt x="714" y="17017"/>
                  <a:pt x="742" y="17015"/>
                  <a:pt x="769" y="17013"/>
                </a:cubicBezTo>
                <a:cubicBezTo>
                  <a:pt x="830" y="17005"/>
                  <a:pt x="2297" y="16822"/>
                  <a:pt x="4455" y="16225"/>
                </a:cubicBezTo>
                <a:cubicBezTo>
                  <a:pt x="6442" y="15675"/>
                  <a:pt x="9415" y="14656"/>
                  <a:pt x="12295" y="12916"/>
                </a:cubicBezTo>
                <a:cubicBezTo>
                  <a:pt x="12399" y="12856"/>
                  <a:pt x="13501" y="12204"/>
                  <a:pt x="14616" y="11178"/>
                </a:cubicBezTo>
                <a:cubicBezTo>
                  <a:pt x="16221" y="9701"/>
                  <a:pt x="17037" y="8218"/>
                  <a:pt x="17040" y="6771"/>
                </a:cubicBezTo>
                <a:cubicBezTo>
                  <a:pt x="17049" y="6324"/>
                  <a:pt x="16849" y="5415"/>
                  <a:pt x="16028" y="4780"/>
                </a:cubicBezTo>
                <a:cubicBezTo>
                  <a:pt x="15405" y="4298"/>
                  <a:pt x="14554" y="4056"/>
                  <a:pt x="13482" y="405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852" name="Google Shape;852;p69"/>
          <p:cNvSpPr txBox="1"/>
          <p:nvPr/>
        </p:nvSpPr>
        <p:spPr>
          <a:xfrm>
            <a:off x="713225" y="17497985"/>
            <a:ext cx="8818200" cy="731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lt1"/>
                </a:solidFill>
                <a:latin typeface="Poppins Medium"/>
                <a:ea typeface="Poppins Medium"/>
                <a:cs typeface="Poppins Medium"/>
                <a:sym typeface="Poppins Medium"/>
              </a:rPr>
              <a:t>This template has been created by </a:t>
            </a:r>
            <a:r>
              <a:rPr b="1" lang="en" sz="2400">
                <a:solidFill>
                  <a:schemeClr val="lt1"/>
                </a:solidFill>
                <a:uFill>
                  <a:noFill/>
                </a:uFill>
                <a:latin typeface="Poppins"/>
                <a:ea typeface="Poppins"/>
                <a:cs typeface="Poppins"/>
                <a:sym typeface="Poppins"/>
                <a:hlinkClick r:id="rId3">
                  <a:extLst>
                    <a:ext uri="{A12FA001-AC4F-418D-AE19-62706E023703}">
                      <ahyp:hlinkClr val="tx"/>
                    </a:ext>
                  </a:extLst>
                </a:hlinkClick>
              </a:rPr>
              <a:t>Slidesgo</a:t>
            </a:r>
            <a:endParaRPr b="1" sz="2400">
              <a:solidFill>
                <a:schemeClr val="lt1"/>
              </a:solidFill>
              <a:latin typeface="Poppins"/>
              <a:ea typeface="Poppins"/>
              <a:cs typeface="Poppins"/>
              <a:sym typeface="Poppins"/>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6" name="Shape 856"/>
        <p:cNvGrpSpPr/>
        <p:nvPr/>
      </p:nvGrpSpPr>
      <p:grpSpPr>
        <a:xfrm>
          <a:off x="0" y="0"/>
          <a:ext cx="0" cy="0"/>
          <a:chOff x="0" y="0"/>
          <a:chExt cx="0" cy="0"/>
        </a:xfrm>
      </p:grpSpPr>
      <p:sp>
        <p:nvSpPr>
          <p:cNvPr id="857" name="Google Shape;857;p70"/>
          <p:cNvSpPr txBox="1"/>
          <p:nvPr>
            <p:ph type="title"/>
          </p:nvPr>
        </p:nvSpPr>
        <p:spPr>
          <a:xfrm>
            <a:off x="715475" y="2743200"/>
            <a:ext cx="8851500" cy="1856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
        <p:nvSpPr>
          <p:cNvPr id="858" name="Google Shape;858;p70"/>
          <p:cNvSpPr txBox="1"/>
          <p:nvPr>
            <p:ph idx="1" type="subTitle"/>
          </p:nvPr>
        </p:nvSpPr>
        <p:spPr>
          <a:xfrm>
            <a:off x="720000" y="4828025"/>
            <a:ext cx="8851500" cy="493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the one of this template:</a:t>
            </a:r>
            <a:endParaRPr/>
          </a:p>
          <a:p>
            <a:pPr indent="0" lvl="0" marL="0" rtl="0" algn="l">
              <a:spcBef>
                <a:spcPts val="1000"/>
              </a:spcBef>
              <a:spcAft>
                <a:spcPts val="0"/>
              </a:spcAft>
              <a:buNone/>
            </a:pPr>
            <a:r>
              <a:rPr lang="en" sz="4000">
                <a:latin typeface="Goblin One"/>
                <a:ea typeface="Goblin One"/>
                <a:cs typeface="Goblin One"/>
                <a:sym typeface="Goblin One"/>
              </a:rPr>
              <a:t>VECTORS</a:t>
            </a:r>
            <a:endParaRPr sz="4000">
              <a:latin typeface="Goblin One"/>
              <a:ea typeface="Goblin One"/>
              <a:cs typeface="Goblin One"/>
              <a:sym typeface="Goblin One"/>
            </a:endParaRPr>
          </a:p>
          <a:p>
            <a:pPr indent="-387350" lvl="0" marL="457200" rtl="0" algn="l">
              <a:spcBef>
                <a:spcPts val="0"/>
              </a:spcBef>
              <a:spcAft>
                <a:spcPts val="0"/>
              </a:spcAft>
              <a:buSzPts val="2500"/>
              <a:buChar char="●"/>
            </a:pPr>
            <a:r>
              <a:rPr lang="en" sz="2900">
                <a:solidFill>
                  <a:schemeClr val="hlink"/>
                </a:solidFill>
                <a:uFill>
                  <a:noFill/>
                </a:uFill>
                <a:hlinkClick r:id="rId3"/>
              </a:rPr>
              <a:t>Watercolor galaxy background I</a:t>
            </a:r>
            <a:endParaRPr sz="2900"/>
          </a:p>
          <a:p>
            <a:pPr indent="-412750" lvl="0" marL="457200" rtl="0" algn="l">
              <a:spcBef>
                <a:spcPts val="0"/>
              </a:spcBef>
              <a:spcAft>
                <a:spcPts val="0"/>
              </a:spcAft>
              <a:buSzPts val="2900"/>
              <a:buChar char="●"/>
            </a:pPr>
            <a:r>
              <a:rPr lang="en" sz="2900">
                <a:solidFill>
                  <a:schemeClr val="hlink"/>
                </a:solidFill>
                <a:uFill>
                  <a:noFill/>
                </a:uFill>
                <a:hlinkClick r:id="rId4"/>
              </a:rPr>
              <a:t>Watercolor galaxy background II</a:t>
            </a:r>
            <a:endParaRPr sz="2900"/>
          </a:p>
          <a:p>
            <a:pPr indent="-412750" lvl="0" marL="457200" rtl="0" algn="l">
              <a:spcBef>
                <a:spcPts val="0"/>
              </a:spcBef>
              <a:spcAft>
                <a:spcPts val="0"/>
              </a:spcAft>
              <a:buSzPts val="2900"/>
              <a:buChar char="●"/>
            </a:pPr>
            <a:r>
              <a:rPr lang="en" sz="2900">
                <a:solidFill>
                  <a:schemeClr val="hlink"/>
                </a:solidFill>
                <a:uFill>
                  <a:noFill/>
                </a:uFill>
                <a:hlinkClick r:id="rId5"/>
              </a:rPr>
              <a:t>Watercolor galaxy background III</a:t>
            </a:r>
            <a:endParaRPr sz="2900"/>
          </a:p>
          <a:p>
            <a:pPr indent="-412750" lvl="0" marL="457200" rtl="0" algn="l">
              <a:spcBef>
                <a:spcPts val="0"/>
              </a:spcBef>
              <a:spcAft>
                <a:spcPts val="0"/>
              </a:spcAft>
              <a:buSzPts val="2900"/>
              <a:buChar char="●"/>
            </a:pPr>
            <a:r>
              <a:rPr lang="en" sz="2900">
                <a:solidFill>
                  <a:schemeClr val="hlink"/>
                </a:solidFill>
                <a:uFill>
                  <a:noFill/>
                </a:uFill>
                <a:hlinkClick r:id="rId6"/>
              </a:rPr>
              <a:t>Watercolor galaxy background IV</a:t>
            </a:r>
            <a:endParaRPr sz="2900"/>
          </a:p>
          <a:p>
            <a:pPr indent="-412750" lvl="0" marL="457200" rtl="0" algn="l">
              <a:spcBef>
                <a:spcPts val="0"/>
              </a:spcBef>
              <a:spcAft>
                <a:spcPts val="0"/>
              </a:spcAft>
              <a:buSzPts val="2900"/>
              <a:buChar char="●"/>
            </a:pPr>
            <a:r>
              <a:rPr lang="en" sz="2900">
                <a:solidFill>
                  <a:schemeClr val="hlink"/>
                </a:solidFill>
                <a:uFill>
                  <a:noFill/>
                </a:uFill>
                <a:hlinkClick r:id="rId7"/>
              </a:rPr>
              <a:t>Watercolor galaxy background V</a:t>
            </a:r>
            <a:endParaRPr sz="2900"/>
          </a:p>
        </p:txBody>
      </p:sp>
      <p:pic>
        <p:nvPicPr>
          <p:cNvPr id="859" name="Google Shape;859;p70"/>
          <p:cNvPicPr preferRelativeResize="0"/>
          <p:nvPr/>
        </p:nvPicPr>
        <p:blipFill>
          <a:blip r:embed="rId8">
            <a:alphaModFix/>
          </a:blip>
          <a:stretch>
            <a:fillRect/>
          </a:stretch>
        </p:blipFill>
        <p:spPr>
          <a:xfrm>
            <a:off x="3213691" y="10049603"/>
            <a:ext cx="1739975" cy="3093298"/>
          </a:xfrm>
          <a:prstGeom prst="rect">
            <a:avLst/>
          </a:prstGeom>
          <a:noFill/>
          <a:ln cap="flat" cmpd="sng" w="76200">
            <a:solidFill>
              <a:schemeClr val="lt1"/>
            </a:solidFill>
            <a:prstDash val="solid"/>
            <a:round/>
            <a:headEnd len="sm" w="sm" type="none"/>
            <a:tailEnd len="sm" w="sm" type="none"/>
          </a:ln>
        </p:spPr>
      </p:pic>
      <p:pic>
        <p:nvPicPr>
          <p:cNvPr id="860" name="Google Shape;860;p70"/>
          <p:cNvPicPr preferRelativeResize="0"/>
          <p:nvPr/>
        </p:nvPicPr>
        <p:blipFill>
          <a:blip r:embed="rId9">
            <a:alphaModFix/>
          </a:blip>
          <a:stretch>
            <a:fillRect/>
          </a:stretch>
        </p:blipFill>
        <p:spPr>
          <a:xfrm>
            <a:off x="1098586" y="10049615"/>
            <a:ext cx="1739975" cy="3093298"/>
          </a:xfrm>
          <a:prstGeom prst="rect">
            <a:avLst/>
          </a:prstGeom>
          <a:noFill/>
          <a:ln cap="flat" cmpd="sng" w="76200">
            <a:solidFill>
              <a:schemeClr val="lt1"/>
            </a:solidFill>
            <a:prstDash val="solid"/>
            <a:round/>
            <a:headEnd len="sm" w="sm" type="none"/>
            <a:tailEnd len="sm" w="sm" type="none"/>
          </a:ln>
        </p:spPr>
      </p:pic>
      <p:pic>
        <p:nvPicPr>
          <p:cNvPr id="861" name="Google Shape;861;p70"/>
          <p:cNvPicPr preferRelativeResize="0"/>
          <p:nvPr/>
        </p:nvPicPr>
        <p:blipFill>
          <a:blip r:embed="rId10">
            <a:alphaModFix/>
          </a:blip>
          <a:stretch>
            <a:fillRect/>
          </a:stretch>
        </p:blipFill>
        <p:spPr>
          <a:xfrm rot="5400000">
            <a:off x="4271238" y="12881375"/>
            <a:ext cx="1739974" cy="3093298"/>
          </a:xfrm>
          <a:prstGeom prst="rect">
            <a:avLst/>
          </a:prstGeom>
          <a:noFill/>
          <a:ln cap="flat" cmpd="sng" w="76200">
            <a:solidFill>
              <a:schemeClr val="lt1"/>
            </a:solidFill>
            <a:prstDash val="solid"/>
            <a:round/>
            <a:headEnd len="sm" w="sm" type="none"/>
            <a:tailEnd len="sm" w="sm" type="none"/>
          </a:ln>
        </p:spPr>
      </p:pic>
      <p:pic>
        <p:nvPicPr>
          <p:cNvPr id="862" name="Google Shape;862;p70"/>
          <p:cNvPicPr preferRelativeResize="0"/>
          <p:nvPr/>
        </p:nvPicPr>
        <p:blipFill>
          <a:blip r:embed="rId11">
            <a:alphaModFix/>
          </a:blip>
          <a:stretch>
            <a:fillRect/>
          </a:stretch>
        </p:blipFill>
        <p:spPr>
          <a:xfrm>
            <a:off x="5328796" y="10049613"/>
            <a:ext cx="1739974" cy="3093298"/>
          </a:xfrm>
          <a:prstGeom prst="rect">
            <a:avLst/>
          </a:prstGeom>
          <a:noFill/>
          <a:ln cap="flat" cmpd="sng" w="76200">
            <a:solidFill>
              <a:schemeClr val="lt1"/>
            </a:solidFill>
            <a:prstDash val="solid"/>
            <a:round/>
            <a:headEnd len="sm" w="sm" type="none"/>
            <a:tailEnd len="sm" w="sm" type="none"/>
          </a:ln>
        </p:spPr>
      </p:pic>
      <p:pic>
        <p:nvPicPr>
          <p:cNvPr id="863" name="Google Shape;863;p70"/>
          <p:cNvPicPr preferRelativeResize="0"/>
          <p:nvPr/>
        </p:nvPicPr>
        <p:blipFill>
          <a:blip r:embed="rId12">
            <a:alphaModFix/>
          </a:blip>
          <a:stretch>
            <a:fillRect/>
          </a:stretch>
        </p:blipFill>
        <p:spPr>
          <a:xfrm>
            <a:off x="7443900" y="10049550"/>
            <a:ext cx="1739974" cy="3093298"/>
          </a:xfrm>
          <a:prstGeom prst="rect">
            <a:avLst/>
          </a:prstGeom>
          <a:noFill/>
          <a:ln cap="flat" cmpd="sng" w="76200">
            <a:solidFill>
              <a:schemeClr val="lt1"/>
            </a:solidFill>
            <a:prstDash val="solid"/>
            <a:round/>
            <a:headEnd len="sm" w="sm" type="none"/>
            <a:tailEnd len="sm" w="sm" type="none"/>
          </a:ln>
        </p:spPr>
      </p:pic>
      <p:sp>
        <p:nvSpPr>
          <p:cNvPr id="864" name="Google Shape;864;p70"/>
          <p:cNvSpPr/>
          <p:nvPr/>
        </p:nvSpPr>
        <p:spPr>
          <a:xfrm>
            <a:off x="7628025" y="13884650"/>
            <a:ext cx="783900" cy="7839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70"/>
          <p:cNvSpPr/>
          <p:nvPr/>
        </p:nvSpPr>
        <p:spPr>
          <a:xfrm>
            <a:off x="1796363" y="14233075"/>
            <a:ext cx="344400" cy="6447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9" name="Shape 869"/>
        <p:cNvGrpSpPr/>
        <p:nvPr/>
      </p:nvGrpSpPr>
      <p:grpSpPr>
        <a:xfrm>
          <a:off x="0" y="0"/>
          <a:ext cx="0" cy="0"/>
          <a:chOff x="0" y="0"/>
          <a:chExt cx="0" cy="0"/>
        </a:xfrm>
      </p:grpSpPr>
      <p:sp>
        <p:nvSpPr>
          <p:cNvPr id="870" name="Google Shape;870;p71"/>
          <p:cNvSpPr txBox="1"/>
          <p:nvPr>
            <p:ph type="title"/>
          </p:nvPr>
        </p:nvSpPr>
        <p:spPr>
          <a:xfrm>
            <a:off x="713232" y="2743200"/>
            <a:ext cx="8851500" cy="1856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871" name="Google Shape;871;p71"/>
          <p:cNvSpPr txBox="1"/>
          <p:nvPr>
            <p:ph idx="1" type="subTitle"/>
          </p:nvPr>
        </p:nvSpPr>
        <p:spPr>
          <a:xfrm>
            <a:off x="717750" y="4828025"/>
            <a:ext cx="8851500" cy="10400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3200"/>
              <a:t>Did you like the resources on this template? Get them for free at our other websites:</a:t>
            </a:r>
            <a:endParaRPr sz="3200"/>
          </a:p>
          <a:p>
            <a:pPr indent="0" lvl="0" marL="0" rtl="0" algn="l">
              <a:spcBef>
                <a:spcPts val="1000"/>
              </a:spcBef>
              <a:spcAft>
                <a:spcPts val="0"/>
              </a:spcAft>
              <a:buNone/>
            </a:pPr>
            <a:r>
              <a:rPr lang="en" sz="4000">
                <a:latin typeface="Goblin One"/>
                <a:ea typeface="Goblin One"/>
                <a:cs typeface="Goblin One"/>
                <a:sym typeface="Goblin One"/>
              </a:rPr>
              <a:t>VECTORS</a:t>
            </a:r>
            <a:endParaRPr sz="4000">
              <a:latin typeface="Goblin One"/>
              <a:ea typeface="Goblin One"/>
              <a:cs typeface="Goblin One"/>
              <a:sym typeface="Goblin One"/>
            </a:endParaRPr>
          </a:p>
          <a:p>
            <a:pPr indent="-406400" lvl="0" marL="457200" rtl="0" algn="l">
              <a:spcBef>
                <a:spcPts val="0"/>
              </a:spcBef>
              <a:spcAft>
                <a:spcPts val="0"/>
              </a:spcAft>
              <a:buSzPts val="2800"/>
              <a:buChar char="●"/>
            </a:pPr>
            <a:r>
              <a:rPr lang="en" sz="3200">
                <a:uFill>
                  <a:noFill/>
                </a:uFill>
                <a:hlinkClick r:id="rId3"/>
              </a:rPr>
              <a:t>Watercolor galaxy background I</a:t>
            </a:r>
            <a:endParaRPr sz="3200"/>
          </a:p>
          <a:p>
            <a:pPr indent="-406400" lvl="0" marL="457200" rtl="0" algn="l">
              <a:spcBef>
                <a:spcPts val="0"/>
              </a:spcBef>
              <a:spcAft>
                <a:spcPts val="0"/>
              </a:spcAft>
              <a:buSzPts val="2800"/>
              <a:buChar char="●"/>
            </a:pPr>
            <a:r>
              <a:rPr lang="en" sz="3200">
                <a:uFill>
                  <a:noFill/>
                </a:uFill>
                <a:hlinkClick r:id="rId4"/>
              </a:rPr>
              <a:t>Watercolor galaxy background II</a:t>
            </a:r>
            <a:endParaRPr sz="3200"/>
          </a:p>
          <a:p>
            <a:pPr indent="-406400" lvl="0" marL="457200" rtl="0" algn="l">
              <a:spcBef>
                <a:spcPts val="0"/>
              </a:spcBef>
              <a:spcAft>
                <a:spcPts val="0"/>
              </a:spcAft>
              <a:buSzPts val="2800"/>
              <a:buChar char="●"/>
            </a:pPr>
            <a:r>
              <a:rPr lang="en" sz="3200">
                <a:uFill>
                  <a:noFill/>
                </a:uFill>
                <a:hlinkClick r:id="rId5"/>
              </a:rPr>
              <a:t>Watercolor galaxy background III</a:t>
            </a:r>
            <a:endParaRPr sz="3200"/>
          </a:p>
          <a:p>
            <a:pPr indent="0" lvl="0" marL="0" rtl="0" algn="l">
              <a:spcBef>
                <a:spcPts val="1000"/>
              </a:spcBef>
              <a:spcAft>
                <a:spcPts val="0"/>
              </a:spcAft>
              <a:buNone/>
            </a:pPr>
            <a:r>
              <a:rPr lang="en" sz="4000">
                <a:latin typeface="Goblin One"/>
                <a:ea typeface="Goblin One"/>
                <a:cs typeface="Goblin One"/>
                <a:sym typeface="Goblin One"/>
              </a:rPr>
              <a:t>ICONS</a:t>
            </a:r>
            <a:endParaRPr sz="4000">
              <a:latin typeface="Goblin One"/>
              <a:ea typeface="Goblin One"/>
              <a:cs typeface="Goblin One"/>
              <a:sym typeface="Goblin One"/>
            </a:endParaRPr>
          </a:p>
          <a:p>
            <a:pPr indent="-431800" lvl="0" marL="457200" rtl="0" algn="l">
              <a:spcBef>
                <a:spcPts val="1000"/>
              </a:spcBef>
              <a:spcAft>
                <a:spcPts val="0"/>
              </a:spcAft>
              <a:buSzPts val="3200"/>
              <a:buChar char="●"/>
            </a:pPr>
            <a:r>
              <a:rPr lang="en" sz="3200">
                <a:uFill>
                  <a:noFill/>
                </a:uFill>
                <a:hlinkClick r:id="rId6"/>
              </a:rPr>
              <a:t>Icon pack: Galaxy | Lineal</a:t>
            </a:r>
            <a:endParaRPr sz="3200"/>
          </a:p>
          <a:p>
            <a:pPr indent="0" lvl="0" marL="0" rtl="0" algn="l">
              <a:spcBef>
                <a:spcPts val="1000"/>
              </a:spcBef>
              <a:spcAft>
                <a:spcPts val="0"/>
              </a:spcAft>
              <a:buNone/>
            </a:pPr>
            <a:r>
              <a:rPr lang="en" sz="4000">
                <a:latin typeface="Goblin One"/>
                <a:ea typeface="Goblin One"/>
                <a:cs typeface="Goblin One"/>
                <a:sym typeface="Goblin One"/>
              </a:rPr>
              <a:t>PHOTOS</a:t>
            </a:r>
            <a:endParaRPr sz="4000">
              <a:latin typeface="Goblin One"/>
              <a:ea typeface="Goblin One"/>
              <a:cs typeface="Goblin One"/>
              <a:sym typeface="Goblin One"/>
            </a:endParaRPr>
          </a:p>
          <a:p>
            <a:pPr indent="-431800" lvl="0" marL="457200" rtl="0" algn="l">
              <a:spcBef>
                <a:spcPts val="0"/>
              </a:spcBef>
              <a:spcAft>
                <a:spcPts val="0"/>
              </a:spcAft>
              <a:buSzPts val="3200"/>
              <a:buChar char="●"/>
            </a:pPr>
            <a:r>
              <a:rPr lang="en" sz="3200">
                <a:uFill>
                  <a:noFill/>
                </a:uFill>
                <a:hlinkClick r:id="rId7"/>
              </a:rPr>
              <a:t>Full shot women sitting meadow</a:t>
            </a:r>
            <a:endParaRPr sz="3200"/>
          </a:p>
          <a:p>
            <a:pPr indent="-431800" lvl="0" marL="457200" rtl="0" algn="l">
              <a:spcBef>
                <a:spcPts val="0"/>
              </a:spcBef>
              <a:spcAft>
                <a:spcPts val="0"/>
              </a:spcAft>
              <a:buSzPts val="3200"/>
              <a:buChar char="●"/>
            </a:pPr>
            <a:r>
              <a:rPr lang="en" sz="3200">
                <a:solidFill>
                  <a:schemeClr val="hlink"/>
                </a:solidFill>
                <a:uFill>
                  <a:noFill/>
                </a:uFill>
                <a:hlinkClick r:id="rId8"/>
              </a:rPr>
              <a:t>Side view women holding hands astral wallpaper</a:t>
            </a:r>
            <a:endParaRPr sz="3200"/>
          </a:p>
          <a:p>
            <a:pPr indent="-431800" lvl="0" marL="457200" rtl="0" algn="l">
              <a:spcBef>
                <a:spcPts val="0"/>
              </a:spcBef>
              <a:spcAft>
                <a:spcPts val="0"/>
              </a:spcAft>
              <a:buSzPts val="3200"/>
              <a:buChar char="●"/>
            </a:pPr>
            <a:r>
              <a:rPr lang="en" sz="3200">
                <a:solidFill>
                  <a:schemeClr val="hlink"/>
                </a:solidFill>
                <a:uFill>
                  <a:noFill/>
                </a:uFill>
                <a:hlinkClick r:id="rId9"/>
              </a:rPr>
              <a:t>Full shot couple dancing beach</a:t>
            </a:r>
            <a:endParaRPr sz="3200"/>
          </a:p>
          <a:p>
            <a:pPr indent="-431800" lvl="0" marL="457200" rtl="0" algn="l">
              <a:spcBef>
                <a:spcPts val="0"/>
              </a:spcBef>
              <a:spcAft>
                <a:spcPts val="0"/>
              </a:spcAft>
              <a:buSzPts val="3200"/>
              <a:buChar char="●"/>
            </a:pPr>
            <a:r>
              <a:rPr lang="en" sz="3200">
                <a:solidFill>
                  <a:schemeClr val="hlink"/>
                </a:solidFill>
                <a:uFill>
                  <a:noFill/>
                </a:uFill>
                <a:hlinkClick r:id="rId10"/>
              </a:rPr>
              <a:t>Full shot people holding hands</a:t>
            </a:r>
            <a:endParaRPr sz="3200"/>
          </a:p>
          <a:p>
            <a:pPr indent="-431800" lvl="0" marL="457200" rtl="0" algn="l">
              <a:spcBef>
                <a:spcPts val="0"/>
              </a:spcBef>
              <a:spcAft>
                <a:spcPts val="0"/>
              </a:spcAft>
              <a:buSzPts val="3200"/>
              <a:buChar char="●"/>
            </a:pPr>
            <a:r>
              <a:rPr lang="en" sz="3200">
                <a:solidFill>
                  <a:schemeClr val="hlink"/>
                </a:solidFill>
                <a:uFill>
                  <a:noFill/>
                </a:uFill>
                <a:hlinkClick r:id="rId11"/>
              </a:rPr>
              <a:t>Back view man bridge</a:t>
            </a:r>
            <a:endParaRPr sz="3200"/>
          </a:p>
          <a:p>
            <a:pPr indent="-431800" lvl="0" marL="457200" rtl="0" algn="l">
              <a:spcBef>
                <a:spcPts val="0"/>
              </a:spcBef>
              <a:spcAft>
                <a:spcPts val="0"/>
              </a:spcAft>
              <a:buSzPts val="3200"/>
              <a:buChar char="●"/>
            </a:pPr>
            <a:r>
              <a:rPr lang="en" sz="3200">
                <a:solidFill>
                  <a:schemeClr val="hlink"/>
                </a:solidFill>
                <a:uFill>
                  <a:noFill/>
                </a:uFill>
                <a:hlinkClick r:id="rId12"/>
              </a:rPr>
              <a:t>Full shot man street astral wallpaper</a:t>
            </a:r>
            <a:endParaRPr sz="3200"/>
          </a:p>
          <a:p>
            <a:pPr indent="-431800" lvl="0" marL="457200" rtl="0" algn="l">
              <a:spcBef>
                <a:spcPts val="0"/>
              </a:spcBef>
              <a:spcAft>
                <a:spcPts val="0"/>
              </a:spcAft>
              <a:buSzPts val="3200"/>
              <a:buChar char="●"/>
            </a:pPr>
            <a:r>
              <a:rPr lang="en" sz="3200">
                <a:solidFill>
                  <a:schemeClr val="hlink"/>
                </a:solidFill>
                <a:uFill>
                  <a:noFill/>
                </a:uFill>
                <a:hlinkClick r:id="rId13"/>
              </a:rPr>
              <a:t>Full shot woman sitting rocks</a:t>
            </a:r>
            <a:endParaRPr sz="3200"/>
          </a:p>
          <a:p>
            <a:pPr indent="-431800" lvl="0" marL="457200" rtl="0" algn="l">
              <a:spcBef>
                <a:spcPts val="0"/>
              </a:spcBef>
              <a:spcAft>
                <a:spcPts val="0"/>
              </a:spcAft>
              <a:buSzPts val="3200"/>
              <a:buChar char="●"/>
            </a:pPr>
            <a:r>
              <a:rPr lang="en" sz="3200">
                <a:solidFill>
                  <a:schemeClr val="hlink"/>
                </a:solidFill>
                <a:uFill>
                  <a:noFill/>
                </a:uFill>
                <a:hlinkClick r:id="rId14"/>
              </a:rPr>
              <a:t>Portrait woman posing with universe projection texture</a:t>
            </a:r>
            <a:endParaRPr sz="3200"/>
          </a:p>
        </p:txBody>
      </p:sp>
      <p:sp>
        <p:nvSpPr>
          <p:cNvPr id="872" name="Google Shape;872;p71"/>
          <p:cNvSpPr txBox="1"/>
          <p:nvPr/>
        </p:nvSpPr>
        <p:spPr>
          <a:xfrm>
            <a:off x="713225" y="17497985"/>
            <a:ext cx="8818200" cy="731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lt1"/>
                </a:solidFill>
                <a:latin typeface="Poppins Medium"/>
                <a:ea typeface="Poppins Medium"/>
                <a:cs typeface="Poppins Medium"/>
                <a:sym typeface="Poppins Medium"/>
              </a:rPr>
              <a:t>This template has been created by </a:t>
            </a:r>
            <a:r>
              <a:rPr b="1" lang="en" sz="2400">
                <a:solidFill>
                  <a:schemeClr val="lt1"/>
                </a:solidFill>
                <a:uFill>
                  <a:noFill/>
                </a:uFill>
                <a:latin typeface="Poppins"/>
                <a:ea typeface="Poppins"/>
                <a:cs typeface="Poppins"/>
                <a:sym typeface="Poppins"/>
                <a:hlinkClick r:id="rId15">
                  <a:extLst>
                    <a:ext uri="{A12FA001-AC4F-418D-AE19-62706E023703}">
                      <ahyp:hlinkClr val="tx"/>
                    </a:ext>
                  </a:extLst>
                </a:hlinkClick>
              </a:rPr>
              <a:t>Slidesgo</a:t>
            </a:r>
            <a:endParaRPr b="1" sz="2400">
              <a:solidFill>
                <a:schemeClr val="lt1"/>
              </a:solidFill>
              <a:latin typeface="Poppins"/>
              <a:ea typeface="Poppins"/>
              <a:cs typeface="Poppins"/>
              <a:sym typeface="Poppins"/>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76" name="Shape 876"/>
        <p:cNvGrpSpPr/>
        <p:nvPr/>
      </p:nvGrpSpPr>
      <p:grpSpPr>
        <a:xfrm>
          <a:off x="0" y="0"/>
          <a:ext cx="0" cy="0"/>
          <a:chOff x="0" y="0"/>
          <a:chExt cx="0" cy="0"/>
        </a:xfrm>
      </p:grpSpPr>
      <p:sp>
        <p:nvSpPr>
          <p:cNvPr id="877" name="Google Shape;877;p72"/>
          <p:cNvSpPr txBox="1"/>
          <p:nvPr>
            <p:ph type="title"/>
          </p:nvPr>
        </p:nvSpPr>
        <p:spPr>
          <a:xfrm>
            <a:off x="713850" y="2493025"/>
            <a:ext cx="8859300" cy="1070100"/>
          </a:xfrm>
          <a:prstGeom prst="rect">
            <a:avLst/>
          </a:prstGeom>
        </p:spPr>
        <p:txBody>
          <a:bodyPr anchorCtr="0" anchor="t" bIns="136325" lIns="136325" spcFirstLastPara="1" rIns="136325" wrap="square" tIns="136325">
            <a:noAutofit/>
          </a:bodyPr>
          <a:lstStyle/>
          <a:p>
            <a:pPr indent="0" lvl="0" marL="0" rtl="0" algn="ctr">
              <a:spcBef>
                <a:spcPts val="0"/>
              </a:spcBef>
              <a:spcAft>
                <a:spcPts val="0"/>
              </a:spcAft>
              <a:buClr>
                <a:srgbClr val="000000"/>
              </a:buClr>
              <a:buSzPts val="1600"/>
              <a:buFont typeface="Arial"/>
              <a:buNone/>
            </a:pPr>
            <a:r>
              <a:rPr lang="en"/>
              <a:t>Instructions for use</a:t>
            </a:r>
            <a:endParaRPr/>
          </a:p>
        </p:txBody>
      </p:sp>
      <p:sp>
        <p:nvSpPr>
          <p:cNvPr id="878" name="Google Shape;878;p72"/>
          <p:cNvSpPr txBox="1"/>
          <p:nvPr/>
        </p:nvSpPr>
        <p:spPr>
          <a:xfrm>
            <a:off x="713850" y="4402800"/>
            <a:ext cx="8859300" cy="8151000"/>
          </a:xfrm>
          <a:prstGeom prst="rect">
            <a:avLst/>
          </a:prstGeom>
          <a:noFill/>
          <a:ln>
            <a:noFill/>
          </a:ln>
        </p:spPr>
        <p:txBody>
          <a:bodyPr anchorCtr="0" anchor="t" bIns="136325" lIns="136325" spcFirstLastPara="1" rIns="136325" wrap="square" tIns="136325">
            <a:noAutofit/>
          </a:bodyPr>
          <a:lstStyle/>
          <a:p>
            <a:pPr indent="0" lvl="0" marL="0" rtl="0" algn="l">
              <a:lnSpc>
                <a:spcPct val="100000"/>
              </a:lnSpc>
              <a:spcBef>
                <a:spcPts val="0"/>
              </a:spcBef>
              <a:spcAft>
                <a:spcPts val="0"/>
              </a:spcAft>
              <a:buNone/>
            </a:pPr>
            <a:r>
              <a:rPr lang="en" sz="2300">
                <a:solidFill>
                  <a:srgbClr val="FFFFFF"/>
                </a:solidFill>
              </a:rPr>
              <a:t>If you have a free account, in order to use this template, you must credit </a:t>
            </a:r>
            <a:r>
              <a:rPr b="1" lang="en" sz="2300" u="sng">
                <a:solidFill>
                  <a:srgbClr val="869FB2"/>
                </a:solidFill>
                <a:hlinkClick r:id="rId3">
                  <a:extLst>
                    <a:ext uri="{A12FA001-AC4F-418D-AE19-62706E023703}">
                      <ahyp:hlinkClr val="tx"/>
                    </a:ext>
                  </a:extLst>
                </a:hlinkClick>
              </a:rPr>
              <a:t>Slidesgo</a:t>
            </a:r>
            <a:r>
              <a:rPr lang="en" sz="2300">
                <a:solidFill>
                  <a:srgbClr val="869FB2"/>
                </a:solidFill>
              </a:rPr>
              <a:t> </a:t>
            </a:r>
            <a:r>
              <a:rPr lang="en" sz="2300">
                <a:solidFill>
                  <a:srgbClr val="FFFFFF"/>
                </a:solidFill>
              </a:rPr>
              <a:t>by keeping the credits line </a:t>
            </a:r>
            <a:r>
              <a:rPr lang="en" sz="2300">
                <a:solidFill>
                  <a:srgbClr val="869FB2"/>
                </a:solidFill>
              </a:rPr>
              <a:t>"</a:t>
            </a:r>
            <a:r>
              <a:rPr b="1" lang="en" sz="2300">
                <a:solidFill>
                  <a:srgbClr val="869FB2"/>
                </a:solidFill>
              </a:rPr>
              <a:t>This template has been created by Slidesgo</a:t>
            </a:r>
            <a:r>
              <a:rPr lang="en" sz="2300">
                <a:solidFill>
                  <a:srgbClr val="869FB2"/>
                </a:solidFill>
              </a:rPr>
              <a:t>"</a:t>
            </a:r>
            <a:r>
              <a:rPr lang="en" sz="2300">
                <a:solidFill>
                  <a:srgbClr val="FFFFFF"/>
                </a:solidFill>
              </a:rPr>
              <a:t>. Please refer to the next slide to read the instructions for premium users.</a:t>
            </a:r>
            <a:endParaRPr sz="2300">
              <a:solidFill>
                <a:srgbClr val="FFFFFF"/>
              </a:solidFill>
            </a:endParaRPr>
          </a:p>
          <a:p>
            <a:pPr indent="0" lvl="0" marL="0" rtl="0" algn="l">
              <a:lnSpc>
                <a:spcPct val="100000"/>
              </a:lnSpc>
              <a:spcBef>
                <a:spcPts val="1000"/>
              </a:spcBef>
              <a:spcAft>
                <a:spcPts val="0"/>
              </a:spcAft>
              <a:buNone/>
            </a:pPr>
            <a:r>
              <a:rPr b="1" lang="en" sz="2300">
                <a:solidFill>
                  <a:srgbClr val="869FB2"/>
                </a:solidFill>
              </a:rPr>
              <a:t>As a free user, you are allowed to:</a:t>
            </a:r>
            <a:endParaRPr b="1" sz="2300">
              <a:solidFill>
                <a:srgbClr val="869FB2"/>
              </a:solidFill>
            </a:endParaRPr>
          </a:p>
          <a:p>
            <a:pPr indent="-374650" lvl="0" marL="457200" rtl="0" algn="l">
              <a:lnSpc>
                <a:spcPct val="100000"/>
              </a:lnSpc>
              <a:spcBef>
                <a:spcPts val="0"/>
              </a:spcBef>
              <a:spcAft>
                <a:spcPts val="0"/>
              </a:spcAft>
              <a:buClr>
                <a:srgbClr val="FFFFFF"/>
              </a:buClr>
              <a:buSzPts val="2300"/>
              <a:buChar char="●"/>
            </a:pPr>
            <a:r>
              <a:rPr lang="en" sz="2300">
                <a:solidFill>
                  <a:srgbClr val="FFFFFF"/>
                </a:solidFill>
              </a:rPr>
              <a:t>Modify this template.</a:t>
            </a:r>
            <a:endParaRPr sz="2300">
              <a:solidFill>
                <a:srgbClr val="FFFFFF"/>
              </a:solidFill>
            </a:endParaRPr>
          </a:p>
          <a:p>
            <a:pPr indent="-374650" lvl="0" marL="457200" rtl="0" algn="l">
              <a:lnSpc>
                <a:spcPct val="100000"/>
              </a:lnSpc>
              <a:spcBef>
                <a:spcPts val="0"/>
              </a:spcBef>
              <a:spcAft>
                <a:spcPts val="0"/>
              </a:spcAft>
              <a:buClr>
                <a:srgbClr val="FFFFFF"/>
              </a:buClr>
              <a:buSzPts val="2300"/>
              <a:buChar char="●"/>
            </a:pPr>
            <a:r>
              <a:rPr lang="en" sz="2300">
                <a:solidFill>
                  <a:srgbClr val="FFFFFF"/>
                </a:solidFill>
              </a:rPr>
              <a:t>Use it for both personal and commercial projects.</a:t>
            </a:r>
            <a:endParaRPr sz="2300">
              <a:solidFill>
                <a:srgbClr val="FFFFFF"/>
              </a:solidFill>
            </a:endParaRPr>
          </a:p>
          <a:p>
            <a:pPr indent="0" lvl="0" marL="0" rtl="0" algn="l">
              <a:lnSpc>
                <a:spcPct val="100000"/>
              </a:lnSpc>
              <a:spcBef>
                <a:spcPts val="1000"/>
              </a:spcBef>
              <a:spcAft>
                <a:spcPts val="0"/>
              </a:spcAft>
              <a:buNone/>
            </a:pPr>
            <a:r>
              <a:rPr b="1" lang="en" sz="2300">
                <a:solidFill>
                  <a:srgbClr val="869FB2"/>
                </a:solidFill>
              </a:rPr>
              <a:t>You are not allowed to:</a:t>
            </a:r>
            <a:endParaRPr b="1" sz="2300">
              <a:solidFill>
                <a:srgbClr val="869FB2"/>
              </a:solidFill>
            </a:endParaRPr>
          </a:p>
          <a:p>
            <a:pPr indent="-374650" lvl="0" marL="457200" rtl="0" algn="l">
              <a:lnSpc>
                <a:spcPct val="100000"/>
              </a:lnSpc>
              <a:spcBef>
                <a:spcPts val="0"/>
              </a:spcBef>
              <a:spcAft>
                <a:spcPts val="0"/>
              </a:spcAft>
              <a:buClr>
                <a:srgbClr val="FFFFFF"/>
              </a:buClr>
              <a:buSzPts val="2300"/>
              <a:buChar char="●"/>
            </a:pPr>
            <a:r>
              <a:rPr lang="en" sz="2300">
                <a:solidFill>
                  <a:srgbClr val="FFFFFF"/>
                </a:solidFill>
              </a:rPr>
              <a:t>Sublicense, sell or rent any of Slidesgo Content (or a modified version of Slidesgo Content).</a:t>
            </a:r>
            <a:endParaRPr sz="2300">
              <a:solidFill>
                <a:srgbClr val="FFFFFF"/>
              </a:solidFill>
            </a:endParaRPr>
          </a:p>
          <a:p>
            <a:pPr indent="-374650" lvl="0" marL="457200" rtl="0" algn="l">
              <a:lnSpc>
                <a:spcPct val="100000"/>
              </a:lnSpc>
              <a:spcBef>
                <a:spcPts val="0"/>
              </a:spcBef>
              <a:spcAft>
                <a:spcPts val="0"/>
              </a:spcAft>
              <a:buClr>
                <a:srgbClr val="FFFFFF"/>
              </a:buClr>
              <a:buSzPts val="2300"/>
              <a:buChar char="●"/>
            </a:pPr>
            <a:r>
              <a:rPr lang="en" sz="2300">
                <a:solidFill>
                  <a:srgbClr val="FFFFFF"/>
                </a:solidFill>
              </a:rPr>
              <a:t>Distribute Slidesgo Content unless it has been expressly authorized by Slidesgo.</a:t>
            </a:r>
            <a:endParaRPr sz="2300">
              <a:solidFill>
                <a:srgbClr val="FFFFFF"/>
              </a:solidFill>
            </a:endParaRPr>
          </a:p>
          <a:p>
            <a:pPr indent="-374650" lvl="0" marL="457200" rtl="0" algn="l">
              <a:lnSpc>
                <a:spcPct val="100000"/>
              </a:lnSpc>
              <a:spcBef>
                <a:spcPts val="0"/>
              </a:spcBef>
              <a:spcAft>
                <a:spcPts val="0"/>
              </a:spcAft>
              <a:buClr>
                <a:srgbClr val="FFFFFF"/>
              </a:buClr>
              <a:buSzPts val="2300"/>
              <a:buChar char="●"/>
            </a:pPr>
            <a:r>
              <a:rPr lang="en" sz="2300">
                <a:solidFill>
                  <a:srgbClr val="FFFFFF"/>
                </a:solidFill>
              </a:rPr>
              <a:t>Include Slidesgo Content in an online or offline database or file.</a:t>
            </a:r>
            <a:endParaRPr sz="2300">
              <a:solidFill>
                <a:srgbClr val="FFFFFF"/>
              </a:solidFill>
            </a:endParaRPr>
          </a:p>
          <a:p>
            <a:pPr indent="-374650" lvl="0" marL="457200" rtl="0" algn="l">
              <a:lnSpc>
                <a:spcPct val="100000"/>
              </a:lnSpc>
              <a:spcBef>
                <a:spcPts val="0"/>
              </a:spcBef>
              <a:spcAft>
                <a:spcPts val="0"/>
              </a:spcAft>
              <a:buClr>
                <a:srgbClr val="FFFFFF"/>
              </a:buClr>
              <a:buSzPts val="2300"/>
              <a:buChar char="●"/>
            </a:pPr>
            <a:r>
              <a:rPr lang="en" sz="2300">
                <a:solidFill>
                  <a:srgbClr val="FFFFFF"/>
                </a:solidFill>
              </a:rPr>
              <a:t>Offer Slidesgo templates (or modified versions of Slidesgo templates) for download.</a:t>
            </a:r>
            <a:endParaRPr sz="2300">
              <a:solidFill>
                <a:srgbClr val="FFFFFF"/>
              </a:solidFill>
            </a:endParaRPr>
          </a:p>
          <a:p>
            <a:pPr indent="-374650" lvl="0" marL="457200" rtl="0" algn="l">
              <a:lnSpc>
                <a:spcPct val="100000"/>
              </a:lnSpc>
              <a:spcBef>
                <a:spcPts val="0"/>
              </a:spcBef>
              <a:spcAft>
                <a:spcPts val="0"/>
              </a:spcAft>
              <a:buClr>
                <a:srgbClr val="FFFFFF"/>
              </a:buClr>
              <a:buSzPts val="2300"/>
              <a:buChar char="●"/>
            </a:pPr>
            <a:r>
              <a:rPr lang="en" sz="2300">
                <a:solidFill>
                  <a:srgbClr val="FFFFFF"/>
                </a:solidFill>
              </a:rPr>
              <a:t>Acquire the copyright of Slidesgo Content.</a:t>
            </a:r>
            <a:endParaRPr sz="2300">
              <a:solidFill>
                <a:srgbClr val="FFFFFF"/>
              </a:solidFill>
            </a:endParaRPr>
          </a:p>
        </p:txBody>
      </p:sp>
      <p:sp>
        <p:nvSpPr>
          <p:cNvPr id="879" name="Google Shape;879;p72"/>
          <p:cNvSpPr txBox="1"/>
          <p:nvPr/>
        </p:nvSpPr>
        <p:spPr>
          <a:xfrm>
            <a:off x="713825" y="13898875"/>
            <a:ext cx="8859300" cy="1645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300">
                <a:solidFill>
                  <a:srgbClr val="FFFFFF"/>
                </a:solidFill>
              </a:rPr>
              <a:t>For more information about editing slides, please read our FAQs or visit our blog: </a:t>
            </a:r>
            <a:r>
              <a:rPr b="1" lang="en" sz="2300" u="sng">
                <a:solidFill>
                  <a:srgbClr val="869FB2"/>
                </a:solidFill>
                <a:hlinkClick r:id="rId4">
                  <a:extLst>
                    <a:ext uri="{A12FA001-AC4F-418D-AE19-62706E023703}">
                      <ahyp:hlinkClr val="tx"/>
                    </a:ext>
                  </a:extLst>
                </a:hlinkClick>
              </a:rPr>
              <a:t>https://slidesgo.com/faqs</a:t>
            </a:r>
            <a:r>
              <a:rPr lang="en" sz="2300">
                <a:solidFill>
                  <a:srgbClr val="FFFFFF"/>
                </a:solidFill>
              </a:rPr>
              <a:t> and </a:t>
            </a:r>
            <a:r>
              <a:rPr b="1" lang="en" sz="2300" u="sng">
                <a:solidFill>
                  <a:srgbClr val="869FB2"/>
                </a:solidFill>
                <a:hlinkClick r:id="rId5">
                  <a:extLst>
                    <a:ext uri="{A12FA001-AC4F-418D-AE19-62706E023703}">
                      <ahyp:hlinkClr val="tx"/>
                    </a:ext>
                  </a:extLst>
                </a:hlinkClick>
              </a:rPr>
              <a:t>https://slidesgo.com/slidesgo-school</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83" name="Shape 883"/>
        <p:cNvGrpSpPr/>
        <p:nvPr/>
      </p:nvGrpSpPr>
      <p:grpSpPr>
        <a:xfrm>
          <a:off x="0" y="0"/>
          <a:ext cx="0" cy="0"/>
          <a:chOff x="0" y="0"/>
          <a:chExt cx="0" cy="0"/>
        </a:xfrm>
      </p:grpSpPr>
      <p:sp>
        <p:nvSpPr>
          <p:cNvPr id="884" name="Google Shape;884;p73"/>
          <p:cNvSpPr txBox="1"/>
          <p:nvPr>
            <p:ph type="title"/>
          </p:nvPr>
        </p:nvSpPr>
        <p:spPr>
          <a:xfrm>
            <a:off x="713850" y="2493025"/>
            <a:ext cx="8859300" cy="1070100"/>
          </a:xfrm>
          <a:prstGeom prst="rect">
            <a:avLst/>
          </a:prstGeom>
        </p:spPr>
        <p:txBody>
          <a:bodyPr anchorCtr="0" anchor="t" bIns="136325" lIns="136325" spcFirstLastPara="1" rIns="136325" wrap="square" tIns="136325">
            <a:noAutofit/>
          </a:bodyPr>
          <a:lstStyle/>
          <a:p>
            <a:pPr indent="0" lvl="0" marL="0" rtl="0" algn="ctr">
              <a:spcBef>
                <a:spcPts val="0"/>
              </a:spcBef>
              <a:spcAft>
                <a:spcPts val="0"/>
              </a:spcAft>
              <a:buClr>
                <a:srgbClr val="000000"/>
              </a:buClr>
              <a:buSzPts val="1600"/>
              <a:buFont typeface="Arial"/>
              <a:buNone/>
            </a:pPr>
            <a:r>
              <a:rPr lang="en">
                <a:latin typeface="Arial"/>
                <a:ea typeface="Arial"/>
                <a:cs typeface="Arial"/>
                <a:sym typeface="Arial"/>
              </a:rPr>
              <a:t>Instructions for use (premium users)</a:t>
            </a:r>
            <a:endParaRPr>
              <a:latin typeface="Arial"/>
              <a:ea typeface="Arial"/>
              <a:cs typeface="Arial"/>
              <a:sym typeface="Arial"/>
            </a:endParaRPr>
          </a:p>
          <a:p>
            <a:pPr indent="0" lvl="0" marL="0" rtl="0" algn="ctr">
              <a:spcBef>
                <a:spcPts val="0"/>
              </a:spcBef>
              <a:spcAft>
                <a:spcPts val="0"/>
              </a:spcAft>
              <a:buClr>
                <a:srgbClr val="000000"/>
              </a:buClr>
              <a:buSzPts val="1600"/>
              <a:buFont typeface="Arial"/>
              <a:buNone/>
            </a:pPr>
            <a:r>
              <a:t/>
            </a:r>
            <a:endParaRPr>
              <a:latin typeface="Arial"/>
              <a:ea typeface="Arial"/>
              <a:cs typeface="Arial"/>
              <a:sym typeface="Arial"/>
            </a:endParaRPr>
          </a:p>
        </p:txBody>
      </p:sp>
      <p:sp>
        <p:nvSpPr>
          <p:cNvPr id="885" name="Google Shape;885;p73"/>
          <p:cNvSpPr txBox="1"/>
          <p:nvPr/>
        </p:nvSpPr>
        <p:spPr>
          <a:xfrm>
            <a:off x="713825" y="4402800"/>
            <a:ext cx="8859300" cy="8693700"/>
          </a:xfrm>
          <a:prstGeom prst="rect">
            <a:avLst/>
          </a:prstGeom>
          <a:noFill/>
          <a:ln>
            <a:noFill/>
          </a:ln>
        </p:spPr>
        <p:txBody>
          <a:bodyPr anchorCtr="0" anchor="t" bIns="136325" lIns="136325" spcFirstLastPara="1" rIns="136325" wrap="square" tIns="136325">
            <a:noAutofit/>
          </a:bodyPr>
          <a:lstStyle/>
          <a:p>
            <a:pPr indent="0" lvl="0" marL="0" rtl="0" algn="l">
              <a:lnSpc>
                <a:spcPct val="100000"/>
              </a:lnSpc>
              <a:spcBef>
                <a:spcPts val="0"/>
              </a:spcBef>
              <a:spcAft>
                <a:spcPts val="0"/>
              </a:spcAft>
              <a:buNone/>
            </a:pPr>
            <a:r>
              <a:rPr lang="en" sz="2300">
                <a:solidFill>
                  <a:srgbClr val="FFFFFF"/>
                </a:solidFill>
              </a:rPr>
              <a:t>As a Premium user, you can use this template without attributing </a:t>
            </a:r>
            <a:r>
              <a:rPr b="1" lang="en" sz="2300" u="sng">
                <a:solidFill>
                  <a:srgbClr val="869FB2"/>
                </a:solidFill>
                <a:hlinkClick r:id="rId3">
                  <a:extLst>
                    <a:ext uri="{A12FA001-AC4F-418D-AE19-62706E023703}">
                      <ahyp:hlinkClr val="tx"/>
                    </a:ext>
                  </a:extLst>
                </a:hlinkClick>
              </a:rPr>
              <a:t>Slidesgo</a:t>
            </a:r>
            <a:r>
              <a:rPr lang="en" sz="2300">
                <a:solidFill>
                  <a:srgbClr val="FFFFFF"/>
                </a:solidFill>
              </a:rPr>
              <a:t>.</a:t>
            </a:r>
            <a:endParaRPr sz="2300">
              <a:solidFill>
                <a:srgbClr val="FFFFFF"/>
              </a:solidFill>
            </a:endParaRPr>
          </a:p>
          <a:p>
            <a:pPr indent="0" lvl="0" marL="0" rtl="0" algn="l">
              <a:lnSpc>
                <a:spcPct val="100000"/>
              </a:lnSpc>
              <a:spcBef>
                <a:spcPts val="1000"/>
              </a:spcBef>
              <a:spcAft>
                <a:spcPts val="0"/>
              </a:spcAft>
              <a:buNone/>
            </a:pPr>
            <a:r>
              <a:rPr b="1" lang="en" sz="2300">
                <a:solidFill>
                  <a:srgbClr val="869FB2"/>
                </a:solidFill>
              </a:rPr>
              <a:t>You are allowed to:</a:t>
            </a:r>
            <a:endParaRPr b="1" sz="2300">
              <a:solidFill>
                <a:srgbClr val="869FB2"/>
              </a:solidFill>
            </a:endParaRPr>
          </a:p>
          <a:p>
            <a:pPr indent="-374650" lvl="0" marL="457200" rtl="0" algn="l">
              <a:lnSpc>
                <a:spcPct val="100000"/>
              </a:lnSpc>
              <a:spcBef>
                <a:spcPts val="0"/>
              </a:spcBef>
              <a:spcAft>
                <a:spcPts val="0"/>
              </a:spcAft>
              <a:buClr>
                <a:srgbClr val="FFFFFF"/>
              </a:buClr>
              <a:buSzPts val="2300"/>
              <a:buFont typeface="Arial"/>
              <a:buChar char="●"/>
            </a:pPr>
            <a:r>
              <a:rPr lang="en" sz="2300">
                <a:solidFill>
                  <a:srgbClr val="FFFFFF"/>
                </a:solidFill>
              </a:rPr>
              <a:t>Modify this template.</a:t>
            </a:r>
            <a:endParaRPr sz="2300">
              <a:solidFill>
                <a:srgbClr val="FFFFFF"/>
              </a:solidFill>
            </a:endParaRPr>
          </a:p>
          <a:p>
            <a:pPr indent="-374650" lvl="0" marL="457200" rtl="0" algn="l">
              <a:lnSpc>
                <a:spcPct val="100000"/>
              </a:lnSpc>
              <a:spcBef>
                <a:spcPts val="0"/>
              </a:spcBef>
              <a:spcAft>
                <a:spcPts val="0"/>
              </a:spcAft>
              <a:buClr>
                <a:srgbClr val="FFFFFF"/>
              </a:buClr>
              <a:buSzPts val="2300"/>
              <a:buFont typeface="Arial"/>
              <a:buChar char="●"/>
            </a:pPr>
            <a:r>
              <a:rPr lang="en" sz="2300">
                <a:solidFill>
                  <a:srgbClr val="FFFFFF"/>
                </a:solidFill>
              </a:rPr>
              <a:t>Use it for both personal and commercial purposes.</a:t>
            </a:r>
            <a:endParaRPr sz="2300">
              <a:solidFill>
                <a:srgbClr val="FFFFFF"/>
              </a:solidFill>
            </a:endParaRPr>
          </a:p>
          <a:p>
            <a:pPr indent="-374650" lvl="0" marL="457200" rtl="0" algn="l">
              <a:lnSpc>
                <a:spcPct val="100000"/>
              </a:lnSpc>
              <a:spcBef>
                <a:spcPts val="0"/>
              </a:spcBef>
              <a:spcAft>
                <a:spcPts val="0"/>
              </a:spcAft>
              <a:buClr>
                <a:srgbClr val="FFFFFF"/>
              </a:buClr>
              <a:buSzPts val="2300"/>
              <a:buFont typeface="Arial"/>
              <a:buChar char="●"/>
            </a:pPr>
            <a:r>
              <a:rPr lang="en" sz="2300">
                <a:solidFill>
                  <a:srgbClr val="FFFFFF"/>
                </a:solidFill>
              </a:rPr>
              <a:t>Hide or delete the “Thanks” slide and the mention to Slidesgo in the credits.</a:t>
            </a:r>
            <a:endParaRPr sz="2300">
              <a:solidFill>
                <a:srgbClr val="FFFFFF"/>
              </a:solidFill>
            </a:endParaRPr>
          </a:p>
          <a:p>
            <a:pPr indent="-374650" lvl="0" marL="457200" rtl="0" algn="l">
              <a:lnSpc>
                <a:spcPct val="100000"/>
              </a:lnSpc>
              <a:spcBef>
                <a:spcPts val="0"/>
              </a:spcBef>
              <a:spcAft>
                <a:spcPts val="0"/>
              </a:spcAft>
              <a:buClr>
                <a:srgbClr val="FFFFFF"/>
              </a:buClr>
              <a:buSzPts val="2300"/>
              <a:buFont typeface="Arial"/>
              <a:buChar char="●"/>
            </a:pPr>
            <a:r>
              <a:rPr lang="en" sz="2300">
                <a:solidFill>
                  <a:srgbClr val="FFFFFF"/>
                </a:solidFill>
              </a:rPr>
              <a:t>Share this template in an editable format with people who are not part of your team.</a:t>
            </a:r>
            <a:endParaRPr sz="2300">
              <a:solidFill>
                <a:srgbClr val="FFFFFF"/>
              </a:solidFill>
            </a:endParaRPr>
          </a:p>
          <a:p>
            <a:pPr indent="0" lvl="0" marL="0" rtl="0" algn="l">
              <a:lnSpc>
                <a:spcPct val="100000"/>
              </a:lnSpc>
              <a:spcBef>
                <a:spcPts val="1000"/>
              </a:spcBef>
              <a:spcAft>
                <a:spcPts val="0"/>
              </a:spcAft>
              <a:buNone/>
            </a:pPr>
            <a:r>
              <a:rPr b="1" lang="en" sz="2300">
                <a:solidFill>
                  <a:srgbClr val="869FB2"/>
                </a:solidFill>
              </a:rPr>
              <a:t>You are not allowed to:</a:t>
            </a:r>
            <a:endParaRPr b="1" sz="2300">
              <a:solidFill>
                <a:srgbClr val="869FB2"/>
              </a:solidFill>
            </a:endParaRPr>
          </a:p>
          <a:p>
            <a:pPr indent="-374650" lvl="0" marL="457200" rtl="0" algn="l">
              <a:lnSpc>
                <a:spcPct val="100000"/>
              </a:lnSpc>
              <a:spcBef>
                <a:spcPts val="0"/>
              </a:spcBef>
              <a:spcAft>
                <a:spcPts val="0"/>
              </a:spcAft>
              <a:buClr>
                <a:srgbClr val="FFFFFF"/>
              </a:buClr>
              <a:buSzPts val="2300"/>
              <a:buFont typeface="Arial"/>
              <a:buChar char="●"/>
            </a:pPr>
            <a:r>
              <a:rPr lang="en" sz="2300">
                <a:solidFill>
                  <a:srgbClr val="FFFFFF"/>
                </a:solidFill>
              </a:rPr>
              <a:t>Sublicense, sell or rent this Slidesgo Template (or a modified version of this Slidesgo Template).</a:t>
            </a:r>
            <a:endParaRPr sz="2300">
              <a:solidFill>
                <a:srgbClr val="FFFFFF"/>
              </a:solidFill>
            </a:endParaRPr>
          </a:p>
          <a:p>
            <a:pPr indent="-374650" lvl="0" marL="457200" rtl="0" algn="l">
              <a:lnSpc>
                <a:spcPct val="100000"/>
              </a:lnSpc>
              <a:spcBef>
                <a:spcPts val="0"/>
              </a:spcBef>
              <a:spcAft>
                <a:spcPts val="0"/>
              </a:spcAft>
              <a:buClr>
                <a:srgbClr val="FFFFFF"/>
              </a:buClr>
              <a:buSzPts val="2300"/>
              <a:buFont typeface="Arial"/>
              <a:buChar char="●"/>
            </a:pPr>
            <a:r>
              <a:rPr lang="en" sz="23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2300">
              <a:solidFill>
                <a:srgbClr val="FFFFFF"/>
              </a:solidFill>
            </a:endParaRPr>
          </a:p>
          <a:p>
            <a:pPr indent="-374650" lvl="0" marL="457200" rtl="0" algn="l">
              <a:lnSpc>
                <a:spcPct val="100000"/>
              </a:lnSpc>
              <a:spcBef>
                <a:spcPts val="0"/>
              </a:spcBef>
              <a:spcAft>
                <a:spcPts val="0"/>
              </a:spcAft>
              <a:buClr>
                <a:srgbClr val="FFFFFF"/>
              </a:buClr>
              <a:buSzPts val="2300"/>
              <a:buFont typeface="Arial"/>
              <a:buChar char="●"/>
            </a:pPr>
            <a:r>
              <a:rPr lang="en" sz="2300">
                <a:solidFill>
                  <a:srgbClr val="FFFFFF"/>
                </a:solidFill>
              </a:rPr>
              <a:t>Use any of the elements that are part of this Slidesgo Template in an isolated and separated way from this Template.</a:t>
            </a:r>
            <a:endParaRPr sz="2300">
              <a:solidFill>
                <a:srgbClr val="FFFFFF"/>
              </a:solidFill>
            </a:endParaRPr>
          </a:p>
          <a:p>
            <a:pPr indent="-374650" lvl="0" marL="457200" rtl="0" algn="l">
              <a:lnSpc>
                <a:spcPct val="100000"/>
              </a:lnSpc>
              <a:spcBef>
                <a:spcPts val="0"/>
              </a:spcBef>
              <a:spcAft>
                <a:spcPts val="0"/>
              </a:spcAft>
              <a:buClr>
                <a:srgbClr val="FFFFFF"/>
              </a:buClr>
              <a:buSzPts val="2300"/>
              <a:buFont typeface="Arial"/>
              <a:buChar char="●"/>
            </a:pPr>
            <a:r>
              <a:rPr lang="en" sz="2300">
                <a:solidFill>
                  <a:srgbClr val="FFFFFF"/>
                </a:solidFill>
              </a:rPr>
              <a:t>Register any of the elements that are part of this template as a trademark or logo, or register it as a work in an intellectual property registry or similar.</a:t>
            </a:r>
            <a:endParaRPr sz="2300">
              <a:solidFill>
                <a:srgbClr val="FFFFFF"/>
              </a:solidFill>
            </a:endParaRPr>
          </a:p>
        </p:txBody>
      </p:sp>
      <p:sp>
        <p:nvSpPr>
          <p:cNvPr id="886" name="Google Shape;886;p73"/>
          <p:cNvSpPr txBox="1"/>
          <p:nvPr/>
        </p:nvSpPr>
        <p:spPr>
          <a:xfrm>
            <a:off x="713825" y="13898875"/>
            <a:ext cx="8859300" cy="1760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300">
                <a:solidFill>
                  <a:srgbClr val="FFFFFF"/>
                </a:solidFill>
              </a:rPr>
              <a:t>For more information about editing slides, please read our FAQs or visit our blog: </a:t>
            </a:r>
            <a:r>
              <a:rPr b="1" lang="en" sz="2300" u="sng">
                <a:solidFill>
                  <a:srgbClr val="869FB2"/>
                </a:solidFill>
                <a:hlinkClick r:id="rId4">
                  <a:extLst>
                    <a:ext uri="{A12FA001-AC4F-418D-AE19-62706E023703}">
                      <ahyp:hlinkClr val="tx"/>
                    </a:ext>
                  </a:extLst>
                </a:hlinkClick>
              </a:rPr>
              <a:t>https://slidesgo.com/faqs</a:t>
            </a:r>
            <a:r>
              <a:rPr lang="en" sz="2300">
                <a:solidFill>
                  <a:srgbClr val="FFFFFF"/>
                </a:solidFill>
              </a:rPr>
              <a:t> and </a:t>
            </a:r>
            <a:r>
              <a:rPr b="1" lang="en" sz="2300" u="sng">
                <a:solidFill>
                  <a:srgbClr val="869FB2"/>
                </a:solidFill>
                <a:hlinkClick r:id="rId5">
                  <a:extLst>
                    <a:ext uri="{A12FA001-AC4F-418D-AE19-62706E023703}">
                      <ahyp:hlinkClr val="tx"/>
                    </a:ext>
                  </a:extLst>
                </a:hlinkClick>
              </a:rPr>
              <a:t>https://slidesgo.com/slidesgo-school</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90" name="Shape 890"/>
        <p:cNvGrpSpPr/>
        <p:nvPr/>
      </p:nvGrpSpPr>
      <p:grpSpPr>
        <a:xfrm>
          <a:off x="0" y="0"/>
          <a:ext cx="0" cy="0"/>
          <a:chOff x="0" y="0"/>
          <a:chExt cx="0" cy="0"/>
        </a:xfrm>
      </p:grpSpPr>
      <p:sp>
        <p:nvSpPr>
          <p:cNvPr id="891" name="Google Shape;891;p74"/>
          <p:cNvSpPr txBox="1"/>
          <p:nvPr>
            <p:ph type="title"/>
          </p:nvPr>
        </p:nvSpPr>
        <p:spPr>
          <a:xfrm>
            <a:off x="713850" y="2493025"/>
            <a:ext cx="8859300" cy="1070100"/>
          </a:xfrm>
          <a:prstGeom prst="rect">
            <a:avLst/>
          </a:prstGeom>
        </p:spPr>
        <p:txBody>
          <a:bodyPr anchorCtr="0" anchor="t" bIns="136325" lIns="136325" spcFirstLastPara="1" rIns="136325" wrap="square" tIns="136325">
            <a:noAutofit/>
          </a:bodyPr>
          <a:lstStyle/>
          <a:p>
            <a:pPr indent="0" lvl="0" marL="0" rtl="0" algn="ctr">
              <a:spcBef>
                <a:spcPts val="0"/>
              </a:spcBef>
              <a:spcAft>
                <a:spcPts val="0"/>
              </a:spcAft>
              <a:buClr>
                <a:srgbClr val="000000"/>
              </a:buClr>
              <a:buSzPts val="16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892" name="Google Shape;892;p74"/>
          <p:cNvSpPr txBox="1"/>
          <p:nvPr/>
        </p:nvSpPr>
        <p:spPr>
          <a:xfrm>
            <a:off x="713850" y="5649875"/>
            <a:ext cx="8859300" cy="3317100"/>
          </a:xfrm>
          <a:prstGeom prst="rect">
            <a:avLst/>
          </a:prstGeom>
          <a:noFill/>
          <a:ln>
            <a:noFill/>
          </a:ln>
        </p:spPr>
        <p:txBody>
          <a:bodyPr anchorCtr="0" anchor="t" bIns="136325" lIns="136325" spcFirstLastPara="1" rIns="136325" wrap="square" tIns="136325">
            <a:noAutofit/>
          </a:bodyPr>
          <a:lstStyle/>
          <a:p>
            <a:pPr indent="0" lvl="0" marL="0" rtl="0" algn="ctr">
              <a:lnSpc>
                <a:spcPct val="115000"/>
              </a:lnSpc>
              <a:spcBef>
                <a:spcPts val="0"/>
              </a:spcBef>
              <a:spcAft>
                <a:spcPts val="0"/>
              </a:spcAft>
              <a:buNone/>
            </a:pPr>
            <a:r>
              <a:rPr lang="en" sz="2200">
                <a:solidFill>
                  <a:srgbClr val="FFFFFF"/>
                </a:solidFill>
              </a:rPr>
              <a:t>This presentation has been made using the following fonts:</a:t>
            </a:r>
            <a:endParaRPr sz="2200">
              <a:solidFill>
                <a:srgbClr val="FFFFFF"/>
              </a:solidFill>
            </a:endParaRPr>
          </a:p>
          <a:p>
            <a:pPr indent="0" lvl="0" marL="0" rtl="0" algn="ctr">
              <a:lnSpc>
                <a:spcPct val="115000"/>
              </a:lnSpc>
              <a:spcBef>
                <a:spcPts val="0"/>
              </a:spcBef>
              <a:spcAft>
                <a:spcPts val="0"/>
              </a:spcAft>
              <a:buNone/>
            </a:pPr>
            <a:r>
              <a:t/>
            </a:r>
            <a:endParaRPr sz="2200">
              <a:solidFill>
                <a:srgbClr val="FFFFFF"/>
              </a:solidFill>
            </a:endParaRPr>
          </a:p>
          <a:p>
            <a:pPr indent="0" lvl="0" marL="0" rtl="0" algn="ctr">
              <a:lnSpc>
                <a:spcPct val="115000"/>
              </a:lnSpc>
              <a:spcBef>
                <a:spcPts val="0"/>
              </a:spcBef>
              <a:spcAft>
                <a:spcPts val="0"/>
              </a:spcAft>
              <a:buNone/>
            </a:pPr>
            <a:r>
              <a:rPr b="1" lang="en" sz="2200">
                <a:solidFill>
                  <a:srgbClr val="FFFFFF"/>
                </a:solidFill>
              </a:rPr>
              <a:t>Goblin One</a:t>
            </a:r>
            <a:endParaRPr b="1" sz="2200">
              <a:solidFill>
                <a:srgbClr val="FFFFFF"/>
              </a:solidFill>
            </a:endParaRPr>
          </a:p>
          <a:p>
            <a:pPr indent="0" lvl="0" marL="0" rtl="0" algn="ctr">
              <a:lnSpc>
                <a:spcPct val="115000"/>
              </a:lnSpc>
              <a:spcBef>
                <a:spcPts val="0"/>
              </a:spcBef>
              <a:spcAft>
                <a:spcPts val="0"/>
              </a:spcAft>
              <a:buNone/>
            </a:pPr>
            <a:r>
              <a:rPr lang="en" sz="2200">
                <a:solidFill>
                  <a:schemeClr val="lt1"/>
                </a:solidFill>
              </a:rPr>
              <a:t>(</a:t>
            </a:r>
            <a:r>
              <a:rPr lang="en" sz="2200">
                <a:solidFill>
                  <a:schemeClr val="lt1"/>
                </a:solidFill>
                <a:uFill>
                  <a:noFill/>
                </a:uFill>
                <a:hlinkClick r:id="rId3">
                  <a:extLst>
                    <a:ext uri="{A12FA001-AC4F-418D-AE19-62706E023703}">
                      <ahyp:hlinkClr val="tx"/>
                    </a:ext>
                  </a:extLst>
                </a:hlinkClick>
              </a:rPr>
              <a:t>https://fonts.google.com/specimen/Goblin+One</a:t>
            </a:r>
            <a:r>
              <a:rPr lang="en" sz="2200">
                <a:solidFill>
                  <a:schemeClr val="lt1"/>
                </a:solidFill>
              </a:rPr>
              <a:t>)</a:t>
            </a:r>
            <a:endParaRPr sz="2200">
              <a:solidFill>
                <a:schemeClr val="lt1"/>
              </a:solidFill>
            </a:endParaRPr>
          </a:p>
          <a:p>
            <a:pPr indent="0" lvl="0" marL="0" rtl="0" algn="ctr">
              <a:lnSpc>
                <a:spcPct val="115000"/>
              </a:lnSpc>
              <a:spcBef>
                <a:spcPts val="0"/>
              </a:spcBef>
              <a:spcAft>
                <a:spcPts val="0"/>
              </a:spcAft>
              <a:buNone/>
            </a:pPr>
            <a:r>
              <a:t/>
            </a:r>
            <a:endParaRPr sz="2200">
              <a:solidFill>
                <a:srgbClr val="FFFFFF"/>
              </a:solidFill>
            </a:endParaRPr>
          </a:p>
          <a:p>
            <a:pPr indent="0" lvl="0" marL="0" rtl="0" algn="ctr">
              <a:lnSpc>
                <a:spcPct val="115000"/>
              </a:lnSpc>
              <a:spcBef>
                <a:spcPts val="0"/>
              </a:spcBef>
              <a:spcAft>
                <a:spcPts val="0"/>
              </a:spcAft>
              <a:buNone/>
            </a:pPr>
            <a:r>
              <a:rPr b="1" lang="en" sz="2200">
                <a:solidFill>
                  <a:srgbClr val="FFFFFF"/>
                </a:solidFill>
              </a:rPr>
              <a:t>Karla</a:t>
            </a:r>
            <a:endParaRPr b="1" sz="2200">
              <a:solidFill>
                <a:srgbClr val="FFFFFF"/>
              </a:solidFill>
            </a:endParaRPr>
          </a:p>
          <a:p>
            <a:pPr indent="0" lvl="0" marL="0" rtl="0" algn="ctr">
              <a:lnSpc>
                <a:spcPct val="115000"/>
              </a:lnSpc>
              <a:spcBef>
                <a:spcPts val="0"/>
              </a:spcBef>
              <a:spcAft>
                <a:spcPts val="0"/>
              </a:spcAft>
              <a:buNone/>
            </a:pPr>
            <a:r>
              <a:rPr lang="en" sz="2200">
                <a:solidFill>
                  <a:schemeClr val="lt1"/>
                </a:solidFill>
              </a:rPr>
              <a:t>(</a:t>
            </a:r>
            <a:r>
              <a:rPr lang="en" sz="2200">
                <a:solidFill>
                  <a:schemeClr val="lt1"/>
                </a:solidFill>
                <a:uFill>
                  <a:noFill/>
                </a:uFill>
                <a:hlinkClick r:id="rId4">
                  <a:extLst>
                    <a:ext uri="{A12FA001-AC4F-418D-AE19-62706E023703}">
                      <ahyp:hlinkClr val="tx"/>
                    </a:ext>
                  </a:extLst>
                </a:hlinkClick>
              </a:rPr>
              <a:t>https://fonts.google.com/specimen/Karla</a:t>
            </a:r>
            <a:r>
              <a:rPr lang="en" sz="2200">
                <a:solidFill>
                  <a:schemeClr val="lt1"/>
                </a:solidFill>
              </a:rPr>
              <a:t>)</a:t>
            </a:r>
            <a:endParaRPr sz="2200">
              <a:solidFill>
                <a:schemeClr val="lt1"/>
              </a:solidFill>
            </a:endParaRPr>
          </a:p>
          <a:p>
            <a:pPr indent="0" lvl="0" marL="0" rtl="0" algn="l">
              <a:lnSpc>
                <a:spcPct val="115000"/>
              </a:lnSpc>
              <a:spcBef>
                <a:spcPts val="0"/>
              </a:spcBef>
              <a:spcAft>
                <a:spcPts val="0"/>
              </a:spcAft>
              <a:buNone/>
            </a:pPr>
            <a:r>
              <a:t/>
            </a:r>
            <a:endParaRPr sz="2200">
              <a:solidFill>
                <a:srgbClr val="FFFFFF"/>
              </a:solidFill>
            </a:endParaRPr>
          </a:p>
        </p:txBody>
      </p:sp>
      <p:sp>
        <p:nvSpPr>
          <p:cNvPr id="893" name="Google Shape;893;p74"/>
          <p:cNvSpPr/>
          <p:nvPr/>
        </p:nvSpPr>
        <p:spPr>
          <a:xfrm>
            <a:off x="3125384" y="10369976"/>
            <a:ext cx="1680900" cy="1565100"/>
          </a:xfrm>
          <a:prstGeom prst="roundRect">
            <a:avLst>
              <a:gd fmla="val 16667" name="adj"/>
            </a:avLst>
          </a:pr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800">
              <a:solidFill>
                <a:srgbClr val="FFFFFF"/>
              </a:solidFill>
            </a:endParaRPr>
          </a:p>
        </p:txBody>
      </p:sp>
      <p:sp>
        <p:nvSpPr>
          <p:cNvPr id="894" name="Google Shape;894;p74"/>
          <p:cNvSpPr/>
          <p:nvPr/>
        </p:nvSpPr>
        <p:spPr>
          <a:xfrm>
            <a:off x="5414128" y="10369976"/>
            <a:ext cx="1680900" cy="1565100"/>
          </a:xfrm>
          <a:prstGeom prst="roundRect">
            <a:avLst>
              <a:gd fmla="val 16667" name="adj"/>
            </a:avLst>
          </a:prstGeom>
          <a:solidFill>
            <a:srgbClr val="018B7B"/>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800">
              <a:solidFill>
                <a:srgbClr val="FFFFFF"/>
              </a:solidFill>
            </a:endParaRPr>
          </a:p>
        </p:txBody>
      </p:sp>
      <p:sp>
        <p:nvSpPr>
          <p:cNvPr id="895" name="Google Shape;895;p74"/>
          <p:cNvSpPr txBox="1"/>
          <p:nvPr/>
        </p:nvSpPr>
        <p:spPr>
          <a:xfrm>
            <a:off x="3125384" y="10695857"/>
            <a:ext cx="1680900" cy="912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dk1"/>
                </a:solidFill>
              </a:rPr>
              <a:t>#ffffff</a:t>
            </a:r>
            <a:endParaRPr sz="2200">
              <a:solidFill>
                <a:schemeClr val="dk1"/>
              </a:solidFill>
            </a:endParaRPr>
          </a:p>
        </p:txBody>
      </p:sp>
      <p:sp>
        <p:nvSpPr>
          <p:cNvPr id="896" name="Google Shape;896;p74"/>
          <p:cNvSpPr txBox="1"/>
          <p:nvPr/>
        </p:nvSpPr>
        <p:spPr>
          <a:xfrm>
            <a:off x="5414128" y="10695857"/>
            <a:ext cx="1680900" cy="912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rgbClr val="FFFFFF"/>
                </a:solidFill>
              </a:rPr>
              <a:t>#018b7b</a:t>
            </a:r>
            <a:endParaRPr sz="2200">
              <a:solidFill>
                <a:srgbClr val="FFFFFF"/>
              </a:solidFill>
            </a:endParaRPr>
          </a:p>
        </p:txBody>
      </p:sp>
      <p:sp>
        <p:nvSpPr>
          <p:cNvPr id="897" name="Google Shape;897;p74"/>
          <p:cNvSpPr/>
          <p:nvPr/>
        </p:nvSpPr>
        <p:spPr>
          <a:xfrm>
            <a:off x="903259" y="10369976"/>
            <a:ext cx="1680900" cy="1565100"/>
          </a:xfrm>
          <a:prstGeom prst="roundRect">
            <a:avLst>
              <a:gd fmla="val 16667" name="adj"/>
            </a:avLst>
          </a:prstGeom>
          <a:solidFill>
            <a:srgbClr val="202020"/>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800">
              <a:solidFill>
                <a:srgbClr val="FFFFFF"/>
              </a:solidFill>
            </a:endParaRPr>
          </a:p>
        </p:txBody>
      </p:sp>
      <p:sp>
        <p:nvSpPr>
          <p:cNvPr id="898" name="Google Shape;898;p74"/>
          <p:cNvSpPr txBox="1"/>
          <p:nvPr/>
        </p:nvSpPr>
        <p:spPr>
          <a:xfrm>
            <a:off x="903259" y="10695857"/>
            <a:ext cx="1680900" cy="912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rgbClr val="FFFFFF"/>
                </a:solidFill>
              </a:rPr>
              <a:t>#202020</a:t>
            </a:r>
            <a:endParaRPr sz="2200">
              <a:solidFill>
                <a:srgbClr val="FFFFFF"/>
              </a:solidFill>
            </a:endParaRPr>
          </a:p>
        </p:txBody>
      </p:sp>
      <p:sp>
        <p:nvSpPr>
          <p:cNvPr id="899" name="Google Shape;899;p74"/>
          <p:cNvSpPr/>
          <p:nvPr/>
        </p:nvSpPr>
        <p:spPr>
          <a:xfrm>
            <a:off x="7702841" y="10369976"/>
            <a:ext cx="1680900" cy="1565100"/>
          </a:xfrm>
          <a:prstGeom prst="roundRect">
            <a:avLst>
              <a:gd fmla="val 16667" name="adj"/>
            </a:avLst>
          </a:prstGeom>
          <a:solidFill>
            <a:srgbClr val="78ABA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800">
              <a:solidFill>
                <a:srgbClr val="FFFFFF"/>
              </a:solidFill>
            </a:endParaRPr>
          </a:p>
        </p:txBody>
      </p:sp>
      <p:sp>
        <p:nvSpPr>
          <p:cNvPr id="900" name="Google Shape;900;p74"/>
          <p:cNvSpPr txBox="1"/>
          <p:nvPr/>
        </p:nvSpPr>
        <p:spPr>
          <a:xfrm>
            <a:off x="7702866" y="10695857"/>
            <a:ext cx="1680900" cy="912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dk1"/>
                </a:solidFill>
              </a:rPr>
              <a:t>#78abaf</a:t>
            </a:r>
            <a:endParaRPr sz="2200">
              <a:solidFill>
                <a:schemeClr val="dk1"/>
              </a:solidFill>
            </a:endParaRPr>
          </a:p>
        </p:txBody>
      </p:sp>
      <p:sp>
        <p:nvSpPr>
          <p:cNvPr id="901" name="Google Shape;901;p74"/>
          <p:cNvSpPr/>
          <p:nvPr/>
        </p:nvSpPr>
        <p:spPr>
          <a:xfrm>
            <a:off x="3125384" y="12351176"/>
            <a:ext cx="1680900" cy="1565100"/>
          </a:xfrm>
          <a:prstGeom prst="roundRect">
            <a:avLst>
              <a:gd fmla="val 16667" name="adj"/>
            </a:avLst>
          </a:prstGeom>
          <a:solidFill>
            <a:srgbClr val="3178B8"/>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800">
              <a:solidFill>
                <a:srgbClr val="FFFFFF"/>
              </a:solidFill>
            </a:endParaRPr>
          </a:p>
        </p:txBody>
      </p:sp>
      <p:sp>
        <p:nvSpPr>
          <p:cNvPr id="902" name="Google Shape;902;p74"/>
          <p:cNvSpPr/>
          <p:nvPr/>
        </p:nvSpPr>
        <p:spPr>
          <a:xfrm>
            <a:off x="5414128" y="12351176"/>
            <a:ext cx="1680900" cy="1565100"/>
          </a:xfrm>
          <a:prstGeom prst="roundRect">
            <a:avLst>
              <a:gd fmla="val 16667" name="adj"/>
            </a:avLst>
          </a:prstGeom>
          <a:solidFill>
            <a:srgbClr val="005AA6"/>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800">
              <a:solidFill>
                <a:srgbClr val="FFFFFF"/>
              </a:solidFill>
            </a:endParaRPr>
          </a:p>
        </p:txBody>
      </p:sp>
      <p:sp>
        <p:nvSpPr>
          <p:cNvPr id="903" name="Google Shape;903;p74"/>
          <p:cNvSpPr txBox="1"/>
          <p:nvPr/>
        </p:nvSpPr>
        <p:spPr>
          <a:xfrm>
            <a:off x="3125384" y="12677057"/>
            <a:ext cx="1680900" cy="912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rgbClr val="FFFFFF"/>
                </a:solidFill>
              </a:rPr>
              <a:t>#3178b8</a:t>
            </a:r>
            <a:endParaRPr sz="2200">
              <a:solidFill>
                <a:srgbClr val="FFFFFF"/>
              </a:solidFill>
            </a:endParaRPr>
          </a:p>
        </p:txBody>
      </p:sp>
      <p:sp>
        <p:nvSpPr>
          <p:cNvPr id="904" name="Google Shape;904;p74"/>
          <p:cNvSpPr txBox="1"/>
          <p:nvPr/>
        </p:nvSpPr>
        <p:spPr>
          <a:xfrm>
            <a:off x="5414128" y="12677057"/>
            <a:ext cx="1680900" cy="912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rgbClr val="FFFFFF"/>
                </a:solidFill>
              </a:rPr>
              <a:t>#005aa6</a:t>
            </a:r>
            <a:endParaRPr sz="2200">
              <a:solidFill>
                <a:srgbClr val="FFFFFF"/>
              </a:solidFill>
            </a:endParaRPr>
          </a:p>
        </p:txBody>
      </p:sp>
      <p:sp>
        <p:nvSpPr>
          <p:cNvPr id="905" name="Google Shape;905;p74"/>
          <p:cNvSpPr/>
          <p:nvPr/>
        </p:nvSpPr>
        <p:spPr>
          <a:xfrm>
            <a:off x="903259" y="12351176"/>
            <a:ext cx="1680900" cy="1565100"/>
          </a:xfrm>
          <a:prstGeom prst="roundRect">
            <a:avLst>
              <a:gd fmla="val 16667" name="adj"/>
            </a:avLst>
          </a:prstGeom>
          <a:solidFill>
            <a:srgbClr val="8DA1B4"/>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800">
              <a:solidFill>
                <a:srgbClr val="FFFFFF"/>
              </a:solidFill>
            </a:endParaRPr>
          </a:p>
        </p:txBody>
      </p:sp>
      <p:sp>
        <p:nvSpPr>
          <p:cNvPr id="906" name="Google Shape;906;p74"/>
          <p:cNvSpPr txBox="1"/>
          <p:nvPr/>
        </p:nvSpPr>
        <p:spPr>
          <a:xfrm>
            <a:off x="903259" y="12677057"/>
            <a:ext cx="1680900" cy="912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dk1"/>
                </a:solidFill>
              </a:rPr>
              <a:t>#</a:t>
            </a:r>
            <a:r>
              <a:rPr lang="en" sz="2200">
                <a:solidFill>
                  <a:schemeClr val="dk1"/>
                </a:solidFill>
              </a:rPr>
              <a:t>8da1b4</a:t>
            </a:r>
            <a:endParaRPr sz="2200">
              <a:solidFill>
                <a:schemeClr val="dk1"/>
              </a:solidFill>
            </a:endParaRPr>
          </a:p>
        </p:txBody>
      </p:sp>
      <p:sp>
        <p:nvSpPr>
          <p:cNvPr id="907" name="Google Shape;907;p74"/>
          <p:cNvSpPr/>
          <p:nvPr/>
        </p:nvSpPr>
        <p:spPr>
          <a:xfrm>
            <a:off x="7702841" y="12351176"/>
            <a:ext cx="1680900" cy="1565100"/>
          </a:xfrm>
          <a:prstGeom prst="roundRect">
            <a:avLst>
              <a:gd fmla="val 16667" name="adj"/>
            </a:avLst>
          </a:prstGeom>
          <a:solidFill>
            <a:srgbClr val="495593"/>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800">
              <a:solidFill>
                <a:srgbClr val="FFFFFF"/>
              </a:solidFill>
            </a:endParaRPr>
          </a:p>
        </p:txBody>
      </p:sp>
      <p:sp>
        <p:nvSpPr>
          <p:cNvPr id="908" name="Google Shape;908;p74"/>
          <p:cNvSpPr txBox="1"/>
          <p:nvPr/>
        </p:nvSpPr>
        <p:spPr>
          <a:xfrm>
            <a:off x="7702841" y="12677057"/>
            <a:ext cx="1680900" cy="912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rgbClr val="FFFFFF"/>
                </a:solidFill>
              </a:rPr>
              <a:t>#495593</a:t>
            </a:r>
            <a:endParaRPr sz="2200">
              <a:solidFill>
                <a:srgbClr val="FFFFFF"/>
              </a:solidFill>
            </a:endParaRPr>
          </a:p>
        </p:txBody>
      </p:sp>
      <p:sp>
        <p:nvSpPr>
          <p:cNvPr id="909" name="Google Shape;909;p74"/>
          <p:cNvSpPr/>
          <p:nvPr/>
        </p:nvSpPr>
        <p:spPr>
          <a:xfrm>
            <a:off x="3158690" y="14658701"/>
            <a:ext cx="1680900" cy="1565100"/>
          </a:xfrm>
          <a:prstGeom prst="roundRect">
            <a:avLst>
              <a:gd fmla="val 16667" name="adj"/>
            </a:avLst>
          </a:prstGeom>
          <a:solidFill>
            <a:srgbClr val="533C96"/>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800">
              <a:solidFill>
                <a:srgbClr val="FFFFFF"/>
              </a:solidFill>
            </a:endParaRPr>
          </a:p>
        </p:txBody>
      </p:sp>
      <p:sp>
        <p:nvSpPr>
          <p:cNvPr id="910" name="Google Shape;910;p74"/>
          <p:cNvSpPr txBox="1"/>
          <p:nvPr/>
        </p:nvSpPr>
        <p:spPr>
          <a:xfrm>
            <a:off x="3158690" y="14984582"/>
            <a:ext cx="1680900" cy="912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rgbClr val="FFFFFF"/>
                </a:solidFill>
              </a:rPr>
              <a:t>#533c96</a:t>
            </a:r>
            <a:endParaRPr sz="2200">
              <a:solidFill>
                <a:srgbClr val="FFFFFF"/>
              </a:solidFill>
            </a:endParaRPr>
          </a:p>
        </p:txBody>
      </p:sp>
      <p:sp>
        <p:nvSpPr>
          <p:cNvPr id="911" name="Google Shape;911;p74"/>
          <p:cNvSpPr/>
          <p:nvPr/>
        </p:nvSpPr>
        <p:spPr>
          <a:xfrm>
            <a:off x="5447403" y="14658701"/>
            <a:ext cx="1680900" cy="1565100"/>
          </a:xfrm>
          <a:prstGeom prst="roundRect">
            <a:avLst>
              <a:gd fmla="val 16667" name="adj"/>
            </a:avLst>
          </a:prstGeom>
          <a:solidFill>
            <a:srgbClr val="BC74DA"/>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800">
              <a:solidFill>
                <a:srgbClr val="FFFFFF"/>
              </a:solidFill>
            </a:endParaRPr>
          </a:p>
        </p:txBody>
      </p:sp>
      <p:sp>
        <p:nvSpPr>
          <p:cNvPr id="912" name="Google Shape;912;p74"/>
          <p:cNvSpPr txBox="1"/>
          <p:nvPr/>
        </p:nvSpPr>
        <p:spPr>
          <a:xfrm>
            <a:off x="5447403" y="14984582"/>
            <a:ext cx="1680900" cy="912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rgbClr val="FFFFFF"/>
                </a:solidFill>
              </a:rPr>
              <a:t>#bc74da</a:t>
            </a:r>
            <a:endParaRPr sz="2200">
              <a:solidFill>
                <a:srgbClr val="FFFFFF"/>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16" name="Shape 916"/>
        <p:cNvGrpSpPr/>
        <p:nvPr/>
      </p:nvGrpSpPr>
      <p:grpSpPr>
        <a:xfrm>
          <a:off x="0" y="0"/>
          <a:ext cx="0" cy="0"/>
          <a:chOff x="0" y="0"/>
          <a:chExt cx="0" cy="0"/>
        </a:xfrm>
      </p:grpSpPr>
      <p:sp>
        <p:nvSpPr>
          <p:cNvPr id="917" name="Google Shape;917;p75"/>
          <p:cNvSpPr txBox="1"/>
          <p:nvPr>
            <p:ph type="title"/>
          </p:nvPr>
        </p:nvSpPr>
        <p:spPr>
          <a:xfrm>
            <a:off x="713850" y="2493025"/>
            <a:ext cx="8859300" cy="1070100"/>
          </a:xfrm>
          <a:prstGeom prst="rect">
            <a:avLst/>
          </a:prstGeom>
        </p:spPr>
        <p:txBody>
          <a:bodyPr anchorCtr="0" anchor="t" bIns="136325" lIns="136325" spcFirstLastPara="1" rIns="136325" wrap="square" tIns="136325">
            <a:noAutofit/>
          </a:bodyPr>
          <a:lstStyle/>
          <a:p>
            <a:pPr indent="0" lvl="0" marL="0" rtl="0" algn="ctr">
              <a:spcBef>
                <a:spcPts val="0"/>
              </a:spcBef>
              <a:spcAft>
                <a:spcPts val="0"/>
              </a:spcAft>
              <a:buClr>
                <a:schemeClr val="dk1"/>
              </a:buClr>
              <a:buSzPts val="1600"/>
              <a:buFont typeface="Arial"/>
              <a:buNone/>
            </a:pPr>
            <a:r>
              <a:rPr lang="en">
                <a:solidFill>
                  <a:schemeClr val="lt1"/>
                </a:solidFill>
                <a:latin typeface="Arial"/>
                <a:ea typeface="Arial"/>
                <a:cs typeface="Arial"/>
                <a:sym typeface="Arial"/>
              </a:rPr>
              <a:t>Storyset</a:t>
            </a:r>
            <a:endParaRPr>
              <a:solidFill>
                <a:schemeClr val="lt1"/>
              </a:solidFill>
              <a:latin typeface="Arial"/>
              <a:ea typeface="Arial"/>
              <a:cs typeface="Arial"/>
              <a:sym typeface="Arial"/>
            </a:endParaRPr>
          </a:p>
          <a:p>
            <a:pPr indent="0" lvl="0" marL="0" rtl="0" algn="ctr">
              <a:spcBef>
                <a:spcPts val="0"/>
              </a:spcBef>
              <a:spcAft>
                <a:spcPts val="0"/>
              </a:spcAft>
              <a:buClr>
                <a:schemeClr val="dk1"/>
              </a:buClr>
              <a:buSzPts val="1600"/>
              <a:buFont typeface="Arial"/>
              <a:buNone/>
            </a:pPr>
            <a:r>
              <a:t/>
            </a:r>
            <a:endParaRPr>
              <a:solidFill>
                <a:schemeClr val="lt1"/>
              </a:solidFill>
              <a:latin typeface="Arial"/>
              <a:ea typeface="Arial"/>
              <a:cs typeface="Arial"/>
              <a:sym typeface="Arial"/>
            </a:endParaRPr>
          </a:p>
        </p:txBody>
      </p:sp>
      <p:sp>
        <p:nvSpPr>
          <p:cNvPr id="918" name="Google Shape;918;p75"/>
          <p:cNvSpPr txBox="1"/>
          <p:nvPr/>
        </p:nvSpPr>
        <p:spPr>
          <a:xfrm>
            <a:off x="713850" y="4402800"/>
            <a:ext cx="8859300" cy="2116200"/>
          </a:xfrm>
          <a:prstGeom prst="rect">
            <a:avLst/>
          </a:prstGeom>
          <a:noFill/>
          <a:ln>
            <a:noFill/>
          </a:ln>
        </p:spPr>
        <p:txBody>
          <a:bodyPr anchorCtr="0" anchor="t" bIns="136325" lIns="136325" spcFirstLastPara="1" rIns="136325" wrap="square" tIns="136325">
            <a:noAutofit/>
          </a:bodyPr>
          <a:lstStyle/>
          <a:p>
            <a:pPr indent="0" lvl="0" marL="0" rtl="0" algn="ctr">
              <a:lnSpc>
                <a:spcPct val="100000"/>
              </a:lnSpc>
              <a:spcBef>
                <a:spcPts val="0"/>
              </a:spcBef>
              <a:spcAft>
                <a:spcPts val="0"/>
              </a:spcAft>
              <a:buNone/>
            </a:pPr>
            <a:r>
              <a:rPr lang="en" sz="22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2200">
                <a:solidFill>
                  <a:srgbClr val="869FB2"/>
                </a:solidFill>
              </a:rPr>
              <a:t>h</a:t>
            </a:r>
            <a:r>
              <a:rPr b="1" lang="en" sz="2200">
                <a:solidFill>
                  <a:srgbClr val="869FB2"/>
                </a:solidFill>
                <a:uFill>
                  <a:noFill/>
                </a:uFill>
                <a:hlinkClick r:id="rId3">
                  <a:extLst>
                    <a:ext uri="{A12FA001-AC4F-418D-AE19-62706E023703}">
                      <ahyp:hlinkClr val="tx"/>
                    </a:ext>
                  </a:extLst>
                </a:hlinkClick>
              </a:rPr>
              <a:t>ow it works</a:t>
            </a:r>
            <a:r>
              <a:rPr lang="en" sz="2200">
                <a:solidFill>
                  <a:srgbClr val="FFFFFF"/>
                </a:solidFill>
                <a:uFill>
                  <a:noFill/>
                </a:uFill>
                <a:hlinkClick r:id="rId4">
                  <a:extLst>
                    <a:ext uri="{A12FA001-AC4F-418D-AE19-62706E023703}">
                      <ahyp:hlinkClr val="tx"/>
                    </a:ext>
                  </a:extLst>
                </a:hlinkClick>
              </a:rPr>
              <a:t>.</a:t>
            </a:r>
            <a:endParaRPr sz="2200">
              <a:solidFill>
                <a:srgbClr val="FFFFFF"/>
              </a:solidFill>
            </a:endParaRPr>
          </a:p>
        </p:txBody>
      </p:sp>
      <p:sp>
        <p:nvSpPr>
          <p:cNvPr id="919" name="Google Shape;919;p75"/>
          <p:cNvSpPr txBox="1"/>
          <p:nvPr/>
        </p:nvSpPr>
        <p:spPr>
          <a:xfrm>
            <a:off x="2730078" y="10645865"/>
            <a:ext cx="1730700" cy="544500"/>
          </a:xfrm>
          <a:prstGeom prst="rect">
            <a:avLst/>
          </a:prstGeom>
          <a:noFill/>
          <a:ln>
            <a:noFill/>
          </a:ln>
        </p:spPr>
        <p:txBody>
          <a:bodyPr anchorCtr="0" anchor="ctr" bIns="136325" lIns="136325" spcFirstLastPara="1" rIns="136325" wrap="square" tIns="136325">
            <a:noAutofit/>
          </a:bodyPr>
          <a:lstStyle/>
          <a:p>
            <a:pPr indent="0" lvl="0" marL="0" rtl="0" algn="ctr">
              <a:lnSpc>
                <a:spcPct val="115000"/>
              </a:lnSpc>
              <a:spcBef>
                <a:spcPts val="0"/>
              </a:spcBef>
              <a:spcAft>
                <a:spcPts val="0"/>
              </a:spcAft>
              <a:buNone/>
            </a:pPr>
            <a:r>
              <a:rPr b="1" lang="en" sz="2400">
                <a:solidFill>
                  <a:srgbClr val="869FB2"/>
                </a:solidFill>
                <a:uFill>
                  <a:noFill/>
                </a:uFill>
                <a:hlinkClick r:id="rId5">
                  <a:extLst>
                    <a:ext uri="{A12FA001-AC4F-418D-AE19-62706E023703}">
                      <ahyp:hlinkClr val="tx"/>
                    </a:ext>
                  </a:extLst>
                </a:hlinkClick>
              </a:rPr>
              <a:t>Pana</a:t>
            </a:r>
            <a:endParaRPr b="1" sz="2400">
              <a:solidFill>
                <a:srgbClr val="869FB2"/>
              </a:solidFill>
            </a:endParaRPr>
          </a:p>
        </p:txBody>
      </p:sp>
      <p:sp>
        <p:nvSpPr>
          <p:cNvPr id="920" name="Google Shape;920;p75"/>
          <p:cNvSpPr txBox="1"/>
          <p:nvPr/>
        </p:nvSpPr>
        <p:spPr>
          <a:xfrm>
            <a:off x="6064832" y="10645865"/>
            <a:ext cx="1730700" cy="544500"/>
          </a:xfrm>
          <a:prstGeom prst="rect">
            <a:avLst/>
          </a:prstGeom>
          <a:noFill/>
          <a:ln>
            <a:noFill/>
          </a:ln>
        </p:spPr>
        <p:txBody>
          <a:bodyPr anchorCtr="0" anchor="ctr" bIns="136325" lIns="136325" spcFirstLastPara="1" rIns="136325" wrap="square" tIns="136325">
            <a:noAutofit/>
          </a:bodyPr>
          <a:lstStyle/>
          <a:p>
            <a:pPr indent="0" lvl="0" marL="0" rtl="0" algn="ctr">
              <a:lnSpc>
                <a:spcPct val="115000"/>
              </a:lnSpc>
              <a:spcBef>
                <a:spcPts val="0"/>
              </a:spcBef>
              <a:spcAft>
                <a:spcPts val="0"/>
              </a:spcAft>
              <a:buNone/>
            </a:pPr>
            <a:r>
              <a:rPr b="1" lang="en" sz="2400">
                <a:solidFill>
                  <a:srgbClr val="869FB2"/>
                </a:solidFill>
                <a:uFill>
                  <a:noFill/>
                </a:uFill>
                <a:hlinkClick r:id="rId6">
                  <a:extLst>
                    <a:ext uri="{A12FA001-AC4F-418D-AE19-62706E023703}">
                      <ahyp:hlinkClr val="tx"/>
                    </a:ext>
                  </a:extLst>
                </a:hlinkClick>
              </a:rPr>
              <a:t>Amico</a:t>
            </a:r>
            <a:endParaRPr b="1" sz="2400">
              <a:solidFill>
                <a:srgbClr val="869FB2"/>
              </a:solidFill>
            </a:endParaRPr>
          </a:p>
        </p:txBody>
      </p:sp>
      <p:sp>
        <p:nvSpPr>
          <p:cNvPr id="921" name="Google Shape;921;p75"/>
          <p:cNvSpPr txBox="1"/>
          <p:nvPr/>
        </p:nvSpPr>
        <p:spPr>
          <a:xfrm>
            <a:off x="1396718" y="14087656"/>
            <a:ext cx="1730700" cy="544500"/>
          </a:xfrm>
          <a:prstGeom prst="rect">
            <a:avLst/>
          </a:prstGeom>
          <a:noFill/>
          <a:ln>
            <a:noFill/>
          </a:ln>
        </p:spPr>
        <p:txBody>
          <a:bodyPr anchorCtr="0" anchor="ctr" bIns="136325" lIns="136325" spcFirstLastPara="1" rIns="136325" wrap="square" tIns="136325">
            <a:noAutofit/>
          </a:bodyPr>
          <a:lstStyle/>
          <a:p>
            <a:pPr indent="0" lvl="0" marL="0" rtl="0" algn="ctr">
              <a:lnSpc>
                <a:spcPct val="115000"/>
              </a:lnSpc>
              <a:spcBef>
                <a:spcPts val="0"/>
              </a:spcBef>
              <a:spcAft>
                <a:spcPts val="0"/>
              </a:spcAft>
              <a:buNone/>
            </a:pPr>
            <a:r>
              <a:rPr b="1" lang="en" sz="2400">
                <a:solidFill>
                  <a:srgbClr val="869FB2"/>
                </a:solidFill>
                <a:uFill>
                  <a:noFill/>
                </a:uFill>
                <a:hlinkClick r:id="rId7">
                  <a:extLst>
                    <a:ext uri="{A12FA001-AC4F-418D-AE19-62706E023703}">
                      <ahyp:hlinkClr val="tx"/>
                    </a:ext>
                  </a:extLst>
                </a:hlinkClick>
              </a:rPr>
              <a:t>Bro</a:t>
            </a:r>
            <a:endParaRPr b="1" sz="2400">
              <a:solidFill>
                <a:srgbClr val="869FB2"/>
              </a:solidFill>
            </a:endParaRPr>
          </a:p>
        </p:txBody>
      </p:sp>
      <p:sp>
        <p:nvSpPr>
          <p:cNvPr id="922" name="Google Shape;922;p75"/>
          <p:cNvSpPr txBox="1"/>
          <p:nvPr/>
        </p:nvSpPr>
        <p:spPr>
          <a:xfrm>
            <a:off x="4278150" y="14087656"/>
            <a:ext cx="1730700" cy="544500"/>
          </a:xfrm>
          <a:prstGeom prst="rect">
            <a:avLst/>
          </a:prstGeom>
          <a:noFill/>
          <a:ln>
            <a:noFill/>
          </a:ln>
        </p:spPr>
        <p:txBody>
          <a:bodyPr anchorCtr="0" anchor="ctr" bIns="136325" lIns="136325" spcFirstLastPara="1" rIns="136325" wrap="square" tIns="136325">
            <a:noAutofit/>
          </a:bodyPr>
          <a:lstStyle/>
          <a:p>
            <a:pPr indent="0" lvl="0" marL="0" rtl="0" algn="ctr">
              <a:lnSpc>
                <a:spcPct val="115000"/>
              </a:lnSpc>
              <a:spcBef>
                <a:spcPts val="0"/>
              </a:spcBef>
              <a:spcAft>
                <a:spcPts val="0"/>
              </a:spcAft>
              <a:buNone/>
            </a:pPr>
            <a:r>
              <a:rPr b="1" lang="en" sz="2400">
                <a:solidFill>
                  <a:srgbClr val="869FB2"/>
                </a:solidFill>
                <a:uFill>
                  <a:noFill/>
                </a:uFill>
                <a:hlinkClick r:id="rId8">
                  <a:extLst>
                    <a:ext uri="{A12FA001-AC4F-418D-AE19-62706E023703}">
                      <ahyp:hlinkClr val="tx"/>
                    </a:ext>
                  </a:extLst>
                </a:hlinkClick>
              </a:rPr>
              <a:t>Rafiki</a:t>
            </a:r>
            <a:endParaRPr b="1" sz="2400">
              <a:solidFill>
                <a:srgbClr val="869FB2"/>
              </a:solidFill>
            </a:endParaRPr>
          </a:p>
        </p:txBody>
      </p:sp>
      <p:sp>
        <p:nvSpPr>
          <p:cNvPr id="923" name="Google Shape;923;p75"/>
          <p:cNvSpPr txBox="1"/>
          <p:nvPr/>
        </p:nvSpPr>
        <p:spPr>
          <a:xfrm>
            <a:off x="6847004" y="14087656"/>
            <a:ext cx="1730700" cy="544500"/>
          </a:xfrm>
          <a:prstGeom prst="rect">
            <a:avLst/>
          </a:prstGeom>
          <a:noFill/>
          <a:ln>
            <a:noFill/>
          </a:ln>
        </p:spPr>
        <p:txBody>
          <a:bodyPr anchorCtr="0" anchor="ctr" bIns="136325" lIns="136325" spcFirstLastPara="1" rIns="136325" wrap="square" tIns="136325">
            <a:noAutofit/>
          </a:bodyPr>
          <a:lstStyle/>
          <a:p>
            <a:pPr indent="0" lvl="0" marL="0" rtl="0" algn="ctr">
              <a:lnSpc>
                <a:spcPct val="115000"/>
              </a:lnSpc>
              <a:spcBef>
                <a:spcPts val="0"/>
              </a:spcBef>
              <a:spcAft>
                <a:spcPts val="0"/>
              </a:spcAft>
              <a:buNone/>
            </a:pPr>
            <a:r>
              <a:rPr b="1" lang="en" sz="2400">
                <a:solidFill>
                  <a:srgbClr val="869FB2"/>
                </a:solidFill>
                <a:uFill>
                  <a:noFill/>
                </a:uFill>
                <a:hlinkClick r:id="rId9">
                  <a:extLst>
                    <a:ext uri="{A12FA001-AC4F-418D-AE19-62706E023703}">
                      <ahyp:hlinkClr val="tx"/>
                    </a:ext>
                  </a:extLst>
                </a:hlinkClick>
              </a:rPr>
              <a:t>Cuate</a:t>
            </a:r>
            <a:endParaRPr b="1" sz="2400">
              <a:solidFill>
                <a:srgbClr val="869FB2"/>
              </a:solidFill>
            </a:endParaRPr>
          </a:p>
        </p:txBody>
      </p:sp>
      <p:pic>
        <p:nvPicPr>
          <p:cNvPr id="924" name="Google Shape;924;p75"/>
          <p:cNvPicPr preferRelativeResize="0"/>
          <p:nvPr/>
        </p:nvPicPr>
        <p:blipFill rotWithShape="1">
          <a:blip r:embed="rId10">
            <a:alphaModFix/>
          </a:blip>
          <a:srcRect b="16540" l="0" r="0" t="16547"/>
          <a:stretch/>
        </p:blipFill>
        <p:spPr>
          <a:xfrm>
            <a:off x="2154821" y="8075853"/>
            <a:ext cx="2881215" cy="1927855"/>
          </a:xfrm>
          <a:prstGeom prst="rect">
            <a:avLst/>
          </a:prstGeom>
          <a:noFill/>
          <a:ln>
            <a:noFill/>
          </a:ln>
        </p:spPr>
      </p:pic>
      <p:pic>
        <p:nvPicPr>
          <p:cNvPr id="925" name="Google Shape;925;p75"/>
          <p:cNvPicPr preferRelativeResize="0"/>
          <p:nvPr/>
        </p:nvPicPr>
        <p:blipFill rotWithShape="1">
          <a:blip r:embed="rId11">
            <a:alphaModFix/>
          </a:blip>
          <a:srcRect b="0" l="0" r="0" t="0"/>
          <a:stretch/>
        </p:blipFill>
        <p:spPr>
          <a:xfrm>
            <a:off x="5728184" y="7837775"/>
            <a:ext cx="2403995" cy="2404010"/>
          </a:xfrm>
          <a:prstGeom prst="rect">
            <a:avLst/>
          </a:prstGeom>
          <a:noFill/>
          <a:ln>
            <a:noFill/>
          </a:ln>
        </p:spPr>
      </p:pic>
      <p:pic>
        <p:nvPicPr>
          <p:cNvPr id="926" name="Google Shape;926;p75"/>
          <p:cNvPicPr preferRelativeResize="0"/>
          <p:nvPr/>
        </p:nvPicPr>
        <p:blipFill rotWithShape="1">
          <a:blip r:embed="rId12">
            <a:alphaModFix/>
          </a:blip>
          <a:srcRect b="6377" l="0" r="0" t="6377"/>
          <a:stretch/>
        </p:blipFill>
        <p:spPr>
          <a:xfrm>
            <a:off x="963498" y="11506066"/>
            <a:ext cx="2597140" cy="2265905"/>
          </a:xfrm>
          <a:prstGeom prst="rect">
            <a:avLst/>
          </a:prstGeom>
          <a:noFill/>
          <a:ln>
            <a:noFill/>
          </a:ln>
        </p:spPr>
      </p:pic>
      <p:pic>
        <p:nvPicPr>
          <p:cNvPr id="927" name="Google Shape;927;p75"/>
          <p:cNvPicPr preferRelativeResize="0"/>
          <p:nvPr/>
        </p:nvPicPr>
        <p:blipFill rotWithShape="1">
          <a:blip r:embed="rId13">
            <a:alphaModFix/>
          </a:blip>
          <a:srcRect b="9256" l="0" r="0" t="9256"/>
          <a:stretch/>
        </p:blipFill>
        <p:spPr>
          <a:xfrm>
            <a:off x="3844948" y="11580866"/>
            <a:ext cx="2597105" cy="2116305"/>
          </a:xfrm>
          <a:prstGeom prst="rect">
            <a:avLst/>
          </a:prstGeom>
          <a:noFill/>
          <a:ln>
            <a:noFill/>
          </a:ln>
        </p:spPr>
      </p:pic>
      <p:pic>
        <p:nvPicPr>
          <p:cNvPr id="928" name="Google Shape;928;p75"/>
          <p:cNvPicPr preferRelativeResize="0"/>
          <p:nvPr/>
        </p:nvPicPr>
        <p:blipFill rotWithShape="1">
          <a:blip r:embed="rId14">
            <a:alphaModFix/>
          </a:blip>
          <a:srcRect b="14844" l="0" r="0" t="14837"/>
          <a:stretch/>
        </p:blipFill>
        <p:spPr>
          <a:xfrm>
            <a:off x="6101207" y="11506056"/>
            <a:ext cx="3222295" cy="2265925"/>
          </a:xfrm>
          <a:prstGeom prst="rect">
            <a:avLst/>
          </a:prstGeom>
          <a:noFill/>
          <a:ln>
            <a:noFill/>
          </a:ln>
        </p:spPr>
      </p:pic>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32" name="Shape 932"/>
        <p:cNvGrpSpPr/>
        <p:nvPr/>
      </p:nvGrpSpPr>
      <p:grpSpPr>
        <a:xfrm>
          <a:off x="0" y="0"/>
          <a:ext cx="0" cy="0"/>
          <a:chOff x="0" y="0"/>
          <a:chExt cx="0" cy="0"/>
        </a:xfrm>
      </p:grpSpPr>
      <p:grpSp>
        <p:nvGrpSpPr>
          <p:cNvPr id="933" name="Google Shape;933;p76"/>
          <p:cNvGrpSpPr/>
          <p:nvPr/>
        </p:nvGrpSpPr>
        <p:grpSpPr>
          <a:xfrm>
            <a:off x="1296082" y="7849472"/>
            <a:ext cx="7694079" cy="7203857"/>
            <a:chOff x="11911489" y="7847685"/>
            <a:chExt cx="6944115" cy="6501676"/>
          </a:xfrm>
        </p:grpSpPr>
        <p:grpSp>
          <p:nvGrpSpPr>
            <p:cNvPr id="934" name="Google Shape;934;p76"/>
            <p:cNvGrpSpPr/>
            <p:nvPr/>
          </p:nvGrpSpPr>
          <p:grpSpPr>
            <a:xfrm>
              <a:off x="17420067" y="7933608"/>
              <a:ext cx="1406235" cy="196085"/>
              <a:chOff x="4411970" y="2962952"/>
              <a:chExt cx="706544" cy="104212"/>
            </a:xfrm>
          </p:grpSpPr>
          <p:sp>
            <p:nvSpPr>
              <p:cNvPr id="935" name="Google Shape;935;p76"/>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76"/>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76"/>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76"/>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 name="Google Shape;939;p76"/>
            <p:cNvGrpSpPr/>
            <p:nvPr/>
          </p:nvGrpSpPr>
          <p:grpSpPr>
            <a:xfrm>
              <a:off x="13580176" y="8972817"/>
              <a:ext cx="1398628" cy="421228"/>
              <a:chOff x="4411970" y="2726085"/>
              <a:chExt cx="643107" cy="193659"/>
            </a:xfrm>
          </p:grpSpPr>
          <p:sp>
            <p:nvSpPr>
              <p:cNvPr id="940" name="Google Shape;940;p76"/>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76"/>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76"/>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 name="Google Shape;943;p76"/>
            <p:cNvGrpSpPr/>
            <p:nvPr/>
          </p:nvGrpSpPr>
          <p:grpSpPr>
            <a:xfrm>
              <a:off x="15607352" y="7847685"/>
              <a:ext cx="1182140" cy="367931"/>
              <a:chOff x="4411970" y="4340222"/>
              <a:chExt cx="779467" cy="242683"/>
            </a:xfrm>
          </p:grpSpPr>
          <p:sp>
            <p:nvSpPr>
              <p:cNvPr id="944" name="Google Shape;944;p76"/>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76"/>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76"/>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 name="Google Shape;947;p76"/>
            <p:cNvGrpSpPr/>
            <p:nvPr/>
          </p:nvGrpSpPr>
          <p:grpSpPr>
            <a:xfrm>
              <a:off x="13572876" y="8452302"/>
              <a:ext cx="1405928" cy="314978"/>
              <a:chOff x="4411970" y="2468674"/>
              <a:chExt cx="747317" cy="167425"/>
            </a:xfrm>
          </p:grpSpPr>
          <p:sp>
            <p:nvSpPr>
              <p:cNvPr id="948" name="Google Shape;948;p76"/>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76"/>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0" name="Google Shape;950;p76"/>
            <p:cNvSpPr/>
            <p:nvPr/>
          </p:nvSpPr>
          <p:spPr>
            <a:xfrm>
              <a:off x="11911611" y="9112929"/>
              <a:ext cx="1180817" cy="281115"/>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1" name="Google Shape;951;p76"/>
            <p:cNvGrpSpPr/>
            <p:nvPr/>
          </p:nvGrpSpPr>
          <p:grpSpPr>
            <a:xfrm>
              <a:off x="11912769" y="7879729"/>
              <a:ext cx="3165158" cy="304164"/>
              <a:chOff x="6336019" y="3733725"/>
              <a:chExt cx="2566206" cy="351310"/>
            </a:xfrm>
          </p:grpSpPr>
          <p:sp>
            <p:nvSpPr>
              <p:cNvPr id="952" name="Google Shape;952;p76"/>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76"/>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76"/>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76"/>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 name="Google Shape;956;p76"/>
            <p:cNvGrpSpPr/>
            <p:nvPr/>
          </p:nvGrpSpPr>
          <p:grpSpPr>
            <a:xfrm>
              <a:off x="17447474" y="8722119"/>
              <a:ext cx="1378828" cy="223162"/>
              <a:chOff x="4404545" y="3301592"/>
              <a:chExt cx="782403" cy="129272"/>
            </a:xfrm>
          </p:grpSpPr>
          <p:sp>
            <p:nvSpPr>
              <p:cNvPr id="957" name="Google Shape;957;p76"/>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76"/>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 name="Google Shape;959;p76"/>
            <p:cNvGrpSpPr/>
            <p:nvPr/>
          </p:nvGrpSpPr>
          <p:grpSpPr>
            <a:xfrm>
              <a:off x="17424660" y="8312986"/>
              <a:ext cx="1401642" cy="202662"/>
              <a:chOff x="4411970" y="3131459"/>
              <a:chExt cx="710520" cy="117397"/>
            </a:xfrm>
          </p:grpSpPr>
          <p:sp>
            <p:nvSpPr>
              <p:cNvPr id="960" name="Google Shape;960;p76"/>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76"/>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962" name="Google Shape;962;p76"/>
            <p:cNvSpPr/>
            <p:nvPr/>
          </p:nvSpPr>
          <p:spPr>
            <a:xfrm>
              <a:off x="17427402" y="9171145"/>
              <a:ext cx="1398900" cy="2229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3" name="Google Shape;963;p76"/>
            <p:cNvGrpSpPr/>
            <p:nvPr/>
          </p:nvGrpSpPr>
          <p:grpSpPr>
            <a:xfrm>
              <a:off x="15589472" y="8299763"/>
              <a:ext cx="1200020" cy="668571"/>
              <a:chOff x="4411970" y="1801825"/>
              <a:chExt cx="734586" cy="409262"/>
            </a:xfrm>
          </p:grpSpPr>
          <p:sp>
            <p:nvSpPr>
              <p:cNvPr id="964" name="Google Shape;964;p76"/>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76"/>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 name="Google Shape;966;p76"/>
            <p:cNvGrpSpPr/>
            <p:nvPr/>
          </p:nvGrpSpPr>
          <p:grpSpPr>
            <a:xfrm>
              <a:off x="15610733" y="9101478"/>
              <a:ext cx="1178759" cy="292567"/>
              <a:chOff x="2013045" y="4813233"/>
              <a:chExt cx="921986" cy="228854"/>
            </a:xfrm>
          </p:grpSpPr>
          <p:sp>
            <p:nvSpPr>
              <p:cNvPr id="967" name="Google Shape;967;p76"/>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76"/>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 name="Google Shape;969;p76"/>
            <p:cNvGrpSpPr/>
            <p:nvPr/>
          </p:nvGrpSpPr>
          <p:grpSpPr>
            <a:xfrm>
              <a:off x="11924944" y="8327436"/>
              <a:ext cx="1154332" cy="393227"/>
              <a:chOff x="1046767" y="4756633"/>
              <a:chExt cx="859646" cy="292841"/>
            </a:xfrm>
          </p:grpSpPr>
          <p:sp>
            <p:nvSpPr>
              <p:cNvPr id="970" name="Google Shape;970;p76"/>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76"/>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76"/>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 name="Google Shape;973;p76"/>
            <p:cNvGrpSpPr/>
            <p:nvPr/>
          </p:nvGrpSpPr>
          <p:grpSpPr>
            <a:xfrm>
              <a:off x="15640956" y="12268984"/>
              <a:ext cx="741101" cy="861407"/>
              <a:chOff x="4727025" y="1332775"/>
              <a:chExt cx="59900" cy="69625"/>
            </a:xfrm>
          </p:grpSpPr>
          <p:sp>
            <p:nvSpPr>
              <p:cNvPr id="974" name="Google Shape;974;p76"/>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76"/>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 name="Google Shape;976;p76"/>
            <p:cNvGrpSpPr/>
            <p:nvPr/>
          </p:nvGrpSpPr>
          <p:grpSpPr>
            <a:xfrm>
              <a:off x="16673669" y="11138156"/>
              <a:ext cx="868226" cy="870377"/>
              <a:chOff x="4820425" y="1329900"/>
              <a:chExt cx="70175" cy="70350"/>
            </a:xfrm>
          </p:grpSpPr>
          <p:sp>
            <p:nvSpPr>
              <p:cNvPr id="977" name="Google Shape;977;p76"/>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76"/>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76"/>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76"/>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 name="Google Shape;981;p76"/>
            <p:cNvGrpSpPr/>
            <p:nvPr/>
          </p:nvGrpSpPr>
          <p:grpSpPr>
            <a:xfrm>
              <a:off x="17945311" y="11138156"/>
              <a:ext cx="910292" cy="834189"/>
              <a:chOff x="4903200" y="1331525"/>
              <a:chExt cx="73575" cy="67425"/>
            </a:xfrm>
          </p:grpSpPr>
          <p:sp>
            <p:nvSpPr>
              <p:cNvPr id="982" name="Google Shape;982;p76"/>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76"/>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 name="Google Shape;984;p76"/>
            <p:cNvGrpSpPr/>
            <p:nvPr/>
          </p:nvGrpSpPr>
          <p:grpSpPr>
            <a:xfrm>
              <a:off x="16629438" y="12268987"/>
              <a:ext cx="912457" cy="883368"/>
              <a:chOff x="4815575" y="1416800"/>
              <a:chExt cx="73750" cy="71400"/>
            </a:xfrm>
          </p:grpSpPr>
          <p:sp>
            <p:nvSpPr>
              <p:cNvPr id="985" name="Google Shape;985;p76"/>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76"/>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76"/>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 name="Google Shape;988;p76"/>
            <p:cNvGrpSpPr/>
            <p:nvPr/>
          </p:nvGrpSpPr>
          <p:grpSpPr>
            <a:xfrm>
              <a:off x="17933867" y="12268987"/>
              <a:ext cx="921736" cy="789031"/>
              <a:chOff x="4902475" y="1418875"/>
              <a:chExt cx="74500" cy="63775"/>
            </a:xfrm>
          </p:grpSpPr>
          <p:sp>
            <p:nvSpPr>
              <p:cNvPr id="989" name="Google Shape;989;p76"/>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76"/>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 name="Google Shape;991;p76"/>
            <p:cNvGrpSpPr/>
            <p:nvPr/>
          </p:nvGrpSpPr>
          <p:grpSpPr>
            <a:xfrm>
              <a:off x="16660678" y="13367085"/>
              <a:ext cx="881217" cy="886152"/>
              <a:chOff x="4818100" y="1507675"/>
              <a:chExt cx="71225" cy="71625"/>
            </a:xfrm>
          </p:grpSpPr>
          <p:sp>
            <p:nvSpPr>
              <p:cNvPr id="992" name="Google Shape;992;p76"/>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76"/>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76"/>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76"/>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 name="Google Shape;996;p76"/>
            <p:cNvGrpSpPr/>
            <p:nvPr/>
          </p:nvGrpSpPr>
          <p:grpSpPr>
            <a:xfrm>
              <a:off x="15400315" y="13372492"/>
              <a:ext cx="981742" cy="919556"/>
              <a:chOff x="4721450" y="1509475"/>
              <a:chExt cx="79350" cy="74325"/>
            </a:xfrm>
          </p:grpSpPr>
          <p:sp>
            <p:nvSpPr>
              <p:cNvPr id="997" name="Google Shape;997;p76"/>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76"/>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76"/>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76"/>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 name="Google Shape;1001;p76"/>
            <p:cNvGrpSpPr/>
            <p:nvPr/>
          </p:nvGrpSpPr>
          <p:grpSpPr>
            <a:xfrm>
              <a:off x="17985212" y="13348377"/>
              <a:ext cx="870391" cy="879347"/>
              <a:chOff x="4906800" y="1507500"/>
              <a:chExt cx="70350" cy="71075"/>
            </a:xfrm>
          </p:grpSpPr>
          <p:sp>
            <p:nvSpPr>
              <p:cNvPr id="1002" name="Google Shape;1002;p76"/>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76"/>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76"/>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76"/>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76"/>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 name="Google Shape;1007;p76"/>
            <p:cNvGrpSpPr/>
            <p:nvPr/>
          </p:nvGrpSpPr>
          <p:grpSpPr>
            <a:xfrm>
              <a:off x="14371116" y="11138006"/>
              <a:ext cx="809251" cy="809251"/>
              <a:chOff x="3736598" y="2170606"/>
              <a:chExt cx="404889" cy="404889"/>
            </a:xfrm>
          </p:grpSpPr>
          <p:sp>
            <p:nvSpPr>
              <p:cNvPr id="1008" name="Google Shape;1008;p76"/>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76"/>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76"/>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76"/>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 name="Google Shape;1012;p76"/>
            <p:cNvGrpSpPr/>
            <p:nvPr/>
          </p:nvGrpSpPr>
          <p:grpSpPr>
            <a:xfrm>
              <a:off x="13109562" y="11138006"/>
              <a:ext cx="917143" cy="808948"/>
              <a:chOff x="3161917" y="2170682"/>
              <a:chExt cx="458870" cy="404737"/>
            </a:xfrm>
          </p:grpSpPr>
          <p:sp>
            <p:nvSpPr>
              <p:cNvPr id="1013" name="Google Shape;1013;p76"/>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76"/>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76"/>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 name="Google Shape;1016;p76"/>
            <p:cNvGrpSpPr/>
            <p:nvPr/>
          </p:nvGrpSpPr>
          <p:grpSpPr>
            <a:xfrm>
              <a:off x="13181502" y="12268802"/>
              <a:ext cx="845203" cy="809296"/>
              <a:chOff x="3179914" y="2889488"/>
              <a:chExt cx="422876" cy="404911"/>
            </a:xfrm>
          </p:grpSpPr>
          <p:sp>
            <p:nvSpPr>
              <p:cNvPr id="1017" name="Google Shape;1017;p76"/>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76"/>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76"/>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76"/>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76"/>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76"/>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 name="Google Shape;1023;p76"/>
            <p:cNvGrpSpPr/>
            <p:nvPr/>
          </p:nvGrpSpPr>
          <p:grpSpPr>
            <a:xfrm>
              <a:off x="14342606" y="12268802"/>
              <a:ext cx="837761" cy="809428"/>
              <a:chOff x="3729467" y="2889422"/>
              <a:chExt cx="419153" cy="404977"/>
            </a:xfrm>
          </p:grpSpPr>
          <p:sp>
            <p:nvSpPr>
              <p:cNvPr id="1024" name="Google Shape;1024;p76"/>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76"/>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76"/>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76"/>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76"/>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76"/>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76"/>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 name="Google Shape;1031;p76"/>
            <p:cNvGrpSpPr/>
            <p:nvPr/>
          </p:nvGrpSpPr>
          <p:grpSpPr>
            <a:xfrm>
              <a:off x="12036383" y="11138057"/>
              <a:ext cx="814825" cy="814825"/>
              <a:chOff x="5681300" y="2527788"/>
              <a:chExt cx="805800" cy="805800"/>
            </a:xfrm>
          </p:grpSpPr>
          <p:sp>
            <p:nvSpPr>
              <p:cNvPr id="1032" name="Google Shape;1032;p76"/>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76"/>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 name="Google Shape;1034;p76"/>
            <p:cNvGrpSpPr/>
            <p:nvPr/>
          </p:nvGrpSpPr>
          <p:grpSpPr>
            <a:xfrm>
              <a:off x="12027747" y="12268909"/>
              <a:ext cx="832875" cy="832875"/>
              <a:chOff x="4049800" y="640400"/>
              <a:chExt cx="858900" cy="858900"/>
            </a:xfrm>
          </p:grpSpPr>
          <p:sp>
            <p:nvSpPr>
              <p:cNvPr id="1035" name="Google Shape;1035;p76"/>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76"/>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 name="Google Shape;1037;p76"/>
            <p:cNvGrpSpPr/>
            <p:nvPr/>
          </p:nvGrpSpPr>
          <p:grpSpPr>
            <a:xfrm>
              <a:off x="11911489" y="13283582"/>
              <a:ext cx="1065779" cy="1065779"/>
              <a:chOff x="5080188" y="927900"/>
              <a:chExt cx="961200" cy="961200"/>
            </a:xfrm>
          </p:grpSpPr>
          <p:sp>
            <p:nvSpPr>
              <p:cNvPr id="1038" name="Google Shape;1038;p76"/>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76"/>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76"/>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76"/>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76"/>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76"/>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76"/>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76"/>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 name="Google Shape;1046;p76"/>
            <p:cNvGrpSpPr/>
            <p:nvPr/>
          </p:nvGrpSpPr>
          <p:grpSpPr>
            <a:xfrm>
              <a:off x="14390244" y="13434683"/>
              <a:ext cx="790123" cy="787556"/>
              <a:chOff x="6039282" y="1042577"/>
              <a:chExt cx="734315" cy="731929"/>
            </a:xfrm>
          </p:grpSpPr>
          <p:sp>
            <p:nvSpPr>
              <p:cNvPr id="1047" name="Google Shape;1047;p76"/>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76"/>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76"/>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76"/>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76"/>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76"/>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76"/>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76"/>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76"/>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76"/>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76"/>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76"/>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76"/>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76"/>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76"/>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76"/>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76"/>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76"/>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76"/>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76"/>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76"/>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 name="Google Shape;1068;p76"/>
            <p:cNvGrpSpPr/>
            <p:nvPr/>
          </p:nvGrpSpPr>
          <p:grpSpPr>
            <a:xfrm>
              <a:off x="15494964" y="11138069"/>
              <a:ext cx="887093" cy="940856"/>
              <a:chOff x="1825800" y="1651625"/>
              <a:chExt cx="539989" cy="571775"/>
            </a:xfrm>
          </p:grpSpPr>
          <p:sp>
            <p:nvSpPr>
              <p:cNvPr id="1069" name="Google Shape;1069;p76"/>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76"/>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76"/>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76"/>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 name="Google Shape;1073;p76"/>
            <p:cNvGrpSpPr/>
            <p:nvPr/>
          </p:nvGrpSpPr>
          <p:grpSpPr>
            <a:xfrm>
              <a:off x="13232775" y="13413149"/>
              <a:ext cx="793930" cy="793668"/>
              <a:chOff x="1897577" y="2802432"/>
              <a:chExt cx="492176" cy="492014"/>
            </a:xfrm>
          </p:grpSpPr>
          <p:sp>
            <p:nvSpPr>
              <p:cNvPr id="1074" name="Google Shape;1074;p76"/>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76"/>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76"/>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76"/>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76"/>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76"/>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76"/>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76"/>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76"/>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76"/>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76"/>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76"/>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6" name="Google Shape;1086;p76"/>
            <p:cNvSpPr/>
            <p:nvPr/>
          </p:nvSpPr>
          <p:spPr>
            <a:xfrm>
              <a:off x="12667459" y="9746359"/>
              <a:ext cx="324940" cy="164749"/>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76"/>
            <p:cNvSpPr/>
            <p:nvPr/>
          </p:nvSpPr>
          <p:spPr>
            <a:xfrm>
              <a:off x="12023856" y="9715522"/>
              <a:ext cx="301036" cy="226423"/>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76"/>
            <p:cNvSpPr/>
            <p:nvPr/>
          </p:nvSpPr>
          <p:spPr>
            <a:xfrm>
              <a:off x="13334964" y="9726406"/>
              <a:ext cx="294100" cy="204655"/>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76"/>
            <p:cNvSpPr/>
            <p:nvPr/>
          </p:nvSpPr>
          <p:spPr>
            <a:xfrm>
              <a:off x="13971630" y="9715522"/>
              <a:ext cx="287163" cy="226423"/>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0" name="Google Shape;1090;p76"/>
            <p:cNvGrpSpPr/>
            <p:nvPr/>
          </p:nvGrpSpPr>
          <p:grpSpPr>
            <a:xfrm>
              <a:off x="12028502" y="10141654"/>
              <a:ext cx="291752" cy="247977"/>
              <a:chOff x="4660325" y="1866850"/>
              <a:chExt cx="68350" cy="58100"/>
            </a:xfrm>
          </p:grpSpPr>
          <p:sp>
            <p:nvSpPr>
              <p:cNvPr id="1091" name="Google Shape;1091;p76"/>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76"/>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 name="Google Shape;1093;p76"/>
            <p:cNvGrpSpPr/>
            <p:nvPr/>
          </p:nvGrpSpPr>
          <p:grpSpPr>
            <a:xfrm>
              <a:off x="12663488" y="10186736"/>
              <a:ext cx="284816" cy="157813"/>
              <a:chOff x="4791775" y="1877500"/>
              <a:chExt cx="66725" cy="36975"/>
            </a:xfrm>
          </p:grpSpPr>
          <p:sp>
            <p:nvSpPr>
              <p:cNvPr id="1094" name="Google Shape;1094;p76"/>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76"/>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 name="Google Shape;1096;p76"/>
            <p:cNvGrpSpPr/>
            <p:nvPr/>
          </p:nvGrpSpPr>
          <p:grpSpPr>
            <a:xfrm>
              <a:off x="13291538" y="10186736"/>
              <a:ext cx="254082" cy="157813"/>
              <a:chOff x="4923925" y="1877500"/>
              <a:chExt cx="59525" cy="36975"/>
            </a:xfrm>
          </p:grpSpPr>
          <p:sp>
            <p:nvSpPr>
              <p:cNvPr id="1097" name="Google Shape;1097;p76"/>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76"/>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 name="Google Shape;1099;p76"/>
            <p:cNvGrpSpPr/>
            <p:nvPr/>
          </p:nvGrpSpPr>
          <p:grpSpPr>
            <a:xfrm>
              <a:off x="13888855" y="10155525"/>
              <a:ext cx="247893" cy="220234"/>
              <a:chOff x="5058450" y="1870100"/>
              <a:chExt cx="58075" cy="51600"/>
            </a:xfrm>
          </p:grpSpPr>
          <p:sp>
            <p:nvSpPr>
              <p:cNvPr id="1100" name="Google Shape;1100;p76"/>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76"/>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 name="Google Shape;1102;p76"/>
            <p:cNvGrpSpPr/>
            <p:nvPr/>
          </p:nvGrpSpPr>
          <p:grpSpPr>
            <a:xfrm>
              <a:off x="15261182" y="9734408"/>
              <a:ext cx="177143" cy="188650"/>
              <a:chOff x="4811425" y="2065025"/>
              <a:chExt cx="41500" cy="44200"/>
            </a:xfrm>
          </p:grpSpPr>
          <p:sp>
            <p:nvSpPr>
              <p:cNvPr id="1103" name="Google Shape;1103;p76"/>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76"/>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 name="Google Shape;1105;p76"/>
            <p:cNvGrpSpPr/>
            <p:nvPr/>
          </p:nvGrpSpPr>
          <p:grpSpPr>
            <a:xfrm>
              <a:off x="15780891" y="9734782"/>
              <a:ext cx="211824" cy="187903"/>
              <a:chOff x="4929875" y="2065025"/>
              <a:chExt cx="49625" cy="44025"/>
            </a:xfrm>
          </p:grpSpPr>
          <p:sp>
            <p:nvSpPr>
              <p:cNvPr id="1106" name="Google Shape;1106;p76"/>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76"/>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 name="Google Shape;1108;p76"/>
            <p:cNvGrpSpPr/>
            <p:nvPr/>
          </p:nvGrpSpPr>
          <p:grpSpPr>
            <a:xfrm>
              <a:off x="16335282" y="9740064"/>
              <a:ext cx="123040" cy="177340"/>
              <a:chOff x="5083925" y="2066350"/>
              <a:chExt cx="28825" cy="41550"/>
            </a:xfrm>
          </p:grpSpPr>
          <p:sp>
            <p:nvSpPr>
              <p:cNvPr id="1109" name="Google Shape;1109;p76"/>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76"/>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 name="Google Shape;1111;p76"/>
            <p:cNvGrpSpPr/>
            <p:nvPr/>
          </p:nvGrpSpPr>
          <p:grpSpPr>
            <a:xfrm>
              <a:off x="14601360" y="9767486"/>
              <a:ext cx="317256" cy="122494"/>
              <a:chOff x="4659775" y="2072775"/>
              <a:chExt cx="74325" cy="28700"/>
            </a:xfrm>
          </p:grpSpPr>
          <p:sp>
            <p:nvSpPr>
              <p:cNvPr id="1112" name="Google Shape;1112;p76"/>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76"/>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76"/>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 name="Google Shape;1115;p76"/>
            <p:cNvGrpSpPr/>
            <p:nvPr/>
          </p:nvGrpSpPr>
          <p:grpSpPr>
            <a:xfrm>
              <a:off x="13733899" y="10626760"/>
              <a:ext cx="293353" cy="156319"/>
              <a:chOff x="4662475" y="1976500"/>
              <a:chExt cx="68725" cy="36625"/>
            </a:xfrm>
          </p:grpSpPr>
          <p:sp>
            <p:nvSpPr>
              <p:cNvPr id="1116" name="Google Shape;1116;p76"/>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76"/>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76"/>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 name="Google Shape;1119;p76"/>
            <p:cNvGrpSpPr/>
            <p:nvPr/>
          </p:nvGrpSpPr>
          <p:grpSpPr>
            <a:xfrm>
              <a:off x="13122533" y="10632789"/>
              <a:ext cx="292499" cy="144262"/>
              <a:chOff x="4920150" y="1977875"/>
              <a:chExt cx="68525" cy="33800"/>
            </a:xfrm>
          </p:grpSpPr>
          <p:sp>
            <p:nvSpPr>
              <p:cNvPr id="1120" name="Google Shape;1120;p76"/>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76"/>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76"/>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 name="Google Shape;1123;p76"/>
            <p:cNvGrpSpPr/>
            <p:nvPr/>
          </p:nvGrpSpPr>
          <p:grpSpPr>
            <a:xfrm>
              <a:off x="14479983" y="10153605"/>
              <a:ext cx="219401" cy="224075"/>
              <a:chOff x="4676550" y="2160575"/>
              <a:chExt cx="51400" cy="52500"/>
            </a:xfrm>
          </p:grpSpPr>
          <p:sp>
            <p:nvSpPr>
              <p:cNvPr id="1124" name="Google Shape;1124;p76"/>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76"/>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76"/>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 name="Google Shape;1127;p76"/>
            <p:cNvGrpSpPr/>
            <p:nvPr/>
          </p:nvGrpSpPr>
          <p:grpSpPr>
            <a:xfrm>
              <a:off x="15042618" y="10165929"/>
              <a:ext cx="254829" cy="199427"/>
              <a:chOff x="4768325" y="2163475"/>
              <a:chExt cx="59700" cy="46725"/>
            </a:xfrm>
          </p:grpSpPr>
          <p:sp>
            <p:nvSpPr>
              <p:cNvPr id="1128" name="Google Shape;1128;p76"/>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76"/>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0" name="Google Shape;1130;p76"/>
            <p:cNvSpPr/>
            <p:nvPr/>
          </p:nvSpPr>
          <p:spPr>
            <a:xfrm>
              <a:off x="15640682" y="10151044"/>
              <a:ext cx="150998" cy="229197"/>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76"/>
            <p:cNvSpPr/>
            <p:nvPr/>
          </p:nvSpPr>
          <p:spPr>
            <a:xfrm>
              <a:off x="18482564" y="10562099"/>
              <a:ext cx="259525" cy="285643"/>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76"/>
            <p:cNvSpPr/>
            <p:nvPr/>
          </p:nvSpPr>
          <p:spPr>
            <a:xfrm>
              <a:off x="14346118" y="10561725"/>
              <a:ext cx="208730" cy="286390"/>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76"/>
            <p:cNvSpPr/>
            <p:nvPr/>
          </p:nvSpPr>
          <p:spPr>
            <a:xfrm>
              <a:off x="16593527" y="10589841"/>
              <a:ext cx="320991" cy="230157"/>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76"/>
            <p:cNvSpPr/>
            <p:nvPr/>
          </p:nvSpPr>
          <p:spPr>
            <a:xfrm>
              <a:off x="16800888" y="9730140"/>
              <a:ext cx="260272" cy="197186"/>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76"/>
            <p:cNvSpPr/>
            <p:nvPr/>
          </p:nvSpPr>
          <p:spPr>
            <a:xfrm>
              <a:off x="18049506" y="9698450"/>
              <a:ext cx="175969" cy="260568"/>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6" name="Google Shape;1136;p76"/>
            <p:cNvGrpSpPr/>
            <p:nvPr/>
          </p:nvGrpSpPr>
          <p:grpSpPr>
            <a:xfrm>
              <a:off x="14873715" y="10611288"/>
              <a:ext cx="197632" cy="187263"/>
              <a:chOff x="4768575" y="2253950"/>
              <a:chExt cx="46300" cy="43875"/>
            </a:xfrm>
          </p:grpSpPr>
          <p:sp>
            <p:nvSpPr>
              <p:cNvPr id="1137" name="Google Shape;1137;p76"/>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76"/>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 name="Google Shape;1139;p76"/>
            <p:cNvGrpSpPr/>
            <p:nvPr/>
          </p:nvGrpSpPr>
          <p:grpSpPr>
            <a:xfrm>
              <a:off x="17867533" y="10137493"/>
              <a:ext cx="207129" cy="256299"/>
              <a:chOff x="4960900" y="2433225"/>
              <a:chExt cx="48525" cy="60050"/>
            </a:xfrm>
          </p:grpSpPr>
          <p:sp>
            <p:nvSpPr>
              <p:cNvPr id="1140" name="Google Shape;1140;p76"/>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76"/>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 name="Google Shape;1142;p76"/>
            <p:cNvGrpSpPr/>
            <p:nvPr/>
          </p:nvGrpSpPr>
          <p:grpSpPr>
            <a:xfrm>
              <a:off x="17233385" y="10578904"/>
              <a:ext cx="239036" cy="252031"/>
              <a:chOff x="4854075" y="2527625"/>
              <a:chExt cx="56000" cy="59050"/>
            </a:xfrm>
          </p:grpSpPr>
          <p:sp>
            <p:nvSpPr>
              <p:cNvPr id="1143" name="Google Shape;1143;p76"/>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76"/>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5" name="Google Shape;1145;p76"/>
            <p:cNvSpPr/>
            <p:nvPr/>
          </p:nvSpPr>
          <p:spPr>
            <a:xfrm>
              <a:off x="17338726" y="10149390"/>
              <a:ext cx="185573" cy="232505"/>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76"/>
            <p:cNvSpPr/>
            <p:nvPr/>
          </p:nvSpPr>
          <p:spPr>
            <a:xfrm>
              <a:off x="16134914" y="10149390"/>
              <a:ext cx="280227" cy="232505"/>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76"/>
            <p:cNvSpPr/>
            <p:nvPr/>
          </p:nvSpPr>
          <p:spPr>
            <a:xfrm>
              <a:off x="16758376" y="10149390"/>
              <a:ext cx="237115" cy="232505"/>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8" name="Google Shape;1148;p76"/>
            <p:cNvGrpSpPr/>
            <p:nvPr/>
          </p:nvGrpSpPr>
          <p:grpSpPr>
            <a:xfrm>
              <a:off x="18568041" y="9687833"/>
              <a:ext cx="174048" cy="281801"/>
              <a:chOff x="5059700" y="2334775"/>
              <a:chExt cx="40775" cy="66025"/>
            </a:xfrm>
          </p:grpSpPr>
          <p:sp>
            <p:nvSpPr>
              <p:cNvPr id="1149" name="Google Shape;1149;p76"/>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76"/>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76"/>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76"/>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76"/>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76"/>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76"/>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76"/>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76"/>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 name="Google Shape;1158;p76"/>
            <p:cNvGrpSpPr/>
            <p:nvPr/>
          </p:nvGrpSpPr>
          <p:grpSpPr>
            <a:xfrm>
              <a:off x="18417896" y="10125115"/>
              <a:ext cx="324193" cy="281054"/>
              <a:chOff x="5037700" y="2430325"/>
              <a:chExt cx="75950" cy="65850"/>
            </a:xfrm>
          </p:grpSpPr>
          <p:sp>
            <p:nvSpPr>
              <p:cNvPr id="1159" name="Google Shape;1159;p76"/>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76"/>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 name="Google Shape;1161;p76"/>
            <p:cNvGrpSpPr/>
            <p:nvPr/>
          </p:nvGrpSpPr>
          <p:grpSpPr>
            <a:xfrm>
              <a:off x="17403726" y="9743184"/>
              <a:ext cx="303214" cy="171098"/>
              <a:chOff x="4756975" y="2341800"/>
              <a:chExt cx="91975" cy="51925"/>
            </a:xfrm>
          </p:grpSpPr>
          <p:sp>
            <p:nvSpPr>
              <p:cNvPr id="1162" name="Google Shape;1162;p76"/>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76"/>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76"/>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76"/>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76"/>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76"/>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76"/>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76"/>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76"/>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76"/>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76"/>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76"/>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76"/>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76"/>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76"/>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76"/>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76"/>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76"/>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76"/>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76"/>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 name="Google Shape;1182;p76"/>
            <p:cNvGrpSpPr/>
            <p:nvPr/>
          </p:nvGrpSpPr>
          <p:grpSpPr>
            <a:xfrm>
              <a:off x="17791288" y="10550907"/>
              <a:ext cx="372409" cy="308025"/>
              <a:chOff x="4943575" y="2516350"/>
              <a:chExt cx="98675" cy="81700"/>
            </a:xfrm>
          </p:grpSpPr>
          <p:sp>
            <p:nvSpPr>
              <p:cNvPr id="1183" name="Google Shape;1183;p76"/>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76"/>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76"/>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76"/>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76"/>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76"/>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76"/>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76"/>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76"/>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76"/>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76"/>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76"/>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76"/>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76"/>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76"/>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76"/>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76"/>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76"/>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76"/>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76"/>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76"/>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76"/>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76"/>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76"/>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76"/>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76"/>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76"/>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76"/>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76"/>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76"/>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76"/>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76"/>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76"/>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76"/>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76"/>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76"/>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76"/>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76"/>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76"/>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76"/>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76"/>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76"/>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76"/>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76"/>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76"/>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76"/>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76"/>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76"/>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76"/>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76"/>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76"/>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76"/>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76"/>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76"/>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76"/>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76"/>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76"/>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76"/>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76"/>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76"/>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76"/>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76"/>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76"/>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76"/>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76"/>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76"/>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76"/>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76"/>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76"/>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76"/>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76"/>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76"/>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76"/>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76"/>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76"/>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76"/>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76"/>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76"/>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1" name="Google Shape;1261;p76"/>
            <p:cNvSpPr/>
            <p:nvPr/>
          </p:nvSpPr>
          <p:spPr>
            <a:xfrm>
              <a:off x="15390214" y="10552180"/>
              <a:ext cx="305479" cy="305479"/>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76"/>
            <p:cNvSpPr/>
            <p:nvPr/>
          </p:nvSpPr>
          <p:spPr>
            <a:xfrm>
              <a:off x="16014560" y="10602620"/>
              <a:ext cx="260100" cy="2046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76"/>
            <p:cNvSpPr/>
            <p:nvPr/>
          </p:nvSpPr>
          <p:spPr>
            <a:xfrm>
              <a:off x="12070799" y="10601420"/>
              <a:ext cx="207000" cy="2070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76"/>
            <p:cNvSpPr/>
            <p:nvPr/>
          </p:nvSpPr>
          <p:spPr>
            <a:xfrm flipH="1">
              <a:off x="12596666" y="10601420"/>
              <a:ext cx="207000" cy="2070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5" name="Google Shape;1265;p76"/>
          <p:cNvSpPr txBox="1"/>
          <p:nvPr>
            <p:ph type="title"/>
          </p:nvPr>
        </p:nvSpPr>
        <p:spPr>
          <a:xfrm>
            <a:off x="713850" y="2493025"/>
            <a:ext cx="8859300" cy="1070100"/>
          </a:xfrm>
          <a:prstGeom prst="rect">
            <a:avLst/>
          </a:prstGeom>
        </p:spPr>
        <p:txBody>
          <a:bodyPr anchorCtr="0" anchor="t" bIns="136325" lIns="136325" spcFirstLastPara="1" rIns="136325" wrap="square" tIns="136325">
            <a:noAutofit/>
          </a:bodyPr>
          <a:lstStyle/>
          <a:p>
            <a:pPr indent="0" lvl="0" marL="0" rtl="0" algn="ctr">
              <a:spcBef>
                <a:spcPts val="0"/>
              </a:spcBef>
              <a:spcAft>
                <a:spcPts val="0"/>
              </a:spcAft>
              <a:buClr>
                <a:schemeClr val="dk1"/>
              </a:buClr>
              <a:buSzPts val="1600"/>
              <a:buFont typeface="Arial"/>
              <a:buNone/>
            </a:pPr>
            <a:r>
              <a:rPr lang="en">
                <a:solidFill>
                  <a:schemeClr val="lt1"/>
                </a:solidFill>
                <a:latin typeface="Arial"/>
                <a:ea typeface="Arial"/>
                <a:cs typeface="Arial"/>
                <a:sym typeface="Arial"/>
              </a:rPr>
              <a:t>Use our editable graphic resources...</a:t>
            </a:r>
            <a:endParaRPr>
              <a:latin typeface="Arial"/>
              <a:ea typeface="Arial"/>
              <a:cs typeface="Arial"/>
              <a:sym typeface="Arial"/>
            </a:endParaRPr>
          </a:p>
        </p:txBody>
      </p:sp>
      <p:sp>
        <p:nvSpPr>
          <p:cNvPr id="1266" name="Google Shape;1266;p76"/>
          <p:cNvSpPr txBox="1"/>
          <p:nvPr/>
        </p:nvSpPr>
        <p:spPr>
          <a:xfrm>
            <a:off x="713850" y="4402788"/>
            <a:ext cx="8859300" cy="2607000"/>
          </a:xfrm>
          <a:prstGeom prst="rect">
            <a:avLst/>
          </a:prstGeom>
          <a:noFill/>
          <a:ln>
            <a:noFill/>
          </a:ln>
        </p:spPr>
        <p:txBody>
          <a:bodyPr anchorCtr="0" anchor="t" bIns="136325" lIns="136325" spcFirstLastPara="1" rIns="136325" wrap="square" tIns="136325">
            <a:noAutofit/>
          </a:bodyPr>
          <a:lstStyle/>
          <a:p>
            <a:pPr indent="0" lvl="0" marL="0" rtl="0" algn="ctr">
              <a:lnSpc>
                <a:spcPct val="100000"/>
              </a:lnSpc>
              <a:spcBef>
                <a:spcPts val="0"/>
              </a:spcBef>
              <a:spcAft>
                <a:spcPts val="0"/>
              </a:spcAft>
              <a:buNone/>
            </a:pPr>
            <a:r>
              <a:rPr lang="en" sz="2200">
                <a:solidFill>
                  <a:srgbClr val="FFFFFF"/>
                </a:solidFill>
              </a:rPr>
              <a:t>You can easily </a:t>
            </a:r>
            <a:r>
              <a:rPr b="1" lang="en" sz="2200">
                <a:solidFill>
                  <a:srgbClr val="869FB2"/>
                </a:solidFill>
              </a:rPr>
              <a:t>resize </a:t>
            </a:r>
            <a:r>
              <a:rPr lang="en" sz="2200">
                <a:solidFill>
                  <a:srgbClr val="FFFFFF"/>
                </a:solidFill>
              </a:rPr>
              <a:t>these resources without losing quality. To </a:t>
            </a:r>
            <a:r>
              <a:rPr b="1" lang="en" sz="2200">
                <a:solidFill>
                  <a:srgbClr val="869FB2"/>
                </a:solidFill>
              </a:rPr>
              <a:t>change the color</a:t>
            </a:r>
            <a:r>
              <a:rPr lang="en" sz="2200">
                <a:solidFill>
                  <a:srgbClr val="FFFFFF"/>
                </a:solidFill>
              </a:rPr>
              <a:t>, just ungroup the resource and click on the object you want to change. Then, click on the paint bucket and select the color you want. Group the resource again when you’re done. You can also look for more </a:t>
            </a:r>
            <a:r>
              <a:rPr b="1" lang="en" sz="2200">
                <a:solidFill>
                  <a:srgbClr val="869FB2"/>
                </a:solidFill>
                <a:uFill>
                  <a:noFill/>
                </a:uFill>
                <a:hlinkClick r:id="rId3">
                  <a:extLst>
                    <a:ext uri="{A12FA001-AC4F-418D-AE19-62706E023703}">
                      <ahyp:hlinkClr val="tx"/>
                    </a:ext>
                  </a:extLst>
                </a:hlinkClick>
              </a:rPr>
              <a:t>infographics</a:t>
            </a:r>
            <a:r>
              <a:rPr b="1" lang="en" sz="2200">
                <a:solidFill>
                  <a:srgbClr val="869FB2"/>
                </a:solidFill>
              </a:rPr>
              <a:t> </a:t>
            </a:r>
            <a:r>
              <a:rPr lang="en" sz="2200">
                <a:solidFill>
                  <a:srgbClr val="FFFFFF"/>
                </a:solidFill>
              </a:rPr>
              <a:t>on Slidesgo.</a:t>
            </a:r>
            <a:endParaRPr sz="2200">
              <a:solidFill>
                <a:srgbClr val="FFFFFF"/>
              </a:solidFill>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6" name="Shape 336"/>
        <p:cNvGrpSpPr/>
        <p:nvPr/>
      </p:nvGrpSpPr>
      <p:grpSpPr>
        <a:xfrm>
          <a:off x="0" y="0"/>
          <a:ext cx="0" cy="0"/>
          <a:chOff x="0" y="0"/>
          <a:chExt cx="0" cy="0"/>
        </a:xfrm>
      </p:grpSpPr>
      <p:sp>
        <p:nvSpPr>
          <p:cNvPr id="337" name="Google Shape;337;p41"/>
          <p:cNvSpPr txBox="1"/>
          <p:nvPr>
            <p:ph idx="1" type="subTitle"/>
          </p:nvPr>
        </p:nvSpPr>
        <p:spPr>
          <a:xfrm>
            <a:off x="734400" y="13002400"/>
            <a:ext cx="8818200" cy="2542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You can give a brief description of the topic you want to talk about here. For example, if you want to talk about Mercury, you can say that it’s very small</a:t>
            </a:r>
            <a:endParaRPr/>
          </a:p>
        </p:txBody>
      </p:sp>
      <p:sp>
        <p:nvSpPr>
          <p:cNvPr id="338" name="Google Shape;338;p41"/>
          <p:cNvSpPr txBox="1"/>
          <p:nvPr>
            <p:ph type="title"/>
          </p:nvPr>
        </p:nvSpPr>
        <p:spPr>
          <a:xfrm>
            <a:off x="1579500" y="2743207"/>
            <a:ext cx="7128000" cy="131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14th july</a:t>
            </a:r>
            <a:endParaRPr/>
          </a:p>
        </p:txBody>
      </p:sp>
      <p:pic>
        <p:nvPicPr>
          <p:cNvPr id="339" name="Google Shape;339;p41"/>
          <p:cNvPicPr preferRelativeResize="0"/>
          <p:nvPr>
            <p:ph idx="2" type="pic"/>
          </p:nvPr>
        </p:nvPicPr>
        <p:blipFill rotWithShape="1">
          <a:blip r:embed="rId3">
            <a:alphaModFix/>
          </a:blip>
          <a:srcRect b="0" l="14284" r="14291" t="0"/>
          <a:stretch/>
        </p:blipFill>
        <p:spPr>
          <a:xfrm>
            <a:off x="1858050" y="4343200"/>
            <a:ext cx="6570900" cy="6570900"/>
          </a:xfrm>
          <a:prstGeom prst="ellipse">
            <a:avLst/>
          </a:prstGeom>
        </p:spPr>
      </p:pic>
      <p:sp>
        <p:nvSpPr>
          <p:cNvPr id="340" name="Google Shape;340;p41"/>
          <p:cNvSpPr txBox="1"/>
          <p:nvPr/>
        </p:nvSpPr>
        <p:spPr>
          <a:xfrm>
            <a:off x="713225" y="17497985"/>
            <a:ext cx="8818200" cy="731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lt1"/>
                </a:solidFill>
                <a:latin typeface="Poppins Medium"/>
                <a:ea typeface="Poppins Medium"/>
                <a:cs typeface="Poppins Medium"/>
                <a:sym typeface="Poppins Medium"/>
              </a:rPr>
              <a:t>This template has been created by </a:t>
            </a:r>
            <a:r>
              <a:rPr b="1" lang="en" sz="2400">
                <a:solidFill>
                  <a:schemeClr val="lt1"/>
                </a:solidFill>
                <a:uFill>
                  <a:noFill/>
                </a:uFill>
                <a:latin typeface="Poppins"/>
                <a:ea typeface="Poppins"/>
                <a:cs typeface="Poppins"/>
                <a:sym typeface="Poppins"/>
                <a:hlinkClick r:id="rId4">
                  <a:extLst>
                    <a:ext uri="{A12FA001-AC4F-418D-AE19-62706E023703}">
                      <ahyp:hlinkClr val="tx"/>
                    </a:ext>
                  </a:extLst>
                </a:hlinkClick>
              </a:rPr>
              <a:t>Slidesgo</a:t>
            </a:r>
            <a:endParaRPr b="1" sz="2400">
              <a:solidFill>
                <a:schemeClr val="lt1"/>
              </a:solidFill>
              <a:latin typeface="Poppins"/>
              <a:ea typeface="Poppins"/>
              <a:cs typeface="Poppins"/>
              <a:sym typeface="Poppins"/>
            </a:endParaRPr>
          </a:p>
        </p:txBody>
      </p:sp>
      <p:sp>
        <p:nvSpPr>
          <p:cNvPr id="341" name="Google Shape;341;p41"/>
          <p:cNvSpPr txBox="1"/>
          <p:nvPr>
            <p:ph idx="3" type="title"/>
          </p:nvPr>
        </p:nvSpPr>
        <p:spPr>
          <a:xfrm>
            <a:off x="731520" y="11200704"/>
            <a:ext cx="8814900" cy="1563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HAPPY ANNIVERSARY</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70" name="Shape 1270"/>
        <p:cNvGrpSpPr/>
        <p:nvPr/>
      </p:nvGrpSpPr>
      <p:grpSpPr>
        <a:xfrm>
          <a:off x="0" y="0"/>
          <a:ext cx="0" cy="0"/>
          <a:chOff x="0" y="0"/>
          <a:chExt cx="0" cy="0"/>
        </a:xfrm>
      </p:grpSpPr>
      <p:grpSp>
        <p:nvGrpSpPr>
          <p:cNvPr id="1271" name="Google Shape;1271;p77"/>
          <p:cNvGrpSpPr/>
          <p:nvPr/>
        </p:nvGrpSpPr>
        <p:grpSpPr>
          <a:xfrm>
            <a:off x="6660855" y="10415049"/>
            <a:ext cx="363913" cy="1122667"/>
            <a:chOff x="7564426" y="3224343"/>
            <a:chExt cx="119985" cy="368801"/>
          </a:xfrm>
        </p:grpSpPr>
        <p:sp>
          <p:nvSpPr>
            <p:cNvPr id="1272" name="Google Shape;1272;p77"/>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1273" name="Google Shape;1273;p77"/>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1274" name="Google Shape;1274;p77"/>
          <p:cNvGrpSpPr/>
          <p:nvPr/>
        </p:nvGrpSpPr>
        <p:grpSpPr>
          <a:xfrm>
            <a:off x="5611631" y="10394379"/>
            <a:ext cx="661585" cy="1163991"/>
            <a:chOff x="8370831" y="3202002"/>
            <a:chExt cx="218129" cy="382376"/>
          </a:xfrm>
        </p:grpSpPr>
        <p:sp>
          <p:nvSpPr>
            <p:cNvPr id="1275" name="Google Shape;1275;p77"/>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1276" name="Google Shape;1276;p77"/>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1277" name="Google Shape;1277;p77"/>
          <p:cNvGrpSpPr/>
          <p:nvPr/>
        </p:nvGrpSpPr>
        <p:grpSpPr>
          <a:xfrm>
            <a:off x="8135943" y="11835965"/>
            <a:ext cx="1080268" cy="935791"/>
            <a:chOff x="6742064" y="3750480"/>
            <a:chExt cx="399315" cy="344560"/>
          </a:xfrm>
        </p:grpSpPr>
        <p:sp>
          <p:nvSpPr>
            <p:cNvPr id="1278" name="Google Shape;1278;p77"/>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1279" name="Google Shape;1279;p77"/>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1280" name="Google Shape;1280;p77"/>
          <p:cNvGrpSpPr/>
          <p:nvPr/>
        </p:nvGrpSpPr>
        <p:grpSpPr>
          <a:xfrm>
            <a:off x="6527559" y="13066918"/>
            <a:ext cx="629973" cy="987049"/>
            <a:chOff x="7248525" y="3739696"/>
            <a:chExt cx="230531" cy="359790"/>
          </a:xfrm>
        </p:grpSpPr>
        <p:sp>
          <p:nvSpPr>
            <p:cNvPr id="1281" name="Google Shape;1281;p77"/>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1282" name="Google Shape;1282;p77"/>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1283" name="Google Shape;1283;p77"/>
          <p:cNvGrpSpPr/>
          <p:nvPr/>
        </p:nvGrpSpPr>
        <p:grpSpPr>
          <a:xfrm>
            <a:off x="7386647" y="11815536"/>
            <a:ext cx="568746" cy="976798"/>
            <a:chOff x="7601242" y="3729267"/>
            <a:chExt cx="222566" cy="380803"/>
          </a:xfrm>
        </p:grpSpPr>
        <p:sp>
          <p:nvSpPr>
            <p:cNvPr id="1284" name="Google Shape;1284;p77"/>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1285" name="Google Shape;1285;p77"/>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sp>
        <p:nvSpPr>
          <p:cNvPr id="1286" name="Google Shape;1286;p77"/>
          <p:cNvSpPr/>
          <p:nvPr/>
        </p:nvSpPr>
        <p:spPr>
          <a:xfrm>
            <a:off x="7267886" y="10457116"/>
            <a:ext cx="805944" cy="1039467"/>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nvGrpSpPr>
          <p:cNvPr id="1287" name="Google Shape;1287;p77"/>
          <p:cNvGrpSpPr/>
          <p:nvPr/>
        </p:nvGrpSpPr>
        <p:grpSpPr>
          <a:xfrm>
            <a:off x="5603929" y="11820235"/>
            <a:ext cx="675722" cy="967330"/>
            <a:chOff x="8304647" y="3738687"/>
            <a:chExt cx="225076" cy="320956"/>
          </a:xfrm>
        </p:grpSpPr>
        <p:sp>
          <p:nvSpPr>
            <p:cNvPr id="1288" name="Google Shape;1288;p77"/>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1289" name="Google Shape;1289;p77"/>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1290" name="Google Shape;1290;p77"/>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1291" name="Google Shape;1291;p77"/>
          <p:cNvGrpSpPr/>
          <p:nvPr/>
        </p:nvGrpSpPr>
        <p:grpSpPr>
          <a:xfrm>
            <a:off x="6555293" y="11820235"/>
            <a:ext cx="623175" cy="967330"/>
            <a:chOff x="8615101" y="3738687"/>
            <a:chExt cx="207573" cy="320956"/>
          </a:xfrm>
        </p:grpSpPr>
        <p:sp>
          <p:nvSpPr>
            <p:cNvPr id="1292" name="Google Shape;1292;p77"/>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1293" name="Google Shape;1293;p77"/>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1294" name="Google Shape;1294;p77"/>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sp>
        <p:nvSpPr>
          <p:cNvPr id="1295" name="Google Shape;1295;p77"/>
          <p:cNvSpPr/>
          <p:nvPr/>
        </p:nvSpPr>
        <p:spPr>
          <a:xfrm>
            <a:off x="8289312" y="10382347"/>
            <a:ext cx="776480" cy="1011800"/>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sz="1000"/>
          </a:p>
        </p:txBody>
      </p:sp>
      <p:grpSp>
        <p:nvGrpSpPr>
          <p:cNvPr id="1296" name="Google Shape;1296;p77"/>
          <p:cNvGrpSpPr/>
          <p:nvPr/>
        </p:nvGrpSpPr>
        <p:grpSpPr>
          <a:xfrm>
            <a:off x="7344247" y="13230966"/>
            <a:ext cx="654885" cy="657355"/>
            <a:chOff x="8565775" y="671075"/>
            <a:chExt cx="441000" cy="441000"/>
          </a:xfrm>
        </p:grpSpPr>
        <p:sp>
          <p:nvSpPr>
            <p:cNvPr id="1297" name="Google Shape;1297;p77"/>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1298" name="Google Shape;1298;p77"/>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sp>
        <p:nvSpPr>
          <p:cNvPr id="1299" name="Google Shape;1299;p77"/>
          <p:cNvSpPr/>
          <p:nvPr/>
        </p:nvSpPr>
        <p:spPr>
          <a:xfrm>
            <a:off x="8339440" y="13216657"/>
            <a:ext cx="676675" cy="686234"/>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1300" name="Google Shape;1300;p77"/>
          <p:cNvSpPr/>
          <p:nvPr/>
        </p:nvSpPr>
        <p:spPr>
          <a:xfrm flipH="1">
            <a:off x="5631704" y="13099092"/>
            <a:ext cx="622566" cy="920063"/>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nvGrpSpPr>
          <p:cNvPr id="1301" name="Google Shape;1301;p77"/>
          <p:cNvGrpSpPr/>
          <p:nvPr/>
        </p:nvGrpSpPr>
        <p:grpSpPr>
          <a:xfrm>
            <a:off x="1100424" y="10519673"/>
            <a:ext cx="1780819" cy="1574317"/>
            <a:chOff x="6000718" y="3070557"/>
            <a:chExt cx="587865" cy="517731"/>
          </a:xfrm>
        </p:grpSpPr>
        <p:sp>
          <p:nvSpPr>
            <p:cNvPr id="1302" name="Google Shape;1302;p77"/>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1303" name="Google Shape;1303;p77"/>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1304" name="Google Shape;1304;p77"/>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1305" name="Google Shape;1305;p77"/>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1306" name="Google Shape;1306;p77"/>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1307" name="Google Shape;1307;p77"/>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1308" name="Google Shape;1308;p77"/>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1309" name="Google Shape;1309;p77"/>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1310" name="Google Shape;1310;p77"/>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1311" name="Google Shape;1311;p77"/>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1312" name="Google Shape;1312;p77"/>
          <p:cNvGrpSpPr/>
          <p:nvPr/>
        </p:nvGrpSpPr>
        <p:grpSpPr>
          <a:xfrm>
            <a:off x="1145273" y="12476916"/>
            <a:ext cx="1689334" cy="1570231"/>
            <a:chOff x="6015523" y="3714217"/>
            <a:chExt cx="557665" cy="516387"/>
          </a:xfrm>
        </p:grpSpPr>
        <p:grpSp>
          <p:nvGrpSpPr>
            <p:cNvPr id="1313" name="Google Shape;1313;p77"/>
            <p:cNvGrpSpPr/>
            <p:nvPr/>
          </p:nvGrpSpPr>
          <p:grpSpPr>
            <a:xfrm>
              <a:off x="6036094" y="3716980"/>
              <a:ext cx="529822" cy="510480"/>
              <a:chOff x="3148311" y="-545634"/>
              <a:chExt cx="1006118" cy="969572"/>
            </a:xfrm>
          </p:grpSpPr>
          <p:sp>
            <p:nvSpPr>
              <p:cNvPr id="1314" name="Google Shape;1314;p77"/>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1315" name="Google Shape;1315;p77"/>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1316" name="Google Shape;1316;p77"/>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1317" name="Google Shape;1317;p77"/>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1318" name="Google Shape;1318;p77"/>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1319" name="Google Shape;1319;p77"/>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1320" name="Google Shape;1320;p77"/>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1321" name="Google Shape;1321;p77"/>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1322" name="Google Shape;1322;p77"/>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1323" name="Google Shape;1323;p77"/>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sp>
          <p:nvSpPr>
            <p:cNvPr id="1324" name="Google Shape;1324;p77"/>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1325" name="Google Shape;1325;p77"/>
          <p:cNvGrpSpPr/>
          <p:nvPr/>
        </p:nvGrpSpPr>
        <p:grpSpPr>
          <a:xfrm>
            <a:off x="3050040" y="10529012"/>
            <a:ext cx="1745791" cy="1556499"/>
            <a:chOff x="6644304" y="3073628"/>
            <a:chExt cx="576302" cy="511871"/>
          </a:xfrm>
        </p:grpSpPr>
        <p:grpSp>
          <p:nvGrpSpPr>
            <p:cNvPr id="1326" name="Google Shape;1326;p77"/>
            <p:cNvGrpSpPr/>
            <p:nvPr/>
          </p:nvGrpSpPr>
          <p:grpSpPr>
            <a:xfrm>
              <a:off x="6712169" y="3073651"/>
              <a:ext cx="481611" cy="506713"/>
              <a:chOff x="1833536" y="-546641"/>
              <a:chExt cx="914567" cy="962419"/>
            </a:xfrm>
          </p:grpSpPr>
          <p:grpSp>
            <p:nvGrpSpPr>
              <p:cNvPr id="1327" name="Google Shape;1327;p77"/>
              <p:cNvGrpSpPr/>
              <p:nvPr/>
            </p:nvGrpSpPr>
            <p:grpSpPr>
              <a:xfrm>
                <a:off x="1833536" y="-524249"/>
                <a:ext cx="914567" cy="940027"/>
                <a:chOff x="1833536" y="-524249"/>
                <a:chExt cx="914567" cy="940027"/>
              </a:xfrm>
            </p:grpSpPr>
            <p:sp>
              <p:nvSpPr>
                <p:cNvPr id="1328" name="Google Shape;1328;p77"/>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1329" name="Google Shape;1329;p77"/>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1330" name="Google Shape;1330;p77"/>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1331" name="Google Shape;1331;p77"/>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1332" name="Google Shape;1332;p77"/>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sp>
            <p:nvSpPr>
              <p:cNvPr id="1333" name="Google Shape;1333;p77"/>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1334" name="Google Shape;1334;p77"/>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1335" name="Google Shape;1335;p77"/>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1336" name="Google Shape;1336;p77"/>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sp>
          <p:nvSpPr>
            <p:cNvPr id="1337" name="Google Shape;1337;p77"/>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1338" name="Google Shape;1338;p77"/>
          <p:cNvGrpSpPr/>
          <p:nvPr/>
        </p:nvGrpSpPr>
        <p:grpSpPr>
          <a:xfrm>
            <a:off x="3073507" y="12476689"/>
            <a:ext cx="1698335" cy="1570564"/>
            <a:chOff x="6652051" y="3714143"/>
            <a:chExt cx="560636" cy="516497"/>
          </a:xfrm>
        </p:grpSpPr>
        <p:grpSp>
          <p:nvGrpSpPr>
            <p:cNvPr id="1339" name="Google Shape;1339;p77"/>
            <p:cNvGrpSpPr/>
            <p:nvPr/>
          </p:nvGrpSpPr>
          <p:grpSpPr>
            <a:xfrm>
              <a:off x="6669657" y="3716715"/>
              <a:ext cx="466768" cy="464314"/>
              <a:chOff x="3139766" y="765669"/>
              <a:chExt cx="886380" cy="881888"/>
            </a:xfrm>
          </p:grpSpPr>
          <p:grpSp>
            <p:nvGrpSpPr>
              <p:cNvPr id="1340" name="Google Shape;1340;p77"/>
              <p:cNvGrpSpPr/>
              <p:nvPr/>
            </p:nvGrpSpPr>
            <p:grpSpPr>
              <a:xfrm>
                <a:off x="3139766" y="765669"/>
                <a:ext cx="886380" cy="881888"/>
                <a:chOff x="3139766" y="765669"/>
                <a:chExt cx="886380" cy="881888"/>
              </a:xfrm>
            </p:grpSpPr>
            <p:sp>
              <p:nvSpPr>
                <p:cNvPr id="1341" name="Google Shape;1341;p77"/>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sz="1000"/>
                </a:p>
              </p:txBody>
            </p:sp>
            <p:sp>
              <p:nvSpPr>
                <p:cNvPr id="1342" name="Google Shape;1342;p77"/>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1343" name="Google Shape;1343;p77"/>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1344" name="Google Shape;1344;p77"/>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1345" name="Google Shape;1345;p77"/>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1346" name="Google Shape;1346;p77"/>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1347" name="Google Shape;1347;p77"/>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1348" name="Google Shape;1348;p77"/>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1349" name="Google Shape;1349;p77"/>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sp>
            <p:nvSpPr>
              <p:cNvPr id="1350" name="Google Shape;1350;p77"/>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1351" name="Google Shape;1351;p77"/>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1352" name="Google Shape;1352;p77"/>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1353" name="Google Shape;1353;p77"/>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sp>
          <p:nvSpPr>
            <p:cNvPr id="1354" name="Google Shape;1354;p77"/>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1355" name="Google Shape;1355;p77"/>
          <p:cNvGrpSpPr/>
          <p:nvPr/>
        </p:nvGrpSpPr>
        <p:grpSpPr>
          <a:xfrm>
            <a:off x="714037" y="4273390"/>
            <a:ext cx="2771677" cy="1498136"/>
            <a:chOff x="2654821" y="2311071"/>
            <a:chExt cx="2279715" cy="1262120"/>
          </a:xfrm>
        </p:grpSpPr>
        <p:grpSp>
          <p:nvGrpSpPr>
            <p:cNvPr id="1356" name="Google Shape;1356;p77"/>
            <p:cNvGrpSpPr/>
            <p:nvPr/>
          </p:nvGrpSpPr>
          <p:grpSpPr>
            <a:xfrm>
              <a:off x="4034269" y="2840745"/>
              <a:ext cx="40212" cy="36437"/>
              <a:chOff x="4293400" y="2574725"/>
              <a:chExt cx="84425" cy="80100"/>
            </a:xfrm>
          </p:grpSpPr>
          <p:sp>
            <p:nvSpPr>
              <p:cNvPr id="1357" name="Google Shape;1357;p77"/>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noFill/>
              <a:ln cap="flat" cmpd="sng" w="9525">
                <a:solidFill>
                  <a:srgbClr val="E1E7EC"/>
                </a:solidFill>
                <a:prstDash val="solid"/>
                <a:round/>
                <a:headEnd len="med" w="med" type="none"/>
                <a:tailEnd len="med" w="med" type="none"/>
              </a:ln>
            </p:spPr>
          </p:sp>
          <p:sp>
            <p:nvSpPr>
              <p:cNvPr id="1358" name="Google Shape;1358;p77"/>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 name="Google Shape;1359;p77"/>
            <p:cNvGrpSpPr/>
            <p:nvPr/>
          </p:nvGrpSpPr>
          <p:grpSpPr>
            <a:xfrm>
              <a:off x="3894606" y="2334874"/>
              <a:ext cx="913198" cy="518984"/>
              <a:chOff x="4000175" y="1462675"/>
              <a:chExt cx="1917275" cy="1140875"/>
            </a:xfrm>
          </p:grpSpPr>
          <p:sp>
            <p:nvSpPr>
              <p:cNvPr id="1360" name="Google Shape;1360;p77"/>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noFill/>
              <a:ln cap="flat" cmpd="sng" w="9525">
                <a:solidFill>
                  <a:srgbClr val="E1E7EC"/>
                </a:solidFill>
                <a:prstDash val="solid"/>
                <a:round/>
                <a:headEnd len="med" w="med" type="none"/>
                <a:tailEnd len="med" w="med" type="none"/>
              </a:ln>
            </p:spPr>
          </p:sp>
          <p:grpSp>
            <p:nvGrpSpPr>
              <p:cNvPr id="1361" name="Google Shape;1361;p77"/>
              <p:cNvGrpSpPr/>
              <p:nvPr/>
            </p:nvGrpSpPr>
            <p:grpSpPr>
              <a:xfrm>
                <a:off x="4000175" y="1462675"/>
                <a:ext cx="1917275" cy="1140875"/>
                <a:chOff x="4000175" y="1462675"/>
                <a:chExt cx="1917275" cy="1140875"/>
              </a:xfrm>
            </p:grpSpPr>
            <p:sp>
              <p:nvSpPr>
                <p:cNvPr id="1362" name="Google Shape;1362;p77"/>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noFill/>
                <a:ln cap="flat" cmpd="sng" w="9525">
                  <a:solidFill>
                    <a:srgbClr val="E1E7EC"/>
                  </a:solidFill>
                  <a:prstDash val="solid"/>
                  <a:round/>
                  <a:headEnd len="med" w="med" type="none"/>
                  <a:tailEnd len="med" w="med" type="none"/>
                </a:ln>
              </p:spPr>
            </p:sp>
            <p:sp>
              <p:nvSpPr>
                <p:cNvPr id="1363" name="Google Shape;1363;p77"/>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77"/>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77"/>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77"/>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367" name="Google Shape;1367;p77"/>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68" name="Google Shape;1368;p77"/>
            <p:cNvGrpSpPr/>
            <p:nvPr/>
          </p:nvGrpSpPr>
          <p:grpSpPr>
            <a:xfrm>
              <a:off x="3875768" y="2846704"/>
              <a:ext cx="44796" cy="47366"/>
              <a:chOff x="3960625" y="2587825"/>
              <a:chExt cx="94050" cy="104125"/>
            </a:xfrm>
          </p:grpSpPr>
          <p:sp>
            <p:nvSpPr>
              <p:cNvPr id="1369" name="Google Shape;1369;p77"/>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noFill/>
              <a:ln cap="flat" cmpd="sng" w="9525">
                <a:solidFill>
                  <a:srgbClr val="E1E7EC"/>
                </a:solidFill>
                <a:prstDash val="solid"/>
                <a:round/>
                <a:headEnd len="med" w="med" type="none"/>
                <a:tailEnd len="med" w="med" type="none"/>
              </a:ln>
            </p:spPr>
          </p:sp>
          <p:sp>
            <p:nvSpPr>
              <p:cNvPr id="1370" name="Google Shape;1370;p77"/>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 name="Google Shape;1371;p77"/>
            <p:cNvGrpSpPr/>
            <p:nvPr/>
          </p:nvGrpSpPr>
          <p:grpSpPr>
            <a:xfrm>
              <a:off x="3782759" y="2807162"/>
              <a:ext cx="82686" cy="85487"/>
              <a:chOff x="3765350" y="2500900"/>
              <a:chExt cx="173600" cy="187925"/>
            </a:xfrm>
          </p:grpSpPr>
          <p:sp>
            <p:nvSpPr>
              <p:cNvPr id="1372" name="Google Shape;1372;p77"/>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noFill/>
              <a:ln cap="flat" cmpd="sng" w="9525">
                <a:solidFill>
                  <a:srgbClr val="E1E7EC"/>
                </a:solidFill>
                <a:prstDash val="solid"/>
                <a:round/>
                <a:headEnd len="med" w="med" type="none"/>
                <a:tailEnd len="med" w="med" type="none"/>
              </a:ln>
            </p:spPr>
          </p:sp>
          <p:sp>
            <p:nvSpPr>
              <p:cNvPr id="1373" name="Google Shape;1373;p77"/>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77"/>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77"/>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77"/>
              <p:cNvSpPr/>
              <p:nvPr/>
            </p:nvSpPr>
            <p:spPr>
              <a:xfrm>
                <a:off x="3833800" y="2589400"/>
                <a:ext cx="1575" cy="1600"/>
              </a:xfrm>
              <a:custGeom>
                <a:rect b="b" l="l" r="r" t="t"/>
                <a:pathLst>
                  <a:path extrusionOk="0" h="64" w="63">
                    <a:moveTo>
                      <a:pt x="42" y="1"/>
                    </a:moveTo>
                    <a:lnTo>
                      <a:pt x="0" y="22"/>
                    </a:lnTo>
                    <a:lnTo>
                      <a:pt x="63" y="63"/>
                    </a:lnTo>
                    <a:lnTo>
                      <a:pt x="42"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77"/>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 name="Google Shape;1378;p77"/>
            <p:cNvGrpSpPr/>
            <p:nvPr/>
          </p:nvGrpSpPr>
          <p:grpSpPr>
            <a:xfrm>
              <a:off x="3775674" y="2798496"/>
              <a:ext cx="40545" cy="23564"/>
              <a:chOff x="3750475" y="2481850"/>
              <a:chExt cx="85125" cy="51800"/>
            </a:xfrm>
          </p:grpSpPr>
          <p:sp>
            <p:nvSpPr>
              <p:cNvPr id="1379" name="Google Shape;1379;p77"/>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77"/>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noFill/>
              <a:ln cap="flat" cmpd="sng" w="9525">
                <a:solidFill>
                  <a:srgbClr val="E1E7EC"/>
                </a:solidFill>
                <a:prstDash val="solid"/>
                <a:round/>
                <a:headEnd len="med" w="med" type="none"/>
                <a:tailEnd len="med" w="med" type="none"/>
              </a:ln>
            </p:spPr>
          </p:sp>
        </p:grpSp>
        <p:grpSp>
          <p:nvGrpSpPr>
            <p:cNvPr id="1381" name="Google Shape;1381;p77"/>
            <p:cNvGrpSpPr/>
            <p:nvPr/>
          </p:nvGrpSpPr>
          <p:grpSpPr>
            <a:xfrm>
              <a:off x="3716946" y="2776024"/>
              <a:ext cx="81971" cy="76912"/>
              <a:chOff x="3627175" y="2432450"/>
              <a:chExt cx="172100" cy="169075"/>
            </a:xfrm>
          </p:grpSpPr>
          <p:sp>
            <p:nvSpPr>
              <p:cNvPr id="1382" name="Google Shape;1382;p77"/>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77"/>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noFill/>
              <a:ln cap="flat" cmpd="sng" w="9525">
                <a:solidFill>
                  <a:srgbClr val="E1E7EC"/>
                </a:solidFill>
                <a:prstDash val="solid"/>
                <a:round/>
                <a:headEnd len="med" w="med" type="none"/>
                <a:tailEnd len="med" w="med" type="none"/>
              </a:ln>
            </p:spPr>
          </p:sp>
          <p:sp>
            <p:nvSpPr>
              <p:cNvPr id="1384" name="Google Shape;1384;p77"/>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noFill/>
              <a:ln cap="flat" cmpd="sng" w="9525">
                <a:solidFill>
                  <a:srgbClr val="E1E7EC"/>
                </a:solidFill>
                <a:prstDash val="solid"/>
                <a:round/>
                <a:headEnd len="med" w="med" type="none"/>
                <a:tailEnd len="med" w="med" type="none"/>
              </a:ln>
            </p:spPr>
          </p:sp>
        </p:grpSp>
        <p:grpSp>
          <p:nvGrpSpPr>
            <p:cNvPr id="1385" name="Google Shape;1385;p77"/>
            <p:cNvGrpSpPr/>
            <p:nvPr/>
          </p:nvGrpSpPr>
          <p:grpSpPr>
            <a:xfrm>
              <a:off x="3685682" y="2845624"/>
              <a:ext cx="29311" cy="45055"/>
              <a:chOff x="3561536" y="2585450"/>
              <a:chExt cx="61539" cy="99045"/>
            </a:xfrm>
          </p:grpSpPr>
          <p:sp>
            <p:nvSpPr>
              <p:cNvPr id="1386" name="Google Shape;1386;p77"/>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77"/>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noFill/>
              <a:ln cap="flat" cmpd="sng" w="9525">
                <a:solidFill>
                  <a:srgbClr val="E1E7EC"/>
                </a:solidFill>
                <a:prstDash val="solid"/>
                <a:round/>
                <a:headEnd len="med" w="med" type="none"/>
                <a:tailEnd len="med" w="med" type="none"/>
              </a:ln>
            </p:spPr>
          </p:sp>
        </p:grpSp>
        <p:grpSp>
          <p:nvGrpSpPr>
            <p:cNvPr id="1388" name="Google Shape;1388;p77"/>
            <p:cNvGrpSpPr/>
            <p:nvPr/>
          </p:nvGrpSpPr>
          <p:grpSpPr>
            <a:xfrm>
              <a:off x="3849905" y="2572252"/>
              <a:ext cx="74339" cy="119559"/>
              <a:chOff x="3906325" y="1984500"/>
              <a:chExt cx="156075" cy="262825"/>
            </a:xfrm>
          </p:grpSpPr>
          <p:sp>
            <p:nvSpPr>
              <p:cNvPr id="1389" name="Google Shape;1389;p77"/>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noFill/>
              <a:ln cap="flat" cmpd="sng" w="9525">
                <a:solidFill>
                  <a:srgbClr val="E1E7EC"/>
                </a:solidFill>
                <a:prstDash val="solid"/>
                <a:round/>
                <a:headEnd len="med" w="med" type="none"/>
                <a:tailEnd len="med" w="med" type="none"/>
              </a:ln>
            </p:spPr>
          </p:sp>
          <p:sp>
            <p:nvSpPr>
              <p:cNvPr id="1390" name="Google Shape;1390;p77"/>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 name="Google Shape;1391;p77"/>
            <p:cNvGrpSpPr/>
            <p:nvPr/>
          </p:nvGrpSpPr>
          <p:grpSpPr>
            <a:xfrm>
              <a:off x="2654821" y="2414345"/>
              <a:ext cx="667570" cy="558731"/>
              <a:chOff x="1397225" y="1637375"/>
              <a:chExt cx="1401575" cy="1228250"/>
            </a:xfrm>
          </p:grpSpPr>
          <p:sp>
            <p:nvSpPr>
              <p:cNvPr id="1392" name="Google Shape;1392;p77"/>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noFill/>
              <a:ln cap="flat" cmpd="sng" w="9525">
                <a:solidFill>
                  <a:srgbClr val="E1E7EC"/>
                </a:solidFill>
                <a:prstDash val="solid"/>
                <a:round/>
                <a:headEnd len="med" w="med" type="none"/>
                <a:tailEnd len="med" w="med" type="none"/>
              </a:ln>
            </p:spPr>
          </p:sp>
          <p:grpSp>
            <p:nvGrpSpPr>
              <p:cNvPr id="1393" name="Google Shape;1393;p77"/>
              <p:cNvGrpSpPr/>
              <p:nvPr/>
            </p:nvGrpSpPr>
            <p:grpSpPr>
              <a:xfrm>
                <a:off x="1397225" y="1637375"/>
                <a:ext cx="1398775" cy="1228250"/>
                <a:chOff x="1397225" y="1637375"/>
                <a:chExt cx="1398775" cy="1228250"/>
              </a:xfrm>
            </p:grpSpPr>
            <p:sp>
              <p:nvSpPr>
                <p:cNvPr id="1394" name="Google Shape;1394;p77"/>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77"/>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96" name="Google Shape;1396;p77"/>
            <p:cNvGrpSpPr/>
            <p:nvPr/>
          </p:nvGrpSpPr>
          <p:grpSpPr>
            <a:xfrm>
              <a:off x="3230417" y="3103734"/>
              <a:ext cx="282982" cy="280332"/>
              <a:chOff x="2605700" y="3152850"/>
              <a:chExt cx="594125" cy="616250"/>
            </a:xfrm>
          </p:grpSpPr>
          <p:sp>
            <p:nvSpPr>
              <p:cNvPr id="1397" name="Google Shape;1397;p77"/>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noFill/>
              <a:ln cap="flat" cmpd="sng" w="9525">
                <a:solidFill>
                  <a:srgbClr val="E1E7EC"/>
                </a:solidFill>
                <a:prstDash val="solid"/>
                <a:round/>
                <a:headEnd len="med" w="med" type="none"/>
                <a:tailEnd len="med" w="med" type="none"/>
              </a:ln>
            </p:spPr>
          </p:sp>
          <p:sp>
            <p:nvSpPr>
              <p:cNvPr id="1398" name="Google Shape;1398;p77"/>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399" name="Google Shape;1399;p77"/>
            <p:cNvGrpSpPr/>
            <p:nvPr/>
          </p:nvGrpSpPr>
          <p:grpSpPr>
            <a:xfrm>
              <a:off x="3265985" y="3226989"/>
              <a:ext cx="87151" cy="346202"/>
              <a:chOff x="2680375" y="3423800"/>
              <a:chExt cx="182975" cy="761050"/>
            </a:xfrm>
          </p:grpSpPr>
          <p:sp>
            <p:nvSpPr>
              <p:cNvPr id="1400" name="Google Shape;1400;p77"/>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noFill/>
              <a:ln cap="flat" cmpd="sng" w="9525">
                <a:solidFill>
                  <a:srgbClr val="E1E7EC"/>
                </a:solidFill>
                <a:prstDash val="solid"/>
                <a:round/>
                <a:headEnd len="med" w="med" type="none"/>
                <a:tailEnd len="med" w="med" type="none"/>
              </a:ln>
            </p:spPr>
          </p:sp>
          <p:sp>
            <p:nvSpPr>
              <p:cNvPr id="1401" name="Google Shape;1401;p77"/>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 name="Google Shape;1402;p77"/>
            <p:cNvGrpSpPr/>
            <p:nvPr/>
          </p:nvGrpSpPr>
          <p:grpSpPr>
            <a:xfrm>
              <a:off x="3855466" y="3289811"/>
              <a:ext cx="112514" cy="94210"/>
              <a:chOff x="3918000" y="3561900"/>
              <a:chExt cx="236225" cy="207100"/>
            </a:xfrm>
          </p:grpSpPr>
          <p:sp>
            <p:nvSpPr>
              <p:cNvPr id="1403" name="Google Shape;1403;p77"/>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noFill/>
              <a:ln cap="flat" cmpd="sng" w="9525">
                <a:solidFill>
                  <a:srgbClr val="E1E7EC"/>
                </a:solidFill>
                <a:prstDash val="solid"/>
                <a:round/>
                <a:headEnd len="med" w="med" type="none"/>
                <a:tailEnd len="med" w="med" type="none"/>
              </a:ln>
            </p:spPr>
          </p:sp>
          <p:sp>
            <p:nvSpPr>
              <p:cNvPr id="1404" name="Google Shape;1404;p77"/>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5" name="Google Shape;1405;p77"/>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77"/>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77"/>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408" name="Google Shape;1408;p77"/>
            <p:cNvGrpSpPr/>
            <p:nvPr/>
          </p:nvGrpSpPr>
          <p:grpSpPr>
            <a:xfrm>
              <a:off x="2905224" y="2311071"/>
              <a:ext cx="596721" cy="528992"/>
              <a:chOff x="1922950" y="1410350"/>
              <a:chExt cx="1252825" cy="1162875"/>
            </a:xfrm>
          </p:grpSpPr>
          <p:sp>
            <p:nvSpPr>
              <p:cNvPr id="1409" name="Google Shape;1409;p77"/>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77"/>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77"/>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77"/>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77"/>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77"/>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77"/>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77"/>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77"/>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77"/>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77"/>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77"/>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77"/>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77"/>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77"/>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77"/>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1425" name="Google Shape;1425;p77"/>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77"/>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77"/>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77"/>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77"/>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77"/>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77"/>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77"/>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77"/>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77"/>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77"/>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77"/>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77"/>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77"/>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77"/>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77"/>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77"/>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77"/>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77"/>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77"/>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445" name="Google Shape;1445;p77"/>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446" name="Google Shape;1446;p77"/>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7" name="Google Shape;1447;p77"/>
            <p:cNvGrpSpPr/>
            <p:nvPr/>
          </p:nvGrpSpPr>
          <p:grpSpPr>
            <a:xfrm>
              <a:off x="3280929" y="3294542"/>
              <a:ext cx="109894" cy="272224"/>
              <a:chOff x="2711750" y="3572300"/>
              <a:chExt cx="230725" cy="598425"/>
            </a:xfrm>
          </p:grpSpPr>
          <p:sp>
            <p:nvSpPr>
              <p:cNvPr id="1448" name="Google Shape;1448;p77"/>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77"/>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0" name="Google Shape;1450;p77"/>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1" name="Google Shape;1451;p77"/>
            <p:cNvGrpSpPr/>
            <p:nvPr/>
          </p:nvGrpSpPr>
          <p:grpSpPr>
            <a:xfrm>
              <a:off x="3790439" y="2408636"/>
              <a:ext cx="73017" cy="75684"/>
              <a:chOff x="3781475" y="1624825"/>
              <a:chExt cx="153300" cy="166375"/>
            </a:xfrm>
          </p:grpSpPr>
          <p:sp>
            <p:nvSpPr>
              <p:cNvPr id="1452" name="Google Shape;1452;p77"/>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77"/>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77"/>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77"/>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6" name="Google Shape;1456;p77"/>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77"/>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77"/>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77"/>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77"/>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77"/>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77"/>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3" name="Google Shape;1463;p77"/>
            <p:cNvGrpSpPr/>
            <p:nvPr/>
          </p:nvGrpSpPr>
          <p:grpSpPr>
            <a:xfrm>
              <a:off x="4403342" y="3107749"/>
              <a:ext cx="316680" cy="101374"/>
              <a:chOff x="5068275" y="3161675"/>
              <a:chExt cx="664875" cy="222850"/>
            </a:xfrm>
          </p:grpSpPr>
          <p:sp>
            <p:nvSpPr>
              <p:cNvPr id="1464" name="Google Shape;1464;p77"/>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77"/>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77"/>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77"/>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8" name="Google Shape;1468;p77"/>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77"/>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77"/>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77"/>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77"/>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77"/>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77"/>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77"/>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77"/>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77"/>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77"/>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77"/>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77"/>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77"/>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77"/>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77"/>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77"/>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77"/>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77"/>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77"/>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77"/>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77"/>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77"/>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77"/>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77"/>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77"/>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77"/>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77"/>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77"/>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7" name="Google Shape;1497;p77"/>
            <p:cNvGrpSpPr/>
            <p:nvPr/>
          </p:nvGrpSpPr>
          <p:grpSpPr>
            <a:xfrm>
              <a:off x="3697513" y="2707266"/>
              <a:ext cx="59549" cy="79733"/>
              <a:chOff x="3586375" y="2281300"/>
              <a:chExt cx="125025" cy="175275"/>
            </a:xfrm>
          </p:grpSpPr>
          <p:sp>
            <p:nvSpPr>
              <p:cNvPr id="1498" name="Google Shape;1498;p77"/>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77"/>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0" name="Google Shape;1500;p77"/>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1" name="Google Shape;1501;p77"/>
            <p:cNvGrpSpPr/>
            <p:nvPr/>
          </p:nvGrpSpPr>
          <p:grpSpPr>
            <a:xfrm>
              <a:off x="4513224" y="3221724"/>
              <a:ext cx="274563" cy="280321"/>
              <a:chOff x="5298975" y="3412225"/>
              <a:chExt cx="576450" cy="616225"/>
            </a:xfrm>
          </p:grpSpPr>
          <p:sp>
            <p:nvSpPr>
              <p:cNvPr id="1502" name="Google Shape;1502;p77"/>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503" name="Google Shape;1503;p77"/>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 name="Google Shape;1504;p77"/>
            <p:cNvGrpSpPr/>
            <p:nvPr/>
          </p:nvGrpSpPr>
          <p:grpSpPr>
            <a:xfrm>
              <a:off x="4824403" y="3421846"/>
              <a:ext cx="110132" cy="130647"/>
              <a:chOff x="5952300" y="3852150"/>
              <a:chExt cx="231225" cy="287200"/>
            </a:xfrm>
          </p:grpSpPr>
          <p:sp>
            <p:nvSpPr>
              <p:cNvPr id="1505" name="Google Shape;1505;p77"/>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77"/>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7" name="Google Shape;1507;p77"/>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77"/>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77"/>
            <p:cNvSpPr/>
            <p:nvPr/>
          </p:nvSpPr>
          <p:spPr>
            <a:xfrm>
              <a:off x="4442708" y="2990191"/>
              <a:ext cx="762" cy="967"/>
            </a:xfrm>
            <a:custGeom>
              <a:rect b="b" l="l" r="r" t="t"/>
              <a:pathLst>
                <a:path extrusionOk="0" h="85" w="64">
                  <a:moveTo>
                    <a:pt x="63" y="85"/>
                  </a:moveTo>
                  <a:lnTo>
                    <a:pt x="1" y="1"/>
                  </a:lnTo>
                  <a:lnTo>
                    <a:pt x="1"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77"/>
            <p:cNvSpPr/>
            <p:nvPr/>
          </p:nvSpPr>
          <p:spPr>
            <a:xfrm>
              <a:off x="4434742" y="2997094"/>
              <a:ext cx="1250" cy="1205"/>
            </a:xfrm>
            <a:custGeom>
              <a:rect b="b" l="l" r="r" t="t"/>
              <a:pathLst>
                <a:path extrusionOk="0" h="106" w="105">
                  <a:moveTo>
                    <a:pt x="0" y="105"/>
                  </a:moveTo>
                  <a:lnTo>
                    <a:pt x="105" y="1"/>
                  </a:lnTo>
                  <a:lnTo>
                    <a:pt x="105"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77"/>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77"/>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77"/>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77"/>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5" name="Google Shape;1515;p77"/>
            <p:cNvGrpSpPr/>
            <p:nvPr/>
          </p:nvGrpSpPr>
          <p:grpSpPr>
            <a:xfrm>
              <a:off x="4295710" y="3079670"/>
              <a:ext cx="14968" cy="27135"/>
              <a:chOff x="4842300" y="3099950"/>
              <a:chExt cx="31425" cy="59650"/>
            </a:xfrm>
          </p:grpSpPr>
          <p:sp>
            <p:nvSpPr>
              <p:cNvPr id="1516" name="Google Shape;1516;p77"/>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77"/>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77"/>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77"/>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0" name="Google Shape;1520;p77"/>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77"/>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77"/>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77"/>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77"/>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77"/>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77"/>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77"/>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8" name="Google Shape;1528;p77"/>
            <p:cNvGrpSpPr/>
            <p:nvPr/>
          </p:nvGrpSpPr>
          <p:grpSpPr>
            <a:xfrm>
              <a:off x="3831056" y="2816010"/>
              <a:ext cx="37378" cy="27612"/>
              <a:chOff x="3866750" y="2520350"/>
              <a:chExt cx="78475" cy="60700"/>
            </a:xfrm>
          </p:grpSpPr>
          <p:sp>
            <p:nvSpPr>
              <p:cNvPr id="1529" name="Google Shape;1529;p77"/>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77"/>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77"/>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77"/>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3" name="Google Shape;1533;p77"/>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77"/>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77"/>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77"/>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77"/>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77"/>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77"/>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77"/>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77"/>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77"/>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77"/>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77"/>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77"/>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77"/>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77"/>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77"/>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77"/>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550" name="Google Shape;1550;p77"/>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77"/>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77"/>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77"/>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77"/>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77"/>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77"/>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77"/>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77"/>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77"/>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77"/>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77"/>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562" name="Google Shape;1562;p77"/>
            <p:cNvSpPr/>
            <p:nvPr/>
          </p:nvSpPr>
          <p:spPr>
            <a:xfrm>
              <a:off x="3963598" y="3151999"/>
              <a:ext cx="5239" cy="11"/>
            </a:xfrm>
            <a:custGeom>
              <a:rect b="b" l="l" r="r" t="t"/>
              <a:pathLst>
                <a:path extrusionOk="0" h="1" w="440">
                  <a:moveTo>
                    <a:pt x="1" y="1"/>
                  </a:moveTo>
                  <a:lnTo>
                    <a:pt x="210" y="1"/>
                  </a:lnTo>
                  <a:lnTo>
                    <a:pt x="440" y="1"/>
                  </a:lnTo>
                  <a:lnTo>
                    <a:pt x="22"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77"/>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77"/>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77"/>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77"/>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77"/>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77"/>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77"/>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77"/>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77"/>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77"/>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77"/>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77"/>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5" name="Google Shape;1575;p77"/>
            <p:cNvGrpSpPr/>
            <p:nvPr/>
          </p:nvGrpSpPr>
          <p:grpSpPr>
            <a:xfrm>
              <a:off x="3632736" y="3051591"/>
              <a:ext cx="63288" cy="45217"/>
              <a:chOff x="3450375" y="3038225"/>
              <a:chExt cx="132875" cy="99400"/>
            </a:xfrm>
          </p:grpSpPr>
          <p:sp>
            <p:nvSpPr>
              <p:cNvPr id="1576" name="Google Shape;1576;p77"/>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77"/>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8" name="Google Shape;1578;p77"/>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77"/>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77"/>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77"/>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77"/>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77"/>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77"/>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77"/>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77"/>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587" name="Google Shape;1587;p77"/>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77"/>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77"/>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77"/>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77"/>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77"/>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77"/>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77"/>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77"/>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77"/>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597" name="Google Shape;1597;p77"/>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77"/>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77"/>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77"/>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77"/>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77"/>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603" name="Google Shape;1603;p77"/>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77"/>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77"/>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77"/>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77"/>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77"/>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77"/>
            <p:cNvSpPr/>
            <p:nvPr/>
          </p:nvSpPr>
          <p:spPr>
            <a:xfrm>
              <a:off x="4036853" y="2853608"/>
              <a:ext cx="1250" cy="1205"/>
            </a:xfrm>
            <a:custGeom>
              <a:rect b="b" l="l" r="r" t="t"/>
              <a:pathLst>
                <a:path extrusionOk="0" fill="none" h="106" w="105">
                  <a:moveTo>
                    <a:pt x="105" y="105"/>
                  </a:moveTo>
                  <a:lnTo>
                    <a:pt x="0" y="1"/>
                  </a:lnTo>
                </a:path>
              </a:pathLst>
            </a:custGeom>
            <a:noFill/>
            <a:ln cap="rnd" cmpd="sng" w="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77"/>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77"/>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77"/>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 name="Google Shape;1613;p77"/>
          <p:cNvGrpSpPr/>
          <p:nvPr/>
        </p:nvGrpSpPr>
        <p:grpSpPr>
          <a:xfrm>
            <a:off x="6461765" y="4310480"/>
            <a:ext cx="2737155" cy="1423961"/>
            <a:chOff x="233350" y="949250"/>
            <a:chExt cx="7137300" cy="3802300"/>
          </a:xfrm>
        </p:grpSpPr>
        <p:sp>
          <p:nvSpPr>
            <p:cNvPr id="1614" name="Google Shape;1614;p77"/>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77"/>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77"/>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77"/>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77"/>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77"/>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77"/>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77"/>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77"/>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77"/>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77"/>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77"/>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77"/>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77"/>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77"/>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77"/>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77"/>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77"/>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77"/>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77"/>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77"/>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77"/>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77"/>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77"/>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77"/>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77"/>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77"/>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77"/>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77"/>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77"/>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77"/>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77"/>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77"/>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77"/>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77"/>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77"/>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77"/>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77"/>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77"/>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77"/>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77"/>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77"/>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77"/>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77"/>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77"/>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77"/>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77"/>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77"/>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77"/>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77"/>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77"/>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 name="Google Shape;1665;p77"/>
          <p:cNvGrpSpPr/>
          <p:nvPr/>
        </p:nvGrpSpPr>
        <p:grpSpPr>
          <a:xfrm>
            <a:off x="713845" y="6985385"/>
            <a:ext cx="4413149" cy="2192166"/>
            <a:chOff x="238125" y="1038125"/>
            <a:chExt cx="7146800" cy="3633625"/>
          </a:xfrm>
        </p:grpSpPr>
        <p:sp>
          <p:nvSpPr>
            <p:cNvPr id="1666" name="Google Shape;1666;p77"/>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77"/>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77"/>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77"/>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77"/>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77"/>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77"/>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77"/>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77"/>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77"/>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77"/>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77"/>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77"/>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77"/>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77"/>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77"/>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77"/>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77"/>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77"/>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77"/>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77"/>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77"/>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77"/>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77"/>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77"/>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77"/>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77"/>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77"/>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77"/>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77"/>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77"/>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77"/>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77"/>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77"/>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77"/>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77"/>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77"/>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77"/>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77"/>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77"/>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77"/>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77"/>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77"/>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77"/>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77"/>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77"/>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77"/>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77"/>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77"/>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77"/>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77"/>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77"/>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77"/>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77"/>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77"/>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77"/>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77"/>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77"/>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77"/>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77"/>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77"/>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77"/>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77"/>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77"/>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77"/>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77"/>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77"/>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77"/>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77"/>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77"/>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77"/>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77"/>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77"/>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77"/>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77"/>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77"/>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77"/>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77"/>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77"/>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77"/>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77"/>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77"/>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77"/>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77"/>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77"/>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77"/>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77"/>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77"/>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77"/>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77"/>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77"/>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77"/>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77"/>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77"/>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77"/>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77"/>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77"/>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77"/>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77"/>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77"/>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77"/>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77"/>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77"/>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77"/>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77"/>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77"/>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77"/>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77"/>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77"/>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77"/>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77"/>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77"/>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77"/>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77"/>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77"/>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77"/>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77"/>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77"/>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77"/>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77"/>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77"/>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77"/>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77"/>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77"/>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77"/>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77"/>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77"/>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77"/>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77"/>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77"/>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77"/>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77"/>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77"/>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77"/>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77"/>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77"/>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77"/>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77"/>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77"/>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77"/>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77"/>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77"/>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77"/>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77"/>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77"/>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77"/>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77"/>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77"/>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77"/>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77"/>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77"/>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77"/>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77"/>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77"/>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77"/>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77"/>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77"/>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77"/>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77"/>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77"/>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77"/>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77"/>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77"/>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77"/>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77"/>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77"/>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77"/>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77"/>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77"/>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77"/>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77"/>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77"/>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77"/>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77"/>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77"/>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77"/>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77"/>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77"/>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77"/>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77"/>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77"/>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77"/>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77"/>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77"/>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77"/>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77"/>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77"/>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77"/>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77"/>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77"/>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77"/>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77"/>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77"/>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77"/>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77"/>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77"/>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77"/>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77"/>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77"/>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77"/>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77"/>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77"/>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77"/>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77"/>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77"/>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77"/>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77"/>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77"/>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77"/>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77"/>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77"/>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77"/>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77"/>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77"/>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77"/>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77"/>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77"/>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77"/>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77"/>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77"/>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77"/>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77"/>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77"/>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77"/>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77"/>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77"/>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77"/>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77"/>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77"/>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77"/>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77"/>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77"/>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77"/>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77"/>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77"/>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77"/>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77"/>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77"/>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77"/>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77"/>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77"/>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77"/>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77"/>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77"/>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77"/>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77"/>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77"/>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77"/>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77"/>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77"/>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77"/>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77"/>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77"/>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77"/>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77"/>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77"/>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77"/>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77"/>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77"/>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77"/>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77"/>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77"/>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77"/>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77"/>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77"/>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77"/>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77"/>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77"/>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77"/>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77"/>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77"/>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77"/>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77"/>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77"/>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77"/>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77"/>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77"/>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77"/>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77"/>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77"/>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77"/>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77"/>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77"/>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77"/>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77"/>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77"/>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77"/>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77"/>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77"/>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77"/>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77"/>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77"/>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77"/>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77"/>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77"/>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77"/>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77"/>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77"/>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77"/>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77"/>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77"/>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77"/>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77"/>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77"/>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77"/>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77"/>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77"/>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77"/>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77"/>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77"/>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77"/>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77"/>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77"/>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77"/>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77"/>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77"/>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77"/>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77"/>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77"/>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77"/>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77"/>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77"/>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77"/>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77"/>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77"/>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77"/>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77"/>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77"/>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77"/>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77"/>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77"/>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77"/>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77"/>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77"/>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77"/>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77"/>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77"/>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77"/>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77"/>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77"/>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77"/>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77"/>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77"/>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77"/>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77"/>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77"/>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77"/>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77"/>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77"/>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77"/>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77"/>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77"/>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77"/>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77"/>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77"/>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77"/>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77"/>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77"/>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77"/>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77"/>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77"/>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77"/>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77"/>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77"/>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77"/>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77"/>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77"/>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77"/>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77"/>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77"/>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77"/>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77"/>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77"/>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77"/>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77"/>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77"/>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77"/>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77"/>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77"/>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77"/>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77"/>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77"/>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77"/>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77"/>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77"/>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77"/>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77"/>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77"/>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77"/>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77"/>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77"/>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77"/>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77"/>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77"/>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77"/>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77"/>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77"/>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77"/>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77"/>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77"/>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77"/>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77"/>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77"/>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77"/>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77"/>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77"/>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77"/>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77"/>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77"/>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77"/>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77"/>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77"/>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77"/>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77"/>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77"/>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77"/>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77"/>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77"/>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77"/>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77"/>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77"/>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77"/>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77"/>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77"/>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77"/>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77"/>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77"/>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77"/>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77"/>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77"/>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77"/>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77"/>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77"/>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77"/>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77"/>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77"/>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77"/>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77"/>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77"/>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77"/>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77"/>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77"/>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77"/>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77"/>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77"/>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77"/>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77"/>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77"/>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77"/>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77"/>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77"/>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77"/>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77"/>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77"/>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77"/>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77"/>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77"/>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77"/>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77"/>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77"/>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77"/>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77"/>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77"/>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77"/>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77"/>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77"/>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77"/>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77"/>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77"/>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77"/>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77"/>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77"/>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77"/>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77"/>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77"/>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77"/>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77"/>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77"/>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77"/>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77"/>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77"/>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77"/>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77"/>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77"/>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77"/>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77"/>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77"/>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77"/>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77"/>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77"/>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77"/>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77"/>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77"/>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77"/>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77"/>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77"/>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77"/>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77"/>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77"/>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77"/>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77"/>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77"/>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77"/>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77"/>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77"/>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77"/>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77"/>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77"/>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77"/>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77"/>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77"/>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77"/>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77"/>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77"/>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77"/>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77"/>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77"/>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77"/>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77"/>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77"/>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77"/>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77"/>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77"/>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77"/>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77"/>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77"/>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77"/>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77"/>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77"/>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77"/>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77"/>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77"/>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77"/>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77"/>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77"/>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77"/>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77"/>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77"/>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77"/>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77"/>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77"/>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77"/>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77"/>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77"/>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77"/>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77"/>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77"/>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77"/>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77"/>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77"/>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77"/>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77"/>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77"/>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77"/>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77"/>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77"/>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77"/>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77"/>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77"/>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77"/>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77"/>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77"/>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77"/>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77"/>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77"/>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77"/>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77"/>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77"/>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77"/>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77"/>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77"/>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77"/>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77"/>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77"/>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77"/>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77"/>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77"/>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77"/>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77"/>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77"/>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77"/>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77"/>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77"/>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77"/>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77"/>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77"/>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77"/>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77"/>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77"/>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77"/>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77"/>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77"/>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77"/>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77"/>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77"/>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77"/>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77"/>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77"/>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77"/>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77"/>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77"/>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77"/>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77"/>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77"/>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77"/>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77"/>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77"/>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77"/>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77"/>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77"/>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77"/>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77"/>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77"/>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77"/>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77"/>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77"/>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77"/>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77"/>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77"/>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77"/>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77"/>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77"/>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77"/>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77"/>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77"/>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77"/>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77"/>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77"/>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77"/>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77"/>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77"/>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77"/>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77"/>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77"/>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77"/>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77"/>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77"/>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77"/>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77"/>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77"/>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77"/>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77"/>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77"/>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77"/>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77"/>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77"/>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77"/>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77"/>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77"/>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77"/>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77"/>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77"/>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77"/>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77"/>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77"/>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77"/>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77"/>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77"/>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77"/>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77"/>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77"/>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77"/>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77"/>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77"/>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77"/>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77"/>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77"/>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77"/>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77"/>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77"/>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77"/>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77"/>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77"/>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77"/>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77"/>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77"/>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77"/>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77"/>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77"/>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77"/>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77"/>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77"/>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77"/>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77"/>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77"/>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77"/>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77"/>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77"/>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77"/>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77"/>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77"/>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77"/>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77"/>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77"/>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77"/>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77"/>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77"/>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77"/>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77"/>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77"/>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77"/>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77"/>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77"/>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77"/>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77"/>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77"/>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77"/>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77"/>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77"/>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77"/>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77"/>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77"/>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77"/>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77"/>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77"/>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77"/>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77"/>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77"/>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77"/>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77"/>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77"/>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77"/>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77"/>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77"/>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77"/>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77"/>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77"/>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77"/>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77"/>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77"/>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77"/>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77"/>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77"/>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77"/>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77"/>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77"/>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77"/>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77"/>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77"/>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77"/>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77"/>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77"/>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77"/>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77"/>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77"/>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77"/>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77"/>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77"/>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77"/>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77"/>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77"/>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77"/>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77"/>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77"/>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77"/>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77"/>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77"/>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77"/>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77"/>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77"/>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77"/>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77"/>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77"/>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77"/>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77"/>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77"/>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77"/>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77"/>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77"/>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77"/>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77"/>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77"/>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77"/>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77"/>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77"/>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77"/>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77"/>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77"/>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77"/>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77"/>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77"/>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77"/>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77"/>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77"/>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77"/>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77"/>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77"/>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77"/>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77"/>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77"/>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77"/>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77"/>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77"/>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77"/>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77"/>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77"/>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77"/>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77"/>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77"/>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77"/>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77"/>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77"/>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77"/>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77"/>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77"/>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77"/>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77"/>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77"/>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77"/>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77"/>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77"/>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77"/>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77"/>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77"/>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77"/>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77"/>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77"/>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77"/>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77"/>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77"/>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77"/>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77"/>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77"/>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77"/>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77"/>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77"/>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77"/>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77"/>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77"/>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77"/>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77"/>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77"/>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77"/>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77"/>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77"/>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77"/>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77"/>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77"/>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77"/>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77"/>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77"/>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77"/>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77"/>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77"/>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77"/>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77"/>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77"/>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77"/>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77"/>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77"/>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77"/>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77"/>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77"/>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77"/>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77"/>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77"/>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77"/>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77"/>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77"/>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77"/>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77"/>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77"/>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77"/>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77"/>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77"/>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77"/>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77"/>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77"/>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77"/>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77"/>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77"/>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77"/>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77"/>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77"/>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77"/>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77"/>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77"/>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77"/>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77"/>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77"/>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77"/>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77"/>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77"/>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77"/>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77"/>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77"/>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77"/>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77"/>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77"/>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77"/>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77"/>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77"/>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77"/>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77"/>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77"/>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77"/>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77"/>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77"/>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77"/>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77"/>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77"/>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77"/>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77"/>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77"/>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77"/>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77"/>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77"/>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77"/>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77"/>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77"/>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77"/>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77"/>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77"/>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77"/>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77"/>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77"/>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77"/>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77"/>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77"/>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77"/>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77"/>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77"/>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77"/>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77"/>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77"/>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77"/>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77"/>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77"/>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77"/>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77"/>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77"/>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77"/>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77"/>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77"/>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77"/>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77"/>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77"/>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77"/>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77"/>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77"/>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77"/>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77"/>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77"/>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77"/>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77"/>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77"/>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77"/>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77"/>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77"/>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77"/>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77"/>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77"/>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77"/>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77"/>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77"/>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77"/>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77"/>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77"/>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77"/>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77"/>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77"/>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77"/>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77"/>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77"/>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77"/>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77"/>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77"/>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77"/>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77"/>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77"/>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77"/>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77"/>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77"/>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77"/>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77"/>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77"/>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77"/>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77"/>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77"/>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77"/>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77"/>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77"/>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77"/>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77"/>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77"/>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77"/>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77"/>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77"/>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77"/>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77"/>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77"/>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77"/>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77"/>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77"/>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77"/>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77"/>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77"/>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77"/>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77"/>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77"/>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77"/>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77"/>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77"/>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77"/>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77"/>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77"/>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77"/>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77"/>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77"/>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77"/>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77"/>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77"/>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77"/>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77"/>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77"/>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77"/>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77"/>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77"/>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77"/>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77"/>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77"/>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77"/>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77"/>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77"/>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77"/>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77"/>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77"/>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77"/>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77"/>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77"/>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77"/>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77"/>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77"/>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77"/>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77"/>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77"/>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77"/>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77"/>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77"/>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77"/>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77"/>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77"/>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77"/>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77"/>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77"/>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77"/>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77"/>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77"/>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77"/>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77"/>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77"/>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77"/>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77"/>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77"/>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77"/>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77"/>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77"/>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77"/>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77"/>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77"/>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77"/>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77"/>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77"/>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77"/>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77"/>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77"/>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77"/>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77"/>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77"/>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77"/>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77"/>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77"/>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77"/>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77"/>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77"/>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77"/>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77"/>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77"/>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77"/>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77"/>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77"/>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77"/>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77"/>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77"/>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77"/>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77"/>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77"/>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77"/>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77"/>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77"/>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77"/>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77"/>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77"/>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77"/>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77"/>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77"/>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77"/>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77"/>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77"/>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77"/>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77"/>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77"/>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77"/>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77"/>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77"/>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77"/>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77"/>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77"/>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77"/>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77"/>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77"/>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77"/>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77"/>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77"/>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77"/>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77"/>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77"/>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77"/>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77"/>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77"/>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77"/>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77"/>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77"/>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77"/>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77"/>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77"/>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77"/>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77"/>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77"/>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77"/>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77"/>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77"/>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77"/>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77"/>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77"/>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77"/>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77"/>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77"/>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77"/>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77"/>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77"/>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77"/>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77"/>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77"/>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77"/>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77"/>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77"/>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77"/>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77"/>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77"/>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77"/>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77"/>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77"/>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77"/>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77"/>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77"/>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77"/>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77"/>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77"/>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77"/>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77"/>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77"/>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77"/>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77"/>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77"/>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77"/>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77"/>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77"/>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77"/>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77"/>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77"/>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77"/>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77"/>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77"/>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77"/>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77"/>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77"/>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77"/>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77"/>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77"/>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77"/>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77"/>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77"/>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77"/>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77"/>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77"/>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77"/>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77"/>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77"/>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77"/>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77"/>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77"/>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77"/>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77"/>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77"/>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77"/>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77"/>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77"/>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77"/>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77"/>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77"/>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77"/>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77"/>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77"/>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77"/>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77"/>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77"/>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77"/>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77"/>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77"/>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77"/>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77"/>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77"/>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77"/>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77"/>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77"/>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77"/>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77"/>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77"/>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77"/>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77"/>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77"/>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77"/>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77"/>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77"/>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77"/>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77"/>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77"/>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77"/>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77"/>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77"/>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77"/>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77"/>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77"/>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77"/>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77"/>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77"/>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77"/>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77"/>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77"/>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77"/>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77"/>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77"/>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77"/>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77"/>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77"/>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77"/>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77"/>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77"/>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77"/>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77"/>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77"/>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77"/>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77"/>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77"/>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77"/>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77"/>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77"/>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77"/>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77"/>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77"/>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77"/>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77"/>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77"/>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77"/>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77"/>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77"/>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77"/>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77"/>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77"/>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77"/>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77"/>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77"/>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77"/>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77"/>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77"/>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77"/>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77"/>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77"/>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77"/>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77"/>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77"/>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77"/>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77"/>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77"/>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77"/>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77"/>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77"/>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77"/>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77"/>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77"/>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77"/>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77"/>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77"/>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77"/>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77"/>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77"/>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77"/>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77"/>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77"/>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77"/>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77"/>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77"/>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77"/>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77"/>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77"/>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77"/>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77"/>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77"/>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77"/>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77"/>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77"/>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77"/>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77"/>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77"/>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77"/>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77"/>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77"/>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77"/>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77"/>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77"/>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77"/>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77"/>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77"/>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77"/>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77"/>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77"/>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77"/>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77"/>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77"/>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77"/>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77"/>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77"/>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77"/>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77"/>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77"/>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77"/>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77"/>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77"/>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77"/>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77"/>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77"/>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77"/>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77"/>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77"/>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77"/>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77"/>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77"/>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77"/>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77"/>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77"/>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77"/>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77"/>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77"/>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77"/>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77"/>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77"/>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77"/>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77"/>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77"/>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77"/>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77"/>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77"/>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77"/>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77"/>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77"/>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77"/>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77"/>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77"/>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77"/>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77"/>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77"/>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77"/>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77"/>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77"/>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77"/>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77"/>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77"/>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77"/>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77"/>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77"/>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77"/>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77"/>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77"/>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77"/>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77"/>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77"/>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77"/>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77"/>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77"/>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77"/>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77"/>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77"/>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77"/>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77"/>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77"/>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77"/>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77"/>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77"/>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77"/>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77"/>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77"/>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77"/>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77"/>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77"/>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77"/>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77"/>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77"/>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77"/>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77"/>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77"/>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77"/>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77"/>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77"/>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77"/>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77"/>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77"/>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77"/>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77"/>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77"/>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77"/>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77"/>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77"/>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77"/>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77"/>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77"/>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77"/>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77"/>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77"/>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77"/>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77"/>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77"/>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77"/>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77"/>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77"/>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77"/>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77"/>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77"/>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77"/>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77"/>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77"/>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77"/>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77"/>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77"/>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77"/>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77"/>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77"/>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77"/>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77"/>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77"/>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77"/>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77"/>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77"/>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77"/>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77"/>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77"/>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77"/>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77"/>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77"/>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77"/>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77"/>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77"/>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77"/>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77"/>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77"/>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77"/>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77"/>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77"/>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77"/>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77"/>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77"/>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77"/>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77"/>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77"/>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77"/>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77"/>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77"/>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77"/>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77"/>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77"/>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77"/>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77"/>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77"/>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77"/>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77"/>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77"/>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77"/>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77"/>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77"/>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77"/>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77"/>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77"/>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77"/>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77"/>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77"/>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77"/>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77"/>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77"/>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77"/>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77"/>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77"/>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77"/>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77"/>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77"/>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77"/>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77"/>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77"/>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77"/>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77"/>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77"/>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77"/>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77"/>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77"/>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77"/>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77"/>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77"/>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77"/>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77"/>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77"/>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77"/>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77"/>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77"/>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77"/>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77"/>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77"/>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77"/>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77"/>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77"/>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77"/>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77"/>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77"/>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77"/>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77"/>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77"/>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77"/>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77"/>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77"/>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77"/>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77"/>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77"/>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77"/>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77"/>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77"/>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77"/>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77"/>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77"/>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77"/>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77"/>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77"/>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77"/>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77"/>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77"/>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77"/>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77"/>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77"/>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77"/>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77"/>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77"/>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77"/>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77"/>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77"/>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77"/>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77"/>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77"/>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77"/>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77"/>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77"/>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77"/>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77"/>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77"/>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77"/>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77"/>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8" name="Google Shape;3238;p77"/>
          <p:cNvGrpSpPr/>
          <p:nvPr/>
        </p:nvGrpSpPr>
        <p:grpSpPr>
          <a:xfrm>
            <a:off x="3747245" y="4212246"/>
            <a:ext cx="2515207" cy="1620885"/>
            <a:chOff x="229225" y="549050"/>
            <a:chExt cx="7161750" cy="4615275"/>
          </a:xfrm>
        </p:grpSpPr>
        <p:sp>
          <p:nvSpPr>
            <p:cNvPr id="3239" name="Google Shape;3239;p77"/>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77"/>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77"/>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77"/>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77"/>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77"/>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77"/>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77"/>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77"/>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77"/>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77"/>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77"/>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77"/>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77"/>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77"/>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77"/>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77"/>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77"/>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77"/>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77"/>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77"/>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77"/>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77"/>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77"/>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77"/>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77"/>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77"/>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77"/>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77"/>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77"/>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77"/>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77"/>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77"/>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77"/>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77"/>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77"/>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77"/>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77"/>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77"/>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77"/>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77"/>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77"/>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77"/>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77"/>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77"/>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77"/>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77"/>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77"/>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77"/>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77"/>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77"/>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77"/>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77"/>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77"/>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77"/>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77"/>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77"/>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77"/>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77"/>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77"/>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77"/>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77"/>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77"/>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77"/>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77"/>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77"/>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77"/>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77"/>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77"/>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77"/>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77"/>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77"/>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77"/>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77"/>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77"/>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77"/>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77"/>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77"/>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77"/>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77"/>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77"/>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77"/>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77"/>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77"/>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77"/>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77"/>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77"/>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77"/>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77"/>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77"/>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77"/>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77"/>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77"/>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77"/>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77"/>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77"/>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77"/>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77"/>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77"/>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77"/>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77"/>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77"/>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77"/>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77"/>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77"/>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77"/>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77"/>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77"/>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77"/>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77"/>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77"/>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77"/>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77"/>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77"/>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77"/>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77"/>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77"/>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6" name="Google Shape;3356;p77"/>
          <p:cNvGrpSpPr/>
          <p:nvPr/>
        </p:nvGrpSpPr>
        <p:grpSpPr>
          <a:xfrm>
            <a:off x="5524466" y="6886948"/>
            <a:ext cx="4048424" cy="2408118"/>
            <a:chOff x="5621152" y="7069798"/>
            <a:chExt cx="3719269" cy="2212327"/>
          </a:xfrm>
        </p:grpSpPr>
        <p:sp>
          <p:nvSpPr>
            <p:cNvPr id="3357" name="Google Shape;3357;p77"/>
            <p:cNvSpPr/>
            <p:nvPr/>
          </p:nvSpPr>
          <p:spPr>
            <a:xfrm>
              <a:off x="7783576" y="7293395"/>
              <a:ext cx="94866" cy="212252"/>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77"/>
            <p:cNvSpPr/>
            <p:nvPr/>
          </p:nvSpPr>
          <p:spPr>
            <a:xfrm>
              <a:off x="7764811" y="7530332"/>
              <a:ext cx="38703" cy="23237"/>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77"/>
            <p:cNvSpPr/>
            <p:nvPr/>
          </p:nvSpPr>
          <p:spPr>
            <a:xfrm>
              <a:off x="8529803" y="7152120"/>
              <a:ext cx="58145" cy="2801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77"/>
            <p:cNvSpPr/>
            <p:nvPr/>
          </p:nvSpPr>
          <p:spPr>
            <a:xfrm>
              <a:off x="8497698" y="7211556"/>
              <a:ext cx="58954" cy="35586"/>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77"/>
            <p:cNvSpPr/>
            <p:nvPr/>
          </p:nvSpPr>
          <p:spPr>
            <a:xfrm>
              <a:off x="8553027" y="8593679"/>
              <a:ext cx="178492" cy="46944"/>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77"/>
            <p:cNvSpPr/>
            <p:nvPr/>
          </p:nvSpPr>
          <p:spPr>
            <a:xfrm>
              <a:off x="8707968" y="8616903"/>
              <a:ext cx="106211" cy="24867"/>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77"/>
            <p:cNvSpPr/>
            <p:nvPr/>
          </p:nvSpPr>
          <p:spPr>
            <a:xfrm>
              <a:off x="8704669" y="8505424"/>
              <a:ext cx="86129" cy="98152"/>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77"/>
            <p:cNvSpPr/>
            <p:nvPr/>
          </p:nvSpPr>
          <p:spPr>
            <a:xfrm>
              <a:off x="8578703" y="8279024"/>
              <a:ext cx="44975" cy="40854"/>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77"/>
            <p:cNvSpPr/>
            <p:nvPr/>
          </p:nvSpPr>
          <p:spPr>
            <a:xfrm>
              <a:off x="8709781" y="8287917"/>
              <a:ext cx="65539" cy="106550"/>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77"/>
            <p:cNvSpPr/>
            <p:nvPr/>
          </p:nvSpPr>
          <p:spPr>
            <a:xfrm>
              <a:off x="8744024" y="8371725"/>
              <a:ext cx="72294" cy="97813"/>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77"/>
            <p:cNvSpPr/>
            <p:nvPr/>
          </p:nvSpPr>
          <p:spPr>
            <a:xfrm>
              <a:off x="8259601" y="8406959"/>
              <a:ext cx="32613" cy="55016"/>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77"/>
            <p:cNvSpPr/>
            <p:nvPr/>
          </p:nvSpPr>
          <p:spPr>
            <a:xfrm>
              <a:off x="6379220" y="8254000"/>
              <a:ext cx="138328" cy="45288"/>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77"/>
            <p:cNvSpPr/>
            <p:nvPr/>
          </p:nvSpPr>
          <p:spPr>
            <a:xfrm>
              <a:off x="6496788" y="8283470"/>
              <a:ext cx="79374" cy="39368"/>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77"/>
            <p:cNvSpPr/>
            <p:nvPr/>
          </p:nvSpPr>
          <p:spPr>
            <a:xfrm>
              <a:off x="6448540" y="8311624"/>
              <a:ext cx="46292" cy="2488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77"/>
            <p:cNvSpPr/>
            <p:nvPr/>
          </p:nvSpPr>
          <p:spPr>
            <a:xfrm>
              <a:off x="6580766" y="8301583"/>
              <a:ext cx="55668" cy="28336"/>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77"/>
            <p:cNvSpPr/>
            <p:nvPr/>
          </p:nvSpPr>
          <p:spPr>
            <a:xfrm>
              <a:off x="6584222" y="7177144"/>
              <a:ext cx="38546" cy="65383"/>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77"/>
            <p:cNvSpPr/>
            <p:nvPr/>
          </p:nvSpPr>
          <p:spPr>
            <a:xfrm>
              <a:off x="6453483" y="7185046"/>
              <a:ext cx="53699" cy="30318"/>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77"/>
            <p:cNvSpPr/>
            <p:nvPr/>
          </p:nvSpPr>
          <p:spPr>
            <a:xfrm>
              <a:off x="6482627" y="7143070"/>
              <a:ext cx="30644" cy="40672"/>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77"/>
            <p:cNvSpPr/>
            <p:nvPr/>
          </p:nvSpPr>
          <p:spPr>
            <a:xfrm>
              <a:off x="6537956" y="7282533"/>
              <a:ext cx="36564" cy="42823"/>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77"/>
            <p:cNvSpPr/>
            <p:nvPr/>
          </p:nvSpPr>
          <p:spPr>
            <a:xfrm>
              <a:off x="7149154" y="7205793"/>
              <a:ext cx="1960747" cy="1747347"/>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77"/>
            <p:cNvSpPr/>
            <p:nvPr/>
          </p:nvSpPr>
          <p:spPr>
            <a:xfrm>
              <a:off x="7822435" y="8673379"/>
              <a:ext cx="101608" cy="160379"/>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77"/>
            <p:cNvSpPr/>
            <p:nvPr/>
          </p:nvSpPr>
          <p:spPr>
            <a:xfrm>
              <a:off x="8432655" y="8467882"/>
              <a:ext cx="133712" cy="139802"/>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77"/>
            <p:cNvSpPr/>
            <p:nvPr/>
          </p:nvSpPr>
          <p:spPr>
            <a:xfrm>
              <a:off x="8593203" y="8438086"/>
              <a:ext cx="121194" cy="14524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77"/>
            <p:cNvSpPr/>
            <p:nvPr/>
          </p:nvSpPr>
          <p:spPr>
            <a:xfrm>
              <a:off x="8843636" y="8523706"/>
              <a:ext cx="252102" cy="141614"/>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77"/>
            <p:cNvSpPr/>
            <p:nvPr/>
          </p:nvSpPr>
          <p:spPr>
            <a:xfrm>
              <a:off x="8618722" y="8653285"/>
              <a:ext cx="460886" cy="411986"/>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77"/>
            <p:cNvSpPr/>
            <p:nvPr/>
          </p:nvSpPr>
          <p:spPr>
            <a:xfrm>
              <a:off x="8922841" y="9092094"/>
              <a:ext cx="60440" cy="66035"/>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77"/>
            <p:cNvSpPr/>
            <p:nvPr/>
          </p:nvSpPr>
          <p:spPr>
            <a:xfrm>
              <a:off x="9140688" y="9142311"/>
              <a:ext cx="111153" cy="109353"/>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77"/>
            <p:cNvSpPr/>
            <p:nvPr/>
          </p:nvSpPr>
          <p:spPr>
            <a:xfrm>
              <a:off x="9262690" y="9017505"/>
              <a:ext cx="77731" cy="135029"/>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77"/>
            <p:cNvSpPr/>
            <p:nvPr/>
          </p:nvSpPr>
          <p:spPr>
            <a:xfrm>
              <a:off x="8692646" y="8205426"/>
              <a:ext cx="30970" cy="64066"/>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77"/>
            <p:cNvSpPr/>
            <p:nvPr/>
          </p:nvSpPr>
          <p:spPr>
            <a:xfrm>
              <a:off x="8790459" y="7952515"/>
              <a:ext cx="124167" cy="196943"/>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77"/>
            <p:cNvSpPr/>
            <p:nvPr/>
          </p:nvSpPr>
          <p:spPr>
            <a:xfrm>
              <a:off x="8867682" y="7874301"/>
              <a:ext cx="55172" cy="83652"/>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77"/>
            <p:cNvSpPr/>
            <p:nvPr/>
          </p:nvSpPr>
          <p:spPr>
            <a:xfrm>
              <a:off x="8819760" y="7696970"/>
              <a:ext cx="75932" cy="170589"/>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77"/>
            <p:cNvSpPr/>
            <p:nvPr/>
          </p:nvSpPr>
          <p:spPr>
            <a:xfrm>
              <a:off x="8426891" y="7149655"/>
              <a:ext cx="84812" cy="68343"/>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77"/>
            <p:cNvSpPr/>
            <p:nvPr/>
          </p:nvSpPr>
          <p:spPr>
            <a:xfrm>
              <a:off x="8075841" y="7146030"/>
              <a:ext cx="49422" cy="71968"/>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77"/>
            <p:cNvSpPr/>
            <p:nvPr/>
          </p:nvSpPr>
          <p:spPr>
            <a:xfrm>
              <a:off x="7980675" y="7097456"/>
              <a:ext cx="96014" cy="95674"/>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77"/>
            <p:cNvSpPr/>
            <p:nvPr/>
          </p:nvSpPr>
          <p:spPr>
            <a:xfrm>
              <a:off x="7228685" y="7806298"/>
              <a:ext cx="49409" cy="703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77"/>
            <p:cNvSpPr/>
            <p:nvPr/>
          </p:nvSpPr>
          <p:spPr>
            <a:xfrm>
              <a:off x="7267387" y="7756081"/>
              <a:ext cx="84812" cy="141119"/>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77"/>
            <p:cNvSpPr/>
            <p:nvPr/>
          </p:nvSpPr>
          <p:spPr>
            <a:xfrm>
              <a:off x="7398283" y="7248120"/>
              <a:ext cx="135851" cy="124975"/>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77"/>
            <p:cNvSpPr/>
            <p:nvPr/>
          </p:nvSpPr>
          <p:spPr>
            <a:xfrm>
              <a:off x="7462831" y="7227856"/>
              <a:ext cx="81683" cy="5814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77"/>
            <p:cNvSpPr/>
            <p:nvPr/>
          </p:nvSpPr>
          <p:spPr>
            <a:xfrm>
              <a:off x="7108651" y="7595376"/>
              <a:ext cx="95348" cy="8004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77"/>
            <p:cNvSpPr/>
            <p:nvPr/>
          </p:nvSpPr>
          <p:spPr>
            <a:xfrm>
              <a:off x="7475506" y="8062834"/>
              <a:ext cx="29822" cy="18621"/>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77"/>
            <p:cNvSpPr/>
            <p:nvPr/>
          </p:nvSpPr>
          <p:spPr>
            <a:xfrm>
              <a:off x="7462831" y="8057891"/>
              <a:ext cx="49904" cy="30970"/>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77"/>
            <p:cNvSpPr/>
            <p:nvPr/>
          </p:nvSpPr>
          <p:spPr>
            <a:xfrm>
              <a:off x="7428418" y="8000594"/>
              <a:ext cx="22572" cy="35573"/>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77"/>
            <p:cNvSpPr/>
            <p:nvPr/>
          </p:nvSpPr>
          <p:spPr>
            <a:xfrm>
              <a:off x="7423972" y="7994334"/>
              <a:ext cx="32783" cy="45953"/>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77"/>
            <p:cNvSpPr/>
            <p:nvPr/>
          </p:nvSpPr>
          <p:spPr>
            <a:xfrm>
              <a:off x="7425289" y="8028421"/>
              <a:ext cx="13183" cy="40685"/>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77"/>
            <p:cNvSpPr/>
            <p:nvPr/>
          </p:nvSpPr>
          <p:spPr>
            <a:xfrm>
              <a:off x="7421012" y="8024965"/>
              <a:ext cx="22572" cy="48248"/>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77"/>
            <p:cNvSpPr/>
            <p:nvPr/>
          </p:nvSpPr>
          <p:spPr>
            <a:xfrm>
              <a:off x="6768138" y="7093179"/>
              <a:ext cx="490200" cy="635583"/>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77"/>
            <p:cNvSpPr/>
            <p:nvPr/>
          </p:nvSpPr>
          <p:spPr>
            <a:xfrm>
              <a:off x="6570386" y="7069798"/>
              <a:ext cx="357492" cy="285028"/>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77"/>
            <p:cNvSpPr/>
            <p:nvPr/>
          </p:nvSpPr>
          <p:spPr>
            <a:xfrm>
              <a:off x="6534500" y="7138624"/>
              <a:ext cx="52695" cy="90563"/>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77"/>
            <p:cNvSpPr/>
            <p:nvPr/>
          </p:nvSpPr>
          <p:spPr>
            <a:xfrm>
              <a:off x="6496788" y="7228352"/>
              <a:ext cx="64731" cy="67026"/>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77"/>
            <p:cNvSpPr/>
            <p:nvPr/>
          </p:nvSpPr>
          <p:spPr>
            <a:xfrm>
              <a:off x="6382519" y="7211895"/>
              <a:ext cx="109340" cy="81683"/>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77"/>
            <p:cNvSpPr/>
            <p:nvPr/>
          </p:nvSpPr>
          <p:spPr>
            <a:xfrm>
              <a:off x="6346959" y="7162826"/>
              <a:ext cx="96170" cy="5928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77"/>
            <p:cNvSpPr/>
            <p:nvPr/>
          </p:nvSpPr>
          <p:spPr>
            <a:xfrm>
              <a:off x="6243552" y="7257001"/>
              <a:ext cx="105220" cy="108858"/>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77"/>
            <p:cNvSpPr/>
            <p:nvPr/>
          </p:nvSpPr>
          <p:spPr>
            <a:xfrm>
              <a:off x="6282906" y="7315133"/>
              <a:ext cx="182117" cy="150012"/>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77"/>
            <p:cNvSpPr/>
            <p:nvPr/>
          </p:nvSpPr>
          <p:spPr>
            <a:xfrm>
              <a:off x="6454304" y="7316280"/>
              <a:ext cx="58967" cy="99469"/>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77"/>
            <p:cNvSpPr/>
            <p:nvPr/>
          </p:nvSpPr>
          <p:spPr>
            <a:xfrm>
              <a:off x="6426477" y="7441908"/>
              <a:ext cx="51560" cy="47270"/>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77"/>
            <p:cNvSpPr/>
            <p:nvPr/>
          </p:nvSpPr>
          <p:spPr>
            <a:xfrm>
              <a:off x="5621152" y="7246829"/>
              <a:ext cx="1339821" cy="2035296"/>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77"/>
            <p:cNvSpPr/>
            <p:nvPr/>
          </p:nvSpPr>
          <p:spPr>
            <a:xfrm>
              <a:off x="6505017" y="7543998"/>
              <a:ext cx="75932" cy="93536"/>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77"/>
            <p:cNvSpPr/>
            <p:nvPr/>
          </p:nvSpPr>
          <p:spPr>
            <a:xfrm>
              <a:off x="6546028" y="7350524"/>
              <a:ext cx="223114" cy="322910"/>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77"/>
            <p:cNvSpPr/>
            <p:nvPr/>
          </p:nvSpPr>
          <p:spPr>
            <a:xfrm>
              <a:off x="6714791" y="7861626"/>
              <a:ext cx="61757" cy="74106"/>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20" name="Shape 3420"/>
        <p:cNvGrpSpPr/>
        <p:nvPr/>
      </p:nvGrpSpPr>
      <p:grpSpPr>
        <a:xfrm>
          <a:off x="0" y="0"/>
          <a:ext cx="0" cy="0"/>
          <a:chOff x="0" y="0"/>
          <a:chExt cx="0" cy="0"/>
        </a:xfrm>
      </p:grpSpPr>
      <p:grpSp>
        <p:nvGrpSpPr>
          <p:cNvPr id="3421" name="Google Shape;3421;p78"/>
          <p:cNvGrpSpPr/>
          <p:nvPr/>
        </p:nvGrpSpPr>
        <p:grpSpPr>
          <a:xfrm>
            <a:off x="3492573" y="6625421"/>
            <a:ext cx="1756078" cy="1215242"/>
            <a:chOff x="4967783" y="2151471"/>
            <a:chExt cx="3920692" cy="2702940"/>
          </a:xfrm>
        </p:grpSpPr>
        <p:grpSp>
          <p:nvGrpSpPr>
            <p:cNvPr id="3422" name="Google Shape;3422;p78"/>
            <p:cNvGrpSpPr/>
            <p:nvPr/>
          </p:nvGrpSpPr>
          <p:grpSpPr>
            <a:xfrm>
              <a:off x="5045709" y="2252109"/>
              <a:ext cx="3761071" cy="2501708"/>
              <a:chOff x="2691784" y="1805334"/>
              <a:chExt cx="3761071" cy="2501708"/>
            </a:xfrm>
          </p:grpSpPr>
          <p:sp>
            <p:nvSpPr>
              <p:cNvPr id="3423" name="Google Shape;3423;p78"/>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424" name="Google Shape;3424;p78"/>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425" name="Google Shape;3425;p78"/>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426" name="Google Shape;3426;p78"/>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427" name="Google Shape;3427;p78"/>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428" name="Google Shape;3428;p78"/>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429" name="Google Shape;3429;p78"/>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3430" name="Google Shape;3430;p78"/>
            <p:cNvGrpSpPr/>
            <p:nvPr/>
          </p:nvGrpSpPr>
          <p:grpSpPr>
            <a:xfrm>
              <a:off x="4967783" y="2151471"/>
              <a:ext cx="3920692" cy="2702940"/>
              <a:chOff x="2613858" y="1704696"/>
              <a:chExt cx="3920692" cy="2702940"/>
            </a:xfrm>
          </p:grpSpPr>
          <p:sp>
            <p:nvSpPr>
              <p:cNvPr id="3431" name="Google Shape;3431;p78"/>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432" name="Google Shape;3432;p78"/>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433" name="Google Shape;3433;p78"/>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434" name="Google Shape;3434;p78"/>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435" name="Google Shape;3435;p78"/>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grpSp>
        <p:nvGrpSpPr>
          <p:cNvPr id="3436" name="Google Shape;3436;p78"/>
          <p:cNvGrpSpPr/>
          <p:nvPr/>
        </p:nvGrpSpPr>
        <p:grpSpPr>
          <a:xfrm>
            <a:off x="6444046" y="3250850"/>
            <a:ext cx="2486563" cy="1132311"/>
            <a:chOff x="3530532" y="1496185"/>
            <a:chExt cx="1561911" cy="708580"/>
          </a:xfrm>
        </p:grpSpPr>
        <p:grpSp>
          <p:nvGrpSpPr>
            <p:cNvPr id="3437" name="Google Shape;3437;p78"/>
            <p:cNvGrpSpPr/>
            <p:nvPr/>
          </p:nvGrpSpPr>
          <p:grpSpPr>
            <a:xfrm>
              <a:off x="3720318" y="1857562"/>
              <a:ext cx="1372125" cy="54"/>
              <a:chOff x="3720318" y="1857562"/>
              <a:chExt cx="1372125" cy="54"/>
            </a:xfrm>
          </p:grpSpPr>
          <p:cxnSp>
            <p:nvCxnSpPr>
              <p:cNvPr id="3438" name="Google Shape;3438;p78"/>
              <p:cNvCxnSpPr>
                <a:endCxn id="3439"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3440" name="Google Shape;3440;p78"/>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3441" name="Google Shape;3441;p78"/>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3442" name="Google Shape;3442;p78"/>
              <p:cNvCxnSpPr>
                <a:stCxn id="3439"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3443" name="Google Shape;3443;p78"/>
            <p:cNvGrpSpPr/>
            <p:nvPr/>
          </p:nvGrpSpPr>
          <p:grpSpPr>
            <a:xfrm>
              <a:off x="3567462" y="1496185"/>
              <a:ext cx="286500" cy="272914"/>
              <a:chOff x="3567462" y="1496185"/>
              <a:chExt cx="286500" cy="272914"/>
            </a:xfrm>
          </p:grpSpPr>
          <p:cxnSp>
            <p:nvCxnSpPr>
              <p:cNvPr id="3444" name="Google Shape;3444;p78"/>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3445" name="Google Shape;3445;p78"/>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sp>
          <p:nvSpPr>
            <p:cNvPr id="3446" name="Google Shape;3446;p78"/>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447" name="Google Shape;3447;p78"/>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nvGrpSpPr>
            <p:cNvPr id="3448" name="Google Shape;3448;p78"/>
            <p:cNvGrpSpPr/>
            <p:nvPr/>
          </p:nvGrpSpPr>
          <p:grpSpPr>
            <a:xfrm>
              <a:off x="3929014" y="1960574"/>
              <a:ext cx="286500" cy="242342"/>
              <a:chOff x="3929014" y="1960574"/>
              <a:chExt cx="286500" cy="242342"/>
            </a:xfrm>
          </p:grpSpPr>
          <p:cxnSp>
            <p:nvCxnSpPr>
              <p:cNvPr id="3449" name="Google Shape;3449;p78"/>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3450" name="Google Shape;3450;p78"/>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3451" name="Google Shape;3451;p78"/>
            <p:cNvGrpSpPr/>
            <p:nvPr/>
          </p:nvGrpSpPr>
          <p:grpSpPr>
            <a:xfrm>
              <a:off x="4290828" y="1496185"/>
              <a:ext cx="286500" cy="272914"/>
              <a:chOff x="4290828" y="1496185"/>
              <a:chExt cx="286500" cy="272914"/>
            </a:xfrm>
          </p:grpSpPr>
          <p:cxnSp>
            <p:nvCxnSpPr>
              <p:cNvPr id="3452" name="Google Shape;3452;p78"/>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3453" name="Google Shape;3453;p78"/>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sp>
          <p:nvSpPr>
            <p:cNvPr id="3454" name="Google Shape;3454;p78"/>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439" name="Google Shape;3439;p78"/>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nvGrpSpPr>
            <p:cNvPr id="3455" name="Google Shape;3455;p78"/>
            <p:cNvGrpSpPr/>
            <p:nvPr/>
          </p:nvGrpSpPr>
          <p:grpSpPr>
            <a:xfrm>
              <a:off x="4657726" y="1959674"/>
              <a:ext cx="286500" cy="245092"/>
              <a:chOff x="4657726" y="1959674"/>
              <a:chExt cx="286500" cy="245092"/>
            </a:xfrm>
          </p:grpSpPr>
          <p:cxnSp>
            <p:nvCxnSpPr>
              <p:cNvPr id="3456" name="Google Shape;3456;p78"/>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3457" name="Google Shape;3457;p78"/>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grpSp>
        <p:nvGrpSpPr>
          <p:cNvPr id="3458" name="Google Shape;3458;p78"/>
          <p:cNvGrpSpPr/>
          <p:nvPr/>
        </p:nvGrpSpPr>
        <p:grpSpPr>
          <a:xfrm>
            <a:off x="6415420" y="4628481"/>
            <a:ext cx="2542475" cy="605081"/>
            <a:chOff x="3512551" y="2358282"/>
            <a:chExt cx="1597032" cy="378649"/>
          </a:xfrm>
        </p:grpSpPr>
        <p:grpSp>
          <p:nvGrpSpPr>
            <p:cNvPr id="3459" name="Google Shape;3459;p78"/>
            <p:cNvGrpSpPr/>
            <p:nvPr/>
          </p:nvGrpSpPr>
          <p:grpSpPr>
            <a:xfrm>
              <a:off x="3738198" y="2553002"/>
              <a:ext cx="1145834" cy="117"/>
              <a:chOff x="3738198" y="2553002"/>
              <a:chExt cx="1145834" cy="117"/>
            </a:xfrm>
          </p:grpSpPr>
          <p:cxnSp>
            <p:nvCxnSpPr>
              <p:cNvPr id="3460" name="Google Shape;3460;p78"/>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3461" name="Google Shape;3461;p78"/>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3462" name="Google Shape;3462;p78"/>
              <p:cNvCxnSpPr>
                <a:stCxn id="3463" idx="6"/>
                <a:endCxn id="3464"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3465" name="Google Shape;3465;p78"/>
            <p:cNvGrpSpPr/>
            <p:nvPr/>
          </p:nvGrpSpPr>
          <p:grpSpPr>
            <a:xfrm>
              <a:off x="3969644" y="2440153"/>
              <a:ext cx="225900" cy="296779"/>
              <a:chOff x="3969644" y="2440153"/>
              <a:chExt cx="225900" cy="296779"/>
            </a:xfrm>
          </p:grpSpPr>
          <p:cxnSp>
            <p:nvCxnSpPr>
              <p:cNvPr id="3466" name="Google Shape;3466;p78"/>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3464" name="Google Shape;3464;p78"/>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467" name="Google Shape;3467;p78"/>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3468" name="Google Shape;3468;p78"/>
            <p:cNvGrpSpPr/>
            <p:nvPr/>
          </p:nvGrpSpPr>
          <p:grpSpPr>
            <a:xfrm>
              <a:off x="4426818" y="2358282"/>
              <a:ext cx="225600" cy="307471"/>
              <a:chOff x="4426818" y="2358282"/>
              <a:chExt cx="225600" cy="307471"/>
            </a:xfrm>
          </p:grpSpPr>
          <p:cxnSp>
            <p:nvCxnSpPr>
              <p:cNvPr id="3469" name="Google Shape;3469;p78"/>
              <p:cNvCxnSpPr>
                <a:stCxn id="3470"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3471" name="Google Shape;3471;p78"/>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470" name="Google Shape;3470;p78"/>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3472" name="Google Shape;3472;p78"/>
            <p:cNvGrpSpPr/>
            <p:nvPr/>
          </p:nvGrpSpPr>
          <p:grpSpPr>
            <a:xfrm>
              <a:off x="4883984" y="2440153"/>
              <a:ext cx="225600" cy="296479"/>
              <a:chOff x="4883984" y="2440153"/>
              <a:chExt cx="225600" cy="296479"/>
            </a:xfrm>
          </p:grpSpPr>
          <p:cxnSp>
            <p:nvCxnSpPr>
              <p:cNvPr id="3473" name="Google Shape;3473;p78"/>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3474" name="Google Shape;3474;p78"/>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475" name="Google Shape;3475;p78"/>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3476" name="Google Shape;3476;p78"/>
            <p:cNvGrpSpPr/>
            <p:nvPr/>
          </p:nvGrpSpPr>
          <p:grpSpPr>
            <a:xfrm>
              <a:off x="3512551" y="2358356"/>
              <a:ext cx="225647" cy="307629"/>
              <a:chOff x="2182679" y="2005014"/>
              <a:chExt cx="792300" cy="1080158"/>
            </a:xfrm>
          </p:grpSpPr>
          <p:cxnSp>
            <p:nvCxnSpPr>
              <p:cNvPr id="3477" name="Google Shape;3477;p78"/>
              <p:cNvCxnSpPr>
                <a:stCxn id="3478"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3463" name="Google Shape;3463;p78"/>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478" name="Google Shape;3478;p78"/>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grpSp>
        <p:nvGrpSpPr>
          <p:cNvPr id="3479" name="Google Shape;3479;p78"/>
          <p:cNvGrpSpPr/>
          <p:nvPr/>
        </p:nvGrpSpPr>
        <p:grpSpPr>
          <a:xfrm>
            <a:off x="6437225" y="5481132"/>
            <a:ext cx="2500494" cy="469982"/>
            <a:chOff x="998425" y="1182125"/>
            <a:chExt cx="1065400" cy="199500"/>
          </a:xfrm>
        </p:grpSpPr>
        <p:sp>
          <p:nvSpPr>
            <p:cNvPr id="3480" name="Google Shape;3480;p78"/>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481" name="Google Shape;3481;p78"/>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482" name="Google Shape;3482;p78"/>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483" name="Google Shape;3483;p78"/>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484" name="Google Shape;3484;p78"/>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3485" name="Google Shape;3485;p78"/>
          <p:cNvGrpSpPr/>
          <p:nvPr/>
        </p:nvGrpSpPr>
        <p:grpSpPr>
          <a:xfrm>
            <a:off x="6407037" y="2755114"/>
            <a:ext cx="2607087" cy="247624"/>
            <a:chOff x="238125" y="2506075"/>
            <a:chExt cx="7115411" cy="673075"/>
          </a:xfrm>
        </p:grpSpPr>
        <p:sp>
          <p:nvSpPr>
            <p:cNvPr id="3486" name="Google Shape;3486;p78"/>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487" name="Google Shape;3487;p78"/>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488" name="Google Shape;3488;p78"/>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489" name="Google Shape;3489;p78"/>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490" name="Google Shape;3490;p78"/>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3491" name="Google Shape;3491;p78"/>
          <p:cNvGrpSpPr/>
          <p:nvPr/>
        </p:nvGrpSpPr>
        <p:grpSpPr>
          <a:xfrm>
            <a:off x="1294597" y="3268894"/>
            <a:ext cx="3942895" cy="146607"/>
            <a:chOff x="1464850" y="436376"/>
            <a:chExt cx="6001362" cy="222300"/>
          </a:xfrm>
        </p:grpSpPr>
        <p:sp>
          <p:nvSpPr>
            <p:cNvPr id="3492" name="Google Shape;3492;p78"/>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493" name="Google Shape;3493;p78"/>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494" name="Google Shape;3494;p78"/>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495" name="Google Shape;3495;p78"/>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496" name="Google Shape;3496;p78"/>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cxnSp>
          <p:nvCxnSpPr>
            <p:cNvPr id="3497" name="Google Shape;3497;p78"/>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3498" name="Google Shape;3498;p78"/>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3499" name="Google Shape;3499;p78"/>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3500" name="Google Shape;3500;p78"/>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3501" name="Google Shape;3501;p78"/>
          <p:cNvGrpSpPr/>
          <p:nvPr/>
        </p:nvGrpSpPr>
        <p:grpSpPr>
          <a:xfrm>
            <a:off x="1272697" y="5243276"/>
            <a:ext cx="2312561" cy="1041784"/>
            <a:chOff x="803162" y="2667727"/>
            <a:chExt cx="1411906" cy="633611"/>
          </a:xfrm>
        </p:grpSpPr>
        <p:cxnSp>
          <p:nvCxnSpPr>
            <p:cNvPr id="3502" name="Google Shape;3502;p78"/>
            <p:cNvCxnSpPr>
              <a:stCxn id="3503" idx="2"/>
              <a:endCxn id="3504" idx="0"/>
            </p:cNvCxnSpPr>
            <p:nvPr/>
          </p:nvCxnSpPr>
          <p:spPr>
            <a:xfrm flipH="1" rot="-5400000">
              <a:off x="1629114" y="2672827"/>
              <a:ext cx="129300" cy="369300"/>
            </a:xfrm>
            <a:prstGeom prst="bentConnector3">
              <a:avLst>
                <a:gd fmla="val 49944" name="adj1"/>
              </a:avLst>
            </a:prstGeom>
            <a:noFill/>
            <a:ln cap="flat" cmpd="sng" w="9525">
              <a:solidFill>
                <a:srgbClr val="C2C2C2"/>
              </a:solidFill>
              <a:prstDash val="solid"/>
              <a:round/>
              <a:headEnd len="sm" w="sm" type="none"/>
              <a:tailEnd len="sm" w="sm" type="none"/>
            </a:ln>
          </p:spPr>
        </p:cxnSp>
        <p:cxnSp>
          <p:nvCxnSpPr>
            <p:cNvPr id="3505" name="Google Shape;3505;p78"/>
            <p:cNvCxnSpPr>
              <a:stCxn id="3506" idx="0"/>
              <a:endCxn id="3503" idx="2"/>
            </p:cNvCxnSpPr>
            <p:nvPr/>
          </p:nvCxnSpPr>
          <p:spPr>
            <a:xfrm rot="-5400000">
              <a:off x="1259830" y="2672682"/>
              <a:ext cx="129300" cy="369300"/>
            </a:xfrm>
            <a:prstGeom prst="bentConnector3">
              <a:avLst>
                <a:gd fmla="val 49944" name="adj1"/>
              </a:avLst>
            </a:prstGeom>
            <a:noFill/>
            <a:ln cap="flat" cmpd="sng" w="9525">
              <a:solidFill>
                <a:srgbClr val="C2C2C2"/>
              </a:solidFill>
              <a:prstDash val="solid"/>
              <a:round/>
              <a:headEnd len="sm" w="sm" type="none"/>
              <a:tailEnd len="sm" w="sm" type="none"/>
            </a:ln>
          </p:spPr>
        </p:cxnSp>
        <p:cxnSp>
          <p:nvCxnSpPr>
            <p:cNvPr id="3507" name="Google Shape;3507;p78"/>
            <p:cNvCxnSpPr>
              <a:stCxn id="3506" idx="2"/>
              <a:endCxn id="3508" idx="0"/>
            </p:cNvCxnSpPr>
            <p:nvPr/>
          </p:nvCxnSpPr>
          <p:spPr>
            <a:xfrm flipH="1" rot="-5400000">
              <a:off x="1163380" y="3023532"/>
              <a:ext cx="129300" cy="176400"/>
            </a:xfrm>
            <a:prstGeom prst="bentConnector3">
              <a:avLst>
                <a:gd fmla="val 49944" name="adj1"/>
              </a:avLst>
            </a:prstGeom>
            <a:noFill/>
            <a:ln cap="flat" cmpd="sng" w="9525">
              <a:solidFill>
                <a:srgbClr val="C2C2C2"/>
              </a:solidFill>
              <a:prstDash val="solid"/>
              <a:round/>
              <a:headEnd len="sm" w="sm" type="none"/>
              <a:tailEnd len="sm" w="sm" type="none"/>
            </a:ln>
          </p:spPr>
        </p:cxnSp>
        <p:cxnSp>
          <p:nvCxnSpPr>
            <p:cNvPr id="3509" name="Google Shape;3509;p78"/>
            <p:cNvCxnSpPr>
              <a:stCxn id="3510" idx="0"/>
              <a:endCxn id="3506" idx="2"/>
            </p:cNvCxnSpPr>
            <p:nvPr/>
          </p:nvCxnSpPr>
          <p:spPr>
            <a:xfrm rot="-5400000">
              <a:off x="987062" y="3023388"/>
              <a:ext cx="129300" cy="176400"/>
            </a:xfrm>
            <a:prstGeom prst="bentConnector3">
              <a:avLst>
                <a:gd fmla="val 49944" name="adj1"/>
              </a:avLst>
            </a:prstGeom>
            <a:noFill/>
            <a:ln cap="flat" cmpd="sng" w="9525">
              <a:solidFill>
                <a:srgbClr val="C2C2C2"/>
              </a:solidFill>
              <a:prstDash val="solid"/>
              <a:round/>
              <a:headEnd len="sm" w="sm" type="none"/>
              <a:tailEnd len="sm" w="sm" type="none"/>
            </a:ln>
          </p:spPr>
        </p:cxnSp>
        <p:cxnSp>
          <p:nvCxnSpPr>
            <p:cNvPr id="3511" name="Google Shape;3511;p78"/>
            <p:cNvCxnSpPr>
              <a:stCxn id="3504" idx="2"/>
              <a:endCxn id="3512" idx="0"/>
            </p:cNvCxnSpPr>
            <p:nvPr/>
          </p:nvCxnSpPr>
          <p:spPr>
            <a:xfrm flipH="1" rot="-5400000">
              <a:off x="1901948" y="3023532"/>
              <a:ext cx="129300" cy="176400"/>
            </a:xfrm>
            <a:prstGeom prst="bentConnector3">
              <a:avLst>
                <a:gd fmla="val 49944" name="adj1"/>
              </a:avLst>
            </a:prstGeom>
            <a:noFill/>
            <a:ln cap="flat" cmpd="sng" w="9525">
              <a:solidFill>
                <a:srgbClr val="C2C2C2"/>
              </a:solidFill>
              <a:prstDash val="solid"/>
              <a:round/>
              <a:headEnd len="sm" w="sm" type="none"/>
              <a:tailEnd len="sm" w="sm" type="none"/>
            </a:ln>
          </p:spPr>
        </p:cxnSp>
        <p:cxnSp>
          <p:nvCxnSpPr>
            <p:cNvPr id="3513" name="Google Shape;3513;p78"/>
            <p:cNvCxnSpPr>
              <a:stCxn id="3514" idx="0"/>
              <a:endCxn id="3504" idx="2"/>
            </p:cNvCxnSpPr>
            <p:nvPr/>
          </p:nvCxnSpPr>
          <p:spPr>
            <a:xfrm rot="-5400000">
              <a:off x="1725631" y="3023388"/>
              <a:ext cx="129300" cy="176400"/>
            </a:xfrm>
            <a:prstGeom prst="bentConnector3">
              <a:avLst>
                <a:gd fmla="val 49944" name="adj1"/>
              </a:avLst>
            </a:prstGeom>
            <a:noFill/>
            <a:ln cap="flat" cmpd="sng" w="9525">
              <a:solidFill>
                <a:srgbClr val="C2C2C2"/>
              </a:solidFill>
              <a:prstDash val="solid"/>
              <a:round/>
              <a:headEnd len="sm" w="sm" type="none"/>
              <a:tailEnd len="sm" w="sm" type="none"/>
            </a:ln>
          </p:spPr>
        </p:cxnSp>
        <p:sp>
          <p:nvSpPr>
            <p:cNvPr id="3510" name="Google Shape;3510;p78"/>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ctr">
                <a:spcBef>
                  <a:spcPts val="0"/>
                </a:spcBef>
                <a:spcAft>
                  <a:spcPts val="0"/>
                </a:spcAft>
                <a:buNone/>
              </a:pPr>
              <a:r>
                <a:t/>
              </a:r>
              <a:endParaRPr sz="1000">
                <a:solidFill>
                  <a:srgbClr val="FFFFFF"/>
                </a:solidFill>
              </a:endParaRPr>
            </a:p>
          </p:txBody>
        </p:sp>
        <p:sp>
          <p:nvSpPr>
            <p:cNvPr id="3508" name="Google Shape;3508;p78"/>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ctr">
                <a:spcBef>
                  <a:spcPts val="0"/>
                </a:spcBef>
                <a:spcAft>
                  <a:spcPts val="0"/>
                </a:spcAft>
                <a:buNone/>
              </a:pPr>
              <a:r>
                <a:t/>
              </a:r>
              <a:endParaRPr sz="1000">
                <a:solidFill>
                  <a:srgbClr val="FFFFFF"/>
                </a:solidFill>
              </a:endParaRPr>
            </a:p>
          </p:txBody>
        </p:sp>
        <p:sp>
          <p:nvSpPr>
            <p:cNvPr id="3514" name="Google Shape;3514;p78"/>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ctr">
                <a:spcBef>
                  <a:spcPts val="0"/>
                </a:spcBef>
                <a:spcAft>
                  <a:spcPts val="0"/>
                </a:spcAft>
                <a:buNone/>
              </a:pPr>
              <a:r>
                <a:t/>
              </a:r>
              <a:endParaRPr sz="1000">
                <a:solidFill>
                  <a:srgbClr val="FFFFFF"/>
                </a:solidFill>
              </a:endParaRPr>
            </a:p>
          </p:txBody>
        </p:sp>
        <p:sp>
          <p:nvSpPr>
            <p:cNvPr id="3512" name="Google Shape;3512;p78"/>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ctr">
                <a:spcBef>
                  <a:spcPts val="0"/>
                </a:spcBef>
                <a:spcAft>
                  <a:spcPts val="0"/>
                </a:spcAft>
                <a:buNone/>
              </a:pPr>
              <a:r>
                <a:t/>
              </a:r>
              <a:endParaRPr sz="1000">
                <a:solidFill>
                  <a:srgbClr val="FFFFFF"/>
                </a:solidFill>
              </a:endParaRPr>
            </a:p>
          </p:txBody>
        </p:sp>
        <p:sp>
          <p:nvSpPr>
            <p:cNvPr id="3504" name="Google Shape;3504;p78"/>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64500" lIns="64500" spcFirstLastPara="1" rIns="64500" wrap="square" tIns="64500">
              <a:noAutofit/>
            </a:bodyPr>
            <a:lstStyle/>
            <a:p>
              <a:pPr indent="0" lvl="0" marL="0" rtl="0" algn="ctr">
                <a:spcBef>
                  <a:spcPts val="0"/>
                </a:spcBef>
                <a:spcAft>
                  <a:spcPts val="0"/>
                </a:spcAft>
                <a:buNone/>
              </a:pPr>
              <a:r>
                <a:t/>
              </a:r>
              <a:endParaRPr sz="1000">
                <a:solidFill>
                  <a:srgbClr val="FFFFFF"/>
                </a:solidFill>
              </a:endParaRPr>
            </a:p>
          </p:txBody>
        </p:sp>
        <p:sp>
          <p:nvSpPr>
            <p:cNvPr id="3506" name="Google Shape;3506;p78"/>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64500" lIns="64500" spcFirstLastPara="1" rIns="64500" wrap="square" tIns="64500">
              <a:noAutofit/>
            </a:bodyPr>
            <a:lstStyle/>
            <a:p>
              <a:pPr indent="0" lvl="0" marL="0" rtl="0" algn="ctr">
                <a:spcBef>
                  <a:spcPts val="0"/>
                </a:spcBef>
                <a:spcAft>
                  <a:spcPts val="0"/>
                </a:spcAft>
                <a:buNone/>
              </a:pPr>
              <a:r>
                <a:t/>
              </a:r>
              <a:endParaRPr sz="1000">
                <a:solidFill>
                  <a:srgbClr val="FFFFFF"/>
                </a:solidFill>
              </a:endParaRPr>
            </a:p>
          </p:txBody>
        </p:sp>
        <p:sp>
          <p:nvSpPr>
            <p:cNvPr id="3503" name="Google Shape;3503;p78"/>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sz="1000">
                <a:solidFill>
                  <a:srgbClr val="FFFFFF"/>
                </a:solidFill>
              </a:endParaRPr>
            </a:p>
          </p:txBody>
        </p:sp>
      </p:grpSp>
      <p:grpSp>
        <p:nvGrpSpPr>
          <p:cNvPr id="3515" name="Google Shape;3515;p78"/>
          <p:cNvGrpSpPr/>
          <p:nvPr/>
        </p:nvGrpSpPr>
        <p:grpSpPr>
          <a:xfrm>
            <a:off x="1272700" y="2743237"/>
            <a:ext cx="4009252" cy="334479"/>
            <a:chOff x="803163" y="1111966"/>
            <a:chExt cx="2447800" cy="203430"/>
          </a:xfrm>
        </p:grpSpPr>
        <p:grpSp>
          <p:nvGrpSpPr>
            <p:cNvPr id="3516" name="Google Shape;3516;p78"/>
            <p:cNvGrpSpPr/>
            <p:nvPr/>
          </p:nvGrpSpPr>
          <p:grpSpPr>
            <a:xfrm>
              <a:off x="1958180" y="1111966"/>
              <a:ext cx="588019" cy="121396"/>
              <a:chOff x="4808316" y="2800065"/>
              <a:chExt cx="1999386" cy="412910"/>
            </a:xfrm>
          </p:grpSpPr>
          <p:sp>
            <p:nvSpPr>
              <p:cNvPr id="3517" name="Google Shape;3517;p78"/>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sz="1000"/>
              </a:p>
            </p:txBody>
          </p:sp>
          <p:grpSp>
            <p:nvGrpSpPr>
              <p:cNvPr id="3518" name="Google Shape;3518;p78"/>
              <p:cNvGrpSpPr/>
              <p:nvPr/>
            </p:nvGrpSpPr>
            <p:grpSpPr>
              <a:xfrm>
                <a:off x="4808316" y="2800065"/>
                <a:ext cx="92400" cy="411825"/>
                <a:chOff x="845575" y="2563700"/>
                <a:chExt cx="92400" cy="411825"/>
              </a:xfrm>
            </p:grpSpPr>
            <p:cxnSp>
              <p:nvCxnSpPr>
                <p:cNvPr id="3519" name="Google Shape;3519;p7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520" name="Google Shape;3520;p78"/>
                <p:cNvSpPr/>
                <p:nvPr/>
              </p:nvSpPr>
              <p:spPr>
                <a:xfrm>
                  <a:off x="845575" y="2563700"/>
                  <a:ext cx="92400" cy="92400"/>
                </a:xfrm>
                <a:prstGeom prst="ellipse">
                  <a:avLst/>
                </a:prstGeom>
                <a:solidFill>
                  <a:srgbClr val="667E92"/>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cxnSp>
          <p:nvCxnSpPr>
            <p:cNvPr id="3521" name="Google Shape;3521;p78"/>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3522" name="Google Shape;3522;p78"/>
            <p:cNvSpPr/>
            <p:nvPr/>
          </p:nvSpPr>
          <p:spPr>
            <a:xfrm>
              <a:off x="3223663" y="1111974"/>
              <a:ext cx="27300" cy="27300"/>
            </a:xfrm>
            <a:prstGeom prst="ellipse">
              <a:avLst/>
            </a:prstGeom>
            <a:solidFill>
              <a:srgbClr val="667E92"/>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sz="1000"/>
            </a:p>
          </p:txBody>
        </p:sp>
        <p:grpSp>
          <p:nvGrpSpPr>
            <p:cNvPr id="3523" name="Google Shape;3523;p78"/>
            <p:cNvGrpSpPr/>
            <p:nvPr/>
          </p:nvGrpSpPr>
          <p:grpSpPr>
            <a:xfrm>
              <a:off x="803163" y="1111974"/>
              <a:ext cx="591158" cy="121545"/>
              <a:chOff x="803163" y="1111974"/>
              <a:chExt cx="591158" cy="121545"/>
            </a:xfrm>
          </p:grpSpPr>
          <p:grpSp>
            <p:nvGrpSpPr>
              <p:cNvPr id="3524" name="Google Shape;3524;p78"/>
              <p:cNvGrpSpPr/>
              <p:nvPr/>
            </p:nvGrpSpPr>
            <p:grpSpPr>
              <a:xfrm>
                <a:off x="803163" y="1111974"/>
                <a:ext cx="27175" cy="121077"/>
                <a:chOff x="845575" y="2563700"/>
                <a:chExt cx="92400" cy="411825"/>
              </a:xfrm>
            </p:grpSpPr>
            <p:cxnSp>
              <p:nvCxnSpPr>
                <p:cNvPr id="3525" name="Google Shape;3525;p7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526" name="Google Shape;3526;p78"/>
                <p:cNvSpPr/>
                <p:nvPr/>
              </p:nvSpPr>
              <p:spPr>
                <a:xfrm>
                  <a:off x="845575" y="2563700"/>
                  <a:ext cx="92400" cy="92400"/>
                </a:xfrm>
                <a:prstGeom prst="ellipse">
                  <a:avLst/>
                </a:prstGeom>
                <a:solidFill>
                  <a:srgbClr val="667E92"/>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sz="1000"/>
                </a:p>
              </p:txBody>
            </p:sp>
          </p:grpSp>
          <p:sp>
            <p:nvSpPr>
              <p:cNvPr id="3527" name="Google Shape;3527;p78"/>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3528" name="Google Shape;3528;p78"/>
            <p:cNvGrpSpPr/>
            <p:nvPr/>
          </p:nvGrpSpPr>
          <p:grpSpPr>
            <a:xfrm>
              <a:off x="1381910" y="1194219"/>
              <a:ext cx="588341" cy="121177"/>
              <a:chOff x="1381910" y="1194219"/>
              <a:chExt cx="588341" cy="121177"/>
            </a:xfrm>
          </p:grpSpPr>
          <p:grpSp>
            <p:nvGrpSpPr>
              <p:cNvPr id="3529" name="Google Shape;3529;p78"/>
              <p:cNvGrpSpPr/>
              <p:nvPr/>
            </p:nvGrpSpPr>
            <p:grpSpPr>
              <a:xfrm rot="10800000">
                <a:off x="1381910" y="1194319"/>
                <a:ext cx="27175" cy="121077"/>
                <a:chOff x="2070100" y="2563700"/>
                <a:chExt cx="92400" cy="411825"/>
              </a:xfrm>
            </p:grpSpPr>
            <p:cxnSp>
              <p:nvCxnSpPr>
                <p:cNvPr id="3530" name="Google Shape;3530;p7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531" name="Google Shape;3531;p78"/>
                <p:cNvSpPr/>
                <p:nvPr/>
              </p:nvSpPr>
              <p:spPr>
                <a:xfrm>
                  <a:off x="2070100" y="2563700"/>
                  <a:ext cx="92400" cy="92400"/>
                </a:xfrm>
                <a:prstGeom prst="ellipse">
                  <a:avLst/>
                </a:prstGeom>
                <a:solidFill>
                  <a:srgbClr val="667E92"/>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sz="1000"/>
                </a:p>
              </p:txBody>
            </p:sp>
          </p:grpSp>
          <p:sp>
            <p:nvSpPr>
              <p:cNvPr id="3532" name="Google Shape;3532;p78"/>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sz="1000"/>
              </a:p>
            </p:txBody>
          </p:sp>
        </p:grpSp>
        <p:grpSp>
          <p:nvGrpSpPr>
            <p:cNvPr id="3533" name="Google Shape;3533;p78"/>
            <p:cNvGrpSpPr/>
            <p:nvPr/>
          </p:nvGrpSpPr>
          <p:grpSpPr>
            <a:xfrm>
              <a:off x="2532079" y="1194219"/>
              <a:ext cx="704927" cy="121177"/>
              <a:chOff x="2532079" y="1194219"/>
              <a:chExt cx="704927" cy="121177"/>
            </a:xfrm>
          </p:grpSpPr>
          <p:grpSp>
            <p:nvGrpSpPr>
              <p:cNvPr id="3534" name="Google Shape;3534;p78"/>
              <p:cNvGrpSpPr/>
              <p:nvPr/>
            </p:nvGrpSpPr>
            <p:grpSpPr>
              <a:xfrm rot="10800000">
                <a:off x="2532079" y="1194319"/>
                <a:ext cx="27175" cy="121077"/>
                <a:chOff x="2070100" y="2563700"/>
                <a:chExt cx="92400" cy="411825"/>
              </a:xfrm>
            </p:grpSpPr>
            <p:cxnSp>
              <p:nvCxnSpPr>
                <p:cNvPr id="3535" name="Google Shape;3535;p7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536" name="Google Shape;3536;p78"/>
                <p:cNvSpPr/>
                <p:nvPr/>
              </p:nvSpPr>
              <p:spPr>
                <a:xfrm>
                  <a:off x="2070100" y="2563700"/>
                  <a:ext cx="92400" cy="92400"/>
                </a:xfrm>
                <a:prstGeom prst="ellipse">
                  <a:avLst/>
                </a:prstGeom>
                <a:solidFill>
                  <a:srgbClr val="667E92"/>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sz="1000"/>
                </a:p>
              </p:txBody>
            </p:sp>
          </p:grpSp>
          <p:sp>
            <p:nvSpPr>
              <p:cNvPr id="3537" name="Google Shape;3537;p78"/>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sz="1000"/>
              </a:p>
            </p:txBody>
          </p:sp>
        </p:grpSp>
      </p:grpSp>
      <p:grpSp>
        <p:nvGrpSpPr>
          <p:cNvPr id="3538" name="Google Shape;3538;p78"/>
          <p:cNvGrpSpPr/>
          <p:nvPr/>
        </p:nvGrpSpPr>
        <p:grpSpPr>
          <a:xfrm>
            <a:off x="6435290" y="7051625"/>
            <a:ext cx="2495537" cy="785499"/>
            <a:chOff x="5194708" y="3484366"/>
            <a:chExt cx="3148148" cy="987304"/>
          </a:xfrm>
        </p:grpSpPr>
        <p:grpSp>
          <p:nvGrpSpPr>
            <p:cNvPr id="3539" name="Google Shape;3539;p78"/>
            <p:cNvGrpSpPr/>
            <p:nvPr/>
          </p:nvGrpSpPr>
          <p:grpSpPr>
            <a:xfrm>
              <a:off x="7531521" y="3484366"/>
              <a:ext cx="811335" cy="987304"/>
              <a:chOff x="3379425" y="1617275"/>
              <a:chExt cx="1090650" cy="1327200"/>
            </a:xfrm>
          </p:grpSpPr>
          <p:sp>
            <p:nvSpPr>
              <p:cNvPr id="3540" name="Google Shape;3540;p78"/>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541" name="Google Shape;3541;p78"/>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542" name="Google Shape;3542;p78"/>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3543" name="Google Shape;3543;p78"/>
            <p:cNvGrpSpPr/>
            <p:nvPr/>
          </p:nvGrpSpPr>
          <p:grpSpPr>
            <a:xfrm>
              <a:off x="6752546" y="3484366"/>
              <a:ext cx="811428" cy="987304"/>
              <a:chOff x="2332275" y="1617275"/>
              <a:chExt cx="1090775" cy="1327200"/>
            </a:xfrm>
          </p:grpSpPr>
          <p:sp>
            <p:nvSpPr>
              <p:cNvPr id="3544" name="Google Shape;3544;p78"/>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545" name="Google Shape;3545;p78"/>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546" name="Google Shape;3546;p78"/>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sz="1000"/>
              </a:p>
            </p:txBody>
          </p:sp>
        </p:grpSp>
        <p:grpSp>
          <p:nvGrpSpPr>
            <p:cNvPr id="3547" name="Google Shape;3547;p78"/>
            <p:cNvGrpSpPr/>
            <p:nvPr/>
          </p:nvGrpSpPr>
          <p:grpSpPr>
            <a:xfrm>
              <a:off x="5973664" y="3484366"/>
              <a:ext cx="811335" cy="987304"/>
              <a:chOff x="1285250" y="1617275"/>
              <a:chExt cx="1090650" cy="1327200"/>
            </a:xfrm>
          </p:grpSpPr>
          <p:sp>
            <p:nvSpPr>
              <p:cNvPr id="3548" name="Google Shape;3548;p78"/>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549" name="Google Shape;3549;p78"/>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550" name="Google Shape;3550;p78"/>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3551" name="Google Shape;3551;p78"/>
            <p:cNvGrpSpPr/>
            <p:nvPr/>
          </p:nvGrpSpPr>
          <p:grpSpPr>
            <a:xfrm>
              <a:off x="5194708" y="3484366"/>
              <a:ext cx="811409" cy="987304"/>
              <a:chOff x="238125" y="1617275"/>
              <a:chExt cx="1090750" cy="1327200"/>
            </a:xfrm>
          </p:grpSpPr>
          <p:sp>
            <p:nvSpPr>
              <p:cNvPr id="3552" name="Google Shape;3552;p78"/>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553" name="Google Shape;3553;p78"/>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554" name="Google Shape;3554;p78"/>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grpSp>
        <p:nvGrpSpPr>
          <p:cNvPr id="3555" name="Google Shape;3555;p78"/>
          <p:cNvGrpSpPr/>
          <p:nvPr/>
        </p:nvGrpSpPr>
        <p:grpSpPr>
          <a:xfrm>
            <a:off x="6373054" y="6222241"/>
            <a:ext cx="2574267" cy="553345"/>
            <a:chOff x="1808063" y="4294338"/>
            <a:chExt cx="3370782" cy="721817"/>
          </a:xfrm>
        </p:grpSpPr>
        <p:sp>
          <p:nvSpPr>
            <p:cNvPr id="3556" name="Google Shape;3556;p78"/>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sz="1000"/>
            </a:p>
          </p:txBody>
        </p:sp>
        <p:sp>
          <p:nvSpPr>
            <p:cNvPr id="3557" name="Google Shape;3557;p78"/>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558" name="Google Shape;3558;p78"/>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559" name="Google Shape;3559;p78"/>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560" name="Google Shape;3560;p78"/>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561" name="Google Shape;3561;p78"/>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562" name="Google Shape;3562;p78"/>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sz="1000"/>
            </a:p>
          </p:txBody>
        </p:sp>
        <p:sp>
          <p:nvSpPr>
            <p:cNvPr id="3563" name="Google Shape;3563;p78"/>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sz="1000"/>
            </a:p>
          </p:txBody>
        </p:sp>
        <p:sp>
          <p:nvSpPr>
            <p:cNvPr id="3564" name="Google Shape;3564;p78"/>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sz="1000"/>
            </a:p>
          </p:txBody>
        </p:sp>
        <p:sp>
          <p:nvSpPr>
            <p:cNvPr id="3565" name="Google Shape;3565;p78"/>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sz="1000"/>
            </a:p>
          </p:txBody>
        </p:sp>
      </p:grpSp>
      <p:grpSp>
        <p:nvGrpSpPr>
          <p:cNvPr id="3566" name="Google Shape;3566;p78"/>
          <p:cNvGrpSpPr/>
          <p:nvPr/>
        </p:nvGrpSpPr>
        <p:grpSpPr>
          <a:xfrm>
            <a:off x="1323372" y="6679277"/>
            <a:ext cx="2062907" cy="1033258"/>
            <a:chOff x="834100" y="3642869"/>
            <a:chExt cx="1259483" cy="628426"/>
          </a:xfrm>
        </p:grpSpPr>
        <p:sp>
          <p:nvSpPr>
            <p:cNvPr id="3567" name="Google Shape;3567;p78"/>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568" name="Google Shape;3568;p78"/>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569" name="Google Shape;3569;p78"/>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570" name="Google Shape;3570;p78"/>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571" name="Google Shape;3571;p78"/>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572" name="Google Shape;3572;p78"/>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573" name="Google Shape;3573;p78"/>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574" name="Google Shape;3574;p78"/>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575" name="Google Shape;3575;p78"/>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576" name="Google Shape;3576;p78"/>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577" name="Google Shape;3577;p78"/>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578" name="Google Shape;3578;p78"/>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579" name="Google Shape;3579;p78"/>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580" name="Google Shape;3580;p78"/>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581" name="Google Shape;3581;p78"/>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582" name="Google Shape;3582;p78"/>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583" name="Google Shape;3583;p78"/>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584" name="Google Shape;3584;p78"/>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585" name="Google Shape;3585;p78"/>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586" name="Google Shape;3586;p78"/>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587" name="Google Shape;3587;p78"/>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588" name="Google Shape;3588;p78"/>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589" name="Google Shape;3589;p78"/>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590" name="Google Shape;3590;p78"/>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591" name="Google Shape;3591;p78"/>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nvGrpSpPr>
            <p:cNvPr id="3592" name="Google Shape;3592;p78"/>
            <p:cNvGrpSpPr/>
            <p:nvPr/>
          </p:nvGrpSpPr>
          <p:grpSpPr>
            <a:xfrm>
              <a:off x="1360364" y="3847835"/>
              <a:ext cx="208119" cy="224359"/>
              <a:chOff x="1360769" y="3847100"/>
              <a:chExt cx="208119" cy="224359"/>
            </a:xfrm>
          </p:grpSpPr>
          <p:sp>
            <p:nvSpPr>
              <p:cNvPr id="3593" name="Google Shape;3593;p78"/>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594" name="Google Shape;3594;p78"/>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595" name="Google Shape;3595;p78"/>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596" name="Google Shape;3596;p78"/>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597" name="Google Shape;3597;p78"/>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598" name="Google Shape;3598;p78"/>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599" name="Google Shape;3599;p78"/>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600" name="Google Shape;3600;p78"/>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601" name="Google Shape;3601;p78"/>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602" name="Google Shape;3602;p78"/>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603" name="Google Shape;3603;p78"/>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604" name="Google Shape;3604;p78"/>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605" name="Google Shape;3605;p78"/>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606" name="Google Shape;3606;p78"/>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607" name="Google Shape;3607;p78"/>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608" name="Google Shape;3608;p78"/>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609" name="Google Shape;3609;p78"/>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610" name="Google Shape;3610;p78"/>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611" name="Google Shape;3611;p78"/>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612" name="Google Shape;3612;p78"/>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sz="1000"/>
              </a:p>
            </p:txBody>
          </p:sp>
        </p:grpSp>
        <p:sp>
          <p:nvSpPr>
            <p:cNvPr id="3613" name="Google Shape;3613;p78"/>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614" name="Google Shape;3614;p78"/>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615" name="Google Shape;3615;p78"/>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616" name="Google Shape;3616;p78"/>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617" name="Google Shape;3617;p78"/>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618" name="Google Shape;3618;p78"/>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619" name="Google Shape;3619;p78"/>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620" name="Google Shape;3620;p78"/>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621" name="Google Shape;3621;p78"/>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622" name="Google Shape;3622;p78"/>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623" name="Google Shape;3623;p78"/>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624" name="Google Shape;3624;p78"/>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625" name="Google Shape;3625;p78"/>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626" name="Google Shape;3626;p78"/>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3627" name="Google Shape;3627;p78"/>
          <p:cNvGrpSpPr/>
          <p:nvPr/>
        </p:nvGrpSpPr>
        <p:grpSpPr>
          <a:xfrm>
            <a:off x="3365655" y="3765890"/>
            <a:ext cx="1882058" cy="1057931"/>
            <a:chOff x="2029517" y="1732295"/>
            <a:chExt cx="1149068" cy="643432"/>
          </a:xfrm>
        </p:grpSpPr>
        <p:grpSp>
          <p:nvGrpSpPr>
            <p:cNvPr id="3628" name="Google Shape;3628;p78"/>
            <p:cNvGrpSpPr/>
            <p:nvPr/>
          </p:nvGrpSpPr>
          <p:grpSpPr>
            <a:xfrm>
              <a:off x="2708660" y="1746937"/>
              <a:ext cx="455427" cy="244429"/>
              <a:chOff x="2700693" y="1746937"/>
              <a:chExt cx="455427" cy="244429"/>
            </a:xfrm>
          </p:grpSpPr>
          <p:grpSp>
            <p:nvGrpSpPr>
              <p:cNvPr id="3629" name="Google Shape;3629;p78"/>
              <p:cNvGrpSpPr/>
              <p:nvPr/>
            </p:nvGrpSpPr>
            <p:grpSpPr>
              <a:xfrm>
                <a:off x="2905682" y="1782817"/>
                <a:ext cx="250438" cy="208549"/>
                <a:chOff x="2905682" y="1782817"/>
                <a:chExt cx="250438" cy="208549"/>
              </a:xfrm>
            </p:grpSpPr>
            <p:cxnSp>
              <p:nvCxnSpPr>
                <p:cNvPr id="3630" name="Google Shape;3630;p78"/>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3631" name="Google Shape;3631;p78"/>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3632" name="Google Shape;3632;p78"/>
              <p:cNvGrpSpPr/>
              <p:nvPr/>
            </p:nvGrpSpPr>
            <p:grpSpPr>
              <a:xfrm>
                <a:off x="2700693" y="1746937"/>
                <a:ext cx="449967" cy="72374"/>
                <a:chOff x="2700693" y="1746937"/>
                <a:chExt cx="449967" cy="72374"/>
              </a:xfrm>
            </p:grpSpPr>
            <p:cxnSp>
              <p:nvCxnSpPr>
                <p:cNvPr id="3633" name="Google Shape;3633;p78"/>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3634" name="Google Shape;3634;p78"/>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sz="1000"/>
                </a:p>
              </p:txBody>
            </p:sp>
          </p:grpSp>
        </p:grpSp>
        <p:grpSp>
          <p:nvGrpSpPr>
            <p:cNvPr id="3635" name="Google Shape;3635;p78"/>
            <p:cNvGrpSpPr/>
            <p:nvPr/>
          </p:nvGrpSpPr>
          <p:grpSpPr>
            <a:xfrm>
              <a:off x="2029517" y="1732295"/>
              <a:ext cx="1149068" cy="643432"/>
              <a:chOff x="2029517" y="1732295"/>
              <a:chExt cx="1149068" cy="643432"/>
            </a:xfrm>
          </p:grpSpPr>
          <p:grpSp>
            <p:nvGrpSpPr>
              <p:cNvPr id="3636" name="Google Shape;3636;p78"/>
              <p:cNvGrpSpPr/>
              <p:nvPr/>
            </p:nvGrpSpPr>
            <p:grpSpPr>
              <a:xfrm>
                <a:off x="2703618" y="2103152"/>
                <a:ext cx="474966" cy="260017"/>
                <a:chOff x="2703618" y="2103152"/>
                <a:chExt cx="474966" cy="260017"/>
              </a:xfrm>
            </p:grpSpPr>
            <p:grpSp>
              <p:nvGrpSpPr>
                <p:cNvPr id="3637" name="Google Shape;3637;p78"/>
                <p:cNvGrpSpPr/>
                <p:nvPr/>
              </p:nvGrpSpPr>
              <p:grpSpPr>
                <a:xfrm>
                  <a:off x="2703618" y="2290640"/>
                  <a:ext cx="450291" cy="72529"/>
                  <a:chOff x="2703618" y="2290640"/>
                  <a:chExt cx="450291" cy="72529"/>
                </a:xfrm>
              </p:grpSpPr>
              <p:cxnSp>
                <p:nvCxnSpPr>
                  <p:cNvPr id="3638" name="Google Shape;3638;p78"/>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3639" name="Google Shape;3639;p78"/>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sz="1000"/>
                  </a:p>
                </p:txBody>
              </p:sp>
            </p:grpSp>
            <p:grpSp>
              <p:nvGrpSpPr>
                <p:cNvPr id="3640" name="Google Shape;3640;p78"/>
                <p:cNvGrpSpPr/>
                <p:nvPr/>
              </p:nvGrpSpPr>
              <p:grpSpPr>
                <a:xfrm>
                  <a:off x="2908607" y="2103152"/>
                  <a:ext cx="269977" cy="223538"/>
                  <a:chOff x="2908607" y="2103152"/>
                  <a:chExt cx="269977" cy="223538"/>
                </a:xfrm>
              </p:grpSpPr>
              <p:cxnSp>
                <p:nvCxnSpPr>
                  <p:cNvPr id="3641" name="Google Shape;3641;p78"/>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3642" name="Google Shape;3642;p78"/>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grpSp>
            <p:nvGrpSpPr>
              <p:cNvPr id="3643" name="Google Shape;3643;p78"/>
              <p:cNvGrpSpPr/>
              <p:nvPr/>
            </p:nvGrpSpPr>
            <p:grpSpPr>
              <a:xfrm>
                <a:off x="2029517" y="1732295"/>
                <a:ext cx="685827" cy="643432"/>
                <a:chOff x="2029517" y="1732295"/>
                <a:chExt cx="685827" cy="643432"/>
              </a:xfrm>
            </p:grpSpPr>
            <p:sp>
              <p:nvSpPr>
                <p:cNvPr id="3644" name="Google Shape;3644;p78"/>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sz="1000"/>
                </a:p>
              </p:txBody>
            </p:sp>
            <p:grpSp>
              <p:nvGrpSpPr>
                <p:cNvPr id="3645" name="Google Shape;3645;p78"/>
                <p:cNvGrpSpPr/>
                <p:nvPr/>
              </p:nvGrpSpPr>
              <p:grpSpPr>
                <a:xfrm>
                  <a:off x="2158948" y="1732295"/>
                  <a:ext cx="556396" cy="333108"/>
                  <a:chOff x="2158948" y="1732295"/>
                  <a:chExt cx="556396" cy="333108"/>
                </a:xfrm>
              </p:grpSpPr>
              <p:cxnSp>
                <p:nvCxnSpPr>
                  <p:cNvPr id="3646" name="Google Shape;3646;p78"/>
                  <p:cNvCxnSpPr/>
                  <p:nvPr/>
                </p:nvCxnSpPr>
                <p:spPr>
                  <a:xfrm flipH="1" rot="10800000">
                    <a:off x="2158948" y="1782803"/>
                    <a:ext cx="459000" cy="2826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3647" name="Google Shape;3647;p78"/>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3648" name="Google Shape;3648;p78"/>
                <p:cNvGrpSpPr/>
                <p:nvPr/>
              </p:nvGrpSpPr>
              <p:grpSpPr>
                <a:xfrm>
                  <a:off x="2159908" y="2065057"/>
                  <a:ext cx="550884" cy="310670"/>
                  <a:chOff x="2159908" y="2065057"/>
                  <a:chExt cx="550884" cy="310670"/>
                </a:xfrm>
              </p:grpSpPr>
              <p:cxnSp>
                <p:nvCxnSpPr>
                  <p:cNvPr id="3649" name="Google Shape;3649;p78"/>
                  <p:cNvCxnSpPr/>
                  <p:nvPr/>
                </p:nvCxnSpPr>
                <p:spPr>
                  <a:xfrm>
                    <a:off x="2159908" y="2065057"/>
                    <a:ext cx="454800" cy="2625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3650" name="Google Shape;3650;p78"/>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grpSp>
      </p:grpSp>
      <p:grpSp>
        <p:nvGrpSpPr>
          <p:cNvPr id="3651" name="Google Shape;3651;p78"/>
          <p:cNvGrpSpPr/>
          <p:nvPr/>
        </p:nvGrpSpPr>
        <p:grpSpPr>
          <a:xfrm>
            <a:off x="1272708" y="3682175"/>
            <a:ext cx="1532438" cy="1294486"/>
            <a:chOff x="844912" y="1681380"/>
            <a:chExt cx="935611" cy="787305"/>
          </a:xfrm>
        </p:grpSpPr>
        <p:grpSp>
          <p:nvGrpSpPr>
            <p:cNvPr id="3652" name="Google Shape;3652;p78"/>
            <p:cNvGrpSpPr/>
            <p:nvPr/>
          </p:nvGrpSpPr>
          <p:grpSpPr>
            <a:xfrm>
              <a:off x="844912" y="1819635"/>
              <a:ext cx="329836" cy="510016"/>
              <a:chOff x="844912" y="1819635"/>
              <a:chExt cx="329836" cy="510016"/>
            </a:xfrm>
          </p:grpSpPr>
          <p:sp>
            <p:nvSpPr>
              <p:cNvPr id="3653" name="Google Shape;3653;p78"/>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654" name="Google Shape;3654;p78"/>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655" name="Google Shape;3655;p78"/>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656" name="Google Shape;3656;p78"/>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657" name="Google Shape;3657;p78"/>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658" name="Google Shape;3658;p78"/>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3659" name="Google Shape;3659;p78"/>
            <p:cNvGrpSpPr/>
            <p:nvPr/>
          </p:nvGrpSpPr>
          <p:grpSpPr>
            <a:xfrm>
              <a:off x="1284601" y="2158168"/>
              <a:ext cx="495923" cy="310517"/>
              <a:chOff x="1284601" y="2158168"/>
              <a:chExt cx="495923" cy="310517"/>
            </a:xfrm>
          </p:grpSpPr>
          <p:sp>
            <p:nvSpPr>
              <p:cNvPr id="3660" name="Google Shape;3660;p78"/>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sz="1000"/>
              </a:p>
            </p:txBody>
          </p:sp>
          <p:grpSp>
            <p:nvGrpSpPr>
              <p:cNvPr id="3661" name="Google Shape;3661;p78"/>
              <p:cNvGrpSpPr/>
              <p:nvPr/>
            </p:nvGrpSpPr>
            <p:grpSpPr>
              <a:xfrm>
                <a:off x="1507666" y="2158168"/>
                <a:ext cx="272858" cy="310517"/>
                <a:chOff x="1507666" y="2158168"/>
                <a:chExt cx="272858" cy="310517"/>
              </a:xfrm>
            </p:grpSpPr>
            <p:grpSp>
              <p:nvGrpSpPr>
                <p:cNvPr id="3662" name="Google Shape;3662;p78"/>
                <p:cNvGrpSpPr/>
                <p:nvPr/>
              </p:nvGrpSpPr>
              <p:grpSpPr>
                <a:xfrm>
                  <a:off x="1507666" y="2176104"/>
                  <a:ext cx="166395" cy="273149"/>
                  <a:chOff x="1507666" y="2176104"/>
                  <a:chExt cx="166395" cy="273149"/>
                </a:xfrm>
              </p:grpSpPr>
              <p:sp>
                <p:nvSpPr>
                  <p:cNvPr id="3663" name="Google Shape;3663;p78"/>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664" name="Google Shape;3664;p78"/>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665" name="Google Shape;3665;p78"/>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666" name="Google Shape;3666;p78"/>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667" name="Google Shape;3667;p78"/>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668" name="Google Shape;3668;p78"/>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669" name="Google Shape;3669;p78"/>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sp>
              <p:nvSpPr>
                <p:cNvPr id="3670" name="Google Shape;3670;p78"/>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sz="1000"/>
                </a:p>
              </p:txBody>
            </p:sp>
            <p:sp>
              <p:nvSpPr>
                <p:cNvPr id="3671" name="Google Shape;3671;p78"/>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sz="1000"/>
                </a:p>
              </p:txBody>
            </p:sp>
          </p:grpSp>
        </p:grpSp>
        <p:grpSp>
          <p:nvGrpSpPr>
            <p:cNvPr id="3672" name="Google Shape;3672;p78"/>
            <p:cNvGrpSpPr/>
            <p:nvPr/>
          </p:nvGrpSpPr>
          <p:grpSpPr>
            <a:xfrm>
              <a:off x="1284601" y="1681380"/>
              <a:ext cx="495923" cy="310517"/>
              <a:chOff x="1284601" y="1681380"/>
              <a:chExt cx="495923" cy="310517"/>
            </a:xfrm>
          </p:grpSpPr>
          <p:sp>
            <p:nvSpPr>
              <p:cNvPr id="3673" name="Google Shape;3673;p78"/>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sz="1000"/>
              </a:p>
            </p:txBody>
          </p:sp>
          <p:grpSp>
            <p:nvGrpSpPr>
              <p:cNvPr id="3674" name="Google Shape;3674;p78"/>
              <p:cNvGrpSpPr/>
              <p:nvPr/>
            </p:nvGrpSpPr>
            <p:grpSpPr>
              <a:xfrm>
                <a:off x="1507666" y="1681380"/>
                <a:ext cx="272858" cy="310517"/>
                <a:chOff x="1507666" y="1681380"/>
                <a:chExt cx="272858" cy="310517"/>
              </a:xfrm>
            </p:grpSpPr>
            <p:grpSp>
              <p:nvGrpSpPr>
                <p:cNvPr id="3675" name="Google Shape;3675;p78"/>
                <p:cNvGrpSpPr/>
                <p:nvPr/>
              </p:nvGrpSpPr>
              <p:grpSpPr>
                <a:xfrm>
                  <a:off x="1507666" y="1700120"/>
                  <a:ext cx="166395" cy="272984"/>
                  <a:chOff x="1507666" y="1700120"/>
                  <a:chExt cx="166395" cy="272984"/>
                </a:xfrm>
              </p:grpSpPr>
              <p:sp>
                <p:nvSpPr>
                  <p:cNvPr id="3676" name="Google Shape;3676;p78"/>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677" name="Google Shape;3677;p78"/>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678" name="Google Shape;3678;p78"/>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679" name="Google Shape;3679;p78"/>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680" name="Google Shape;3680;p78"/>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681" name="Google Shape;3681;p78"/>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682" name="Google Shape;3682;p78"/>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sp>
              <p:nvSpPr>
                <p:cNvPr id="3683" name="Google Shape;3683;p78"/>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sz="1000"/>
                </a:p>
              </p:txBody>
            </p:sp>
            <p:sp>
              <p:nvSpPr>
                <p:cNvPr id="3684" name="Google Shape;3684;p78"/>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sz="1000"/>
                </a:p>
              </p:txBody>
            </p:sp>
          </p:grpSp>
        </p:grpSp>
      </p:grpSp>
      <p:grpSp>
        <p:nvGrpSpPr>
          <p:cNvPr id="3685" name="Google Shape;3685;p78"/>
          <p:cNvGrpSpPr/>
          <p:nvPr/>
        </p:nvGrpSpPr>
        <p:grpSpPr>
          <a:xfrm>
            <a:off x="3870795" y="5124916"/>
            <a:ext cx="1331279" cy="1317612"/>
            <a:chOff x="2389399" y="2595741"/>
            <a:chExt cx="812796" cy="801369"/>
          </a:xfrm>
        </p:grpSpPr>
        <p:grpSp>
          <p:nvGrpSpPr>
            <p:cNvPr id="3686" name="Google Shape;3686;p78"/>
            <p:cNvGrpSpPr/>
            <p:nvPr/>
          </p:nvGrpSpPr>
          <p:grpSpPr>
            <a:xfrm>
              <a:off x="2492145" y="2881565"/>
              <a:ext cx="607300" cy="229751"/>
              <a:chOff x="2492145" y="2881565"/>
              <a:chExt cx="607300" cy="229751"/>
            </a:xfrm>
          </p:grpSpPr>
          <p:sp>
            <p:nvSpPr>
              <p:cNvPr id="3687" name="Google Shape;3687;p78"/>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688" name="Google Shape;3688;p78"/>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689" name="Google Shape;3689;p78"/>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3690" name="Google Shape;3690;p78"/>
            <p:cNvGrpSpPr/>
            <p:nvPr/>
          </p:nvGrpSpPr>
          <p:grpSpPr>
            <a:xfrm>
              <a:off x="2389399" y="2595741"/>
              <a:ext cx="812796" cy="296825"/>
              <a:chOff x="2389399" y="2595741"/>
              <a:chExt cx="812796" cy="296825"/>
            </a:xfrm>
          </p:grpSpPr>
          <p:grpSp>
            <p:nvGrpSpPr>
              <p:cNvPr id="3691" name="Google Shape;3691;p78"/>
              <p:cNvGrpSpPr/>
              <p:nvPr/>
            </p:nvGrpSpPr>
            <p:grpSpPr>
              <a:xfrm>
                <a:off x="2389399" y="2595741"/>
                <a:ext cx="363638" cy="296825"/>
                <a:chOff x="2389399" y="2595741"/>
                <a:chExt cx="363638" cy="296825"/>
              </a:xfrm>
            </p:grpSpPr>
            <p:grpSp>
              <p:nvGrpSpPr>
                <p:cNvPr id="3692" name="Google Shape;3692;p78"/>
                <p:cNvGrpSpPr/>
                <p:nvPr/>
              </p:nvGrpSpPr>
              <p:grpSpPr>
                <a:xfrm>
                  <a:off x="2493852" y="2794333"/>
                  <a:ext cx="259185" cy="98232"/>
                  <a:chOff x="2493852" y="2794333"/>
                  <a:chExt cx="259185" cy="98232"/>
                </a:xfrm>
              </p:grpSpPr>
              <p:sp>
                <p:nvSpPr>
                  <p:cNvPr id="3693" name="Google Shape;3693;p78"/>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694" name="Google Shape;3694;p78"/>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695" name="Google Shape;3695;p78"/>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3696" name="Google Shape;3696;p78"/>
                <p:cNvGrpSpPr/>
                <p:nvPr/>
              </p:nvGrpSpPr>
              <p:grpSpPr>
                <a:xfrm>
                  <a:off x="2389399" y="2595741"/>
                  <a:ext cx="224343" cy="182054"/>
                  <a:chOff x="2389399" y="2595741"/>
                  <a:chExt cx="224343" cy="182054"/>
                </a:xfrm>
              </p:grpSpPr>
              <p:sp>
                <p:nvSpPr>
                  <p:cNvPr id="3697" name="Google Shape;3697;p78"/>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698" name="Google Shape;3698;p78"/>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grpSp>
            <p:nvGrpSpPr>
              <p:cNvPr id="3699" name="Google Shape;3699;p78"/>
              <p:cNvGrpSpPr/>
              <p:nvPr/>
            </p:nvGrpSpPr>
            <p:grpSpPr>
              <a:xfrm>
                <a:off x="2683630" y="2595741"/>
                <a:ext cx="224334" cy="296825"/>
                <a:chOff x="2683630" y="2595741"/>
                <a:chExt cx="224334" cy="296825"/>
              </a:xfrm>
            </p:grpSpPr>
            <p:grpSp>
              <p:nvGrpSpPr>
                <p:cNvPr id="3700" name="Google Shape;3700;p78"/>
                <p:cNvGrpSpPr/>
                <p:nvPr/>
              </p:nvGrpSpPr>
              <p:grpSpPr>
                <a:xfrm>
                  <a:off x="2788083" y="2794333"/>
                  <a:ext cx="15356" cy="98232"/>
                  <a:chOff x="2788083" y="2794333"/>
                  <a:chExt cx="15356" cy="98232"/>
                </a:xfrm>
              </p:grpSpPr>
              <p:sp>
                <p:nvSpPr>
                  <p:cNvPr id="3701" name="Google Shape;3701;p78"/>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702" name="Google Shape;3702;p78"/>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703" name="Google Shape;3703;p78"/>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3704" name="Google Shape;3704;p78"/>
                <p:cNvGrpSpPr/>
                <p:nvPr/>
              </p:nvGrpSpPr>
              <p:grpSpPr>
                <a:xfrm>
                  <a:off x="2683630" y="2595741"/>
                  <a:ext cx="224334" cy="182054"/>
                  <a:chOff x="2683630" y="2595741"/>
                  <a:chExt cx="224334" cy="182054"/>
                </a:xfrm>
              </p:grpSpPr>
              <p:sp>
                <p:nvSpPr>
                  <p:cNvPr id="3705" name="Google Shape;3705;p78"/>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706" name="Google Shape;3706;p78"/>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grpSp>
            <p:nvGrpSpPr>
              <p:cNvPr id="3707" name="Google Shape;3707;p78"/>
              <p:cNvGrpSpPr/>
              <p:nvPr/>
            </p:nvGrpSpPr>
            <p:grpSpPr>
              <a:xfrm>
                <a:off x="2838475" y="2595741"/>
                <a:ext cx="363719" cy="296825"/>
                <a:chOff x="2838475" y="2595741"/>
                <a:chExt cx="363719" cy="296825"/>
              </a:xfrm>
            </p:grpSpPr>
            <p:grpSp>
              <p:nvGrpSpPr>
                <p:cNvPr id="3708" name="Google Shape;3708;p78"/>
                <p:cNvGrpSpPr/>
                <p:nvPr/>
              </p:nvGrpSpPr>
              <p:grpSpPr>
                <a:xfrm>
                  <a:off x="2838475" y="2794333"/>
                  <a:ext cx="259185" cy="98232"/>
                  <a:chOff x="2838475" y="2794333"/>
                  <a:chExt cx="259185" cy="98232"/>
                </a:xfrm>
              </p:grpSpPr>
              <p:sp>
                <p:nvSpPr>
                  <p:cNvPr id="3709" name="Google Shape;3709;p78"/>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710" name="Google Shape;3710;p78"/>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711" name="Google Shape;3711;p78"/>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3712" name="Google Shape;3712;p78"/>
                <p:cNvGrpSpPr/>
                <p:nvPr/>
              </p:nvGrpSpPr>
              <p:grpSpPr>
                <a:xfrm>
                  <a:off x="2977852" y="2595741"/>
                  <a:ext cx="224343" cy="182054"/>
                  <a:chOff x="2977852" y="2595741"/>
                  <a:chExt cx="224343" cy="182054"/>
                </a:xfrm>
              </p:grpSpPr>
              <p:sp>
                <p:nvSpPr>
                  <p:cNvPr id="3713" name="Google Shape;3713;p78"/>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714" name="Google Shape;3714;p78"/>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grpSp>
        <p:grpSp>
          <p:nvGrpSpPr>
            <p:cNvPr id="3715" name="Google Shape;3715;p78"/>
            <p:cNvGrpSpPr/>
            <p:nvPr/>
          </p:nvGrpSpPr>
          <p:grpSpPr>
            <a:xfrm>
              <a:off x="2389399" y="3100241"/>
              <a:ext cx="812796" cy="296869"/>
              <a:chOff x="2389399" y="3100241"/>
              <a:chExt cx="812796" cy="296869"/>
            </a:xfrm>
          </p:grpSpPr>
          <p:grpSp>
            <p:nvGrpSpPr>
              <p:cNvPr id="3716" name="Google Shape;3716;p78"/>
              <p:cNvGrpSpPr/>
              <p:nvPr/>
            </p:nvGrpSpPr>
            <p:grpSpPr>
              <a:xfrm>
                <a:off x="2683630" y="3100241"/>
                <a:ext cx="224334" cy="296869"/>
                <a:chOff x="2683630" y="3100241"/>
                <a:chExt cx="224334" cy="296869"/>
              </a:xfrm>
            </p:grpSpPr>
            <p:grpSp>
              <p:nvGrpSpPr>
                <p:cNvPr id="3717" name="Google Shape;3717;p78"/>
                <p:cNvGrpSpPr/>
                <p:nvPr/>
              </p:nvGrpSpPr>
              <p:grpSpPr>
                <a:xfrm>
                  <a:off x="2788083" y="3100241"/>
                  <a:ext cx="15356" cy="98237"/>
                  <a:chOff x="2788083" y="3100241"/>
                  <a:chExt cx="15356" cy="98237"/>
                </a:xfrm>
              </p:grpSpPr>
              <p:sp>
                <p:nvSpPr>
                  <p:cNvPr id="3718" name="Google Shape;3718;p78"/>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719" name="Google Shape;3719;p78"/>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720" name="Google Shape;3720;p78"/>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3721" name="Google Shape;3721;p78"/>
                <p:cNvGrpSpPr/>
                <p:nvPr/>
              </p:nvGrpSpPr>
              <p:grpSpPr>
                <a:xfrm>
                  <a:off x="2683630" y="3215065"/>
                  <a:ext cx="224334" cy="182045"/>
                  <a:chOff x="2683630" y="3215065"/>
                  <a:chExt cx="224334" cy="182045"/>
                </a:xfrm>
              </p:grpSpPr>
              <p:sp>
                <p:nvSpPr>
                  <p:cNvPr id="3722" name="Google Shape;3722;p78"/>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723" name="Google Shape;3723;p78"/>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grpSp>
            <p:nvGrpSpPr>
              <p:cNvPr id="3724" name="Google Shape;3724;p78"/>
              <p:cNvGrpSpPr/>
              <p:nvPr/>
            </p:nvGrpSpPr>
            <p:grpSpPr>
              <a:xfrm>
                <a:off x="2389399" y="3100241"/>
                <a:ext cx="363638" cy="296869"/>
                <a:chOff x="2389399" y="3100241"/>
                <a:chExt cx="363638" cy="296869"/>
              </a:xfrm>
            </p:grpSpPr>
            <p:grpSp>
              <p:nvGrpSpPr>
                <p:cNvPr id="3725" name="Google Shape;3725;p78"/>
                <p:cNvGrpSpPr/>
                <p:nvPr/>
              </p:nvGrpSpPr>
              <p:grpSpPr>
                <a:xfrm>
                  <a:off x="2493852" y="3100241"/>
                  <a:ext cx="259185" cy="98237"/>
                  <a:chOff x="2493852" y="3100241"/>
                  <a:chExt cx="259185" cy="98237"/>
                </a:xfrm>
              </p:grpSpPr>
              <p:sp>
                <p:nvSpPr>
                  <p:cNvPr id="3726" name="Google Shape;3726;p78"/>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727" name="Google Shape;3727;p78"/>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728" name="Google Shape;3728;p78"/>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3729" name="Google Shape;3729;p78"/>
                <p:cNvGrpSpPr/>
                <p:nvPr/>
              </p:nvGrpSpPr>
              <p:grpSpPr>
                <a:xfrm>
                  <a:off x="2389399" y="3215065"/>
                  <a:ext cx="224343" cy="182045"/>
                  <a:chOff x="2389399" y="3215065"/>
                  <a:chExt cx="224343" cy="182045"/>
                </a:xfrm>
              </p:grpSpPr>
              <p:sp>
                <p:nvSpPr>
                  <p:cNvPr id="3730" name="Google Shape;3730;p78"/>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731" name="Google Shape;3731;p78"/>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grpSp>
            <p:nvGrpSpPr>
              <p:cNvPr id="3732" name="Google Shape;3732;p78"/>
              <p:cNvGrpSpPr/>
              <p:nvPr/>
            </p:nvGrpSpPr>
            <p:grpSpPr>
              <a:xfrm>
                <a:off x="2838475" y="3100241"/>
                <a:ext cx="363719" cy="296869"/>
                <a:chOff x="2838475" y="3100241"/>
                <a:chExt cx="363719" cy="296869"/>
              </a:xfrm>
            </p:grpSpPr>
            <p:grpSp>
              <p:nvGrpSpPr>
                <p:cNvPr id="3733" name="Google Shape;3733;p78"/>
                <p:cNvGrpSpPr/>
                <p:nvPr/>
              </p:nvGrpSpPr>
              <p:grpSpPr>
                <a:xfrm>
                  <a:off x="2838475" y="3100241"/>
                  <a:ext cx="259185" cy="98237"/>
                  <a:chOff x="2838475" y="3100241"/>
                  <a:chExt cx="259185" cy="98237"/>
                </a:xfrm>
              </p:grpSpPr>
              <p:sp>
                <p:nvSpPr>
                  <p:cNvPr id="3734" name="Google Shape;3734;p78"/>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735" name="Google Shape;3735;p78"/>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736" name="Google Shape;3736;p78"/>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3737" name="Google Shape;3737;p78"/>
                <p:cNvGrpSpPr/>
                <p:nvPr/>
              </p:nvGrpSpPr>
              <p:grpSpPr>
                <a:xfrm>
                  <a:off x="2977852" y="3215065"/>
                  <a:ext cx="224343" cy="182045"/>
                  <a:chOff x="2977852" y="3215065"/>
                  <a:chExt cx="224343" cy="182045"/>
                </a:xfrm>
              </p:grpSpPr>
              <p:sp>
                <p:nvSpPr>
                  <p:cNvPr id="3738" name="Google Shape;3738;p78"/>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739" name="Google Shape;3739;p78"/>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grpSp>
      </p:grpSp>
      <p:grpSp>
        <p:nvGrpSpPr>
          <p:cNvPr id="3740" name="Google Shape;3740;p78"/>
          <p:cNvGrpSpPr/>
          <p:nvPr/>
        </p:nvGrpSpPr>
        <p:grpSpPr>
          <a:xfrm>
            <a:off x="5424939" y="8294314"/>
            <a:ext cx="3518777" cy="1636408"/>
            <a:chOff x="634175" y="2986275"/>
            <a:chExt cx="3147949" cy="1458344"/>
          </a:xfrm>
        </p:grpSpPr>
        <p:cxnSp>
          <p:nvCxnSpPr>
            <p:cNvPr id="3741" name="Google Shape;3741;p78"/>
            <p:cNvCxnSpPr>
              <a:stCxn id="3742" idx="4"/>
              <a:endCxn id="3743"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3744" name="Google Shape;3744;p78"/>
            <p:cNvCxnSpPr>
              <a:stCxn id="3743" idx="0"/>
              <a:endCxn id="3745"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3746" name="Google Shape;3746;p78"/>
            <p:cNvCxnSpPr>
              <a:stCxn id="3745" idx="4"/>
              <a:endCxn id="3747"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3748" name="Google Shape;3748;p78"/>
            <p:cNvCxnSpPr>
              <a:stCxn id="3747" idx="0"/>
              <a:endCxn id="3749"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3749" name="Google Shape;3749;p78"/>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24175" lIns="48375" spcFirstLastPara="1" rIns="48375" wrap="square" tIns="24175">
              <a:noAutofit/>
            </a:bodyPr>
            <a:lstStyle/>
            <a:p>
              <a:pPr indent="0" lvl="0" marL="0" marR="0" rtl="0" algn="ctr">
                <a:spcBef>
                  <a:spcPts val="0"/>
                </a:spcBef>
                <a:spcAft>
                  <a:spcPts val="0"/>
                </a:spcAft>
                <a:buNone/>
              </a:pPr>
              <a:r>
                <a:t/>
              </a:r>
              <a:endParaRPr b="0" i="0" sz="1000" u="none" cap="none" strike="noStrike">
                <a:solidFill>
                  <a:srgbClr val="00C3B1"/>
                </a:solidFill>
                <a:latin typeface="Calibri"/>
                <a:ea typeface="Calibri"/>
                <a:cs typeface="Calibri"/>
                <a:sym typeface="Calibri"/>
              </a:endParaRPr>
            </a:p>
          </p:txBody>
        </p:sp>
        <p:sp>
          <p:nvSpPr>
            <p:cNvPr id="3745" name="Google Shape;3745;p78"/>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24175" lIns="48375" spcFirstLastPara="1" rIns="48375" wrap="square" tIns="24175">
              <a:noAutofit/>
            </a:bodyPr>
            <a:lstStyle/>
            <a:p>
              <a:pPr indent="0" lvl="0" marL="0" marR="0" rtl="0" algn="ctr">
                <a:spcBef>
                  <a:spcPts val="0"/>
                </a:spcBef>
                <a:spcAft>
                  <a:spcPts val="0"/>
                </a:spcAft>
                <a:buNone/>
              </a:pPr>
              <a:r>
                <a:t/>
              </a:r>
              <a:endParaRPr b="0" i="0" sz="1000" u="none" cap="none" strike="noStrike">
                <a:solidFill>
                  <a:srgbClr val="00C3B1"/>
                </a:solidFill>
                <a:latin typeface="Calibri"/>
                <a:ea typeface="Calibri"/>
                <a:cs typeface="Calibri"/>
                <a:sym typeface="Calibri"/>
              </a:endParaRPr>
            </a:p>
          </p:txBody>
        </p:sp>
        <p:sp>
          <p:nvSpPr>
            <p:cNvPr id="3742" name="Google Shape;3742;p78"/>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24175" lIns="48375" spcFirstLastPara="1" rIns="48375" wrap="square" tIns="24175">
              <a:noAutofit/>
            </a:bodyPr>
            <a:lstStyle/>
            <a:p>
              <a:pPr indent="0" lvl="0" marL="0" marR="0" rtl="0" algn="ctr">
                <a:spcBef>
                  <a:spcPts val="0"/>
                </a:spcBef>
                <a:spcAft>
                  <a:spcPts val="0"/>
                </a:spcAft>
                <a:buNone/>
              </a:pPr>
              <a:r>
                <a:t/>
              </a:r>
              <a:endParaRPr b="0" i="0" sz="1000" u="none" cap="none" strike="noStrike">
                <a:solidFill>
                  <a:srgbClr val="00C3B1"/>
                </a:solidFill>
                <a:latin typeface="Calibri"/>
                <a:ea typeface="Calibri"/>
                <a:cs typeface="Calibri"/>
                <a:sym typeface="Calibri"/>
              </a:endParaRPr>
            </a:p>
          </p:txBody>
        </p:sp>
        <p:sp>
          <p:nvSpPr>
            <p:cNvPr id="3747" name="Google Shape;3747;p78"/>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24175" lIns="48375" spcFirstLastPara="1" rIns="48375" wrap="square" tIns="24175">
              <a:noAutofit/>
            </a:bodyPr>
            <a:lstStyle/>
            <a:p>
              <a:pPr indent="0" lvl="0" marL="0" marR="0" rtl="0" algn="ctr">
                <a:spcBef>
                  <a:spcPts val="0"/>
                </a:spcBef>
                <a:spcAft>
                  <a:spcPts val="0"/>
                </a:spcAft>
                <a:buNone/>
              </a:pPr>
              <a:r>
                <a:t/>
              </a:r>
              <a:endParaRPr b="0" i="0" sz="1000" u="none" cap="none" strike="noStrike">
                <a:solidFill>
                  <a:srgbClr val="00C3B1"/>
                </a:solidFill>
                <a:latin typeface="Calibri"/>
                <a:ea typeface="Calibri"/>
                <a:cs typeface="Calibri"/>
                <a:sym typeface="Calibri"/>
              </a:endParaRPr>
            </a:p>
          </p:txBody>
        </p:sp>
        <p:sp>
          <p:nvSpPr>
            <p:cNvPr id="3743" name="Google Shape;3743;p78"/>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24175" lIns="48375" spcFirstLastPara="1" rIns="48375" wrap="square" tIns="24175">
              <a:noAutofit/>
            </a:bodyPr>
            <a:lstStyle/>
            <a:p>
              <a:pPr indent="0" lvl="0" marL="0" marR="0" rtl="0" algn="ctr">
                <a:spcBef>
                  <a:spcPts val="0"/>
                </a:spcBef>
                <a:spcAft>
                  <a:spcPts val="0"/>
                </a:spcAft>
                <a:buNone/>
              </a:pPr>
              <a:r>
                <a:t/>
              </a:r>
              <a:endParaRPr b="0" i="0" sz="1000" u="none" cap="none" strike="noStrike">
                <a:solidFill>
                  <a:srgbClr val="FFFFFF"/>
                </a:solidFill>
                <a:latin typeface="Calibri"/>
                <a:ea typeface="Calibri"/>
                <a:cs typeface="Calibri"/>
                <a:sym typeface="Calibri"/>
              </a:endParaRPr>
            </a:p>
          </p:txBody>
        </p:sp>
      </p:grpSp>
      <p:grpSp>
        <p:nvGrpSpPr>
          <p:cNvPr id="3750" name="Google Shape;3750;p78"/>
          <p:cNvGrpSpPr/>
          <p:nvPr/>
        </p:nvGrpSpPr>
        <p:grpSpPr>
          <a:xfrm>
            <a:off x="5418571" y="10168338"/>
            <a:ext cx="3533666" cy="830631"/>
            <a:chOff x="1247650" y="2075423"/>
            <a:chExt cx="6648477" cy="1557238"/>
          </a:xfrm>
        </p:grpSpPr>
        <p:sp>
          <p:nvSpPr>
            <p:cNvPr id="3751" name="Google Shape;3751;p78"/>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752" name="Google Shape;3752;p78"/>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753" name="Google Shape;3753;p78"/>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754" name="Google Shape;3754;p78"/>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755" name="Google Shape;3755;p78"/>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756" name="Google Shape;3756;p78"/>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3757" name="Google Shape;3757;p78"/>
          <p:cNvGrpSpPr/>
          <p:nvPr/>
        </p:nvGrpSpPr>
        <p:grpSpPr>
          <a:xfrm>
            <a:off x="5382621" y="12769363"/>
            <a:ext cx="3603005" cy="1502358"/>
            <a:chOff x="6796238" y="3158297"/>
            <a:chExt cx="1630319" cy="677257"/>
          </a:xfrm>
        </p:grpSpPr>
        <p:cxnSp>
          <p:nvCxnSpPr>
            <p:cNvPr id="3758" name="Google Shape;3758;p78"/>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3759" name="Google Shape;3759;p78"/>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3760" name="Google Shape;3760;p78"/>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3761" name="Google Shape;3761;p78"/>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3762" name="Google Shape;3762;p78"/>
            <p:cNvGrpSpPr/>
            <p:nvPr/>
          </p:nvGrpSpPr>
          <p:grpSpPr>
            <a:xfrm>
              <a:off x="6796238" y="3311904"/>
              <a:ext cx="1630319" cy="377697"/>
              <a:chOff x="6796238" y="3311904"/>
              <a:chExt cx="1630319" cy="377697"/>
            </a:xfrm>
          </p:grpSpPr>
          <p:sp>
            <p:nvSpPr>
              <p:cNvPr id="3763" name="Google Shape;3763;p78"/>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764" name="Google Shape;3764;p78"/>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765" name="Google Shape;3765;p78"/>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grpSp>
        <p:nvGrpSpPr>
          <p:cNvPr id="3766" name="Google Shape;3766;p78"/>
          <p:cNvGrpSpPr/>
          <p:nvPr/>
        </p:nvGrpSpPr>
        <p:grpSpPr>
          <a:xfrm>
            <a:off x="1329777" y="8288701"/>
            <a:ext cx="3087660" cy="3609125"/>
            <a:chOff x="1839112" y="2209163"/>
            <a:chExt cx="1918159" cy="2233784"/>
          </a:xfrm>
        </p:grpSpPr>
        <p:sp>
          <p:nvSpPr>
            <p:cNvPr id="3767" name="Google Shape;3767;p78"/>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768" name="Google Shape;3768;p78"/>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769" name="Google Shape;3769;p78"/>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cxnSp>
          <p:nvCxnSpPr>
            <p:cNvPr id="3770" name="Google Shape;3770;p78"/>
            <p:cNvCxnSpPr>
              <a:stCxn id="3767" idx="6"/>
              <a:endCxn id="3768" idx="2"/>
            </p:cNvCxnSpPr>
            <p:nvPr/>
          </p:nvCxnSpPr>
          <p:spPr>
            <a:xfrm>
              <a:off x="2414212" y="2496713"/>
              <a:ext cx="768000" cy="300"/>
            </a:xfrm>
            <a:prstGeom prst="bentConnector3">
              <a:avLst>
                <a:gd fmla="val 49997" name="adj1"/>
              </a:avLst>
            </a:prstGeom>
            <a:noFill/>
            <a:ln cap="flat" cmpd="sng" w="9525">
              <a:solidFill>
                <a:srgbClr val="325D79"/>
              </a:solidFill>
              <a:prstDash val="solid"/>
              <a:round/>
              <a:headEnd len="med" w="med" type="none"/>
              <a:tailEnd len="med" w="med" type="none"/>
            </a:ln>
          </p:spPr>
        </p:cxnSp>
        <p:cxnSp>
          <p:nvCxnSpPr>
            <p:cNvPr id="3771" name="Google Shape;3771;p78"/>
            <p:cNvCxnSpPr>
              <a:stCxn id="3768" idx="4"/>
              <a:endCxn id="3772"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3773" name="Google Shape;3773;p78"/>
            <p:cNvCxnSpPr>
              <a:stCxn id="3772" idx="6"/>
              <a:endCxn id="3769" idx="2"/>
            </p:cNvCxnSpPr>
            <p:nvPr/>
          </p:nvCxnSpPr>
          <p:spPr>
            <a:xfrm>
              <a:off x="2414212" y="3328316"/>
              <a:ext cx="768000" cy="300"/>
            </a:xfrm>
            <a:prstGeom prst="bentConnector3">
              <a:avLst>
                <a:gd fmla="val 49997" name="adj1"/>
              </a:avLst>
            </a:prstGeom>
            <a:noFill/>
            <a:ln cap="flat" cmpd="sng" w="9525">
              <a:solidFill>
                <a:srgbClr val="325D79"/>
              </a:solidFill>
              <a:prstDash val="solid"/>
              <a:round/>
              <a:headEnd len="med" w="med" type="none"/>
              <a:tailEnd len="med" w="med" type="none"/>
            </a:ln>
          </p:spPr>
        </p:cxnSp>
        <p:cxnSp>
          <p:nvCxnSpPr>
            <p:cNvPr id="3774" name="Google Shape;3774;p78"/>
            <p:cNvCxnSpPr>
              <a:stCxn id="3769" idx="4"/>
              <a:endCxn id="3775"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3772" name="Google Shape;3772;p78"/>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775" name="Google Shape;3775;p78"/>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776" name="Google Shape;3776;p78"/>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cxnSp>
          <p:nvCxnSpPr>
            <p:cNvPr id="3777" name="Google Shape;3777;p78"/>
            <p:cNvCxnSpPr>
              <a:endCxn id="3776"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3778" name="Google Shape;3778;p78"/>
          <p:cNvGrpSpPr/>
          <p:nvPr/>
        </p:nvGrpSpPr>
        <p:grpSpPr>
          <a:xfrm rot="5400000">
            <a:off x="2687917" y="13409820"/>
            <a:ext cx="371551" cy="3192130"/>
            <a:chOff x="4428249" y="1369375"/>
            <a:chExt cx="36905" cy="429569"/>
          </a:xfrm>
        </p:grpSpPr>
        <p:sp>
          <p:nvSpPr>
            <p:cNvPr id="3779" name="Google Shape;3779;p78"/>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sz="1000"/>
            </a:p>
          </p:txBody>
        </p:sp>
        <p:sp>
          <p:nvSpPr>
            <p:cNvPr id="3780" name="Google Shape;3780;p78"/>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781" name="Google Shape;3781;p78"/>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782" name="Google Shape;3782;p78"/>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783" name="Google Shape;3783;p78"/>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784" name="Google Shape;3784;p78"/>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785" name="Google Shape;3785;p78"/>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786" name="Google Shape;3786;p78"/>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787" name="Google Shape;3787;p78"/>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788" name="Google Shape;3788;p78"/>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789" name="Google Shape;3789;p78"/>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790" name="Google Shape;3790;p78"/>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791" name="Google Shape;3791;p78"/>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792" name="Google Shape;3792;p78"/>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793" name="Google Shape;3793;p78"/>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794" name="Google Shape;3794;p78"/>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795" name="Google Shape;3795;p78"/>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796" name="Google Shape;3796;p78"/>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797" name="Google Shape;3797;p78"/>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798" name="Google Shape;3798;p78"/>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799" name="Google Shape;3799;p78"/>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800" name="Google Shape;3800;p78"/>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801" name="Google Shape;3801;p78"/>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802" name="Google Shape;3802;p78"/>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803" name="Google Shape;3803;p78"/>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804" name="Google Shape;3804;p78"/>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805" name="Google Shape;3805;p78"/>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806" name="Google Shape;3806;p78"/>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807" name="Google Shape;3807;p78"/>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808" name="Google Shape;3808;p78"/>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809" name="Google Shape;3809;p78"/>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810" name="Google Shape;3810;p78"/>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3811" name="Google Shape;3811;p78"/>
          <p:cNvGrpSpPr/>
          <p:nvPr/>
        </p:nvGrpSpPr>
        <p:grpSpPr>
          <a:xfrm flipH="1" rot="10800000">
            <a:off x="1272687" y="12471588"/>
            <a:ext cx="3201263" cy="56183"/>
            <a:chOff x="219558" y="4738465"/>
            <a:chExt cx="5852400" cy="102300"/>
          </a:xfrm>
        </p:grpSpPr>
        <p:cxnSp>
          <p:nvCxnSpPr>
            <p:cNvPr id="3812" name="Google Shape;3812;p78"/>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3813" name="Google Shape;3813;p78"/>
            <p:cNvSpPr/>
            <p:nvPr/>
          </p:nvSpPr>
          <p:spPr>
            <a:xfrm>
              <a:off x="1200298" y="4738465"/>
              <a:ext cx="102300" cy="102300"/>
            </a:xfrm>
            <a:prstGeom prst="ellipse">
              <a:avLst/>
            </a:prstGeom>
            <a:solidFill>
              <a:srgbClr val="5F7D95"/>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814" name="Google Shape;3814;p78"/>
            <p:cNvSpPr/>
            <p:nvPr/>
          </p:nvSpPr>
          <p:spPr>
            <a:xfrm>
              <a:off x="2175146" y="4738465"/>
              <a:ext cx="102300" cy="102300"/>
            </a:xfrm>
            <a:prstGeom prst="ellipse">
              <a:avLst/>
            </a:prstGeom>
            <a:solidFill>
              <a:srgbClr val="5F7D95"/>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815" name="Google Shape;3815;p78"/>
            <p:cNvSpPr/>
            <p:nvPr/>
          </p:nvSpPr>
          <p:spPr>
            <a:xfrm>
              <a:off x="3040751" y="4738465"/>
              <a:ext cx="102300" cy="102300"/>
            </a:xfrm>
            <a:prstGeom prst="ellipse">
              <a:avLst/>
            </a:prstGeom>
            <a:solidFill>
              <a:srgbClr val="5F7D95"/>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816" name="Google Shape;3816;p78"/>
            <p:cNvSpPr/>
            <p:nvPr/>
          </p:nvSpPr>
          <p:spPr>
            <a:xfrm>
              <a:off x="4028157" y="4738465"/>
              <a:ext cx="102300" cy="102300"/>
            </a:xfrm>
            <a:prstGeom prst="ellipse">
              <a:avLst/>
            </a:prstGeom>
            <a:solidFill>
              <a:srgbClr val="5F7D95"/>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817" name="Google Shape;3817;p78"/>
            <p:cNvSpPr/>
            <p:nvPr/>
          </p:nvSpPr>
          <p:spPr>
            <a:xfrm>
              <a:off x="5040827" y="4738465"/>
              <a:ext cx="102300" cy="102300"/>
            </a:xfrm>
            <a:prstGeom prst="ellipse">
              <a:avLst/>
            </a:prstGeom>
            <a:solidFill>
              <a:srgbClr val="5F7D95"/>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3818" name="Google Shape;3818;p78"/>
          <p:cNvGrpSpPr/>
          <p:nvPr/>
        </p:nvGrpSpPr>
        <p:grpSpPr>
          <a:xfrm>
            <a:off x="1298931" y="13316688"/>
            <a:ext cx="3150941" cy="871945"/>
            <a:chOff x="5286284" y="2966544"/>
            <a:chExt cx="1396570" cy="385016"/>
          </a:xfrm>
        </p:grpSpPr>
        <p:cxnSp>
          <p:nvCxnSpPr>
            <p:cNvPr id="3819" name="Google Shape;3819;p78"/>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3820" name="Google Shape;3820;p78"/>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3821" name="Google Shape;3821;p78"/>
            <p:cNvGrpSpPr/>
            <p:nvPr/>
          </p:nvGrpSpPr>
          <p:grpSpPr>
            <a:xfrm>
              <a:off x="5287688" y="3173364"/>
              <a:ext cx="1395166" cy="74100"/>
              <a:chOff x="5287688" y="3173364"/>
              <a:chExt cx="1395166" cy="74100"/>
            </a:xfrm>
          </p:grpSpPr>
          <p:cxnSp>
            <p:nvCxnSpPr>
              <p:cNvPr id="3822" name="Google Shape;3822;p78"/>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3823" name="Google Shape;3823;p78"/>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3824" name="Google Shape;3824;p78"/>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3825" name="Google Shape;3825;p78"/>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3826" name="Google Shape;3826;p78"/>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3827" name="Google Shape;3827;p78"/>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3828" name="Google Shape;3828;p78"/>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3829" name="Google Shape;3829;p78"/>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3830" name="Google Shape;3830;p78"/>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3831" name="Google Shape;3831;p78"/>
          <p:cNvGrpSpPr/>
          <p:nvPr/>
        </p:nvGrpSpPr>
        <p:grpSpPr>
          <a:xfrm>
            <a:off x="5354091" y="11354691"/>
            <a:ext cx="3659860" cy="1251044"/>
            <a:chOff x="6894650" y="2574740"/>
            <a:chExt cx="1445100" cy="492111"/>
          </a:xfrm>
        </p:grpSpPr>
        <p:sp>
          <p:nvSpPr>
            <p:cNvPr id="3832" name="Google Shape;3832;p78"/>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833" name="Google Shape;3833;p78"/>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834" name="Google Shape;3834;p78"/>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835" name="Google Shape;3835;p78"/>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836" name="Google Shape;3836;p78"/>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cxnSp>
          <p:nvCxnSpPr>
            <p:cNvPr id="3837" name="Google Shape;3837;p78"/>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3838" name="Google Shape;3838;p78"/>
          <p:cNvGrpSpPr/>
          <p:nvPr/>
        </p:nvGrpSpPr>
        <p:grpSpPr>
          <a:xfrm>
            <a:off x="5398259" y="14467342"/>
            <a:ext cx="3571752" cy="1077330"/>
            <a:chOff x="6953919" y="3907920"/>
            <a:chExt cx="1377300" cy="475705"/>
          </a:xfrm>
        </p:grpSpPr>
        <p:cxnSp>
          <p:nvCxnSpPr>
            <p:cNvPr id="3839" name="Google Shape;3839;p78"/>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3840" name="Google Shape;3840;p78"/>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3841" name="Google Shape;3841;p78"/>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3842" name="Google Shape;3842;p78"/>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3843" name="Google Shape;3843;p78"/>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47" name="Shape 3847"/>
        <p:cNvGrpSpPr/>
        <p:nvPr/>
      </p:nvGrpSpPr>
      <p:grpSpPr>
        <a:xfrm>
          <a:off x="0" y="0"/>
          <a:ext cx="0" cy="0"/>
          <a:chOff x="0" y="0"/>
          <a:chExt cx="0" cy="0"/>
        </a:xfrm>
      </p:grpSpPr>
      <p:grpSp>
        <p:nvGrpSpPr>
          <p:cNvPr id="3848" name="Google Shape;3848;p79"/>
          <p:cNvGrpSpPr/>
          <p:nvPr/>
        </p:nvGrpSpPr>
        <p:grpSpPr>
          <a:xfrm>
            <a:off x="927125" y="12040948"/>
            <a:ext cx="3949203" cy="1693072"/>
            <a:chOff x="728925" y="3296613"/>
            <a:chExt cx="2390414" cy="1024800"/>
          </a:xfrm>
        </p:grpSpPr>
        <p:grpSp>
          <p:nvGrpSpPr>
            <p:cNvPr id="3849" name="Google Shape;3849;p79"/>
            <p:cNvGrpSpPr/>
            <p:nvPr/>
          </p:nvGrpSpPr>
          <p:grpSpPr>
            <a:xfrm>
              <a:off x="728925" y="3619800"/>
              <a:ext cx="2390414" cy="500893"/>
              <a:chOff x="728925" y="3619800"/>
              <a:chExt cx="2390414" cy="500893"/>
            </a:xfrm>
          </p:grpSpPr>
          <p:sp>
            <p:nvSpPr>
              <p:cNvPr id="3850" name="Google Shape;3850;p79"/>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3851" name="Google Shape;3851;p79"/>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3852" name="Google Shape;3852;p79"/>
            <p:cNvGrpSpPr/>
            <p:nvPr/>
          </p:nvGrpSpPr>
          <p:grpSpPr>
            <a:xfrm>
              <a:off x="1348050" y="3296613"/>
              <a:ext cx="1706152" cy="1024800"/>
              <a:chOff x="1348050" y="3296613"/>
              <a:chExt cx="1706152" cy="1024800"/>
            </a:xfrm>
          </p:grpSpPr>
          <p:sp>
            <p:nvSpPr>
              <p:cNvPr id="3853" name="Google Shape;3853;p79"/>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3854" name="Google Shape;3854;p79"/>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3855" name="Google Shape;3855;p79"/>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3856" name="Google Shape;3856;p79"/>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3857" name="Google Shape;3857;p79"/>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3858" name="Google Shape;3858;p79"/>
            <p:cNvGrpSpPr/>
            <p:nvPr/>
          </p:nvGrpSpPr>
          <p:grpSpPr>
            <a:xfrm>
              <a:off x="1455707" y="3654858"/>
              <a:ext cx="1491150" cy="417657"/>
              <a:chOff x="1455707" y="3654858"/>
              <a:chExt cx="1491150" cy="417657"/>
            </a:xfrm>
          </p:grpSpPr>
          <p:sp>
            <p:nvSpPr>
              <p:cNvPr id="3859" name="Google Shape;3859;p79"/>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9"/>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79"/>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79"/>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79"/>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79"/>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79"/>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79"/>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79"/>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79"/>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79"/>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79"/>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79"/>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79"/>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79"/>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79"/>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79"/>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79"/>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79"/>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79"/>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3879" name="Google Shape;3879;p79"/>
          <p:cNvGraphicFramePr/>
          <p:nvPr/>
        </p:nvGraphicFramePr>
        <p:xfrm>
          <a:off x="5465244" y="9549301"/>
          <a:ext cx="3000000" cy="3000000"/>
        </p:xfrm>
        <a:graphic>
          <a:graphicData uri="http://schemas.openxmlformats.org/drawingml/2006/table">
            <a:tbl>
              <a:tblPr>
                <a:noFill/>
                <a:tableStyleId>{C2E9845B-982D-4596-9D65-EBC9FC83E00A}</a:tableStyleId>
              </a:tblPr>
              <a:tblGrid>
                <a:gridCol w="973650"/>
                <a:gridCol w="973650"/>
                <a:gridCol w="973650"/>
                <a:gridCol w="973650"/>
              </a:tblGrid>
              <a:tr h="414375">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414375">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414375">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414375">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3880" name="Google Shape;3880;p79"/>
          <p:cNvGrpSpPr/>
          <p:nvPr/>
        </p:nvGrpSpPr>
        <p:grpSpPr>
          <a:xfrm>
            <a:off x="927125" y="4553908"/>
            <a:ext cx="4067774" cy="1657514"/>
            <a:chOff x="749309" y="1112739"/>
            <a:chExt cx="2371603" cy="976502"/>
          </a:xfrm>
        </p:grpSpPr>
        <p:grpSp>
          <p:nvGrpSpPr>
            <p:cNvPr id="3881" name="Google Shape;3881;p79"/>
            <p:cNvGrpSpPr/>
            <p:nvPr/>
          </p:nvGrpSpPr>
          <p:grpSpPr>
            <a:xfrm>
              <a:off x="1092126" y="1112739"/>
              <a:ext cx="2028786" cy="975464"/>
              <a:chOff x="1092126" y="1112739"/>
              <a:chExt cx="2028786" cy="975464"/>
            </a:xfrm>
          </p:grpSpPr>
          <p:sp>
            <p:nvSpPr>
              <p:cNvPr id="3882" name="Google Shape;3882;p79"/>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79"/>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79"/>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79"/>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79"/>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79"/>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79"/>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79"/>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79"/>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79"/>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79"/>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79"/>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79"/>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79"/>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79"/>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79"/>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79"/>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79"/>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79"/>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79"/>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79"/>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79"/>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79"/>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79"/>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6" name="Google Shape;3906;p79"/>
            <p:cNvGrpSpPr/>
            <p:nvPr/>
          </p:nvGrpSpPr>
          <p:grpSpPr>
            <a:xfrm>
              <a:off x="749309" y="1112739"/>
              <a:ext cx="314700" cy="975464"/>
              <a:chOff x="749309" y="1112739"/>
              <a:chExt cx="314700" cy="975464"/>
            </a:xfrm>
          </p:grpSpPr>
          <p:sp>
            <p:nvSpPr>
              <p:cNvPr id="3907" name="Google Shape;3907;p79"/>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79"/>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79"/>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79"/>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11" name="Google Shape;3911;p79"/>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79"/>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79"/>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79"/>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3915" name="Google Shape;3915;p79"/>
          <p:cNvGraphicFramePr/>
          <p:nvPr/>
        </p:nvGraphicFramePr>
        <p:xfrm>
          <a:off x="927125" y="7051563"/>
          <a:ext cx="3000000" cy="3000000"/>
        </p:xfrm>
        <a:graphic>
          <a:graphicData uri="http://schemas.openxmlformats.org/drawingml/2006/table">
            <a:tbl>
              <a:tblPr>
                <a:noFill/>
                <a:tableStyleId>{C2E9845B-982D-4596-9D65-EBC9FC83E00A}</a:tableStyleId>
              </a:tblPr>
              <a:tblGrid>
                <a:gridCol w="1016950"/>
                <a:gridCol w="1016950"/>
                <a:gridCol w="1016950"/>
                <a:gridCol w="1016950"/>
              </a:tblGrid>
              <a:tr h="552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552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552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3916" name="Google Shape;3916;p79"/>
          <p:cNvGraphicFramePr/>
          <p:nvPr/>
        </p:nvGraphicFramePr>
        <p:xfrm>
          <a:off x="927125" y="9549301"/>
          <a:ext cx="3000000" cy="3000000"/>
        </p:xfrm>
        <a:graphic>
          <a:graphicData uri="http://schemas.openxmlformats.org/drawingml/2006/table">
            <a:tbl>
              <a:tblPr>
                <a:noFill/>
                <a:tableStyleId>{C2E9845B-982D-4596-9D65-EBC9FC83E00A}</a:tableStyleId>
              </a:tblPr>
              <a:tblGrid>
                <a:gridCol w="1016950"/>
                <a:gridCol w="1016950"/>
                <a:gridCol w="1016950"/>
                <a:gridCol w="1016950"/>
              </a:tblGrid>
              <a:tr h="5525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552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552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3917" name="Google Shape;3917;p79"/>
          <p:cNvGrpSpPr/>
          <p:nvPr/>
        </p:nvGrpSpPr>
        <p:grpSpPr>
          <a:xfrm>
            <a:off x="5465266" y="12041013"/>
            <a:ext cx="3894609" cy="1693100"/>
            <a:chOff x="3358399" y="3285485"/>
            <a:chExt cx="2363377" cy="1047062"/>
          </a:xfrm>
        </p:grpSpPr>
        <p:grpSp>
          <p:nvGrpSpPr>
            <p:cNvPr id="3918" name="Google Shape;3918;p79"/>
            <p:cNvGrpSpPr/>
            <p:nvPr/>
          </p:nvGrpSpPr>
          <p:grpSpPr>
            <a:xfrm>
              <a:off x="3358412" y="3285485"/>
              <a:ext cx="2363244" cy="139500"/>
              <a:chOff x="3358412" y="3285485"/>
              <a:chExt cx="2363244" cy="139500"/>
            </a:xfrm>
          </p:grpSpPr>
          <p:sp>
            <p:nvSpPr>
              <p:cNvPr id="3919" name="Google Shape;3919;p79"/>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79"/>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79"/>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79"/>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79"/>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4" name="Google Shape;3924;p79"/>
            <p:cNvGrpSpPr/>
            <p:nvPr/>
          </p:nvGrpSpPr>
          <p:grpSpPr>
            <a:xfrm>
              <a:off x="3358412" y="3466996"/>
              <a:ext cx="2363244" cy="139500"/>
              <a:chOff x="3358412" y="3466996"/>
              <a:chExt cx="2363244" cy="139500"/>
            </a:xfrm>
          </p:grpSpPr>
          <p:sp>
            <p:nvSpPr>
              <p:cNvPr id="3925" name="Google Shape;3925;p79"/>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79"/>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79"/>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79"/>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79"/>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0" name="Google Shape;3930;p79"/>
            <p:cNvGrpSpPr/>
            <p:nvPr/>
          </p:nvGrpSpPr>
          <p:grpSpPr>
            <a:xfrm>
              <a:off x="3358412" y="3648507"/>
              <a:ext cx="2363244" cy="139500"/>
              <a:chOff x="3358412" y="3648507"/>
              <a:chExt cx="2363244" cy="139500"/>
            </a:xfrm>
          </p:grpSpPr>
          <p:sp>
            <p:nvSpPr>
              <p:cNvPr id="3931" name="Google Shape;3931;p79"/>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79"/>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79"/>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79"/>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79"/>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6" name="Google Shape;3936;p79"/>
            <p:cNvGrpSpPr/>
            <p:nvPr/>
          </p:nvGrpSpPr>
          <p:grpSpPr>
            <a:xfrm>
              <a:off x="3358412" y="3830018"/>
              <a:ext cx="2363244" cy="139500"/>
              <a:chOff x="3358412" y="3830018"/>
              <a:chExt cx="2363244" cy="139500"/>
            </a:xfrm>
          </p:grpSpPr>
          <p:sp>
            <p:nvSpPr>
              <p:cNvPr id="3937" name="Google Shape;3937;p79"/>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79"/>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79"/>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79"/>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79"/>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2" name="Google Shape;3942;p79"/>
            <p:cNvGrpSpPr/>
            <p:nvPr/>
          </p:nvGrpSpPr>
          <p:grpSpPr>
            <a:xfrm>
              <a:off x="3358399" y="4011514"/>
              <a:ext cx="2363377" cy="139537"/>
              <a:chOff x="3294800" y="4134603"/>
              <a:chExt cx="2638876" cy="152400"/>
            </a:xfrm>
          </p:grpSpPr>
          <p:sp>
            <p:nvSpPr>
              <p:cNvPr id="3943" name="Google Shape;3943;p79"/>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79"/>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79"/>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79"/>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79"/>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8" name="Google Shape;3948;p79"/>
            <p:cNvGrpSpPr/>
            <p:nvPr/>
          </p:nvGrpSpPr>
          <p:grpSpPr>
            <a:xfrm>
              <a:off x="3358399" y="4193010"/>
              <a:ext cx="2363377" cy="139537"/>
              <a:chOff x="3294800" y="4134603"/>
              <a:chExt cx="2638876" cy="152400"/>
            </a:xfrm>
          </p:grpSpPr>
          <p:sp>
            <p:nvSpPr>
              <p:cNvPr id="3949" name="Google Shape;3949;p79"/>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79"/>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79"/>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79"/>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79"/>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3954" name="Google Shape;3954;p79"/>
          <p:cNvGraphicFramePr/>
          <p:nvPr/>
        </p:nvGraphicFramePr>
        <p:xfrm>
          <a:off x="5465244" y="7051563"/>
          <a:ext cx="3000000" cy="3000000"/>
        </p:xfrm>
        <a:graphic>
          <a:graphicData uri="http://schemas.openxmlformats.org/drawingml/2006/table">
            <a:tbl>
              <a:tblPr>
                <a:noFill/>
                <a:tableStyleId>{C2E9845B-982D-4596-9D65-EBC9FC83E00A}</a:tableStyleId>
              </a:tblPr>
              <a:tblGrid>
                <a:gridCol w="973650"/>
                <a:gridCol w="973650"/>
                <a:gridCol w="973650"/>
                <a:gridCol w="973650"/>
              </a:tblGrid>
              <a:tr h="552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55250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55250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3955" name="Google Shape;3955;p79"/>
          <p:cNvGrpSpPr/>
          <p:nvPr/>
        </p:nvGrpSpPr>
        <p:grpSpPr>
          <a:xfrm>
            <a:off x="2326527" y="10328714"/>
            <a:ext cx="2108020" cy="98690"/>
            <a:chOff x="3558802" y="4011427"/>
            <a:chExt cx="1866000" cy="111300"/>
          </a:xfrm>
        </p:grpSpPr>
        <p:sp>
          <p:nvSpPr>
            <p:cNvPr id="3956" name="Google Shape;3956;p79"/>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79"/>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8" name="Google Shape;3958;p79"/>
          <p:cNvGrpSpPr/>
          <p:nvPr/>
        </p:nvGrpSpPr>
        <p:grpSpPr>
          <a:xfrm>
            <a:off x="2640376" y="10860973"/>
            <a:ext cx="1480298" cy="98690"/>
            <a:chOff x="3558802" y="4011427"/>
            <a:chExt cx="1866000" cy="111300"/>
          </a:xfrm>
        </p:grpSpPr>
        <p:sp>
          <p:nvSpPr>
            <p:cNvPr id="3959" name="Google Shape;3959;p79"/>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79"/>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1" name="Google Shape;3961;p79"/>
          <p:cNvGrpSpPr/>
          <p:nvPr/>
        </p:nvGrpSpPr>
        <p:grpSpPr>
          <a:xfrm>
            <a:off x="5465244" y="4553887"/>
            <a:ext cx="3894616" cy="1657477"/>
            <a:chOff x="3292400" y="1193188"/>
            <a:chExt cx="2615240" cy="1131075"/>
          </a:xfrm>
        </p:grpSpPr>
        <p:sp>
          <p:nvSpPr>
            <p:cNvPr id="3962" name="Google Shape;3962;p79"/>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3963" name="Google Shape;3963;p79"/>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3964" name="Google Shape;3964;p79"/>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3965" name="Google Shape;3965;p79"/>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3966" name="Google Shape;3966;p79"/>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3967" name="Google Shape;3967;p79"/>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3968" name="Google Shape;3968;p79"/>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3969" name="Google Shape;3969;p79"/>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3970" name="Google Shape;3970;p79"/>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3971" name="Google Shape;3971;p79"/>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3972" name="Google Shape;3972;p79"/>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3973" name="Google Shape;3973;p79"/>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3974" name="Google Shape;3974;p79"/>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3975" name="Google Shape;3975;p79"/>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3976" name="Google Shape;3976;p79"/>
            <p:cNvGrpSpPr/>
            <p:nvPr/>
          </p:nvGrpSpPr>
          <p:grpSpPr>
            <a:xfrm>
              <a:off x="3748438" y="1378608"/>
              <a:ext cx="2159202" cy="903971"/>
              <a:chOff x="1683525" y="2179850"/>
              <a:chExt cx="4519050" cy="2134525"/>
            </a:xfrm>
          </p:grpSpPr>
          <p:sp>
            <p:nvSpPr>
              <p:cNvPr id="3977" name="Google Shape;3977;p79"/>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3978" name="Google Shape;3978;p79"/>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3979" name="Google Shape;3979;p79"/>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3980" name="Google Shape;3980;p79"/>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3981" name="Google Shape;3981;p79"/>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3982" name="Google Shape;3982;p79"/>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3983" name="Google Shape;3983;p79"/>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3984" name="Google Shape;3984;p79"/>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3985" name="Google Shape;3985;p79"/>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3986" name="Google Shape;3986;p79"/>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3987" name="Google Shape;3987;p79"/>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3988" name="Google Shape;3988;p79"/>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92" name="Shape 3992"/>
        <p:cNvGrpSpPr/>
        <p:nvPr/>
      </p:nvGrpSpPr>
      <p:grpSpPr>
        <a:xfrm>
          <a:off x="0" y="0"/>
          <a:ext cx="0" cy="0"/>
          <a:chOff x="0" y="0"/>
          <a:chExt cx="0" cy="0"/>
        </a:xfrm>
      </p:grpSpPr>
      <p:grpSp>
        <p:nvGrpSpPr>
          <p:cNvPr id="3993" name="Google Shape;3993;p80"/>
          <p:cNvGrpSpPr/>
          <p:nvPr/>
        </p:nvGrpSpPr>
        <p:grpSpPr>
          <a:xfrm>
            <a:off x="1375974" y="4347909"/>
            <a:ext cx="1385924" cy="1333128"/>
            <a:chOff x="2657744" y="2337745"/>
            <a:chExt cx="832987" cy="798137"/>
          </a:xfrm>
        </p:grpSpPr>
        <p:sp>
          <p:nvSpPr>
            <p:cNvPr id="3994" name="Google Shape;3994;p80"/>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995" name="Google Shape;3995;p80"/>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996" name="Google Shape;3996;p80"/>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997" name="Google Shape;3997;p80"/>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998" name="Google Shape;3998;p80"/>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3999" name="Google Shape;3999;p80"/>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000" name="Google Shape;4000;p80"/>
          <p:cNvGrpSpPr/>
          <p:nvPr/>
        </p:nvGrpSpPr>
        <p:grpSpPr>
          <a:xfrm>
            <a:off x="5944866" y="4353704"/>
            <a:ext cx="1247360" cy="1321583"/>
            <a:chOff x="3398134" y="2057755"/>
            <a:chExt cx="704087" cy="743130"/>
          </a:xfrm>
        </p:grpSpPr>
        <p:grpSp>
          <p:nvGrpSpPr>
            <p:cNvPr id="4001" name="Google Shape;4001;p80"/>
            <p:cNvGrpSpPr/>
            <p:nvPr/>
          </p:nvGrpSpPr>
          <p:grpSpPr>
            <a:xfrm>
              <a:off x="3398134" y="2290183"/>
              <a:ext cx="315300" cy="219900"/>
              <a:chOff x="3398134" y="2290183"/>
              <a:chExt cx="315300" cy="219900"/>
            </a:xfrm>
          </p:grpSpPr>
          <p:sp>
            <p:nvSpPr>
              <p:cNvPr id="4002" name="Google Shape;4002;p80"/>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24175" lIns="48375" spcFirstLastPara="1" rIns="48375" wrap="square" tIns="24175">
                <a:noAutofit/>
              </a:bodyPr>
              <a:lstStyle/>
              <a:p>
                <a:pPr indent="0" lvl="0" marL="0" marR="0" rtl="0" algn="ctr">
                  <a:spcBef>
                    <a:spcPts val="0"/>
                  </a:spcBef>
                  <a:spcAft>
                    <a:spcPts val="0"/>
                  </a:spcAft>
                  <a:buNone/>
                </a:pPr>
                <a:r>
                  <a:t/>
                </a:r>
                <a:endParaRPr b="0" i="0" sz="1000" u="none" cap="none" strike="noStrike">
                  <a:solidFill>
                    <a:srgbClr val="00C3B1"/>
                  </a:solidFill>
                  <a:latin typeface="Calibri"/>
                  <a:ea typeface="Calibri"/>
                  <a:cs typeface="Calibri"/>
                  <a:sym typeface="Calibri"/>
                </a:endParaRPr>
              </a:p>
            </p:txBody>
          </p:sp>
          <p:cxnSp>
            <p:nvCxnSpPr>
              <p:cNvPr id="4003" name="Google Shape;4003;p80"/>
              <p:cNvCxnSpPr>
                <a:stCxn id="4002"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4004" name="Google Shape;4004;p80"/>
            <p:cNvGrpSpPr/>
            <p:nvPr/>
          </p:nvGrpSpPr>
          <p:grpSpPr>
            <a:xfrm>
              <a:off x="3547823" y="2467358"/>
              <a:ext cx="219900" cy="333527"/>
              <a:chOff x="3547823" y="2467358"/>
              <a:chExt cx="219900" cy="333527"/>
            </a:xfrm>
          </p:grpSpPr>
          <p:sp>
            <p:nvSpPr>
              <p:cNvPr id="4005" name="Google Shape;4005;p80"/>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24175" lIns="48375" spcFirstLastPara="1" rIns="48375" wrap="square" tIns="24175">
                <a:noAutofit/>
              </a:bodyPr>
              <a:lstStyle/>
              <a:p>
                <a:pPr indent="0" lvl="0" marL="0" marR="0" rtl="0" algn="ctr">
                  <a:spcBef>
                    <a:spcPts val="0"/>
                  </a:spcBef>
                  <a:spcAft>
                    <a:spcPts val="0"/>
                  </a:spcAft>
                  <a:buNone/>
                </a:pPr>
                <a:r>
                  <a:t/>
                </a:r>
                <a:endParaRPr b="0" i="0" sz="1000" u="none" cap="none" strike="noStrike">
                  <a:solidFill>
                    <a:srgbClr val="00C3B1"/>
                  </a:solidFill>
                  <a:latin typeface="Calibri"/>
                  <a:ea typeface="Calibri"/>
                  <a:cs typeface="Calibri"/>
                  <a:sym typeface="Calibri"/>
                </a:endParaRPr>
              </a:p>
            </p:txBody>
          </p:sp>
          <p:cxnSp>
            <p:nvCxnSpPr>
              <p:cNvPr id="4006" name="Google Shape;4006;p80"/>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4007" name="Google Shape;4007;p80"/>
            <p:cNvGrpSpPr/>
            <p:nvPr/>
          </p:nvGrpSpPr>
          <p:grpSpPr>
            <a:xfrm>
              <a:off x="3734138" y="2467358"/>
              <a:ext cx="219900" cy="333527"/>
              <a:chOff x="3734138" y="2467358"/>
              <a:chExt cx="219900" cy="333527"/>
            </a:xfrm>
          </p:grpSpPr>
          <p:sp>
            <p:nvSpPr>
              <p:cNvPr id="4008" name="Google Shape;4008;p80"/>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24175" lIns="48375" spcFirstLastPara="1" rIns="48375" wrap="square" tIns="24175">
                <a:noAutofit/>
              </a:bodyPr>
              <a:lstStyle/>
              <a:p>
                <a:pPr indent="0" lvl="0" marL="0" marR="0" rtl="0" algn="ctr">
                  <a:spcBef>
                    <a:spcPts val="0"/>
                  </a:spcBef>
                  <a:spcAft>
                    <a:spcPts val="0"/>
                  </a:spcAft>
                  <a:buNone/>
                </a:pPr>
                <a:r>
                  <a:t/>
                </a:r>
                <a:endParaRPr b="0" i="0" sz="1000" u="none" cap="none" strike="noStrike">
                  <a:solidFill>
                    <a:srgbClr val="00C3B1"/>
                  </a:solidFill>
                  <a:latin typeface="Calibri"/>
                  <a:ea typeface="Calibri"/>
                  <a:cs typeface="Calibri"/>
                  <a:sym typeface="Calibri"/>
                </a:endParaRPr>
              </a:p>
            </p:txBody>
          </p:sp>
          <p:cxnSp>
            <p:nvCxnSpPr>
              <p:cNvPr id="4009" name="Google Shape;4009;p80"/>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4010" name="Google Shape;4010;p80"/>
            <p:cNvGrpSpPr/>
            <p:nvPr/>
          </p:nvGrpSpPr>
          <p:grpSpPr>
            <a:xfrm>
              <a:off x="3787560" y="2288011"/>
              <a:ext cx="314661" cy="219900"/>
              <a:chOff x="3787560" y="2288011"/>
              <a:chExt cx="314661" cy="219900"/>
            </a:xfrm>
          </p:grpSpPr>
          <p:sp>
            <p:nvSpPr>
              <p:cNvPr id="4011" name="Google Shape;4011;p80"/>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24175" lIns="48375" spcFirstLastPara="1" rIns="48375" wrap="square" tIns="24175">
                <a:noAutofit/>
              </a:bodyPr>
              <a:lstStyle/>
              <a:p>
                <a:pPr indent="0" lvl="0" marL="0" marR="0" rtl="0" algn="ctr">
                  <a:spcBef>
                    <a:spcPts val="0"/>
                  </a:spcBef>
                  <a:spcAft>
                    <a:spcPts val="0"/>
                  </a:spcAft>
                  <a:buNone/>
                </a:pPr>
                <a:r>
                  <a:t/>
                </a:r>
                <a:endParaRPr b="0" i="0" sz="1000" u="none" cap="none" strike="noStrike">
                  <a:solidFill>
                    <a:srgbClr val="00C3B1"/>
                  </a:solidFill>
                  <a:latin typeface="Calibri"/>
                  <a:ea typeface="Calibri"/>
                  <a:cs typeface="Calibri"/>
                  <a:sym typeface="Calibri"/>
                </a:endParaRPr>
              </a:p>
            </p:txBody>
          </p:sp>
          <p:cxnSp>
            <p:nvCxnSpPr>
              <p:cNvPr id="4012" name="Google Shape;4012;p80"/>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4013" name="Google Shape;4013;p80"/>
            <p:cNvGrpSpPr/>
            <p:nvPr/>
          </p:nvGrpSpPr>
          <p:grpSpPr>
            <a:xfrm>
              <a:off x="3637290" y="2057755"/>
              <a:ext cx="219900" cy="335499"/>
              <a:chOff x="3637290" y="2057755"/>
              <a:chExt cx="219900" cy="335499"/>
            </a:xfrm>
          </p:grpSpPr>
          <p:sp>
            <p:nvSpPr>
              <p:cNvPr id="4014" name="Google Shape;4014;p80"/>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24175" lIns="48375" spcFirstLastPara="1" rIns="48375" wrap="square" tIns="24175">
                <a:noAutofit/>
              </a:bodyPr>
              <a:lstStyle/>
              <a:p>
                <a:pPr indent="0" lvl="0" marL="0" marR="0" rtl="0" algn="ctr">
                  <a:spcBef>
                    <a:spcPts val="0"/>
                  </a:spcBef>
                  <a:spcAft>
                    <a:spcPts val="0"/>
                  </a:spcAft>
                  <a:buNone/>
                </a:pPr>
                <a:r>
                  <a:t/>
                </a:r>
                <a:endParaRPr b="0" i="0" sz="1000" u="none" cap="none" strike="noStrike">
                  <a:solidFill>
                    <a:srgbClr val="FFFFFF"/>
                  </a:solidFill>
                  <a:latin typeface="Calibri"/>
                  <a:ea typeface="Calibri"/>
                  <a:cs typeface="Calibri"/>
                  <a:sym typeface="Calibri"/>
                </a:endParaRPr>
              </a:p>
            </p:txBody>
          </p:sp>
          <p:cxnSp>
            <p:nvCxnSpPr>
              <p:cNvPr id="4015" name="Google Shape;4015;p80"/>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4016" name="Google Shape;4016;p80"/>
          <p:cNvGrpSpPr/>
          <p:nvPr/>
        </p:nvGrpSpPr>
        <p:grpSpPr>
          <a:xfrm>
            <a:off x="7634286" y="2743496"/>
            <a:ext cx="1296568" cy="1435448"/>
            <a:chOff x="4206459" y="1191441"/>
            <a:chExt cx="712557" cy="785901"/>
          </a:xfrm>
        </p:grpSpPr>
        <p:sp>
          <p:nvSpPr>
            <p:cNvPr id="4017" name="Google Shape;4017;p80"/>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18" name="Google Shape;4018;p80"/>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19" name="Google Shape;4019;p80"/>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20" name="Google Shape;4020;p80"/>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nvGrpSpPr>
            <p:cNvPr id="4021" name="Google Shape;4021;p80"/>
            <p:cNvGrpSpPr/>
            <p:nvPr/>
          </p:nvGrpSpPr>
          <p:grpSpPr>
            <a:xfrm>
              <a:off x="4644280" y="1290523"/>
              <a:ext cx="143716" cy="29463"/>
              <a:chOff x="4644280" y="1290523"/>
              <a:chExt cx="143716" cy="29463"/>
            </a:xfrm>
          </p:grpSpPr>
          <p:sp>
            <p:nvSpPr>
              <p:cNvPr id="4022" name="Google Shape;4022;p80"/>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23" name="Google Shape;4023;p80"/>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24" name="Google Shape;4024;p80"/>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25" name="Google Shape;4025;p80"/>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026" name="Google Shape;4026;p80"/>
            <p:cNvGrpSpPr/>
            <p:nvPr/>
          </p:nvGrpSpPr>
          <p:grpSpPr>
            <a:xfrm>
              <a:off x="4356567" y="1191441"/>
              <a:ext cx="143690" cy="29488"/>
              <a:chOff x="4356567" y="1191441"/>
              <a:chExt cx="143690" cy="29488"/>
            </a:xfrm>
          </p:grpSpPr>
          <p:sp>
            <p:nvSpPr>
              <p:cNvPr id="4027" name="Google Shape;4027;p80"/>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28" name="Google Shape;4028;p80"/>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29" name="Google Shape;4029;p80"/>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30" name="Google Shape;4030;p80"/>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031" name="Google Shape;4031;p80"/>
            <p:cNvGrpSpPr/>
            <p:nvPr/>
          </p:nvGrpSpPr>
          <p:grpSpPr>
            <a:xfrm>
              <a:off x="4339009" y="1863727"/>
              <a:ext cx="143703" cy="29476"/>
              <a:chOff x="4339009" y="1863727"/>
              <a:chExt cx="143703" cy="29476"/>
            </a:xfrm>
          </p:grpSpPr>
          <p:sp>
            <p:nvSpPr>
              <p:cNvPr id="4032" name="Google Shape;4032;p80"/>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33" name="Google Shape;4033;p80"/>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34" name="Google Shape;4034;p80"/>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35" name="Google Shape;4035;p80"/>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036" name="Google Shape;4036;p80"/>
            <p:cNvGrpSpPr/>
            <p:nvPr/>
          </p:nvGrpSpPr>
          <p:grpSpPr>
            <a:xfrm>
              <a:off x="4206459" y="1607315"/>
              <a:ext cx="29539" cy="142899"/>
              <a:chOff x="4206459" y="1607315"/>
              <a:chExt cx="29539" cy="142899"/>
            </a:xfrm>
          </p:grpSpPr>
          <p:sp>
            <p:nvSpPr>
              <p:cNvPr id="4037" name="Google Shape;4037;p80"/>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38" name="Google Shape;4038;p80"/>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39" name="Google Shape;4039;p80"/>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40" name="Google Shape;4040;p80"/>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sp>
          <p:nvSpPr>
            <p:cNvPr id="4041" name="Google Shape;4041;p80"/>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42" name="Google Shape;4042;p80"/>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43" name="Google Shape;4043;p80"/>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44" name="Google Shape;4044;p80"/>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nvGrpSpPr>
            <p:cNvPr id="4045" name="Google Shape;4045;p80"/>
            <p:cNvGrpSpPr/>
            <p:nvPr/>
          </p:nvGrpSpPr>
          <p:grpSpPr>
            <a:xfrm>
              <a:off x="4889463" y="1423737"/>
              <a:ext cx="29552" cy="142899"/>
              <a:chOff x="4889463" y="1423737"/>
              <a:chExt cx="29552" cy="142899"/>
            </a:xfrm>
          </p:grpSpPr>
          <p:sp>
            <p:nvSpPr>
              <p:cNvPr id="4046" name="Google Shape;4046;p80"/>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47" name="Google Shape;4047;p80"/>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48" name="Google Shape;4048;p80"/>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49" name="Google Shape;4049;p80"/>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050" name="Google Shape;4050;p80"/>
            <p:cNvGrpSpPr/>
            <p:nvPr/>
          </p:nvGrpSpPr>
          <p:grpSpPr>
            <a:xfrm>
              <a:off x="4771663" y="1876896"/>
              <a:ext cx="108651" cy="100447"/>
              <a:chOff x="4771663" y="1876896"/>
              <a:chExt cx="108651" cy="100447"/>
            </a:xfrm>
          </p:grpSpPr>
          <p:sp>
            <p:nvSpPr>
              <p:cNvPr id="4051" name="Google Shape;4051;p80"/>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52" name="Google Shape;4052;p80"/>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53" name="Google Shape;4053;p80"/>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54" name="Google Shape;4054;p80"/>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grpSp>
        <p:nvGrpSpPr>
          <p:cNvPr id="4055" name="Google Shape;4055;p80"/>
          <p:cNvGrpSpPr/>
          <p:nvPr/>
        </p:nvGrpSpPr>
        <p:grpSpPr>
          <a:xfrm>
            <a:off x="7490856" y="4356503"/>
            <a:ext cx="1439777" cy="1315649"/>
            <a:chOff x="267375" y="1071875"/>
            <a:chExt cx="470500" cy="428550"/>
          </a:xfrm>
        </p:grpSpPr>
        <p:sp>
          <p:nvSpPr>
            <p:cNvPr id="4056" name="Google Shape;4056;p80"/>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57" name="Google Shape;4057;p80"/>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58" name="Google Shape;4058;p80"/>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59" name="Google Shape;4059;p80"/>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60" name="Google Shape;4060;p80"/>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61" name="Google Shape;4061;p80"/>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62" name="Google Shape;4062;p80"/>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63" name="Google Shape;4063;p80"/>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064" name="Google Shape;4064;p80"/>
          <p:cNvGrpSpPr/>
          <p:nvPr/>
        </p:nvGrpSpPr>
        <p:grpSpPr>
          <a:xfrm>
            <a:off x="5805316" y="2743142"/>
            <a:ext cx="1447488" cy="1349269"/>
            <a:chOff x="3348603" y="1236445"/>
            <a:chExt cx="749256" cy="695894"/>
          </a:xfrm>
        </p:grpSpPr>
        <p:grpSp>
          <p:nvGrpSpPr>
            <p:cNvPr id="4065" name="Google Shape;4065;p80"/>
            <p:cNvGrpSpPr/>
            <p:nvPr/>
          </p:nvGrpSpPr>
          <p:grpSpPr>
            <a:xfrm>
              <a:off x="3583779" y="1236445"/>
              <a:ext cx="293795" cy="285811"/>
              <a:chOff x="3750225" y="1774000"/>
              <a:chExt cx="149575" cy="145525"/>
            </a:xfrm>
          </p:grpSpPr>
          <p:sp>
            <p:nvSpPr>
              <p:cNvPr id="4066" name="Google Shape;4066;p80"/>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67" name="Google Shape;4067;p80"/>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068" name="Google Shape;4068;p80"/>
            <p:cNvGrpSpPr/>
            <p:nvPr/>
          </p:nvGrpSpPr>
          <p:grpSpPr>
            <a:xfrm>
              <a:off x="3775534" y="1462599"/>
              <a:ext cx="322325" cy="285958"/>
              <a:chOff x="3847850" y="1889150"/>
              <a:chExt cx="164100" cy="145600"/>
            </a:xfrm>
          </p:grpSpPr>
          <p:sp>
            <p:nvSpPr>
              <p:cNvPr id="4069" name="Google Shape;4069;p80"/>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70" name="Google Shape;4070;p80"/>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071" name="Google Shape;4071;p80"/>
            <p:cNvGrpSpPr/>
            <p:nvPr/>
          </p:nvGrpSpPr>
          <p:grpSpPr>
            <a:xfrm>
              <a:off x="3545329" y="1646528"/>
              <a:ext cx="293746" cy="285811"/>
              <a:chOff x="3730650" y="1982800"/>
              <a:chExt cx="149550" cy="145525"/>
            </a:xfrm>
          </p:grpSpPr>
          <p:sp>
            <p:nvSpPr>
              <p:cNvPr id="4072" name="Google Shape;4072;p80"/>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73" name="Google Shape;4073;p80"/>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074" name="Google Shape;4074;p80"/>
            <p:cNvGrpSpPr/>
            <p:nvPr/>
          </p:nvGrpSpPr>
          <p:grpSpPr>
            <a:xfrm>
              <a:off x="3348603" y="1415046"/>
              <a:ext cx="294384" cy="284387"/>
              <a:chOff x="3630494" y="1864938"/>
              <a:chExt cx="149875" cy="144800"/>
            </a:xfrm>
          </p:grpSpPr>
          <p:sp>
            <p:nvSpPr>
              <p:cNvPr id="4075" name="Google Shape;4075;p80"/>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76" name="Google Shape;4076;p80"/>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grpSp>
        <p:nvGrpSpPr>
          <p:cNvPr id="4077" name="Google Shape;4077;p80"/>
          <p:cNvGrpSpPr/>
          <p:nvPr/>
        </p:nvGrpSpPr>
        <p:grpSpPr>
          <a:xfrm>
            <a:off x="4468059" y="4363923"/>
            <a:ext cx="1296542" cy="1301128"/>
            <a:chOff x="2559249" y="2069323"/>
            <a:chExt cx="685566" cy="685634"/>
          </a:xfrm>
        </p:grpSpPr>
        <p:sp>
          <p:nvSpPr>
            <p:cNvPr id="4078" name="Google Shape;4078;p80"/>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79" name="Google Shape;4079;p80"/>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80" name="Google Shape;4080;p80"/>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81" name="Google Shape;4081;p80"/>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82" name="Google Shape;4082;p80"/>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83" name="Google Shape;4083;p80"/>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84" name="Google Shape;4084;p80"/>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85" name="Google Shape;4085;p80"/>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86" name="Google Shape;4086;p80"/>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87" name="Google Shape;4087;p80"/>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88" name="Google Shape;4088;p80"/>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89" name="Google Shape;4089;p80"/>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90" name="Google Shape;4090;p80"/>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091" name="Google Shape;4091;p80"/>
          <p:cNvGrpSpPr/>
          <p:nvPr/>
        </p:nvGrpSpPr>
        <p:grpSpPr>
          <a:xfrm>
            <a:off x="1352873" y="2743356"/>
            <a:ext cx="1607296" cy="1415064"/>
            <a:chOff x="649648" y="271400"/>
            <a:chExt cx="6215377" cy="5455143"/>
          </a:xfrm>
        </p:grpSpPr>
        <p:sp>
          <p:nvSpPr>
            <p:cNvPr id="4092" name="Google Shape;4092;p80"/>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93" name="Google Shape;4093;p80"/>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94" name="Google Shape;4094;p80"/>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95" name="Google Shape;4095;p80"/>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96" name="Google Shape;4096;p80"/>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97" name="Google Shape;4097;p80"/>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98" name="Google Shape;4098;p80"/>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099" name="Google Shape;4099;p80"/>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100" name="Google Shape;4100;p80"/>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101" name="Google Shape;4101;p80"/>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102" name="Google Shape;4102;p80"/>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103" name="Google Shape;4103;p80"/>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104" name="Google Shape;4104;p80"/>
          <p:cNvGrpSpPr/>
          <p:nvPr/>
        </p:nvGrpSpPr>
        <p:grpSpPr>
          <a:xfrm>
            <a:off x="4279397" y="2743567"/>
            <a:ext cx="1396911" cy="1489539"/>
            <a:chOff x="2499700" y="1135950"/>
            <a:chExt cx="732402" cy="777990"/>
          </a:xfrm>
        </p:grpSpPr>
        <p:grpSp>
          <p:nvGrpSpPr>
            <p:cNvPr id="4105" name="Google Shape;4105;p80"/>
            <p:cNvGrpSpPr/>
            <p:nvPr/>
          </p:nvGrpSpPr>
          <p:grpSpPr>
            <a:xfrm>
              <a:off x="2499700" y="1135950"/>
              <a:ext cx="732402" cy="694705"/>
              <a:chOff x="2499700" y="1135950"/>
              <a:chExt cx="732402" cy="694705"/>
            </a:xfrm>
          </p:grpSpPr>
          <p:sp>
            <p:nvSpPr>
              <p:cNvPr id="4106" name="Google Shape;4106;p80"/>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sz="1000"/>
              </a:p>
            </p:txBody>
          </p:sp>
          <p:sp>
            <p:nvSpPr>
              <p:cNvPr id="4107" name="Google Shape;4107;p80"/>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108" name="Google Shape;4108;p80"/>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109" name="Google Shape;4109;p80"/>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110" name="Google Shape;4110;p80"/>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111" name="Google Shape;4111;p80"/>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112" name="Google Shape;4112;p80"/>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113" name="Google Shape;4113;p80"/>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114" name="Google Shape;4114;p80"/>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115" name="Google Shape;4115;p80"/>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116" name="Google Shape;4116;p80"/>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117" name="Google Shape;4117;p80"/>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118" name="Google Shape;4118;p80"/>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119" name="Google Shape;4119;p80"/>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120" name="Google Shape;4120;p80"/>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121" name="Google Shape;4121;p80"/>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122" name="Google Shape;4122;p80"/>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123" name="Google Shape;4123;p80"/>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sz="1000"/>
              </a:p>
            </p:txBody>
          </p:sp>
          <p:sp>
            <p:nvSpPr>
              <p:cNvPr id="4124" name="Google Shape;4124;p80"/>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125" name="Google Shape;4125;p80"/>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126" name="Google Shape;4126;p80"/>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127" name="Google Shape;4127;p80"/>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128" name="Google Shape;4128;p80"/>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129" name="Google Shape;4129;p80"/>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130" name="Google Shape;4130;p80"/>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131" name="Google Shape;4131;p80"/>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132" name="Google Shape;4132;p80"/>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133" name="Google Shape;4133;p80"/>
            <p:cNvGrpSpPr/>
            <p:nvPr/>
          </p:nvGrpSpPr>
          <p:grpSpPr>
            <a:xfrm>
              <a:off x="2517909" y="1188726"/>
              <a:ext cx="702702" cy="725214"/>
              <a:chOff x="2517909" y="1188726"/>
              <a:chExt cx="702702" cy="725214"/>
            </a:xfrm>
          </p:grpSpPr>
          <p:sp>
            <p:nvSpPr>
              <p:cNvPr id="4134" name="Google Shape;4134;p80"/>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135" name="Google Shape;4135;p80"/>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136" name="Google Shape;4136;p80"/>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137" name="Google Shape;4137;p80"/>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138" name="Google Shape;4138;p80"/>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grpSp>
        <p:nvGrpSpPr>
          <p:cNvPr id="4139" name="Google Shape;4139;p80"/>
          <p:cNvGrpSpPr/>
          <p:nvPr/>
        </p:nvGrpSpPr>
        <p:grpSpPr>
          <a:xfrm>
            <a:off x="3088522" y="2743298"/>
            <a:ext cx="1061500" cy="1589319"/>
            <a:chOff x="1716825" y="1121550"/>
            <a:chExt cx="622800" cy="928938"/>
          </a:xfrm>
        </p:grpSpPr>
        <p:grpSp>
          <p:nvGrpSpPr>
            <p:cNvPr id="4140" name="Google Shape;4140;p80"/>
            <p:cNvGrpSpPr/>
            <p:nvPr/>
          </p:nvGrpSpPr>
          <p:grpSpPr>
            <a:xfrm>
              <a:off x="1716825" y="1121550"/>
              <a:ext cx="622800" cy="928938"/>
              <a:chOff x="1716825" y="1121550"/>
              <a:chExt cx="622800" cy="928938"/>
            </a:xfrm>
          </p:grpSpPr>
          <p:cxnSp>
            <p:nvCxnSpPr>
              <p:cNvPr id="4141" name="Google Shape;4141;p80"/>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4142" name="Google Shape;4142;p80"/>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sz="1000"/>
              </a:p>
            </p:txBody>
          </p:sp>
        </p:grpSp>
        <p:grpSp>
          <p:nvGrpSpPr>
            <p:cNvPr id="4143" name="Google Shape;4143;p80"/>
            <p:cNvGrpSpPr/>
            <p:nvPr/>
          </p:nvGrpSpPr>
          <p:grpSpPr>
            <a:xfrm>
              <a:off x="1768050" y="1172775"/>
              <a:ext cx="520200" cy="832000"/>
              <a:chOff x="1768050" y="1172775"/>
              <a:chExt cx="520200" cy="832000"/>
            </a:xfrm>
          </p:grpSpPr>
          <p:cxnSp>
            <p:nvCxnSpPr>
              <p:cNvPr id="4144" name="Google Shape;4144;p80"/>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4145" name="Google Shape;4145;p80"/>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sz="1000"/>
              </a:p>
            </p:txBody>
          </p:sp>
        </p:grpSp>
        <p:grpSp>
          <p:nvGrpSpPr>
            <p:cNvPr id="4146" name="Google Shape;4146;p80"/>
            <p:cNvGrpSpPr/>
            <p:nvPr/>
          </p:nvGrpSpPr>
          <p:grpSpPr>
            <a:xfrm>
              <a:off x="1820100" y="1225475"/>
              <a:ext cx="416400" cy="729575"/>
              <a:chOff x="1820100" y="1225475"/>
              <a:chExt cx="416400" cy="729575"/>
            </a:xfrm>
          </p:grpSpPr>
          <p:cxnSp>
            <p:nvCxnSpPr>
              <p:cNvPr id="4147" name="Google Shape;4147;p80"/>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4148" name="Google Shape;4148;p80"/>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sz="1000"/>
              </a:p>
            </p:txBody>
          </p:sp>
        </p:grpSp>
        <p:grpSp>
          <p:nvGrpSpPr>
            <p:cNvPr id="4149" name="Google Shape;4149;p80"/>
            <p:cNvGrpSpPr/>
            <p:nvPr/>
          </p:nvGrpSpPr>
          <p:grpSpPr>
            <a:xfrm>
              <a:off x="1874250" y="1278825"/>
              <a:ext cx="308100" cy="605275"/>
              <a:chOff x="1874250" y="1278825"/>
              <a:chExt cx="308100" cy="605275"/>
            </a:xfrm>
          </p:grpSpPr>
          <p:cxnSp>
            <p:nvCxnSpPr>
              <p:cNvPr id="4150" name="Google Shape;4150;p80"/>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4151" name="Google Shape;4151;p80"/>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sz="1000"/>
              </a:p>
            </p:txBody>
          </p:sp>
        </p:grpSp>
        <p:sp>
          <p:nvSpPr>
            <p:cNvPr id="4152" name="Google Shape;4152;p80"/>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sz="1000"/>
            </a:p>
          </p:txBody>
        </p:sp>
      </p:grpSp>
      <p:grpSp>
        <p:nvGrpSpPr>
          <p:cNvPr id="4153" name="Google Shape;4153;p80"/>
          <p:cNvGrpSpPr/>
          <p:nvPr/>
        </p:nvGrpSpPr>
        <p:grpSpPr>
          <a:xfrm>
            <a:off x="2943002" y="4362311"/>
            <a:ext cx="1344869" cy="1304626"/>
            <a:chOff x="4334725" y="1355875"/>
            <a:chExt cx="3106650" cy="3001900"/>
          </a:xfrm>
        </p:grpSpPr>
        <p:grpSp>
          <p:nvGrpSpPr>
            <p:cNvPr id="4154" name="Google Shape;4154;p80"/>
            <p:cNvGrpSpPr/>
            <p:nvPr/>
          </p:nvGrpSpPr>
          <p:grpSpPr>
            <a:xfrm>
              <a:off x="4516050" y="1724875"/>
              <a:ext cx="2693725" cy="2632900"/>
              <a:chOff x="4516050" y="1724875"/>
              <a:chExt cx="2693725" cy="2632900"/>
            </a:xfrm>
          </p:grpSpPr>
          <p:sp>
            <p:nvSpPr>
              <p:cNvPr id="4155" name="Google Shape;4155;p80"/>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156" name="Google Shape;4156;p80"/>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157" name="Google Shape;4157;p80"/>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158" name="Google Shape;4158;p80"/>
            <p:cNvGrpSpPr/>
            <p:nvPr/>
          </p:nvGrpSpPr>
          <p:grpSpPr>
            <a:xfrm>
              <a:off x="4334725" y="1355875"/>
              <a:ext cx="3106650" cy="2709650"/>
              <a:chOff x="4334725" y="1355875"/>
              <a:chExt cx="3106650" cy="2709650"/>
            </a:xfrm>
          </p:grpSpPr>
          <p:sp>
            <p:nvSpPr>
              <p:cNvPr id="4159" name="Google Shape;4159;p80"/>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160" name="Google Shape;4160;p80"/>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161" name="Google Shape;4161;p80"/>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grpSp>
        <p:nvGrpSpPr>
          <p:cNvPr id="4162" name="Google Shape;4162;p80"/>
          <p:cNvGrpSpPr/>
          <p:nvPr/>
        </p:nvGrpSpPr>
        <p:grpSpPr>
          <a:xfrm>
            <a:off x="1417091" y="6143084"/>
            <a:ext cx="1356308" cy="1312690"/>
            <a:chOff x="4249973" y="1201875"/>
            <a:chExt cx="1958568" cy="1888762"/>
          </a:xfrm>
        </p:grpSpPr>
        <p:sp>
          <p:nvSpPr>
            <p:cNvPr id="4163" name="Google Shape;4163;p80"/>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nvGrpSpPr>
            <p:cNvPr id="4164" name="Google Shape;4164;p80"/>
            <p:cNvGrpSpPr/>
            <p:nvPr/>
          </p:nvGrpSpPr>
          <p:grpSpPr>
            <a:xfrm>
              <a:off x="5853086" y="1789142"/>
              <a:ext cx="355454" cy="1048099"/>
              <a:chOff x="5576108" y="2016725"/>
              <a:chExt cx="565200" cy="1666560"/>
            </a:xfrm>
          </p:grpSpPr>
          <p:sp>
            <p:nvSpPr>
              <p:cNvPr id="4165" name="Google Shape;4165;p80"/>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64500" lIns="64500" spcFirstLastPara="1" rIns="64500" wrap="square" tIns="64500">
                <a:noAutofit/>
              </a:bodyPr>
              <a:lstStyle/>
              <a:p>
                <a:pPr indent="0" lvl="0" marL="0" rtl="0" algn="ctr">
                  <a:spcBef>
                    <a:spcPts val="0"/>
                  </a:spcBef>
                  <a:spcAft>
                    <a:spcPts val="0"/>
                  </a:spcAft>
                  <a:buNone/>
                </a:pPr>
                <a:r>
                  <a:t/>
                </a:r>
                <a:endParaRPr sz="800">
                  <a:solidFill>
                    <a:srgbClr val="FFFFFF"/>
                  </a:solidFill>
                  <a:latin typeface="Roboto Medium"/>
                  <a:ea typeface="Roboto Medium"/>
                  <a:cs typeface="Roboto Medium"/>
                  <a:sym typeface="Roboto Medium"/>
                </a:endParaRPr>
              </a:p>
            </p:txBody>
          </p:sp>
          <p:sp>
            <p:nvSpPr>
              <p:cNvPr id="4166" name="Google Shape;4166;p80"/>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167" name="Google Shape;4167;p80"/>
            <p:cNvGrpSpPr/>
            <p:nvPr/>
          </p:nvGrpSpPr>
          <p:grpSpPr>
            <a:xfrm>
              <a:off x="4869455" y="2691676"/>
              <a:ext cx="1013897" cy="398961"/>
              <a:chOff x="4012057" y="3451825"/>
              <a:chExt cx="1612175" cy="634379"/>
            </a:xfrm>
          </p:grpSpPr>
          <p:sp>
            <p:nvSpPr>
              <p:cNvPr id="4168" name="Google Shape;4168;p80"/>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64500" lIns="64500" spcFirstLastPara="1" rIns="64500" wrap="square" tIns="64500">
                <a:noAutofit/>
              </a:bodyPr>
              <a:lstStyle/>
              <a:p>
                <a:pPr indent="0" lvl="0" marL="0" rtl="0" algn="ctr">
                  <a:spcBef>
                    <a:spcPts val="0"/>
                  </a:spcBef>
                  <a:spcAft>
                    <a:spcPts val="0"/>
                  </a:spcAft>
                  <a:buNone/>
                </a:pPr>
                <a:r>
                  <a:t/>
                </a:r>
                <a:endParaRPr sz="800">
                  <a:solidFill>
                    <a:srgbClr val="FFFFFF"/>
                  </a:solidFill>
                  <a:latin typeface="Roboto Medium"/>
                  <a:ea typeface="Roboto Medium"/>
                  <a:cs typeface="Roboto Medium"/>
                  <a:sym typeface="Roboto Medium"/>
                </a:endParaRPr>
              </a:p>
            </p:txBody>
          </p:sp>
          <p:sp>
            <p:nvSpPr>
              <p:cNvPr id="4169" name="Google Shape;4169;p80"/>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170" name="Google Shape;4170;p80"/>
            <p:cNvGrpSpPr/>
            <p:nvPr/>
          </p:nvGrpSpPr>
          <p:grpSpPr>
            <a:xfrm>
              <a:off x="4276937" y="2155961"/>
              <a:ext cx="651965" cy="891358"/>
              <a:chOff x="3069908" y="2599997"/>
              <a:chExt cx="1036675" cy="1417328"/>
            </a:xfrm>
          </p:grpSpPr>
          <p:sp>
            <p:nvSpPr>
              <p:cNvPr id="4171" name="Google Shape;4171;p80"/>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64500" lIns="64500" spcFirstLastPara="1" rIns="64500" wrap="square" tIns="64500">
                <a:noAutofit/>
              </a:bodyPr>
              <a:lstStyle/>
              <a:p>
                <a:pPr indent="0" lvl="0" marL="0" rtl="0" algn="ctr">
                  <a:spcBef>
                    <a:spcPts val="0"/>
                  </a:spcBef>
                  <a:spcAft>
                    <a:spcPts val="0"/>
                  </a:spcAft>
                  <a:buNone/>
                </a:pPr>
                <a:r>
                  <a:t/>
                </a:r>
                <a:endParaRPr sz="800">
                  <a:solidFill>
                    <a:srgbClr val="FFFFFF"/>
                  </a:solidFill>
                  <a:latin typeface="Roboto Medium"/>
                  <a:ea typeface="Roboto Medium"/>
                  <a:cs typeface="Roboto Medium"/>
                  <a:sym typeface="Roboto Medium"/>
                </a:endParaRPr>
              </a:p>
            </p:txBody>
          </p:sp>
          <p:sp>
            <p:nvSpPr>
              <p:cNvPr id="4172" name="Google Shape;4172;p80"/>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173" name="Google Shape;4173;p80"/>
            <p:cNvGrpSpPr/>
            <p:nvPr/>
          </p:nvGrpSpPr>
          <p:grpSpPr>
            <a:xfrm>
              <a:off x="5054918" y="1201875"/>
              <a:ext cx="999548" cy="602711"/>
              <a:chOff x="4306958" y="1082925"/>
              <a:chExt cx="1589359" cy="958358"/>
            </a:xfrm>
          </p:grpSpPr>
          <p:sp>
            <p:nvSpPr>
              <p:cNvPr id="4174" name="Google Shape;4174;p80"/>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64500" lIns="64500" spcFirstLastPara="1" rIns="64500" wrap="square" tIns="64500">
                <a:noAutofit/>
              </a:bodyPr>
              <a:lstStyle/>
              <a:p>
                <a:pPr indent="0" lvl="0" marL="0" rtl="0" algn="ctr">
                  <a:spcBef>
                    <a:spcPts val="0"/>
                  </a:spcBef>
                  <a:spcAft>
                    <a:spcPts val="0"/>
                  </a:spcAft>
                  <a:buNone/>
                </a:pPr>
                <a:r>
                  <a:t/>
                </a:r>
                <a:endParaRPr sz="800">
                  <a:solidFill>
                    <a:srgbClr val="FFFFFF"/>
                  </a:solidFill>
                  <a:latin typeface="Roboto Medium"/>
                  <a:ea typeface="Roboto Medium"/>
                  <a:cs typeface="Roboto Medium"/>
                  <a:sym typeface="Roboto Medium"/>
                </a:endParaRPr>
              </a:p>
            </p:txBody>
          </p:sp>
          <p:sp>
            <p:nvSpPr>
              <p:cNvPr id="4175" name="Google Shape;4175;p80"/>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176" name="Google Shape;4176;p80"/>
            <p:cNvGrpSpPr/>
            <p:nvPr/>
          </p:nvGrpSpPr>
          <p:grpSpPr>
            <a:xfrm>
              <a:off x="4249973" y="1303451"/>
              <a:ext cx="799317" cy="841334"/>
              <a:chOff x="3027033" y="1244439"/>
              <a:chExt cx="1270977" cy="1337786"/>
            </a:xfrm>
          </p:grpSpPr>
          <p:sp>
            <p:nvSpPr>
              <p:cNvPr id="4177" name="Google Shape;4177;p80"/>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64500" lIns="64500" spcFirstLastPara="1" rIns="64500" wrap="square" tIns="64500">
                <a:noAutofit/>
              </a:bodyPr>
              <a:lstStyle/>
              <a:p>
                <a:pPr indent="0" lvl="0" marL="0" rtl="0" algn="ctr">
                  <a:spcBef>
                    <a:spcPts val="0"/>
                  </a:spcBef>
                  <a:spcAft>
                    <a:spcPts val="0"/>
                  </a:spcAft>
                  <a:buNone/>
                </a:pPr>
                <a:r>
                  <a:t/>
                </a:r>
                <a:endParaRPr sz="800">
                  <a:solidFill>
                    <a:srgbClr val="FFFFFF"/>
                  </a:solidFill>
                  <a:latin typeface="Roboto Medium"/>
                  <a:ea typeface="Roboto Medium"/>
                  <a:cs typeface="Roboto Medium"/>
                  <a:sym typeface="Roboto Medium"/>
                </a:endParaRPr>
              </a:p>
            </p:txBody>
          </p:sp>
          <p:sp>
            <p:nvSpPr>
              <p:cNvPr id="4178" name="Google Shape;4178;p80"/>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grpSp>
        <p:nvGrpSpPr>
          <p:cNvPr id="4179" name="Google Shape;4179;p80"/>
          <p:cNvGrpSpPr/>
          <p:nvPr/>
        </p:nvGrpSpPr>
        <p:grpSpPr>
          <a:xfrm>
            <a:off x="1488106" y="7765492"/>
            <a:ext cx="1292207" cy="1296951"/>
            <a:chOff x="5007123" y="2079403"/>
            <a:chExt cx="687600" cy="687600"/>
          </a:xfrm>
        </p:grpSpPr>
        <p:sp>
          <p:nvSpPr>
            <p:cNvPr id="4180" name="Google Shape;4180;p80"/>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181" name="Google Shape;4181;p80"/>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182" name="Google Shape;4182;p80"/>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183" name="Google Shape;4183;p80"/>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184" name="Google Shape;4184;p80"/>
          <p:cNvGrpSpPr/>
          <p:nvPr/>
        </p:nvGrpSpPr>
        <p:grpSpPr>
          <a:xfrm>
            <a:off x="3370970" y="7755461"/>
            <a:ext cx="1311939" cy="1317095"/>
            <a:chOff x="5797446" y="2063053"/>
            <a:chExt cx="698100" cy="698280"/>
          </a:xfrm>
        </p:grpSpPr>
        <p:sp>
          <p:nvSpPr>
            <p:cNvPr id="4185" name="Google Shape;4185;p80"/>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186" name="Google Shape;4186;p80"/>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187" name="Google Shape;4187;p80"/>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188" name="Google Shape;4188;p80"/>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189" name="Google Shape;4189;p80"/>
          <p:cNvGrpSpPr/>
          <p:nvPr/>
        </p:nvGrpSpPr>
        <p:grpSpPr>
          <a:xfrm>
            <a:off x="7338764" y="7756936"/>
            <a:ext cx="1592054" cy="1314249"/>
            <a:chOff x="7608988" y="2093194"/>
            <a:chExt cx="817276" cy="672147"/>
          </a:xfrm>
        </p:grpSpPr>
        <p:cxnSp>
          <p:nvCxnSpPr>
            <p:cNvPr id="4190" name="Google Shape;4190;p80"/>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191" name="Google Shape;4191;p80"/>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192" name="Google Shape;4192;p80"/>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193" name="Google Shape;4193;p80"/>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194" name="Google Shape;4194;p80"/>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4195" name="Google Shape;4195;p80"/>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4196" name="Google Shape;4196;p80"/>
            <p:cNvGrpSpPr/>
            <p:nvPr/>
          </p:nvGrpSpPr>
          <p:grpSpPr>
            <a:xfrm>
              <a:off x="7721175" y="2093194"/>
              <a:ext cx="599587" cy="623846"/>
              <a:chOff x="7721175" y="2093194"/>
              <a:chExt cx="599587" cy="623846"/>
            </a:xfrm>
          </p:grpSpPr>
          <p:grpSp>
            <p:nvGrpSpPr>
              <p:cNvPr id="4197" name="Google Shape;4197;p80"/>
              <p:cNvGrpSpPr/>
              <p:nvPr/>
            </p:nvGrpSpPr>
            <p:grpSpPr>
              <a:xfrm>
                <a:off x="7721175" y="2093194"/>
                <a:ext cx="291605" cy="623846"/>
                <a:chOff x="9405575" y="2061418"/>
                <a:chExt cx="291605" cy="623846"/>
              </a:xfrm>
            </p:grpSpPr>
            <p:sp>
              <p:nvSpPr>
                <p:cNvPr id="4198" name="Google Shape;4198;p80"/>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199" name="Google Shape;4199;p80"/>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00" name="Google Shape;4200;p80"/>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01" name="Google Shape;4201;p80"/>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02" name="Google Shape;4202;p80"/>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03" name="Google Shape;4203;p80"/>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04" name="Google Shape;4204;p80"/>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205" name="Google Shape;4205;p80"/>
              <p:cNvGrpSpPr/>
              <p:nvPr/>
            </p:nvGrpSpPr>
            <p:grpSpPr>
              <a:xfrm flipH="1">
                <a:off x="8029157" y="2093194"/>
                <a:ext cx="291605" cy="623846"/>
                <a:chOff x="9405575" y="2061418"/>
                <a:chExt cx="291605" cy="623846"/>
              </a:xfrm>
            </p:grpSpPr>
            <p:sp>
              <p:nvSpPr>
                <p:cNvPr id="4206" name="Google Shape;4206;p80"/>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07" name="Google Shape;4207;p80"/>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08" name="Google Shape;4208;p80"/>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09" name="Google Shape;4209;p80"/>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10" name="Google Shape;4210;p80"/>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11" name="Google Shape;4211;p80"/>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12" name="Google Shape;4212;p80"/>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grpSp>
      <p:grpSp>
        <p:nvGrpSpPr>
          <p:cNvPr id="4213" name="Google Shape;4213;p80"/>
          <p:cNvGrpSpPr/>
          <p:nvPr/>
        </p:nvGrpSpPr>
        <p:grpSpPr>
          <a:xfrm>
            <a:off x="5025106" y="6277377"/>
            <a:ext cx="2058664" cy="1072789"/>
            <a:chOff x="238125" y="999450"/>
            <a:chExt cx="7140700" cy="3708225"/>
          </a:xfrm>
        </p:grpSpPr>
        <p:sp>
          <p:nvSpPr>
            <p:cNvPr id="4214" name="Google Shape;4214;p80"/>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15" name="Google Shape;4215;p80"/>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16" name="Google Shape;4216;p80"/>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17" name="Google Shape;4217;p80"/>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18" name="Google Shape;4218;p80"/>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19" name="Google Shape;4219;p80"/>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20" name="Google Shape;4220;p80"/>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21" name="Google Shape;4221;p80"/>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22" name="Google Shape;4222;p80"/>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223" name="Google Shape;4223;p80"/>
          <p:cNvGrpSpPr/>
          <p:nvPr/>
        </p:nvGrpSpPr>
        <p:grpSpPr>
          <a:xfrm>
            <a:off x="5273489" y="7755898"/>
            <a:ext cx="1711765" cy="1317028"/>
            <a:chOff x="6599718" y="2068734"/>
            <a:chExt cx="940737" cy="721067"/>
          </a:xfrm>
        </p:grpSpPr>
        <p:sp>
          <p:nvSpPr>
            <p:cNvPr id="4224" name="Google Shape;4224;p80"/>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25" name="Google Shape;4225;p80"/>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26" name="Google Shape;4226;p80"/>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27" name="Google Shape;4227;p80"/>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28" name="Google Shape;4228;p80"/>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29" name="Google Shape;4229;p80"/>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nvGrpSpPr>
            <p:cNvPr id="4230" name="Google Shape;4230;p80"/>
            <p:cNvGrpSpPr/>
            <p:nvPr/>
          </p:nvGrpSpPr>
          <p:grpSpPr>
            <a:xfrm>
              <a:off x="6836957" y="2068734"/>
              <a:ext cx="461892" cy="721067"/>
              <a:chOff x="6836957" y="2068734"/>
              <a:chExt cx="461892" cy="721067"/>
            </a:xfrm>
          </p:grpSpPr>
          <p:sp>
            <p:nvSpPr>
              <p:cNvPr id="4231" name="Google Shape;4231;p80"/>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32" name="Google Shape;4232;p80"/>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33" name="Google Shape;4233;p80"/>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34" name="Google Shape;4234;p80"/>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35" name="Google Shape;4235;p80"/>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36" name="Google Shape;4236;p80"/>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nvGrpSpPr>
              <p:cNvPr id="4237" name="Google Shape;4237;p80"/>
              <p:cNvGrpSpPr/>
              <p:nvPr/>
            </p:nvGrpSpPr>
            <p:grpSpPr>
              <a:xfrm>
                <a:off x="6836957" y="2068734"/>
                <a:ext cx="461892" cy="721067"/>
                <a:chOff x="6836957" y="2068734"/>
                <a:chExt cx="461892" cy="721067"/>
              </a:xfrm>
            </p:grpSpPr>
            <p:sp>
              <p:nvSpPr>
                <p:cNvPr id="4238" name="Google Shape;4238;p80"/>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39" name="Google Shape;4239;p80"/>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40" name="Google Shape;4240;p80"/>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41" name="Google Shape;4241;p80"/>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42" name="Google Shape;4242;p80"/>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43" name="Google Shape;4243;p80"/>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44" name="Google Shape;4244;p80"/>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grpSp>
      <p:grpSp>
        <p:nvGrpSpPr>
          <p:cNvPr id="4245" name="Google Shape;4245;p80"/>
          <p:cNvGrpSpPr/>
          <p:nvPr/>
        </p:nvGrpSpPr>
        <p:grpSpPr>
          <a:xfrm>
            <a:off x="7391544" y="6143290"/>
            <a:ext cx="1538921" cy="1300977"/>
            <a:chOff x="951975" y="315800"/>
            <a:chExt cx="5860325" cy="4933550"/>
          </a:xfrm>
        </p:grpSpPr>
        <p:sp>
          <p:nvSpPr>
            <p:cNvPr id="4246" name="Google Shape;4246;p80"/>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47" name="Google Shape;4247;p80"/>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48" name="Google Shape;4248;p80"/>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49" name="Google Shape;4249;p80"/>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50" name="Google Shape;4250;p80"/>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51" name="Google Shape;4251;p80"/>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52" name="Google Shape;4252;p80"/>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sz="1000"/>
            </a:p>
          </p:txBody>
        </p:sp>
        <p:sp>
          <p:nvSpPr>
            <p:cNvPr id="4253" name="Google Shape;4253;p80"/>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254" name="Google Shape;4254;p80"/>
          <p:cNvGrpSpPr/>
          <p:nvPr/>
        </p:nvGrpSpPr>
        <p:grpSpPr>
          <a:xfrm>
            <a:off x="3381068" y="6143204"/>
            <a:ext cx="1289998" cy="1350358"/>
            <a:chOff x="5830645" y="1256617"/>
            <a:chExt cx="530340" cy="553040"/>
          </a:xfrm>
        </p:grpSpPr>
        <p:grpSp>
          <p:nvGrpSpPr>
            <p:cNvPr id="4255" name="Google Shape;4255;p80"/>
            <p:cNvGrpSpPr/>
            <p:nvPr/>
          </p:nvGrpSpPr>
          <p:grpSpPr>
            <a:xfrm>
              <a:off x="5830645" y="1256617"/>
              <a:ext cx="259743" cy="269909"/>
              <a:chOff x="5830645" y="1256617"/>
              <a:chExt cx="259743" cy="269909"/>
            </a:xfrm>
          </p:grpSpPr>
          <p:sp>
            <p:nvSpPr>
              <p:cNvPr id="4256" name="Google Shape;4256;p80"/>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57" name="Google Shape;4257;p80"/>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258" name="Google Shape;4258;p80"/>
            <p:cNvGrpSpPr/>
            <p:nvPr/>
          </p:nvGrpSpPr>
          <p:grpSpPr>
            <a:xfrm>
              <a:off x="6101293" y="1256617"/>
              <a:ext cx="259692" cy="269909"/>
              <a:chOff x="6101293" y="1256617"/>
              <a:chExt cx="259692" cy="269909"/>
            </a:xfrm>
          </p:grpSpPr>
          <p:sp>
            <p:nvSpPr>
              <p:cNvPr id="4259" name="Google Shape;4259;p80"/>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60" name="Google Shape;4260;p80"/>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261" name="Google Shape;4261;p80"/>
            <p:cNvGrpSpPr/>
            <p:nvPr/>
          </p:nvGrpSpPr>
          <p:grpSpPr>
            <a:xfrm>
              <a:off x="5830645" y="1539749"/>
              <a:ext cx="259692" cy="269909"/>
              <a:chOff x="5830645" y="1539749"/>
              <a:chExt cx="259692" cy="269909"/>
            </a:xfrm>
          </p:grpSpPr>
          <p:sp>
            <p:nvSpPr>
              <p:cNvPr id="4262" name="Google Shape;4262;p80"/>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63" name="Google Shape;4263;p80"/>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264" name="Google Shape;4264;p80"/>
            <p:cNvGrpSpPr/>
            <p:nvPr/>
          </p:nvGrpSpPr>
          <p:grpSpPr>
            <a:xfrm>
              <a:off x="6101293" y="1539749"/>
              <a:ext cx="259692" cy="269909"/>
              <a:chOff x="6101293" y="1539749"/>
              <a:chExt cx="259692" cy="269909"/>
            </a:xfrm>
          </p:grpSpPr>
          <p:sp>
            <p:nvSpPr>
              <p:cNvPr id="4265" name="Google Shape;4265;p80"/>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66" name="Google Shape;4266;p80"/>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sp>
          <p:nvSpPr>
            <p:cNvPr id="4267" name="Google Shape;4267;p80"/>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268" name="Google Shape;4268;p80"/>
          <p:cNvGrpSpPr/>
          <p:nvPr/>
        </p:nvGrpSpPr>
        <p:grpSpPr>
          <a:xfrm>
            <a:off x="4200082" y="9626940"/>
            <a:ext cx="2385624" cy="1118410"/>
            <a:chOff x="238125" y="1188750"/>
            <a:chExt cx="7140450" cy="3335550"/>
          </a:xfrm>
        </p:grpSpPr>
        <p:sp>
          <p:nvSpPr>
            <p:cNvPr id="4269" name="Google Shape;4269;p80"/>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70" name="Google Shape;4270;p80"/>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71" name="Google Shape;4271;p80"/>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72" name="Google Shape;4272;p80"/>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73" name="Google Shape;4273;p80"/>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274" name="Google Shape;4274;p80"/>
          <p:cNvGrpSpPr/>
          <p:nvPr/>
        </p:nvGrpSpPr>
        <p:grpSpPr>
          <a:xfrm>
            <a:off x="1352859" y="11056633"/>
            <a:ext cx="2562720" cy="1229599"/>
            <a:chOff x="712664" y="3693287"/>
            <a:chExt cx="1460738" cy="698160"/>
          </a:xfrm>
        </p:grpSpPr>
        <p:grpSp>
          <p:nvGrpSpPr>
            <p:cNvPr id="4275" name="Google Shape;4275;p80"/>
            <p:cNvGrpSpPr/>
            <p:nvPr/>
          </p:nvGrpSpPr>
          <p:grpSpPr>
            <a:xfrm>
              <a:off x="1380079" y="4133090"/>
              <a:ext cx="234048" cy="258099"/>
              <a:chOff x="1380079" y="4133090"/>
              <a:chExt cx="234048" cy="258099"/>
            </a:xfrm>
          </p:grpSpPr>
          <p:sp>
            <p:nvSpPr>
              <p:cNvPr id="4276" name="Google Shape;4276;p80"/>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77" name="Google Shape;4277;p80"/>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78" name="Google Shape;4278;p80"/>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279" name="Google Shape;4279;p80"/>
            <p:cNvGrpSpPr/>
            <p:nvPr/>
          </p:nvGrpSpPr>
          <p:grpSpPr>
            <a:xfrm>
              <a:off x="884610" y="3864082"/>
              <a:ext cx="1118566" cy="527275"/>
              <a:chOff x="890961" y="3865463"/>
              <a:chExt cx="1115221" cy="525698"/>
            </a:xfrm>
          </p:grpSpPr>
          <p:sp>
            <p:nvSpPr>
              <p:cNvPr id="4280" name="Google Shape;4280;p80"/>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81" name="Google Shape;4281;p80"/>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82" name="Google Shape;4282;p80"/>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283" name="Google Shape;4283;p80"/>
            <p:cNvGrpSpPr/>
            <p:nvPr/>
          </p:nvGrpSpPr>
          <p:grpSpPr>
            <a:xfrm>
              <a:off x="712664" y="3693287"/>
              <a:ext cx="1460738" cy="698160"/>
              <a:chOff x="712664" y="3693025"/>
              <a:chExt cx="1460738" cy="698160"/>
            </a:xfrm>
          </p:grpSpPr>
          <p:sp>
            <p:nvSpPr>
              <p:cNvPr id="4284" name="Google Shape;4284;p80"/>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85" name="Google Shape;4285;p80"/>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86" name="Google Shape;4286;p80"/>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87" name="Google Shape;4287;p80"/>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88" name="Google Shape;4288;p80"/>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289" name="Google Shape;4289;p80"/>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grpSp>
        <p:nvGrpSpPr>
          <p:cNvPr id="4290" name="Google Shape;4290;p80"/>
          <p:cNvGrpSpPr/>
          <p:nvPr/>
        </p:nvGrpSpPr>
        <p:grpSpPr>
          <a:xfrm>
            <a:off x="4189965" y="11047583"/>
            <a:ext cx="2410751" cy="1238581"/>
            <a:chOff x="2413923" y="3711366"/>
            <a:chExt cx="1374117" cy="703260"/>
          </a:xfrm>
        </p:grpSpPr>
        <p:grpSp>
          <p:nvGrpSpPr>
            <p:cNvPr id="4291" name="Google Shape;4291;p80"/>
            <p:cNvGrpSpPr/>
            <p:nvPr/>
          </p:nvGrpSpPr>
          <p:grpSpPr>
            <a:xfrm>
              <a:off x="2413923" y="3711366"/>
              <a:ext cx="1374117" cy="703260"/>
              <a:chOff x="2413923" y="3711366"/>
              <a:chExt cx="1374117" cy="703260"/>
            </a:xfrm>
          </p:grpSpPr>
          <p:sp>
            <p:nvSpPr>
              <p:cNvPr id="4292" name="Google Shape;4292;p80"/>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nvGrpSpPr>
              <p:cNvPr id="4293" name="Google Shape;4293;p80"/>
              <p:cNvGrpSpPr/>
              <p:nvPr/>
            </p:nvGrpSpPr>
            <p:grpSpPr>
              <a:xfrm>
                <a:off x="2600284" y="3808654"/>
                <a:ext cx="234506" cy="138009"/>
                <a:chOff x="2600284" y="3808654"/>
                <a:chExt cx="234506" cy="138009"/>
              </a:xfrm>
            </p:grpSpPr>
            <p:sp>
              <p:nvSpPr>
                <p:cNvPr id="4294" name="Google Shape;4294;p80"/>
                <p:cNvSpPr/>
                <p:nvPr/>
              </p:nvSpPr>
              <p:spPr>
                <a:xfrm>
                  <a:off x="2767890" y="3879764"/>
                  <a:ext cx="66900" cy="66900"/>
                </a:xfrm>
                <a:prstGeom prst="ellipse">
                  <a:avLst/>
                </a:prstGeom>
                <a:solidFill>
                  <a:srgbClr val="869FB2"/>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cxnSp>
              <p:nvCxnSpPr>
                <p:cNvPr id="4295" name="Google Shape;4295;p80"/>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4296" name="Google Shape;4296;p80"/>
              <p:cNvGrpSpPr/>
              <p:nvPr/>
            </p:nvGrpSpPr>
            <p:grpSpPr>
              <a:xfrm>
                <a:off x="3359659" y="3805664"/>
                <a:ext cx="232294" cy="141000"/>
                <a:chOff x="3359659" y="3805664"/>
                <a:chExt cx="232294" cy="141000"/>
              </a:xfrm>
            </p:grpSpPr>
            <p:sp>
              <p:nvSpPr>
                <p:cNvPr id="4297" name="Google Shape;4297;p80"/>
                <p:cNvSpPr/>
                <p:nvPr/>
              </p:nvSpPr>
              <p:spPr>
                <a:xfrm>
                  <a:off x="3359659" y="3879764"/>
                  <a:ext cx="66900" cy="66900"/>
                </a:xfrm>
                <a:prstGeom prst="ellipse">
                  <a:avLst/>
                </a:prstGeom>
                <a:solidFill>
                  <a:srgbClr val="869FB2"/>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cxnSp>
              <p:nvCxnSpPr>
                <p:cNvPr id="4298" name="Google Shape;4298;p80"/>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4299" name="Google Shape;4299;p80"/>
              <p:cNvGrpSpPr/>
              <p:nvPr/>
            </p:nvGrpSpPr>
            <p:grpSpPr>
              <a:xfrm>
                <a:off x="3067316" y="3711366"/>
                <a:ext cx="66900" cy="166809"/>
                <a:chOff x="3067316" y="3711366"/>
                <a:chExt cx="66900" cy="166809"/>
              </a:xfrm>
            </p:grpSpPr>
            <p:sp>
              <p:nvSpPr>
                <p:cNvPr id="4300" name="Google Shape;4300;p80"/>
                <p:cNvSpPr/>
                <p:nvPr/>
              </p:nvSpPr>
              <p:spPr>
                <a:xfrm>
                  <a:off x="3067316" y="3811276"/>
                  <a:ext cx="66900" cy="66900"/>
                </a:xfrm>
                <a:prstGeom prst="ellipse">
                  <a:avLst/>
                </a:prstGeom>
                <a:solidFill>
                  <a:srgbClr val="869FB2"/>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cxnSp>
              <p:nvCxnSpPr>
                <p:cNvPr id="4301" name="Google Shape;4301;p80"/>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4302" name="Google Shape;4302;p80"/>
              <p:cNvGrpSpPr/>
              <p:nvPr/>
            </p:nvGrpSpPr>
            <p:grpSpPr>
              <a:xfrm>
                <a:off x="2413923" y="4058666"/>
                <a:ext cx="224119" cy="66900"/>
                <a:chOff x="2413923" y="4058666"/>
                <a:chExt cx="224119" cy="66900"/>
              </a:xfrm>
            </p:grpSpPr>
            <p:sp>
              <p:nvSpPr>
                <p:cNvPr id="4303" name="Google Shape;4303;p80"/>
                <p:cNvSpPr/>
                <p:nvPr/>
              </p:nvSpPr>
              <p:spPr>
                <a:xfrm>
                  <a:off x="2571142" y="4058666"/>
                  <a:ext cx="66900" cy="66900"/>
                </a:xfrm>
                <a:prstGeom prst="ellipse">
                  <a:avLst/>
                </a:prstGeom>
                <a:solidFill>
                  <a:srgbClr val="869FB2"/>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cxnSp>
              <p:nvCxnSpPr>
                <p:cNvPr id="4304" name="Google Shape;4304;p80"/>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4305" name="Google Shape;4305;p80"/>
              <p:cNvGrpSpPr/>
              <p:nvPr/>
            </p:nvGrpSpPr>
            <p:grpSpPr>
              <a:xfrm>
                <a:off x="3564643" y="4058666"/>
                <a:ext cx="223397" cy="66900"/>
                <a:chOff x="3564643" y="4058666"/>
                <a:chExt cx="223397" cy="66900"/>
              </a:xfrm>
            </p:grpSpPr>
            <p:sp>
              <p:nvSpPr>
                <p:cNvPr id="4306" name="Google Shape;4306;p80"/>
                <p:cNvSpPr/>
                <p:nvPr/>
              </p:nvSpPr>
              <p:spPr>
                <a:xfrm>
                  <a:off x="3564643" y="4058666"/>
                  <a:ext cx="66900" cy="66900"/>
                </a:xfrm>
                <a:prstGeom prst="ellipse">
                  <a:avLst/>
                </a:prstGeom>
                <a:solidFill>
                  <a:srgbClr val="869FB2"/>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cxnSp>
              <p:nvCxnSpPr>
                <p:cNvPr id="4307" name="Google Shape;4307;p80"/>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4308" name="Google Shape;4308;p80"/>
            <p:cNvGrpSpPr/>
            <p:nvPr/>
          </p:nvGrpSpPr>
          <p:grpSpPr>
            <a:xfrm>
              <a:off x="2633353" y="3965763"/>
              <a:ext cx="933975" cy="445687"/>
              <a:chOff x="2633353" y="3965763"/>
              <a:chExt cx="933975" cy="445687"/>
            </a:xfrm>
          </p:grpSpPr>
          <p:sp>
            <p:nvSpPr>
              <p:cNvPr id="4309" name="Google Shape;4309;p80"/>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310" name="Google Shape;4310;p80"/>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grpSp>
        <p:nvGrpSpPr>
          <p:cNvPr id="4311" name="Google Shape;4311;p80"/>
          <p:cNvGrpSpPr/>
          <p:nvPr/>
        </p:nvGrpSpPr>
        <p:grpSpPr>
          <a:xfrm>
            <a:off x="1362267" y="9609457"/>
            <a:ext cx="2643707" cy="1134765"/>
            <a:chOff x="732422" y="2990152"/>
            <a:chExt cx="1337773" cy="572102"/>
          </a:xfrm>
        </p:grpSpPr>
        <p:sp>
          <p:nvSpPr>
            <p:cNvPr id="4312" name="Google Shape;4312;p80"/>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313" name="Google Shape;4313;p80"/>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314" name="Google Shape;4314;p80"/>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315" name="Google Shape;4315;p80"/>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316" name="Google Shape;4316;p80"/>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317" name="Google Shape;4317;p80"/>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318" name="Google Shape;4318;p80"/>
          <p:cNvGrpSpPr/>
          <p:nvPr/>
        </p:nvGrpSpPr>
        <p:grpSpPr>
          <a:xfrm>
            <a:off x="5445722" y="14295300"/>
            <a:ext cx="855745" cy="1248757"/>
            <a:chOff x="1697726" y="3244179"/>
            <a:chExt cx="788124" cy="1146069"/>
          </a:xfrm>
        </p:grpSpPr>
        <p:sp>
          <p:nvSpPr>
            <p:cNvPr id="4319" name="Google Shape;4319;p80"/>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320" name="Google Shape;4320;p80"/>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321" name="Google Shape;4321;p80"/>
          <p:cNvGrpSpPr/>
          <p:nvPr/>
        </p:nvGrpSpPr>
        <p:grpSpPr>
          <a:xfrm>
            <a:off x="6471652" y="14316210"/>
            <a:ext cx="534764" cy="536708"/>
            <a:chOff x="6134814" y="3754290"/>
            <a:chExt cx="293891" cy="293845"/>
          </a:xfrm>
        </p:grpSpPr>
        <p:sp>
          <p:nvSpPr>
            <p:cNvPr id="4322" name="Google Shape;4322;p80"/>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323" name="Google Shape;4323;p80"/>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324" name="Google Shape;4324;p80"/>
          <p:cNvGrpSpPr/>
          <p:nvPr/>
        </p:nvGrpSpPr>
        <p:grpSpPr>
          <a:xfrm>
            <a:off x="6471652" y="15007850"/>
            <a:ext cx="534764" cy="536792"/>
            <a:chOff x="6134814" y="4086186"/>
            <a:chExt cx="293891" cy="293891"/>
          </a:xfrm>
        </p:grpSpPr>
        <p:sp>
          <p:nvSpPr>
            <p:cNvPr id="4325" name="Google Shape;4325;p80"/>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326" name="Google Shape;4326;p80"/>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327" name="Google Shape;4327;p80"/>
          <p:cNvGrpSpPr/>
          <p:nvPr/>
        </p:nvGrpSpPr>
        <p:grpSpPr>
          <a:xfrm>
            <a:off x="1284106" y="12885717"/>
            <a:ext cx="2385624" cy="1118410"/>
            <a:chOff x="238125" y="1188750"/>
            <a:chExt cx="7140450" cy="3335550"/>
          </a:xfrm>
        </p:grpSpPr>
        <p:sp>
          <p:nvSpPr>
            <p:cNvPr id="4328" name="Google Shape;4328;p80"/>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329" name="Google Shape;4329;p80"/>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330" name="Google Shape;4330;p80"/>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331" name="Google Shape;4331;p80"/>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332" name="Google Shape;4332;p80"/>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333" name="Google Shape;4333;p80"/>
          <p:cNvGrpSpPr/>
          <p:nvPr/>
        </p:nvGrpSpPr>
        <p:grpSpPr>
          <a:xfrm>
            <a:off x="7003611" y="12863095"/>
            <a:ext cx="1954935" cy="1145549"/>
            <a:chOff x="5359127" y="2910889"/>
            <a:chExt cx="1097723" cy="640831"/>
          </a:xfrm>
        </p:grpSpPr>
        <p:grpSp>
          <p:nvGrpSpPr>
            <p:cNvPr id="4334" name="Google Shape;4334;p80"/>
            <p:cNvGrpSpPr/>
            <p:nvPr/>
          </p:nvGrpSpPr>
          <p:grpSpPr>
            <a:xfrm>
              <a:off x="5929791" y="3263088"/>
              <a:ext cx="527060" cy="287097"/>
              <a:chOff x="5929791" y="3263088"/>
              <a:chExt cx="527060" cy="287097"/>
            </a:xfrm>
          </p:grpSpPr>
          <p:sp>
            <p:nvSpPr>
              <p:cNvPr id="4335" name="Google Shape;4335;p80"/>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600"/>
              </a:p>
            </p:txBody>
          </p:sp>
          <p:sp>
            <p:nvSpPr>
              <p:cNvPr id="4336" name="Google Shape;4336;p80"/>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600"/>
              </a:p>
            </p:txBody>
          </p:sp>
        </p:grpSp>
        <p:grpSp>
          <p:nvGrpSpPr>
            <p:cNvPr id="4337" name="Google Shape;4337;p80"/>
            <p:cNvGrpSpPr/>
            <p:nvPr/>
          </p:nvGrpSpPr>
          <p:grpSpPr>
            <a:xfrm>
              <a:off x="5359127" y="3263089"/>
              <a:ext cx="526428" cy="288631"/>
              <a:chOff x="5359127" y="3263089"/>
              <a:chExt cx="526428" cy="288631"/>
            </a:xfrm>
          </p:grpSpPr>
          <p:sp>
            <p:nvSpPr>
              <p:cNvPr id="4338" name="Google Shape;4338;p80"/>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600"/>
              </a:p>
            </p:txBody>
          </p:sp>
          <p:sp>
            <p:nvSpPr>
              <p:cNvPr id="4339" name="Google Shape;4339;p80"/>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600"/>
              </a:p>
            </p:txBody>
          </p:sp>
        </p:grpSp>
        <p:grpSp>
          <p:nvGrpSpPr>
            <p:cNvPr id="4340" name="Google Shape;4340;p80"/>
            <p:cNvGrpSpPr/>
            <p:nvPr/>
          </p:nvGrpSpPr>
          <p:grpSpPr>
            <a:xfrm>
              <a:off x="5551525" y="2910889"/>
              <a:ext cx="520901" cy="610283"/>
              <a:chOff x="5551525" y="2910889"/>
              <a:chExt cx="520901" cy="610283"/>
            </a:xfrm>
          </p:grpSpPr>
          <p:sp>
            <p:nvSpPr>
              <p:cNvPr id="4341" name="Google Shape;4341;p80"/>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600"/>
              </a:p>
            </p:txBody>
          </p:sp>
          <p:sp>
            <p:nvSpPr>
              <p:cNvPr id="4342" name="Google Shape;4342;p80"/>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600"/>
              </a:p>
            </p:txBody>
          </p:sp>
        </p:grpSp>
        <p:grpSp>
          <p:nvGrpSpPr>
            <p:cNvPr id="4343" name="Google Shape;4343;p80"/>
            <p:cNvGrpSpPr/>
            <p:nvPr/>
          </p:nvGrpSpPr>
          <p:grpSpPr>
            <a:xfrm>
              <a:off x="5743962" y="2919100"/>
              <a:ext cx="623674" cy="284502"/>
              <a:chOff x="5743962" y="2919100"/>
              <a:chExt cx="623674" cy="284502"/>
            </a:xfrm>
          </p:grpSpPr>
          <p:sp>
            <p:nvSpPr>
              <p:cNvPr id="4344" name="Google Shape;4344;p80"/>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600"/>
              </a:p>
            </p:txBody>
          </p:sp>
          <p:sp>
            <p:nvSpPr>
              <p:cNvPr id="4345" name="Google Shape;4345;p80"/>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600"/>
              </a:p>
            </p:txBody>
          </p:sp>
        </p:grpSp>
      </p:grpSp>
      <p:grpSp>
        <p:nvGrpSpPr>
          <p:cNvPr id="4346" name="Google Shape;4346;p80"/>
          <p:cNvGrpSpPr/>
          <p:nvPr/>
        </p:nvGrpSpPr>
        <p:grpSpPr>
          <a:xfrm>
            <a:off x="2667649" y="14305562"/>
            <a:ext cx="2503187" cy="1238499"/>
            <a:chOff x="3913765" y="3641905"/>
            <a:chExt cx="1522805" cy="750560"/>
          </a:xfrm>
        </p:grpSpPr>
        <p:grpSp>
          <p:nvGrpSpPr>
            <p:cNvPr id="4347" name="Google Shape;4347;p80"/>
            <p:cNvGrpSpPr/>
            <p:nvPr/>
          </p:nvGrpSpPr>
          <p:grpSpPr>
            <a:xfrm>
              <a:off x="3913765" y="3997002"/>
              <a:ext cx="1522805" cy="395463"/>
              <a:chOff x="3913765" y="3997002"/>
              <a:chExt cx="1522805" cy="395463"/>
            </a:xfrm>
          </p:grpSpPr>
          <p:grpSp>
            <p:nvGrpSpPr>
              <p:cNvPr id="4348" name="Google Shape;4348;p80"/>
              <p:cNvGrpSpPr/>
              <p:nvPr/>
            </p:nvGrpSpPr>
            <p:grpSpPr>
              <a:xfrm>
                <a:off x="3913765" y="4138659"/>
                <a:ext cx="507602" cy="253806"/>
                <a:chOff x="3913765" y="4138659"/>
                <a:chExt cx="507602" cy="253806"/>
              </a:xfrm>
            </p:grpSpPr>
            <p:sp>
              <p:nvSpPr>
                <p:cNvPr id="4349" name="Google Shape;4349;p80"/>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350" name="Google Shape;4350;p80"/>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rPr lang="en" sz="1000"/>
                    <a:t>     </a:t>
                  </a:r>
                  <a:endParaRPr sz="1000"/>
                </a:p>
              </p:txBody>
            </p:sp>
          </p:grpSp>
          <p:grpSp>
            <p:nvGrpSpPr>
              <p:cNvPr id="4351" name="Google Shape;4351;p80"/>
              <p:cNvGrpSpPr/>
              <p:nvPr/>
            </p:nvGrpSpPr>
            <p:grpSpPr>
              <a:xfrm>
                <a:off x="4421361" y="3997002"/>
                <a:ext cx="507618" cy="395463"/>
                <a:chOff x="4421361" y="3997002"/>
                <a:chExt cx="507618" cy="395463"/>
              </a:xfrm>
            </p:grpSpPr>
            <p:sp>
              <p:nvSpPr>
                <p:cNvPr id="4352" name="Google Shape;4352;p80"/>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353" name="Google Shape;4353;p80"/>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354" name="Google Shape;4354;p80"/>
              <p:cNvGrpSpPr/>
              <p:nvPr/>
            </p:nvGrpSpPr>
            <p:grpSpPr>
              <a:xfrm>
                <a:off x="4928973" y="4189418"/>
                <a:ext cx="507596" cy="203047"/>
                <a:chOff x="4928973" y="4189418"/>
                <a:chExt cx="507596" cy="203047"/>
              </a:xfrm>
            </p:grpSpPr>
            <p:sp>
              <p:nvSpPr>
                <p:cNvPr id="4355" name="Google Shape;4355;p80"/>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356" name="Google Shape;4356;p80"/>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grpSp>
          <p:nvGrpSpPr>
            <p:cNvPr id="4357" name="Google Shape;4357;p80"/>
            <p:cNvGrpSpPr/>
            <p:nvPr/>
          </p:nvGrpSpPr>
          <p:grpSpPr>
            <a:xfrm>
              <a:off x="4482186" y="3641905"/>
              <a:ext cx="397605" cy="349784"/>
              <a:chOff x="2906375" y="1159725"/>
              <a:chExt cx="1860575" cy="1636800"/>
            </a:xfrm>
          </p:grpSpPr>
          <p:sp>
            <p:nvSpPr>
              <p:cNvPr id="4358" name="Google Shape;4358;p80"/>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359" name="Google Shape;4359;p80"/>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sz="1000"/>
              </a:p>
            </p:txBody>
          </p:sp>
          <p:sp>
            <p:nvSpPr>
              <p:cNvPr id="4360" name="Google Shape;4360;p80"/>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361" name="Google Shape;4361;p80"/>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grpSp>
        <p:nvGrpSpPr>
          <p:cNvPr id="4362" name="Google Shape;4362;p80"/>
          <p:cNvGrpSpPr/>
          <p:nvPr/>
        </p:nvGrpSpPr>
        <p:grpSpPr>
          <a:xfrm>
            <a:off x="3863394" y="12868492"/>
            <a:ext cx="2943749" cy="1135486"/>
            <a:chOff x="3862800" y="3038525"/>
            <a:chExt cx="1329006" cy="510698"/>
          </a:xfrm>
        </p:grpSpPr>
        <p:sp>
          <p:nvSpPr>
            <p:cNvPr id="4363" name="Google Shape;4363;p80"/>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364" name="Google Shape;4364;p80"/>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nvGrpSpPr>
            <p:cNvPr id="4365" name="Google Shape;4365;p80"/>
            <p:cNvGrpSpPr/>
            <p:nvPr/>
          </p:nvGrpSpPr>
          <p:grpSpPr>
            <a:xfrm>
              <a:off x="3967075" y="3040337"/>
              <a:ext cx="1019927" cy="402126"/>
              <a:chOff x="3967075" y="3040337"/>
              <a:chExt cx="1019927" cy="402126"/>
            </a:xfrm>
          </p:grpSpPr>
          <p:sp>
            <p:nvSpPr>
              <p:cNvPr id="4366" name="Google Shape;4366;p80"/>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367" name="Google Shape;4367;p80"/>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368" name="Google Shape;4368;p80"/>
            <p:cNvGrpSpPr/>
            <p:nvPr/>
          </p:nvGrpSpPr>
          <p:grpSpPr>
            <a:xfrm>
              <a:off x="4186700" y="3040337"/>
              <a:ext cx="390475" cy="183289"/>
              <a:chOff x="4186700" y="3040337"/>
              <a:chExt cx="390475" cy="183289"/>
            </a:xfrm>
          </p:grpSpPr>
          <p:sp>
            <p:nvSpPr>
              <p:cNvPr id="4369" name="Google Shape;4369;p80"/>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370" name="Google Shape;4370;p80"/>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371" name="Google Shape;4371;p80"/>
            <p:cNvGrpSpPr/>
            <p:nvPr/>
          </p:nvGrpSpPr>
          <p:grpSpPr>
            <a:xfrm>
              <a:off x="4073727" y="3040337"/>
              <a:ext cx="697794" cy="296263"/>
              <a:chOff x="4073727" y="3040337"/>
              <a:chExt cx="697794" cy="296263"/>
            </a:xfrm>
          </p:grpSpPr>
          <p:sp>
            <p:nvSpPr>
              <p:cNvPr id="4372" name="Google Shape;4372;p80"/>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373" name="Google Shape;4373;p80"/>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374" name="Google Shape;4374;p80"/>
            <p:cNvGrpSpPr/>
            <p:nvPr/>
          </p:nvGrpSpPr>
          <p:grpSpPr>
            <a:xfrm>
              <a:off x="3862800" y="3038525"/>
              <a:ext cx="1329006" cy="510698"/>
              <a:chOff x="3862800" y="3038525"/>
              <a:chExt cx="1329006" cy="510698"/>
            </a:xfrm>
          </p:grpSpPr>
          <p:sp>
            <p:nvSpPr>
              <p:cNvPr id="4375" name="Google Shape;4375;p80"/>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376" name="Google Shape;4376;p80"/>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grpSp>
        <p:nvGrpSpPr>
          <p:cNvPr id="4377" name="Google Shape;4377;p80"/>
          <p:cNvGrpSpPr/>
          <p:nvPr/>
        </p:nvGrpSpPr>
        <p:grpSpPr>
          <a:xfrm>
            <a:off x="7138584" y="14260952"/>
            <a:ext cx="532491" cy="1282679"/>
            <a:chOff x="8075075" y="3754290"/>
            <a:chExt cx="255612" cy="613194"/>
          </a:xfrm>
        </p:grpSpPr>
        <p:grpSp>
          <p:nvGrpSpPr>
            <p:cNvPr id="4378" name="Google Shape;4378;p80"/>
            <p:cNvGrpSpPr/>
            <p:nvPr/>
          </p:nvGrpSpPr>
          <p:grpSpPr>
            <a:xfrm>
              <a:off x="8075075" y="3754290"/>
              <a:ext cx="255612" cy="613194"/>
              <a:chOff x="8075075" y="3754290"/>
              <a:chExt cx="255612" cy="613194"/>
            </a:xfrm>
          </p:grpSpPr>
          <p:sp>
            <p:nvSpPr>
              <p:cNvPr id="4379" name="Google Shape;4379;p80"/>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380" name="Google Shape;4380;p80"/>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sp>
          <p:nvSpPr>
            <p:cNvPr id="4381" name="Google Shape;4381;p80"/>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sp>
        <p:nvSpPr>
          <p:cNvPr id="4382" name="Google Shape;4382;p80"/>
          <p:cNvSpPr/>
          <p:nvPr/>
        </p:nvSpPr>
        <p:spPr>
          <a:xfrm rot="10800000">
            <a:off x="8202619" y="9595813"/>
            <a:ext cx="755900" cy="115744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nvGrpSpPr>
          <p:cNvPr id="4383" name="Google Shape;4383;p80"/>
          <p:cNvGrpSpPr/>
          <p:nvPr/>
        </p:nvGrpSpPr>
        <p:grpSpPr>
          <a:xfrm>
            <a:off x="6786908" y="9595860"/>
            <a:ext cx="1147997" cy="1150991"/>
            <a:chOff x="1187048" y="238125"/>
            <a:chExt cx="5256397" cy="5248476"/>
          </a:xfrm>
        </p:grpSpPr>
        <p:sp>
          <p:nvSpPr>
            <p:cNvPr id="4384" name="Google Shape;4384;p80"/>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385" name="Google Shape;4385;p80"/>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386" name="Google Shape;4386;p80"/>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387" name="Google Shape;4387;p80"/>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388" name="Google Shape;4388;p80"/>
          <p:cNvGrpSpPr/>
          <p:nvPr/>
        </p:nvGrpSpPr>
        <p:grpSpPr>
          <a:xfrm>
            <a:off x="6807379" y="11087497"/>
            <a:ext cx="2195671" cy="1233696"/>
            <a:chOff x="238125" y="1335475"/>
            <a:chExt cx="5418735" cy="3034175"/>
          </a:xfrm>
        </p:grpSpPr>
        <p:sp>
          <p:nvSpPr>
            <p:cNvPr id="4389" name="Google Shape;4389;p80"/>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390" name="Google Shape;4390;p80"/>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391" name="Google Shape;4391;p80"/>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sz="1000"/>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95" name="Shape 4395"/>
        <p:cNvGrpSpPr/>
        <p:nvPr/>
      </p:nvGrpSpPr>
      <p:grpSpPr>
        <a:xfrm>
          <a:off x="0" y="0"/>
          <a:ext cx="0" cy="0"/>
          <a:chOff x="0" y="0"/>
          <a:chExt cx="0" cy="0"/>
        </a:xfrm>
      </p:grpSpPr>
      <p:grpSp>
        <p:nvGrpSpPr>
          <p:cNvPr id="4396" name="Google Shape;4396;p81"/>
          <p:cNvGrpSpPr/>
          <p:nvPr/>
        </p:nvGrpSpPr>
        <p:grpSpPr>
          <a:xfrm>
            <a:off x="1784878" y="2743193"/>
            <a:ext cx="3212516" cy="3008030"/>
            <a:chOff x="729238" y="1179665"/>
            <a:chExt cx="1636117" cy="1526144"/>
          </a:xfrm>
        </p:grpSpPr>
        <p:grpSp>
          <p:nvGrpSpPr>
            <p:cNvPr id="4397" name="Google Shape;4397;p81"/>
            <p:cNvGrpSpPr/>
            <p:nvPr/>
          </p:nvGrpSpPr>
          <p:grpSpPr>
            <a:xfrm>
              <a:off x="729238" y="1179665"/>
              <a:ext cx="80700" cy="1526144"/>
              <a:chOff x="729238" y="1179665"/>
              <a:chExt cx="80700" cy="1526144"/>
            </a:xfrm>
          </p:grpSpPr>
          <p:sp>
            <p:nvSpPr>
              <p:cNvPr id="4398" name="Google Shape;4398;p81"/>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399" name="Google Shape;4399;p81"/>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00" name="Google Shape;4400;p81"/>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01" name="Google Shape;4401;p81"/>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02" name="Google Shape;4402;p81"/>
              <p:cNvSpPr/>
              <p:nvPr/>
            </p:nvSpPr>
            <p:spPr>
              <a:xfrm>
                <a:off x="729238" y="1821630"/>
                <a:ext cx="80700" cy="80700"/>
              </a:xfrm>
              <a:prstGeom prst="rect">
                <a:avLst/>
              </a:prstGeom>
              <a:solidFill>
                <a:srgbClr val="657E9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03" name="Google Shape;4403;p81"/>
              <p:cNvSpPr/>
              <p:nvPr/>
            </p:nvSpPr>
            <p:spPr>
              <a:xfrm>
                <a:off x="729238" y="1982326"/>
                <a:ext cx="80700" cy="80700"/>
              </a:xfrm>
              <a:prstGeom prst="rect">
                <a:avLst/>
              </a:prstGeom>
              <a:solidFill>
                <a:srgbClr val="657E9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04" name="Google Shape;4404;p81"/>
              <p:cNvSpPr/>
              <p:nvPr/>
            </p:nvSpPr>
            <p:spPr>
              <a:xfrm>
                <a:off x="729238" y="2143022"/>
                <a:ext cx="80700" cy="80700"/>
              </a:xfrm>
              <a:prstGeom prst="rect">
                <a:avLst/>
              </a:prstGeom>
              <a:solidFill>
                <a:srgbClr val="657E9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05" name="Google Shape;4405;p81"/>
              <p:cNvSpPr/>
              <p:nvPr/>
            </p:nvSpPr>
            <p:spPr>
              <a:xfrm>
                <a:off x="729238" y="2303717"/>
                <a:ext cx="80700" cy="80700"/>
              </a:xfrm>
              <a:prstGeom prst="rect">
                <a:avLst/>
              </a:prstGeom>
              <a:solidFill>
                <a:srgbClr val="657E9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06" name="Google Shape;4406;p81"/>
              <p:cNvSpPr/>
              <p:nvPr/>
            </p:nvSpPr>
            <p:spPr>
              <a:xfrm>
                <a:off x="729238" y="2464413"/>
                <a:ext cx="80700" cy="80700"/>
              </a:xfrm>
              <a:prstGeom prst="rect">
                <a:avLst/>
              </a:prstGeom>
              <a:solidFill>
                <a:srgbClr val="657E9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07" name="Google Shape;4407;p81"/>
              <p:cNvSpPr/>
              <p:nvPr/>
            </p:nvSpPr>
            <p:spPr>
              <a:xfrm>
                <a:off x="729238" y="2625109"/>
                <a:ext cx="80700" cy="80700"/>
              </a:xfrm>
              <a:prstGeom prst="rect">
                <a:avLst/>
              </a:prstGeom>
              <a:solidFill>
                <a:srgbClr val="657E9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408" name="Google Shape;4408;p81"/>
            <p:cNvGrpSpPr/>
            <p:nvPr/>
          </p:nvGrpSpPr>
          <p:grpSpPr>
            <a:xfrm>
              <a:off x="903098" y="1179665"/>
              <a:ext cx="80700" cy="1526144"/>
              <a:chOff x="903098" y="1179665"/>
              <a:chExt cx="80700" cy="1526144"/>
            </a:xfrm>
          </p:grpSpPr>
          <p:sp>
            <p:nvSpPr>
              <p:cNvPr id="4409" name="Google Shape;4409;p81"/>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10" name="Google Shape;4410;p81"/>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11" name="Google Shape;4411;p81"/>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12" name="Google Shape;4412;p81"/>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13" name="Google Shape;4413;p81"/>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14" name="Google Shape;4414;p81"/>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15" name="Google Shape;4415;p81"/>
              <p:cNvSpPr/>
              <p:nvPr/>
            </p:nvSpPr>
            <p:spPr>
              <a:xfrm>
                <a:off x="903098" y="2143022"/>
                <a:ext cx="80700" cy="80700"/>
              </a:xfrm>
              <a:prstGeom prst="rect">
                <a:avLst/>
              </a:prstGeom>
              <a:solidFill>
                <a:srgbClr val="657E9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16" name="Google Shape;4416;p81"/>
              <p:cNvSpPr/>
              <p:nvPr/>
            </p:nvSpPr>
            <p:spPr>
              <a:xfrm>
                <a:off x="903098" y="2303717"/>
                <a:ext cx="80700" cy="80700"/>
              </a:xfrm>
              <a:prstGeom prst="rect">
                <a:avLst/>
              </a:prstGeom>
              <a:solidFill>
                <a:srgbClr val="657E9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17" name="Google Shape;4417;p81"/>
              <p:cNvSpPr/>
              <p:nvPr/>
            </p:nvSpPr>
            <p:spPr>
              <a:xfrm>
                <a:off x="903098" y="2464413"/>
                <a:ext cx="80700" cy="80700"/>
              </a:xfrm>
              <a:prstGeom prst="rect">
                <a:avLst/>
              </a:prstGeom>
              <a:solidFill>
                <a:srgbClr val="657E9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18" name="Google Shape;4418;p81"/>
              <p:cNvSpPr/>
              <p:nvPr/>
            </p:nvSpPr>
            <p:spPr>
              <a:xfrm>
                <a:off x="903098" y="2625109"/>
                <a:ext cx="80700" cy="80700"/>
              </a:xfrm>
              <a:prstGeom prst="rect">
                <a:avLst/>
              </a:prstGeom>
              <a:solidFill>
                <a:srgbClr val="657E9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419" name="Google Shape;4419;p81"/>
            <p:cNvGrpSpPr/>
            <p:nvPr/>
          </p:nvGrpSpPr>
          <p:grpSpPr>
            <a:xfrm>
              <a:off x="1076958" y="1179665"/>
              <a:ext cx="80700" cy="1526144"/>
              <a:chOff x="1076958" y="1179665"/>
              <a:chExt cx="80700" cy="1526144"/>
            </a:xfrm>
          </p:grpSpPr>
          <p:sp>
            <p:nvSpPr>
              <p:cNvPr id="4420" name="Google Shape;4420;p81"/>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21" name="Google Shape;4421;p81"/>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22" name="Google Shape;4422;p81"/>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23" name="Google Shape;4423;p81"/>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24" name="Google Shape;4424;p81"/>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25" name="Google Shape;4425;p81"/>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26" name="Google Shape;4426;p81"/>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27" name="Google Shape;4427;p81"/>
              <p:cNvSpPr/>
              <p:nvPr/>
            </p:nvSpPr>
            <p:spPr>
              <a:xfrm>
                <a:off x="1076958" y="2303717"/>
                <a:ext cx="80700" cy="80700"/>
              </a:xfrm>
              <a:prstGeom prst="rect">
                <a:avLst/>
              </a:prstGeom>
              <a:solidFill>
                <a:srgbClr val="657E9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28" name="Google Shape;4428;p81"/>
              <p:cNvSpPr/>
              <p:nvPr/>
            </p:nvSpPr>
            <p:spPr>
              <a:xfrm>
                <a:off x="1076958" y="2464413"/>
                <a:ext cx="80700" cy="80700"/>
              </a:xfrm>
              <a:prstGeom prst="rect">
                <a:avLst/>
              </a:prstGeom>
              <a:solidFill>
                <a:srgbClr val="657E9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29" name="Google Shape;4429;p81"/>
              <p:cNvSpPr/>
              <p:nvPr/>
            </p:nvSpPr>
            <p:spPr>
              <a:xfrm>
                <a:off x="1076958" y="2625109"/>
                <a:ext cx="80700" cy="80700"/>
              </a:xfrm>
              <a:prstGeom prst="rect">
                <a:avLst/>
              </a:prstGeom>
              <a:solidFill>
                <a:srgbClr val="657E9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430" name="Google Shape;4430;p81"/>
            <p:cNvGrpSpPr/>
            <p:nvPr/>
          </p:nvGrpSpPr>
          <p:grpSpPr>
            <a:xfrm>
              <a:off x="1247707" y="1179665"/>
              <a:ext cx="80700" cy="1526144"/>
              <a:chOff x="1247707" y="1179665"/>
              <a:chExt cx="80700" cy="1526144"/>
            </a:xfrm>
          </p:grpSpPr>
          <p:sp>
            <p:nvSpPr>
              <p:cNvPr id="4431" name="Google Shape;4431;p81"/>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32" name="Google Shape;4432;p81"/>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33" name="Google Shape;4433;p81"/>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34" name="Google Shape;4434;p81"/>
              <p:cNvSpPr/>
              <p:nvPr/>
            </p:nvSpPr>
            <p:spPr>
              <a:xfrm>
                <a:off x="1247707" y="1661752"/>
                <a:ext cx="80700" cy="80700"/>
              </a:xfrm>
              <a:prstGeom prst="rect">
                <a:avLst/>
              </a:prstGeom>
              <a:solidFill>
                <a:srgbClr val="657E9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35" name="Google Shape;4435;p81"/>
              <p:cNvSpPr/>
              <p:nvPr/>
            </p:nvSpPr>
            <p:spPr>
              <a:xfrm>
                <a:off x="1247707" y="1821630"/>
                <a:ext cx="80700" cy="80700"/>
              </a:xfrm>
              <a:prstGeom prst="rect">
                <a:avLst/>
              </a:prstGeom>
              <a:solidFill>
                <a:srgbClr val="657E9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36" name="Google Shape;4436;p81"/>
              <p:cNvSpPr/>
              <p:nvPr/>
            </p:nvSpPr>
            <p:spPr>
              <a:xfrm>
                <a:off x="1247707" y="1982326"/>
                <a:ext cx="80700" cy="80700"/>
              </a:xfrm>
              <a:prstGeom prst="rect">
                <a:avLst/>
              </a:prstGeom>
              <a:solidFill>
                <a:srgbClr val="657E9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37" name="Google Shape;4437;p81"/>
              <p:cNvSpPr/>
              <p:nvPr/>
            </p:nvSpPr>
            <p:spPr>
              <a:xfrm>
                <a:off x="1247707" y="2143022"/>
                <a:ext cx="80700" cy="80700"/>
              </a:xfrm>
              <a:prstGeom prst="rect">
                <a:avLst/>
              </a:prstGeom>
              <a:solidFill>
                <a:srgbClr val="657E9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38" name="Google Shape;4438;p81"/>
              <p:cNvSpPr/>
              <p:nvPr/>
            </p:nvSpPr>
            <p:spPr>
              <a:xfrm>
                <a:off x="1247707" y="2303717"/>
                <a:ext cx="80700" cy="80700"/>
              </a:xfrm>
              <a:prstGeom prst="rect">
                <a:avLst/>
              </a:prstGeom>
              <a:solidFill>
                <a:srgbClr val="657E9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39" name="Google Shape;4439;p81"/>
              <p:cNvSpPr/>
              <p:nvPr/>
            </p:nvSpPr>
            <p:spPr>
              <a:xfrm>
                <a:off x="1247707" y="2464413"/>
                <a:ext cx="80700" cy="80700"/>
              </a:xfrm>
              <a:prstGeom prst="rect">
                <a:avLst/>
              </a:prstGeom>
              <a:solidFill>
                <a:srgbClr val="657E9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40" name="Google Shape;4440;p81"/>
              <p:cNvSpPr/>
              <p:nvPr/>
            </p:nvSpPr>
            <p:spPr>
              <a:xfrm>
                <a:off x="1247707" y="2625109"/>
                <a:ext cx="80700" cy="80700"/>
              </a:xfrm>
              <a:prstGeom prst="rect">
                <a:avLst/>
              </a:prstGeom>
              <a:solidFill>
                <a:srgbClr val="657E9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441" name="Google Shape;4441;p81"/>
            <p:cNvGrpSpPr/>
            <p:nvPr/>
          </p:nvGrpSpPr>
          <p:grpSpPr>
            <a:xfrm>
              <a:off x="1421567" y="1179665"/>
              <a:ext cx="80700" cy="1526144"/>
              <a:chOff x="1421567" y="1179665"/>
              <a:chExt cx="80700" cy="1526144"/>
            </a:xfrm>
          </p:grpSpPr>
          <p:sp>
            <p:nvSpPr>
              <p:cNvPr id="4442" name="Google Shape;4442;p81"/>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43" name="Google Shape;4443;p81"/>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44" name="Google Shape;4444;p81"/>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45" name="Google Shape;4445;p81"/>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46" name="Google Shape;4446;p81"/>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47" name="Google Shape;4447;p81"/>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48" name="Google Shape;4448;p81"/>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49" name="Google Shape;4449;p81"/>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50" name="Google Shape;4450;p81"/>
              <p:cNvSpPr/>
              <p:nvPr/>
            </p:nvSpPr>
            <p:spPr>
              <a:xfrm>
                <a:off x="1421567" y="2464413"/>
                <a:ext cx="80700" cy="80700"/>
              </a:xfrm>
              <a:prstGeom prst="rect">
                <a:avLst/>
              </a:prstGeom>
              <a:solidFill>
                <a:srgbClr val="657E9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51" name="Google Shape;4451;p81"/>
              <p:cNvSpPr/>
              <p:nvPr/>
            </p:nvSpPr>
            <p:spPr>
              <a:xfrm>
                <a:off x="1421567" y="2625109"/>
                <a:ext cx="80700" cy="80700"/>
              </a:xfrm>
              <a:prstGeom prst="rect">
                <a:avLst/>
              </a:prstGeom>
              <a:solidFill>
                <a:srgbClr val="657E9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452" name="Google Shape;4452;p81"/>
            <p:cNvGrpSpPr/>
            <p:nvPr/>
          </p:nvGrpSpPr>
          <p:grpSpPr>
            <a:xfrm>
              <a:off x="1592327" y="1179665"/>
              <a:ext cx="80700" cy="1526144"/>
              <a:chOff x="1592327" y="1179665"/>
              <a:chExt cx="80700" cy="1526144"/>
            </a:xfrm>
          </p:grpSpPr>
          <p:sp>
            <p:nvSpPr>
              <p:cNvPr id="4453" name="Google Shape;4453;p81"/>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54" name="Google Shape;4454;p81"/>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55" name="Google Shape;4455;p81"/>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56" name="Google Shape;4456;p81"/>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57" name="Google Shape;4457;p81"/>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58" name="Google Shape;4458;p81"/>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59" name="Google Shape;4459;p81"/>
              <p:cNvSpPr/>
              <p:nvPr/>
            </p:nvSpPr>
            <p:spPr>
              <a:xfrm>
                <a:off x="1592327" y="2143022"/>
                <a:ext cx="80700" cy="80700"/>
              </a:xfrm>
              <a:prstGeom prst="rect">
                <a:avLst/>
              </a:prstGeom>
              <a:solidFill>
                <a:srgbClr val="657E9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60" name="Google Shape;4460;p81"/>
              <p:cNvSpPr/>
              <p:nvPr/>
            </p:nvSpPr>
            <p:spPr>
              <a:xfrm>
                <a:off x="1592327" y="2303717"/>
                <a:ext cx="80700" cy="80700"/>
              </a:xfrm>
              <a:prstGeom prst="rect">
                <a:avLst/>
              </a:prstGeom>
              <a:solidFill>
                <a:srgbClr val="657E9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61" name="Google Shape;4461;p81"/>
              <p:cNvSpPr/>
              <p:nvPr/>
            </p:nvSpPr>
            <p:spPr>
              <a:xfrm>
                <a:off x="1592327" y="2464413"/>
                <a:ext cx="80700" cy="80700"/>
              </a:xfrm>
              <a:prstGeom prst="rect">
                <a:avLst/>
              </a:prstGeom>
              <a:solidFill>
                <a:srgbClr val="657E9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62" name="Google Shape;4462;p81"/>
              <p:cNvSpPr/>
              <p:nvPr/>
            </p:nvSpPr>
            <p:spPr>
              <a:xfrm>
                <a:off x="1592327" y="2625109"/>
                <a:ext cx="80700" cy="80700"/>
              </a:xfrm>
              <a:prstGeom prst="rect">
                <a:avLst/>
              </a:prstGeom>
              <a:solidFill>
                <a:srgbClr val="657E9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463" name="Google Shape;4463;p81"/>
            <p:cNvGrpSpPr/>
            <p:nvPr/>
          </p:nvGrpSpPr>
          <p:grpSpPr>
            <a:xfrm>
              <a:off x="1766187" y="1179665"/>
              <a:ext cx="80700" cy="1526144"/>
              <a:chOff x="1766187" y="1179665"/>
              <a:chExt cx="80700" cy="1526144"/>
            </a:xfrm>
          </p:grpSpPr>
          <p:sp>
            <p:nvSpPr>
              <p:cNvPr id="4464" name="Google Shape;4464;p81"/>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65" name="Google Shape;4465;p81"/>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66" name="Google Shape;4466;p81"/>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67" name="Google Shape;4467;p81"/>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68" name="Google Shape;4468;p81"/>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69" name="Google Shape;4469;p81"/>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70" name="Google Shape;4470;p81"/>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71" name="Google Shape;4471;p81"/>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72" name="Google Shape;4472;p81"/>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73" name="Google Shape;4473;p81"/>
              <p:cNvSpPr/>
              <p:nvPr/>
            </p:nvSpPr>
            <p:spPr>
              <a:xfrm>
                <a:off x="1766187" y="2625109"/>
                <a:ext cx="80700" cy="80700"/>
              </a:xfrm>
              <a:prstGeom prst="rect">
                <a:avLst/>
              </a:prstGeom>
              <a:solidFill>
                <a:srgbClr val="657E9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474" name="Google Shape;4474;p81"/>
            <p:cNvGrpSpPr/>
            <p:nvPr/>
          </p:nvGrpSpPr>
          <p:grpSpPr>
            <a:xfrm>
              <a:off x="1936935" y="1179665"/>
              <a:ext cx="80700" cy="1526144"/>
              <a:chOff x="1936935" y="1179665"/>
              <a:chExt cx="80700" cy="1526144"/>
            </a:xfrm>
          </p:grpSpPr>
          <p:sp>
            <p:nvSpPr>
              <p:cNvPr id="4475" name="Google Shape;4475;p81"/>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76" name="Google Shape;4476;p81"/>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77" name="Google Shape;4477;p81"/>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78" name="Google Shape;4478;p81"/>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79" name="Google Shape;4479;p81"/>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80" name="Google Shape;4480;p81"/>
              <p:cNvSpPr/>
              <p:nvPr/>
            </p:nvSpPr>
            <p:spPr>
              <a:xfrm>
                <a:off x="1936935" y="1982326"/>
                <a:ext cx="80700" cy="80700"/>
              </a:xfrm>
              <a:prstGeom prst="rect">
                <a:avLst/>
              </a:prstGeom>
              <a:solidFill>
                <a:srgbClr val="657E9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81" name="Google Shape;4481;p81"/>
              <p:cNvSpPr/>
              <p:nvPr/>
            </p:nvSpPr>
            <p:spPr>
              <a:xfrm>
                <a:off x="1936935" y="2143022"/>
                <a:ext cx="80700" cy="80700"/>
              </a:xfrm>
              <a:prstGeom prst="rect">
                <a:avLst/>
              </a:prstGeom>
              <a:solidFill>
                <a:srgbClr val="657E9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82" name="Google Shape;4482;p81"/>
              <p:cNvSpPr/>
              <p:nvPr/>
            </p:nvSpPr>
            <p:spPr>
              <a:xfrm>
                <a:off x="1936935" y="2303717"/>
                <a:ext cx="80700" cy="80700"/>
              </a:xfrm>
              <a:prstGeom prst="rect">
                <a:avLst/>
              </a:prstGeom>
              <a:solidFill>
                <a:srgbClr val="657E9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83" name="Google Shape;4483;p81"/>
              <p:cNvSpPr/>
              <p:nvPr/>
            </p:nvSpPr>
            <p:spPr>
              <a:xfrm>
                <a:off x="1936935" y="2464413"/>
                <a:ext cx="80700" cy="80700"/>
              </a:xfrm>
              <a:prstGeom prst="rect">
                <a:avLst/>
              </a:prstGeom>
              <a:solidFill>
                <a:srgbClr val="657E9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84" name="Google Shape;4484;p81"/>
              <p:cNvSpPr/>
              <p:nvPr/>
            </p:nvSpPr>
            <p:spPr>
              <a:xfrm>
                <a:off x="1936935" y="2625109"/>
                <a:ext cx="80700" cy="80700"/>
              </a:xfrm>
              <a:prstGeom prst="rect">
                <a:avLst/>
              </a:prstGeom>
              <a:solidFill>
                <a:srgbClr val="657E9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485" name="Google Shape;4485;p81"/>
            <p:cNvGrpSpPr/>
            <p:nvPr/>
          </p:nvGrpSpPr>
          <p:grpSpPr>
            <a:xfrm>
              <a:off x="2110795" y="1179665"/>
              <a:ext cx="80700" cy="1526144"/>
              <a:chOff x="2110795" y="1179665"/>
              <a:chExt cx="80700" cy="1526144"/>
            </a:xfrm>
          </p:grpSpPr>
          <p:sp>
            <p:nvSpPr>
              <p:cNvPr id="4486" name="Google Shape;4486;p81"/>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87" name="Google Shape;4487;p81"/>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88" name="Google Shape;4488;p81"/>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89" name="Google Shape;4489;p81"/>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90" name="Google Shape;4490;p81"/>
              <p:cNvSpPr/>
              <p:nvPr/>
            </p:nvSpPr>
            <p:spPr>
              <a:xfrm>
                <a:off x="2110795" y="1821630"/>
                <a:ext cx="80700" cy="80700"/>
              </a:xfrm>
              <a:prstGeom prst="rect">
                <a:avLst/>
              </a:prstGeom>
              <a:solidFill>
                <a:srgbClr val="657E9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91" name="Google Shape;4491;p81"/>
              <p:cNvSpPr/>
              <p:nvPr/>
            </p:nvSpPr>
            <p:spPr>
              <a:xfrm>
                <a:off x="2110795" y="1982326"/>
                <a:ext cx="80700" cy="80700"/>
              </a:xfrm>
              <a:prstGeom prst="rect">
                <a:avLst/>
              </a:prstGeom>
              <a:solidFill>
                <a:srgbClr val="657E9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92" name="Google Shape;4492;p81"/>
              <p:cNvSpPr/>
              <p:nvPr/>
            </p:nvSpPr>
            <p:spPr>
              <a:xfrm>
                <a:off x="2110795" y="2143022"/>
                <a:ext cx="80700" cy="80700"/>
              </a:xfrm>
              <a:prstGeom prst="rect">
                <a:avLst/>
              </a:prstGeom>
              <a:solidFill>
                <a:srgbClr val="657E9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93" name="Google Shape;4493;p81"/>
              <p:cNvSpPr/>
              <p:nvPr/>
            </p:nvSpPr>
            <p:spPr>
              <a:xfrm>
                <a:off x="2110795" y="2303717"/>
                <a:ext cx="80700" cy="80700"/>
              </a:xfrm>
              <a:prstGeom prst="rect">
                <a:avLst/>
              </a:prstGeom>
              <a:solidFill>
                <a:srgbClr val="657E9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94" name="Google Shape;4494;p81"/>
              <p:cNvSpPr/>
              <p:nvPr/>
            </p:nvSpPr>
            <p:spPr>
              <a:xfrm>
                <a:off x="2110795" y="2464413"/>
                <a:ext cx="80700" cy="80700"/>
              </a:xfrm>
              <a:prstGeom prst="rect">
                <a:avLst/>
              </a:prstGeom>
              <a:solidFill>
                <a:srgbClr val="657E9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95" name="Google Shape;4495;p81"/>
              <p:cNvSpPr/>
              <p:nvPr/>
            </p:nvSpPr>
            <p:spPr>
              <a:xfrm>
                <a:off x="2110795" y="2625109"/>
                <a:ext cx="80700" cy="80700"/>
              </a:xfrm>
              <a:prstGeom prst="rect">
                <a:avLst/>
              </a:prstGeom>
              <a:solidFill>
                <a:srgbClr val="657E9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496" name="Google Shape;4496;p81"/>
            <p:cNvGrpSpPr/>
            <p:nvPr/>
          </p:nvGrpSpPr>
          <p:grpSpPr>
            <a:xfrm>
              <a:off x="2284655" y="1179665"/>
              <a:ext cx="80700" cy="1526144"/>
              <a:chOff x="2284655" y="1179665"/>
              <a:chExt cx="80700" cy="1526144"/>
            </a:xfrm>
          </p:grpSpPr>
          <p:sp>
            <p:nvSpPr>
              <p:cNvPr id="4497" name="Google Shape;4497;p81"/>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98" name="Google Shape;4498;p81"/>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499" name="Google Shape;4499;p81"/>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00" name="Google Shape;4500;p81"/>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01" name="Google Shape;4501;p81"/>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02" name="Google Shape;4502;p81"/>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03" name="Google Shape;4503;p81"/>
              <p:cNvSpPr/>
              <p:nvPr/>
            </p:nvSpPr>
            <p:spPr>
              <a:xfrm>
                <a:off x="2284655" y="2143022"/>
                <a:ext cx="80700" cy="80700"/>
              </a:xfrm>
              <a:prstGeom prst="rect">
                <a:avLst/>
              </a:prstGeom>
              <a:solidFill>
                <a:srgbClr val="657E9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04" name="Google Shape;4504;p81"/>
              <p:cNvSpPr/>
              <p:nvPr/>
            </p:nvSpPr>
            <p:spPr>
              <a:xfrm>
                <a:off x="2284655" y="2303717"/>
                <a:ext cx="80700" cy="80700"/>
              </a:xfrm>
              <a:prstGeom prst="rect">
                <a:avLst/>
              </a:prstGeom>
              <a:solidFill>
                <a:srgbClr val="657E9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05" name="Google Shape;4505;p81"/>
              <p:cNvSpPr/>
              <p:nvPr/>
            </p:nvSpPr>
            <p:spPr>
              <a:xfrm>
                <a:off x="2284655" y="2464413"/>
                <a:ext cx="80700" cy="80700"/>
              </a:xfrm>
              <a:prstGeom prst="rect">
                <a:avLst/>
              </a:prstGeom>
              <a:solidFill>
                <a:srgbClr val="657E9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06" name="Google Shape;4506;p81"/>
              <p:cNvSpPr/>
              <p:nvPr/>
            </p:nvSpPr>
            <p:spPr>
              <a:xfrm>
                <a:off x="2284655" y="2625109"/>
                <a:ext cx="80700" cy="80700"/>
              </a:xfrm>
              <a:prstGeom prst="rect">
                <a:avLst/>
              </a:prstGeom>
              <a:solidFill>
                <a:srgbClr val="657E93"/>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grpSp>
        <p:nvGrpSpPr>
          <p:cNvPr id="4507" name="Google Shape;4507;p81"/>
          <p:cNvGrpSpPr/>
          <p:nvPr/>
        </p:nvGrpSpPr>
        <p:grpSpPr>
          <a:xfrm>
            <a:off x="5758760" y="2780916"/>
            <a:ext cx="2678700" cy="2172304"/>
            <a:chOff x="2623904" y="1198803"/>
            <a:chExt cx="1364248" cy="1102133"/>
          </a:xfrm>
        </p:grpSpPr>
        <p:grpSp>
          <p:nvGrpSpPr>
            <p:cNvPr id="4508" name="Google Shape;4508;p81"/>
            <p:cNvGrpSpPr/>
            <p:nvPr/>
          </p:nvGrpSpPr>
          <p:grpSpPr>
            <a:xfrm>
              <a:off x="2623907" y="1198803"/>
              <a:ext cx="1364245" cy="273000"/>
              <a:chOff x="2623907" y="1198803"/>
              <a:chExt cx="1364245" cy="273000"/>
            </a:xfrm>
          </p:grpSpPr>
          <p:sp>
            <p:nvSpPr>
              <p:cNvPr id="4509" name="Google Shape;4509;p81"/>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10" name="Google Shape;4510;p81"/>
              <p:cNvSpPr/>
              <p:nvPr/>
            </p:nvSpPr>
            <p:spPr>
              <a:xfrm>
                <a:off x="2623907" y="1198803"/>
                <a:ext cx="273000" cy="273000"/>
              </a:xfrm>
              <a:prstGeom prst="diamond">
                <a:avLst/>
              </a:prstGeom>
              <a:solidFill>
                <a:srgbClr val="5F7D95"/>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11" name="Google Shape;4511;p81"/>
              <p:cNvSpPr/>
              <p:nvPr/>
            </p:nvSpPr>
            <p:spPr>
              <a:xfrm>
                <a:off x="2896718" y="1198803"/>
                <a:ext cx="273000" cy="273000"/>
              </a:xfrm>
              <a:prstGeom prst="diamond">
                <a:avLst/>
              </a:prstGeom>
              <a:solidFill>
                <a:srgbClr val="5F7D95"/>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12" name="Google Shape;4512;p81"/>
              <p:cNvSpPr/>
              <p:nvPr/>
            </p:nvSpPr>
            <p:spPr>
              <a:xfrm>
                <a:off x="3169529" y="1198803"/>
                <a:ext cx="273000" cy="273000"/>
              </a:xfrm>
              <a:prstGeom prst="diamond">
                <a:avLst/>
              </a:prstGeom>
              <a:solidFill>
                <a:srgbClr val="5F7D95"/>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13" name="Google Shape;4513;p81"/>
              <p:cNvSpPr/>
              <p:nvPr/>
            </p:nvSpPr>
            <p:spPr>
              <a:xfrm>
                <a:off x="3442341" y="1198803"/>
                <a:ext cx="273000" cy="273000"/>
              </a:xfrm>
              <a:prstGeom prst="diamond">
                <a:avLst/>
              </a:prstGeom>
              <a:solidFill>
                <a:srgbClr val="5F7D95"/>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514" name="Google Shape;4514;p81"/>
            <p:cNvGrpSpPr/>
            <p:nvPr/>
          </p:nvGrpSpPr>
          <p:grpSpPr>
            <a:xfrm>
              <a:off x="2623904" y="1476964"/>
              <a:ext cx="1364245" cy="273000"/>
              <a:chOff x="2623904" y="1476964"/>
              <a:chExt cx="1364245" cy="273000"/>
            </a:xfrm>
          </p:grpSpPr>
          <p:sp>
            <p:nvSpPr>
              <p:cNvPr id="4515" name="Google Shape;4515;p81"/>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16" name="Google Shape;4516;p81"/>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17" name="Google Shape;4517;p81"/>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18" name="Google Shape;4518;p81"/>
              <p:cNvSpPr/>
              <p:nvPr/>
            </p:nvSpPr>
            <p:spPr>
              <a:xfrm>
                <a:off x="2623904" y="1476964"/>
                <a:ext cx="273000" cy="273000"/>
              </a:xfrm>
              <a:prstGeom prst="diamond">
                <a:avLst/>
              </a:prstGeom>
              <a:solidFill>
                <a:srgbClr val="5F7D95"/>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19" name="Google Shape;4519;p81"/>
              <p:cNvSpPr/>
              <p:nvPr/>
            </p:nvSpPr>
            <p:spPr>
              <a:xfrm>
                <a:off x="2896716" y="1476964"/>
                <a:ext cx="273000" cy="273000"/>
              </a:xfrm>
              <a:prstGeom prst="diamond">
                <a:avLst/>
              </a:prstGeom>
              <a:solidFill>
                <a:srgbClr val="5F7D95"/>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520" name="Google Shape;4520;p81"/>
            <p:cNvGrpSpPr/>
            <p:nvPr/>
          </p:nvGrpSpPr>
          <p:grpSpPr>
            <a:xfrm>
              <a:off x="2623907" y="1749775"/>
              <a:ext cx="1364245" cy="273000"/>
              <a:chOff x="2623907" y="1749775"/>
              <a:chExt cx="1364245" cy="273000"/>
            </a:xfrm>
          </p:grpSpPr>
          <p:sp>
            <p:nvSpPr>
              <p:cNvPr id="4521" name="Google Shape;4521;p81"/>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22" name="Google Shape;4522;p81"/>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23" name="Google Shape;4523;p81"/>
              <p:cNvSpPr/>
              <p:nvPr/>
            </p:nvSpPr>
            <p:spPr>
              <a:xfrm>
                <a:off x="2623907" y="1749775"/>
                <a:ext cx="273000" cy="273000"/>
              </a:xfrm>
              <a:prstGeom prst="diamond">
                <a:avLst/>
              </a:prstGeom>
              <a:solidFill>
                <a:srgbClr val="5F7D95"/>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24" name="Google Shape;4524;p81"/>
              <p:cNvSpPr/>
              <p:nvPr/>
            </p:nvSpPr>
            <p:spPr>
              <a:xfrm>
                <a:off x="2896718" y="1749775"/>
                <a:ext cx="273000" cy="273000"/>
              </a:xfrm>
              <a:prstGeom prst="diamond">
                <a:avLst/>
              </a:prstGeom>
              <a:solidFill>
                <a:srgbClr val="5F7D95"/>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25" name="Google Shape;4525;p81"/>
              <p:cNvSpPr/>
              <p:nvPr/>
            </p:nvSpPr>
            <p:spPr>
              <a:xfrm>
                <a:off x="3169529" y="1749775"/>
                <a:ext cx="273000" cy="273000"/>
              </a:xfrm>
              <a:prstGeom prst="diamond">
                <a:avLst/>
              </a:prstGeom>
              <a:solidFill>
                <a:srgbClr val="5F7D95"/>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526" name="Google Shape;4526;p81"/>
            <p:cNvGrpSpPr/>
            <p:nvPr/>
          </p:nvGrpSpPr>
          <p:grpSpPr>
            <a:xfrm>
              <a:off x="2623904" y="2027936"/>
              <a:ext cx="1364245" cy="273000"/>
              <a:chOff x="2623904" y="2027936"/>
              <a:chExt cx="1364245" cy="273000"/>
            </a:xfrm>
          </p:grpSpPr>
          <p:sp>
            <p:nvSpPr>
              <p:cNvPr id="4527" name="Google Shape;4527;p81"/>
              <p:cNvSpPr/>
              <p:nvPr/>
            </p:nvSpPr>
            <p:spPr>
              <a:xfrm>
                <a:off x="2623904" y="2027936"/>
                <a:ext cx="273000" cy="273000"/>
              </a:xfrm>
              <a:prstGeom prst="diamond">
                <a:avLst/>
              </a:prstGeom>
              <a:solidFill>
                <a:srgbClr val="5F7D95"/>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28" name="Google Shape;4528;p81"/>
              <p:cNvSpPr/>
              <p:nvPr/>
            </p:nvSpPr>
            <p:spPr>
              <a:xfrm>
                <a:off x="2896716" y="2027936"/>
                <a:ext cx="273000" cy="273000"/>
              </a:xfrm>
              <a:prstGeom prst="diamond">
                <a:avLst/>
              </a:prstGeom>
              <a:solidFill>
                <a:srgbClr val="5F7D95"/>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29" name="Google Shape;4529;p81"/>
              <p:cNvSpPr/>
              <p:nvPr/>
            </p:nvSpPr>
            <p:spPr>
              <a:xfrm>
                <a:off x="3169527" y="2027936"/>
                <a:ext cx="273000" cy="273000"/>
              </a:xfrm>
              <a:prstGeom prst="diamond">
                <a:avLst/>
              </a:prstGeom>
              <a:solidFill>
                <a:srgbClr val="5F7D95"/>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30" name="Google Shape;4530;p81"/>
              <p:cNvSpPr/>
              <p:nvPr/>
            </p:nvSpPr>
            <p:spPr>
              <a:xfrm>
                <a:off x="3442338" y="2027936"/>
                <a:ext cx="273000" cy="273000"/>
              </a:xfrm>
              <a:prstGeom prst="diamond">
                <a:avLst/>
              </a:prstGeom>
              <a:solidFill>
                <a:srgbClr val="5F7D95"/>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31" name="Google Shape;4531;p81"/>
              <p:cNvSpPr/>
              <p:nvPr/>
            </p:nvSpPr>
            <p:spPr>
              <a:xfrm>
                <a:off x="3715149" y="2027936"/>
                <a:ext cx="273000" cy="273000"/>
              </a:xfrm>
              <a:prstGeom prst="diamond">
                <a:avLst/>
              </a:prstGeom>
              <a:solidFill>
                <a:srgbClr val="5F7D95"/>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grpSp>
        <p:nvGrpSpPr>
          <p:cNvPr id="4532" name="Google Shape;4532;p81"/>
          <p:cNvGrpSpPr/>
          <p:nvPr/>
        </p:nvGrpSpPr>
        <p:grpSpPr>
          <a:xfrm>
            <a:off x="5738202" y="5656849"/>
            <a:ext cx="2724575" cy="313634"/>
            <a:chOff x="3200660" y="2180272"/>
            <a:chExt cx="2563824" cy="378237"/>
          </a:xfrm>
        </p:grpSpPr>
        <p:sp>
          <p:nvSpPr>
            <p:cNvPr id="4533" name="Google Shape;4533;p81"/>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34" name="Google Shape;4534;p81"/>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35" name="Google Shape;4535;p81"/>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36" name="Google Shape;4536;p81"/>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37" name="Google Shape;4537;p81"/>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38" name="Google Shape;4538;p81"/>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39" name="Google Shape;4539;p81"/>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40" name="Google Shape;4540;p81"/>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41" name="Google Shape;4541;p81"/>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42" name="Google Shape;4542;p81"/>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43" name="Google Shape;4543;p81"/>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44" name="Google Shape;4544;p81"/>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45" name="Google Shape;4545;p81"/>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46" name="Google Shape;4546;p81"/>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47" name="Google Shape;4547;p81"/>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48" name="Google Shape;4548;p81"/>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49" name="Google Shape;4549;p81"/>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50" name="Google Shape;4550;p81"/>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551" name="Google Shape;4551;p81"/>
          <p:cNvGrpSpPr/>
          <p:nvPr/>
        </p:nvGrpSpPr>
        <p:grpSpPr>
          <a:xfrm>
            <a:off x="5730745" y="6204344"/>
            <a:ext cx="2729977" cy="314609"/>
            <a:chOff x="3530150" y="2790075"/>
            <a:chExt cx="1962600" cy="225300"/>
          </a:xfrm>
        </p:grpSpPr>
        <p:sp>
          <p:nvSpPr>
            <p:cNvPr id="4552" name="Google Shape;4552;p81"/>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53" name="Google Shape;4553;p81"/>
            <p:cNvSpPr/>
            <p:nvPr/>
          </p:nvSpPr>
          <p:spPr>
            <a:xfrm>
              <a:off x="3535069" y="2794464"/>
              <a:ext cx="1104900" cy="216900"/>
            </a:xfrm>
            <a:prstGeom prst="rect">
              <a:avLst/>
            </a:prstGeom>
            <a:solidFill>
              <a:srgbClr val="5F7D95"/>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554" name="Google Shape;4554;p81"/>
          <p:cNvGrpSpPr/>
          <p:nvPr/>
        </p:nvGrpSpPr>
        <p:grpSpPr>
          <a:xfrm>
            <a:off x="5732216" y="6753146"/>
            <a:ext cx="2771570" cy="303059"/>
            <a:chOff x="3558802" y="4011427"/>
            <a:chExt cx="1866000" cy="111300"/>
          </a:xfrm>
        </p:grpSpPr>
        <p:sp>
          <p:nvSpPr>
            <p:cNvPr id="4555" name="Google Shape;4555;p81"/>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56" name="Google Shape;4556;p81"/>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557" name="Google Shape;4557;p81"/>
          <p:cNvGrpSpPr/>
          <p:nvPr/>
        </p:nvGrpSpPr>
        <p:grpSpPr>
          <a:xfrm>
            <a:off x="5731990" y="5187148"/>
            <a:ext cx="2716552" cy="236041"/>
            <a:chOff x="3465975" y="2270276"/>
            <a:chExt cx="1986364" cy="171929"/>
          </a:xfrm>
        </p:grpSpPr>
        <p:sp>
          <p:nvSpPr>
            <p:cNvPr id="4558" name="Google Shape;4558;p81"/>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59" name="Google Shape;4559;p81"/>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60" name="Google Shape;4560;p81"/>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61" name="Google Shape;4561;p81"/>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62" name="Google Shape;4562;p81"/>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63" name="Google Shape;4563;p81"/>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64" name="Google Shape;4564;p81"/>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sz="1000"/>
            </a:p>
          </p:txBody>
        </p:sp>
        <p:sp>
          <p:nvSpPr>
            <p:cNvPr id="4565" name="Google Shape;4565;p81"/>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sz="1000"/>
            </a:p>
          </p:txBody>
        </p:sp>
      </p:grpSp>
      <p:grpSp>
        <p:nvGrpSpPr>
          <p:cNvPr id="4566" name="Google Shape;4566;p81"/>
          <p:cNvGrpSpPr/>
          <p:nvPr/>
        </p:nvGrpSpPr>
        <p:grpSpPr>
          <a:xfrm>
            <a:off x="5753485" y="7874851"/>
            <a:ext cx="2689208" cy="385266"/>
            <a:chOff x="723300" y="4253549"/>
            <a:chExt cx="2276482" cy="324900"/>
          </a:xfrm>
        </p:grpSpPr>
        <p:sp>
          <p:nvSpPr>
            <p:cNvPr id="4567" name="Google Shape;4567;p81"/>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sz="1000"/>
            </a:p>
          </p:txBody>
        </p:sp>
        <p:sp>
          <p:nvSpPr>
            <p:cNvPr id="4568" name="Google Shape;4568;p81"/>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sz="1000"/>
            </a:p>
          </p:txBody>
        </p:sp>
        <p:sp>
          <p:nvSpPr>
            <p:cNvPr id="4569" name="Google Shape;4569;p81"/>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sz="1000"/>
            </a:p>
          </p:txBody>
        </p:sp>
        <p:sp>
          <p:nvSpPr>
            <p:cNvPr id="4570" name="Google Shape;4570;p81"/>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sz="1000"/>
            </a:p>
          </p:txBody>
        </p:sp>
        <p:sp>
          <p:nvSpPr>
            <p:cNvPr id="4571" name="Google Shape;4571;p81"/>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sz="1000"/>
            </a:p>
          </p:txBody>
        </p:sp>
      </p:grpSp>
      <p:grpSp>
        <p:nvGrpSpPr>
          <p:cNvPr id="4572" name="Google Shape;4572;p81"/>
          <p:cNvGrpSpPr/>
          <p:nvPr/>
        </p:nvGrpSpPr>
        <p:grpSpPr>
          <a:xfrm>
            <a:off x="5732987" y="7285857"/>
            <a:ext cx="2727566" cy="355029"/>
            <a:chOff x="705948" y="3788465"/>
            <a:chExt cx="2308953" cy="299400"/>
          </a:xfrm>
        </p:grpSpPr>
        <p:sp>
          <p:nvSpPr>
            <p:cNvPr id="4573" name="Google Shape;4573;p81"/>
            <p:cNvSpPr/>
            <p:nvPr/>
          </p:nvSpPr>
          <p:spPr>
            <a:xfrm>
              <a:off x="705948" y="3788465"/>
              <a:ext cx="335400" cy="299400"/>
            </a:xfrm>
            <a:prstGeom prst="heart">
              <a:avLst/>
            </a:prstGeom>
            <a:solidFill>
              <a:srgbClr val="869FB1"/>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74" name="Google Shape;4574;p81"/>
            <p:cNvSpPr/>
            <p:nvPr/>
          </p:nvSpPr>
          <p:spPr>
            <a:xfrm>
              <a:off x="1209923" y="3788465"/>
              <a:ext cx="335400" cy="299400"/>
            </a:xfrm>
            <a:prstGeom prst="heart">
              <a:avLst/>
            </a:prstGeom>
            <a:solidFill>
              <a:srgbClr val="869FB1"/>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75" name="Google Shape;4575;p81"/>
            <p:cNvSpPr/>
            <p:nvPr/>
          </p:nvSpPr>
          <p:spPr>
            <a:xfrm>
              <a:off x="1713905" y="3788465"/>
              <a:ext cx="335400" cy="299400"/>
            </a:xfrm>
            <a:prstGeom prst="heart">
              <a:avLst/>
            </a:prstGeom>
            <a:solidFill>
              <a:srgbClr val="869FB1"/>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76" name="Google Shape;4576;p81"/>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77" name="Google Shape;4577;p81"/>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578" name="Google Shape;4578;p81"/>
          <p:cNvGrpSpPr/>
          <p:nvPr/>
        </p:nvGrpSpPr>
        <p:grpSpPr>
          <a:xfrm>
            <a:off x="5827162" y="8493945"/>
            <a:ext cx="2561600" cy="579619"/>
            <a:chOff x="2658741" y="4097347"/>
            <a:chExt cx="1304609" cy="294074"/>
          </a:xfrm>
        </p:grpSpPr>
        <p:grpSp>
          <p:nvGrpSpPr>
            <p:cNvPr id="4579" name="Google Shape;4579;p81"/>
            <p:cNvGrpSpPr/>
            <p:nvPr/>
          </p:nvGrpSpPr>
          <p:grpSpPr>
            <a:xfrm>
              <a:off x="2658741" y="4097347"/>
              <a:ext cx="118572" cy="294074"/>
              <a:chOff x="3343310" y="4475555"/>
              <a:chExt cx="127717" cy="316753"/>
            </a:xfrm>
          </p:grpSpPr>
          <p:sp>
            <p:nvSpPr>
              <p:cNvPr id="4580" name="Google Shape;4580;p8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81" name="Google Shape;4581;p8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582" name="Google Shape;4582;p81"/>
            <p:cNvGrpSpPr/>
            <p:nvPr/>
          </p:nvGrpSpPr>
          <p:grpSpPr>
            <a:xfrm>
              <a:off x="3815519" y="4098388"/>
              <a:ext cx="147831" cy="291991"/>
              <a:chOff x="3527539" y="4476677"/>
              <a:chExt cx="159232" cy="314510"/>
            </a:xfrm>
          </p:grpSpPr>
          <p:sp>
            <p:nvSpPr>
              <p:cNvPr id="4583" name="Google Shape;4583;p8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84" name="Google Shape;4584;p8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585" name="Google Shape;4585;p81"/>
            <p:cNvGrpSpPr/>
            <p:nvPr/>
          </p:nvGrpSpPr>
          <p:grpSpPr>
            <a:xfrm>
              <a:off x="3511696" y="4098388"/>
              <a:ext cx="147831" cy="291991"/>
              <a:chOff x="3527539" y="4476677"/>
              <a:chExt cx="159232" cy="314510"/>
            </a:xfrm>
          </p:grpSpPr>
          <p:sp>
            <p:nvSpPr>
              <p:cNvPr id="4586" name="Google Shape;4586;p8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87" name="Google Shape;4587;p8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588" name="Google Shape;4588;p81"/>
            <p:cNvGrpSpPr/>
            <p:nvPr/>
          </p:nvGrpSpPr>
          <p:grpSpPr>
            <a:xfrm>
              <a:off x="3207874" y="4098388"/>
              <a:ext cx="147831" cy="291991"/>
              <a:chOff x="3527539" y="4476677"/>
              <a:chExt cx="159232" cy="314510"/>
            </a:xfrm>
          </p:grpSpPr>
          <p:sp>
            <p:nvSpPr>
              <p:cNvPr id="4589" name="Google Shape;4589;p8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90" name="Google Shape;4590;p8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591" name="Google Shape;4591;p81"/>
            <p:cNvGrpSpPr/>
            <p:nvPr/>
          </p:nvGrpSpPr>
          <p:grpSpPr>
            <a:xfrm>
              <a:off x="2933305" y="4097347"/>
              <a:ext cx="118572" cy="294074"/>
              <a:chOff x="3343310" y="4475555"/>
              <a:chExt cx="127717" cy="316753"/>
            </a:xfrm>
          </p:grpSpPr>
          <p:sp>
            <p:nvSpPr>
              <p:cNvPr id="4592" name="Google Shape;4592;p8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93" name="Google Shape;4593;p8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grpSp>
        <p:nvGrpSpPr>
          <p:cNvPr id="4594" name="Google Shape;4594;p81"/>
          <p:cNvGrpSpPr/>
          <p:nvPr/>
        </p:nvGrpSpPr>
        <p:grpSpPr>
          <a:xfrm>
            <a:off x="1781310" y="5992683"/>
            <a:ext cx="3328867" cy="3076410"/>
            <a:chOff x="727421" y="2828315"/>
            <a:chExt cx="1695374" cy="1560837"/>
          </a:xfrm>
        </p:grpSpPr>
        <p:grpSp>
          <p:nvGrpSpPr>
            <p:cNvPr id="4595" name="Google Shape;4595;p81"/>
            <p:cNvGrpSpPr/>
            <p:nvPr/>
          </p:nvGrpSpPr>
          <p:grpSpPr>
            <a:xfrm>
              <a:off x="819108" y="2882501"/>
              <a:ext cx="103104" cy="1426186"/>
              <a:chOff x="4674013" y="3100904"/>
              <a:chExt cx="122758" cy="1698043"/>
            </a:xfrm>
          </p:grpSpPr>
          <p:sp>
            <p:nvSpPr>
              <p:cNvPr id="4596" name="Google Shape;4596;p81"/>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97" name="Google Shape;4597;p81"/>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98" name="Google Shape;4598;p81"/>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599" name="Google Shape;4599;p81"/>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600" name="Google Shape;4600;p81"/>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601" name="Google Shape;4601;p81"/>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602" name="Google Shape;4602;p81"/>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603" name="Google Shape;4603;p81"/>
            <p:cNvGrpSpPr/>
            <p:nvPr/>
          </p:nvGrpSpPr>
          <p:grpSpPr>
            <a:xfrm>
              <a:off x="1062475" y="2882501"/>
              <a:ext cx="103104" cy="1426186"/>
              <a:chOff x="4940438" y="3100904"/>
              <a:chExt cx="122758" cy="1698043"/>
            </a:xfrm>
          </p:grpSpPr>
          <p:sp>
            <p:nvSpPr>
              <p:cNvPr id="4604" name="Google Shape;4604;p81"/>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sz="1000"/>
              </a:p>
            </p:txBody>
          </p:sp>
          <p:sp>
            <p:nvSpPr>
              <p:cNvPr id="4605" name="Google Shape;4605;p81"/>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606" name="Google Shape;4606;p81"/>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607" name="Google Shape;4607;p81"/>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608" name="Google Shape;4608;p81"/>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609" name="Google Shape;4609;p81"/>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610" name="Google Shape;4610;p81"/>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611" name="Google Shape;4611;p81"/>
            <p:cNvGrpSpPr/>
            <p:nvPr/>
          </p:nvGrpSpPr>
          <p:grpSpPr>
            <a:xfrm>
              <a:off x="1299324" y="2882501"/>
              <a:ext cx="103104" cy="1426186"/>
              <a:chOff x="5206863" y="3100904"/>
              <a:chExt cx="122758" cy="1698043"/>
            </a:xfrm>
          </p:grpSpPr>
          <p:sp>
            <p:nvSpPr>
              <p:cNvPr id="4612" name="Google Shape;4612;p8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613" name="Google Shape;4613;p8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614" name="Google Shape;4614;p8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615" name="Google Shape;4615;p8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616" name="Google Shape;4616;p8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617" name="Google Shape;4617;p8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618" name="Google Shape;4618;p8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619" name="Google Shape;4619;p81"/>
            <p:cNvGrpSpPr/>
            <p:nvPr/>
          </p:nvGrpSpPr>
          <p:grpSpPr>
            <a:xfrm>
              <a:off x="1786057" y="2882501"/>
              <a:ext cx="103104" cy="1426186"/>
              <a:chOff x="6006138" y="3143629"/>
              <a:chExt cx="122758" cy="1698043"/>
            </a:xfrm>
          </p:grpSpPr>
          <p:sp>
            <p:nvSpPr>
              <p:cNvPr id="4620" name="Google Shape;4620;p8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sz="1000"/>
              </a:p>
            </p:txBody>
          </p:sp>
          <p:sp>
            <p:nvSpPr>
              <p:cNvPr id="4621" name="Google Shape;4621;p8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622" name="Google Shape;4622;p8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sz="1000"/>
              </a:p>
            </p:txBody>
          </p:sp>
          <p:sp>
            <p:nvSpPr>
              <p:cNvPr id="4623" name="Google Shape;4623;p8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624" name="Google Shape;4624;p8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625" name="Google Shape;4625;p8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626" name="Google Shape;4626;p8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627" name="Google Shape;4627;p81"/>
            <p:cNvGrpSpPr/>
            <p:nvPr/>
          </p:nvGrpSpPr>
          <p:grpSpPr>
            <a:xfrm>
              <a:off x="2029422" y="2882501"/>
              <a:ext cx="103104" cy="1426186"/>
              <a:chOff x="6805413" y="3100904"/>
              <a:chExt cx="122758" cy="1698043"/>
            </a:xfrm>
          </p:grpSpPr>
          <p:sp>
            <p:nvSpPr>
              <p:cNvPr id="4628" name="Google Shape;4628;p81"/>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629" name="Google Shape;4629;p81"/>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630" name="Google Shape;4630;p81"/>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631" name="Google Shape;4631;p81"/>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632" name="Google Shape;4632;p81"/>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633" name="Google Shape;4633;p81"/>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634" name="Google Shape;4634;p81"/>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635" name="Google Shape;4635;p81"/>
            <p:cNvGrpSpPr/>
            <p:nvPr/>
          </p:nvGrpSpPr>
          <p:grpSpPr>
            <a:xfrm>
              <a:off x="727421" y="2828315"/>
              <a:ext cx="1695374" cy="1560837"/>
              <a:chOff x="734799" y="2782450"/>
              <a:chExt cx="1571100" cy="1577400"/>
            </a:xfrm>
          </p:grpSpPr>
          <p:cxnSp>
            <p:nvCxnSpPr>
              <p:cNvPr id="4636" name="Google Shape;4636;p81"/>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4637" name="Google Shape;4637;p81"/>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4638" name="Google Shape;4638;p81"/>
            <p:cNvGrpSpPr/>
            <p:nvPr/>
          </p:nvGrpSpPr>
          <p:grpSpPr>
            <a:xfrm>
              <a:off x="2272795" y="2882501"/>
              <a:ext cx="103104" cy="1426186"/>
              <a:chOff x="5206863" y="3100904"/>
              <a:chExt cx="122758" cy="1698043"/>
            </a:xfrm>
          </p:grpSpPr>
          <p:sp>
            <p:nvSpPr>
              <p:cNvPr id="4639" name="Google Shape;4639;p8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640" name="Google Shape;4640;p8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641" name="Google Shape;4641;p8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642" name="Google Shape;4642;p8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643" name="Google Shape;4643;p8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644" name="Google Shape;4644;p8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645" name="Google Shape;4645;p8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646" name="Google Shape;4646;p81"/>
            <p:cNvGrpSpPr/>
            <p:nvPr/>
          </p:nvGrpSpPr>
          <p:grpSpPr>
            <a:xfrm>
              <a:off x="1542694" y="2882501"/>
              <a:ext cx="103104" cy="1426186"/>
              <a:chOff x="6006138" y="3143629"/>
              <a:chExt cx="122758" cy="1698043"/>
            </a:xfrm>
          </p:grpSpPr>
          <p:sp>
            <p:nvSpPr>
              <p:cNvPr id="4647" name="Google Shape;4647;p8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sz="1000"/>
              </a:p>
            </p:txBody>
          </p:sp>
          <p:sp>
            <p:nvSpPr>
              <p:cNvPr id="4648" name="Google Shape;4648;p8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649" name="Google Shape;4649;p8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sz="1000"/>
              </a:p>
            </p:txBody>
          </p:sp>
          <p:sp>
            <p:nvSpPr>
              <p:cNvPr id="4650" name="Google Shape;4650;p8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651" name="Google Shape;4651;p8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652" name="Google Shape;4652;p8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653" name="Google Shape;4653;p8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grpSp>
        <p:nvGrpSpPr>
          <p:cNvPr id="4654" name="Google Shape;4654;p81"/>
          <p:cNvGrpSpPr/>
          <p:nvPr/>
        </p:nvGrpSpPr>
        <p:grpSpPr>
          <a:xfrm>
            <a:off x="1574289" y="11157539"/>
            <a:ext cx="2453124" cy="328864"/>
            <a:chOff x="4273350" y="2080469"/>
            <a:chExt cx="1433821" cy="191501"/>
          </a:xfrm>
        </p:grpSpPr>
        <p:grpSp>
          <p:nvGrpSpPr>
            <p:cNvPr id="4655" name="Google Shape;4655;p81"/>
            <p:cNvGrpSpPr/>
            <p:nvPr/>
          </p:nvGrpSpPr>
          <p:grpSpPr>
            <a:xfrm>
              <a:off x="4273350" y="2080469"/>
              <a:ext cx="1433821" cy="0"/>
              <a:chOff x="5224975" y="2962250"/>
              <a:chExt cx="1544400" cy="0"/>
            </a:xfrm>
          </p:grpSpPr>
          <p:cxnSp>
            <p:nvCxnSpPr>
              <p:cNvPr id="4656" name="Google Shape;4656;p81"/>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4657" name="Google Shape;4657;p81"/>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4658" name="Google Shape;4658;p81"/>
            <p:cNvGrpSpPr/>
            <p:nvPr/>
          </p:nvGrpSpPr>
          <p:grpSpPr>
            <a:xfrm>
              <a:off x="4273350" y="2271969"/>
              <a:ext cx="1433821" cy="0"/>
              <a:chOff x="5224975" y="2962250"/>
              <a:chExt cx="1544400" cy="0"/>
            </a:xfrm>
          </p:grpSpPr>
          <p:cxnSp>
            <p:nvCxnSpPr>
              <p:cNvPr id="4659" name="Google Shape;4659;p81"/>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4660" name="Google Shape;4660;p81"/>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4661" name="Google Shape;4661;p81"/>
          <p:cNvGrpSpPr/>
          <p:nvPr/>
        </p:nvGrpSpPr>
        <p:grpSpPr>
          <a:xfrm>
            <a:off x="1575994" y="9616309"/>
            <a:ext cx="2447496" cy="1276586"/>
            <a:chOff x="5159450" y="1919950"/>
            <a:chExt cx="1541050" cy="862500"/>
          </a:xfrm>
        </p:grpSpPr>
        <p:sp>
          <p:nvSpPr>
            <p:cNvPr id="4662" name="Google Shape;4662;p81"/>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4663" name="Google Shape;4663;p81"/>
            <p:cNvGrpSpPr/>
            <p:nvPr/>
          </p:nvGrpSpPr>
          <p:grpSpPr>
            <a:xfrm>
              <a:off x="5159450" y="1919950"/>
              <a:ext cx="1541050" cy="862500"/>
              <a:chOff x="5159450" y="1919950"/>
              <a:chExt cx="1541050" cy="862500"/>
            </a:xfrm>
          </p:grpSpPr>
          <p:cxnSp>
            <p:nvCxnSpPr>
              <p:cNvPr id="4664" name="Google Shape;4664;p81"/>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4665" name="Google Shape;4665;p81"/>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4666" name="Google Shape;4666;p81"/>
          <p:cNvGrpSpPr/>
          <p:nvPr/>
        </p:nvGrpSpPr>
        <p:grpSpPr>
          <a:xfrm>
            <a:off x="1559472" y="11828608"/>
            <a:ext cx="2481445" cy="1806545"/>
            <a:chOff x="5230575" y="1554475"/>
            <a:chExt cx="2137150" cy="1550150"/>
          </a:xfrm>
        </p:grpSpPr>
        <p:sp>
          <p:nvSpPr>
            <p:cNvPr id="4667" name="Google Shape;4667;p81"/>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668" name="Google Shape;4668;p81"/>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669" name="Google Shape;4669;p81"/>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670" name="Google Shape;4670;p81"/>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671" name="Google Shape;4671;p81"/>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672" name="Google Shape;4672;p81"/>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673" name="Google Shape;4673;p81"/>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674" name="Google Shape;4674;p81"/>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675" name="Google Shape;4675;p81"/>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676" name="Google Shape;4676;p81"/>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677" name="Google Shape;4677;p81"/>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678" name="Google Shape;4678;p81"/>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679" name="Google Shape;4679;p81"/>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680" name="Google Shape;4680;p81"/>
          <p:cNvGrpSpPr/>
          <p:nvPr/>
        </p:nvGrpSpPr>
        <p:grpSpPr>
          <a:xfrm rot="10800000">
            <a:off x="1586419" y="14017940"/>
            <a:ext cx="2425217" cy="1524903"/>
            <a:chOff x="5645403" y="2920021"/>
            <a:chExt cx="2650800" cy="2180614"/>
          </a:xfrm>
        </p:grpSpPr>
        <p:sp>
          <p:nvSpPr>
            <p:cNvPr id="4681" name="Google Shape;4681;p81"/>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cxnSp>
          <p:nvCxnSpPr>
            <p:cNvPr id="4682" name="Google Shape;4682;p81"/>
            <p:cNvCxnSpPr>
              <a:stCxn id="4681"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4683" name="Google Shape;4683;p81"/>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cxnSp>
          <p:nvCxnSpPr>
            <p:cNvPr id="4684" name="Google Shape;4684;p81"/>
            <p:cNvCxnSpPr>
              <a:endCxn id="4683" idx="3"/>
            </p:cNvCxnSpPr>
            <p:nvPr/>
          </p:nvCxnSpPr>
          <p:spPr>
            <a:xfrm rot="10800000">
              <a:off x="8059040" y="3735532"/>
              <a:ext cx="135600" cy="0"/>
            </a:xfrm>
            <a:prstGeom prst="straightConnector1">
              <a:avLst/>
            </a:prstGeom>
            <a:noFill/>
            <a:ln cap="flat" cmpd="sng" w="9525">
              <a:solidFill>
                <a:srgbClr val="5F7D95"/>
              </a:solidFill>
              <a:prstDash val="solid"/>
              <a:round/>
              <a:headEnd len="med" w="med" type="none"/>
              <a:tailEnd len="med" w="med" type="none"/>
            </a:ln>
          </p:spPr>
        </p:cxnSp>
        <p:sp>
          <p:nvSpPr>
            <p:cNvPr id="4685" name="Google Shape;4685;p81"/>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cxnSp>
          <p:nvCxnSpPr>
            <p:cNvPr id="4686" name="Google Shape;4686;p81"/>
            <p:cNvCxnSpPr>
              <a:stCxn id="4685" idx="1"/>
            </p:cNvCxnSpPr>
            <p:nvPr/>
          </p:nvCxnSpPr>
          <p:spPr>
            <a:xfrm rot="10800000">
              <a:off x="6175523" y="4300183"/>
              <a:ext cx="123600" cy="600"/>
            </a:xfrm>
            <a:prstGeom prst="straightConnector1">
              <a:avLst/>
            </a:prstGeom>
            <a:noFill/>
            <a:ln cap="flat" cmpd="sng" w="9525">
              <a:solidFill>
                <a:srgbClr val="869FB2"/>
              </a:solidFill>
              <a:prstDash val="solid"/>
              <a:round/>
              <a:headEnd len="med" w="med" type="none"/>
              <a:tailEnd len="med" w="med" type="none"/>
            </a:ln>
          </p:spPr>
        </p:cxnSp>
        <p:sp>
          <p:nvSpPr>
            <p:cNvPr id="4687" name="Google Shape;4687;p81"/>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cxnSp>
          <p:nvCxnSpPr>
            <p:cNvPr id="4688" name="Google Shape;4688;p81"/>
            <p:cNvCxnSpPr>
              <a:endCxn id="4687" idx="3"/>
            </p:cNvCxnSpPr>
            <p:nvPr/>
          </p:nvCxnSpPr>
          <p:spPr>
            <a:xfrm flipH="1">
              <a:off x="7439761" y="4863935"/>
              <a:ext cx="104400" cy="2100"/>
            </a:xfrm>
            <a:prstGeom prst="straightConnector1">
              <a:avLst/>
            </a:prstGeom>
            <a:noFill/>
            <a:ln cap="flat" cmpd="sng" w="9525">
              <a:solidFill>
                <a:srgbClr val="BAC8D3"/>
              </a:solidFill>
              <a:prstDash val="solid"/>
              <a:round/>
              <a:headEnd len="med" w="med" type="none"/>
              <a:tailEnd len="med" w="med" type="none"/>
            </a:ln>
          </p:spPr>
        </p:cxnSp>
      </p:grpSp>
      <p:grpSp>
        <p:nvGrpSpPr>
          <p:cNvPr id="4689" name="Google Shape;4689;p81"/>
          <p:cNvGrpSpPr/>
          <p:nvPr/>
        </p:nvGrpSpPr>
        <p:grpSpPr>
          <a:xfrm>
            <a:off x="6893609" y="11821297"/>
            <a:ext cx="1833823" cy="1754430"/>
            <a:chOff x="7189833" y="2022667"/>
            <a:chExt cx="1251159" cy="1192597"/>
          </a:xfrm>
        </p:grpSpPr>
        <p:sp>
          <p:nvSpPr>
            <p:cNvPr id="4690" name="Google Shape;4690;p81"/>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691" name="Google Shape;4691;p81"/>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692" name="Google Shape;4692;p81"/>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693" name="Google Shape;4693;p81"/>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694" name="Google Shape;4694;p81"/>
          <p:cNvGrpSpPr/>
          <p:nvPr/>
        </p:nvGrpSpPr>
        <p:grpSpPr>
          <a:xfrm>
            <a:off x="4410661" y="11828102"/>
            <a:ext cx="2135827" cy="1761074"/>
            <a:chOff x="5183758" y="1210600"/>
            <a:chExt cx="3605380" cy="2960783"/>
          </a:xfrm>
        </p:grpSpPr>
        <p:sp>
          <p:nvSpPr>
            <p:cNvPr id="4695" name="Google Shape;4695;p81"/>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696" name="Google Shape;4696;p81"/>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697" name="Google Shape;4697;p81"/>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698" name="Google Shape;4698;p81"/>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cxnSp>
          <p:nvCxnSpPr>
            <p:cNvPr id="4699" name="Google Shape;4699;p81"/>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4700" name="Google Shape;4700;p81"/>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4701" name="Google Shape;4701;p81"/>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4702" name="Google Shape;4702;p81"/>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4703" name="Google Shape;4703;p81"/>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704" name="Google Shape;4704;p81"/>
          <p:cNvGrpSpPr/>
          <p:nvPr/>
        </p:nvGrpSpPr>
        <p:grpSpPr>
          <a:xfrm>
            <a:off x="4165593" y="14096427"/>
            <a:ext cx="4558567" cy="1448406"/>
            <a:chOff x="5916567" y="1099697"/>
            <a:chExt cx="2556683" cy="809211"/>
          </a:xfrm>
        </p:grpSpPr>
        <p:sp>
          <p:nvSpPr>
            <p:cNvPr id="4705" name="Google Shape;4705;p81"/>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706" name="Google Shape;4706;p81"/>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707" name="Google Shape;4707;p81"/>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708" name="Google Shape;4708;p81"/>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709" name="Google Shape;4709;p81"/>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710" name="Google Shape;4710;p81"/>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711" name="Google Shape;4711;p81"/>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sz="1000"/>
            </a:p>
          </p:txBody>
        </p:sp>
        <p:sp>
          <p:nvSpPr>
            <p:cNvPr id="4712" name="Google Shape;4712;p81"/>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713" name="Google Shape;4713;p81"/>
          <p:cNvGrpSpPr/>
          <p:nvPr/>
        </p:nvGrpSpPr>
        <p:grpSpPr>
          <a:xfrm>
            <a:off x="4351133" y="9633597"/>
            <a:ext cx="2223914" cy="1757378"/>
            <a:chOff x="5900602" y="1193063"/>
            <a:chExt cx="1299851" cy="1023338"/>
          </a:xfrm>
        </p:grpSpPr>
        <p:grpSp>
          <p:nvGrpSpPr>
            <p:cNvPr id="4714" name="Google Shape;4714;p81"/>
            <p:cNvGrpSpPr/>
            <p:nvPr/>
          </p:nvGrpSpPr>
          <p:grpSpPr>
            <a:xfrm>
              <a:off x="6743564" y="1193063"/>
              <a:ext cx="456889" cy="700379"/>
              <a:chOff x="6743564" y="1193063"/>
              <a:chExt cx="456889" cy="700379"/>
            </a:xfrm>
          </p:grpSpPr>
          <p:grpSp>
            <p:nvGrpSpPr>
              <p:cNvPr id="4715" name="Google Shape;4715;p81"/>
              <p:cNvGrpSpPr/>
              <p:nvPr/>
            </p:nvGrpSpPr>
            <p:grpSpPr>
              <a:xfrm>
                <a:off x="6743564" y="1690731"/>
                <a:ext cx="214402" cy="202710"/>
                <a:chOff x="6743564" y="1690731"/>
                <a:chExt cx="214402" cy="202710"/>
              </a:xfrm>
            </p:grpSpPr>
            <p:sp>
              <p:nvSpPr>
                <p:cNvPr id="4716" name="Google Shape;4716;p81"/>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717" name="Google Shape;4717;p81"/>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718" name="Google Shape;4718;p81"/>
              <p:cNvGrpSpPr/>
              <p:nvPr/>
            </p:nvGrpSpPr>
            <p:grpSpPr>
              <a:xfrm>
                <a:off x="6915505" y="1193063"/>
                <a:ext cx="284947" cy="589637"/>
                <a:chOff x="6915505" y="1193063"/>
                <a:chExt cx="284947" cy="589637"/>
              </a:xfrm>
            </p:grpSpPr>
            <p:sp>
              <p:nvSpPr>
                <p:cNvPr id="4719" name="Google Shape;4719;p81"/>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cxnSp>
              <p:nvCxnSpPr>
                <p:cNvPr id="4720" name="Google Shape;4720;p81"/>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4721" name="Google Shape;4721;p81"/>
            <p:cNvGrpSpPr/>
            <p:nvPr/>
          </p:nvGrpSpPr>
          <p:grpSpPr>
            <a:xfrm>
              <a:off x="6520337" y="1193063"/>
              <a:ext cx="341815" cy="801589"/>
              <a:chOff x="6520337" y="1193063"/>
              <a:chExt cx="341815" cy="801589"/>
            </a:xfrm>
          </p:grpSpPr>
          <p:grpSp>
            <p:nvGrpSpPr>
              <p:cNvPr id="4722" name="Google Shape;4722;p81"/>
              <p:cNvGrpSpPr/>
              <p:nvPr/>
            </p:nvGrpSpPr>
            <p:grpSpPr>
              <a:xfrm>
                <a:off x="6520337" y="1589527"/>
                <a:ext cx="213950" cy="405125"/>
                <a:chOff x="6520337" y="1589527"/>
                <a:chExt cx="213950" cy="405125"/>
              </a:xfrm>
            </p:grpSpPr>
            <p:sp>
              <p:nvSpPr>
                <p:cNvPr id="4723" name="Google Shape;4723;p81"/>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724" name="Google Shape;4724;p81"/>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725" name="Google Shape;4725;p81"/>
              <p:cNvGrpSpPr/>
              <p:nvPr/>
            </p:nvGrpSpPr>
            <p:grpSpPr>
              <a:xfrm>
                <a:off x="6577204" y="1193063"/>
                <a:ext cx="284947" cy="453562"/>
                <a:chOff x="6577204" y="1193063"/>
                <a:chExt cx="284947" cy="453562"/>
              </a:xfrm>
            </p:grpSpPr>
            <p:sp>
              <p:nvSpPr>
                <p:cNvPr id="4726" name="Google Shape;4726;p81"/>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cxnSp>
              <p:nvCxnSpPr>
                <p:cNvPr id="4727" name="Google Shape;4727;p81"/>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4728" name="Google Shape;4728;p81"/>
            <p:cNvGrpSpPr/>
            <p:nvPr/>
          </p:nvGrpSpPr>
          <p:grpSpPr>
            <a:xfrm>
              <a:off x="6238903" y="1193063"/>
              <a:ext cx="300475" cy="901782"/>
              <a:chOff x="6238903" y="1193063"/>
              <a:chExt cx="300475" cy="901782"/>
            </a:xfrm>
          </p:grpSpPr>
          <p:grpSp>
            <p:nvGrpSpPr>
              <p:cNvPr id="4729" name="Google Shape;4729;p81"/>
              <p:cNvGrpSpPr/>
              <p:nvPr/>
            </p:nvGrpSpPr>
            <p:grpSpPr>
              <a:xfrm>
                <a:off x="6290865" y="1489315"/>
                <a:ext cx="248514" cy="605530"/>
                <a:chOff x="6290865" y="1489315"/>
                <a:chExt cx="248514" cy="605530"/>
              </a:xfrm>
            </p:grpSpPr>
            <p:sp>
              <p:nvSpPr>
                <p:cNvPr id="4730" name="Google Shape;4730;p81"/>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731" name="Google Shape;4731;p81"/>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732" name="Google Shape;4732;p81"/>
              <p:cNvGrpSpPr/>
              <p:nvPr/>
            </p:nvGrpSpPr>
            <p:grpSpPr>
              <a:xfrm>
                <a:off x="6238903" y="1193063"/>
                <a:ext cx="284947" cy="327512"/>
                <a:chOff x="6238903" y="1193063"/>
                <a:chExt cx="284947" cy="327512"/>
              </a:xfrm>
            </p:grpSpPr>
            <p:sp>
              <p:nvSpPr>
                <p:cNvPr id="4733" name="Google Shape;4733;p81"/>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cxnSp>
              <p:nvCxnSpPr>
                <p:cNvPr id="4734" name="Google Shape;4734;p81"/>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4735" name="Google Shape;4735;p81"/>
            <p:cNvGrpSpPr/>
            <p:nvPr/>
          </p:nvGrpSpPr>
          <p:grpSpPr>
            <a:xfrm>
              <a:off x="5900602" y="1193063"/>
              <a:ext cx="444345" cy="1023338"/>
              <a:chOff x="5900602" y="1193063"/>
              <a:chExt cx="444345" cy="1023338"/>
            </a:xfrm>
          </p:grpSpPr>
          <p:grpSp>
            <p:nvGrpSpPr>
              <p:cNvPr id="4736" name="Google Shape;4736;p81"/>
              <p:cNvGrpSpPr/>
              <p:nvPr/>
            </p:nvGrpSpPr>
            <p:grpSpPr>
              <a:xfrm>
                <a:off x="6046501" y="1367785"/>
                <a:ext cx="298446" cy="848616"/>
                <a:chOff x="6046501" y="1367785"/>
                <a:chExt cx="298446" cy="848616"/>
              </a:xfrm>
            </p:grpSpPr>
            <p:sp>
              <p:nvSpPr>
                <p:cNvPr id="4737" name="Google Shape;4737;p81"/>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sp>
              <p:nvSpPr>
                <p:cNvPr id="4738" name="Google Shape;4738;p81"/>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grpSp>
            <p:nvGrpSpPr>
              <p:cNvPr id="4739" name="Google Shape;4739;p81"/>
              <p:cNvGrpSpPr/>
              <p:nvPr/>
            </p:nvGrpSpPr>
            <p:grpSpPr>
              <a:xfrm>
                <a:off x="5900602" y="1193063"/>
                <a:ext cx="284947" cy="182312"/>
                <a:chOff x="5900602" y="1193063"/>
                <a:chExt cx="284947" cy="182312"/>
              </a:xfrm>
            </p:grpSpPr>
            <p:sp>
              <p:nvSpPr>
                <p:cNvPr id="4740" name="Google Shape;4740;p81"/>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cxnSp>
              <p:nvCxnSpPr>
                <p:cNvPr id="4741" name="Google Shape;4741;p81"/>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4742" name="Google Shape;4742;p81"/>
          <p:cNvGrpSpPr/>
          <p:nvPr/>
        </p:nvGrpSpPr>
        <p:grpSpPr>
          <a:xfrm>
            <a:off x="6640123" y="9633845"/>
            <a:ext cx="2086293" cy="1805510"/>
            <a:chOff x="7287122" y="1165658"/>
            <a:chExt cx="1219413" cy="1051365"/>
          </a:xfrm>
        </p:grpSpPr>
        <p:grpSp>
          <p:nvGrpSpPr>
            <p:cNvPr id="4743" name="Google Shape;4743;p81"/>
            <p:cNvGrpSpPr/>
            <p:nvPr/>
          </p:nvGrpSpPr>
          <p:grpSpPr>
            <a:xfrm>
              <a:off x="7287122" y="1969723"/>
              <a:ext cx="1219413" cy="247300"/>
              <a:chOff x="7287122" y="1969723"/>
              <a:chExt cx="1219413" cy="247300"/>
            </a:xfrm>
          </p:grpSpPr>
          <p:sp>
            <p:nvSpPr>
              <p:cNvPr id="4744" name="Google Shape;4744;p81"/>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nvGrpSpPr>
              <p:cNvPr id="4745" name="Google Shape;4745;p81"/>
              <p:cNvGrpSpPr/>
              <p:nvPr/>
            </p:nvGrpSpPr>
            <p:grpSpPr>
              <a:xfrm>
                <a:off x="7287122" y="2063892"/>
                <a:ext cx="1151753" cy="73428"/>
                <a:chOff x="7287122" y="2063892"/>
                <a:chExt cx="1151753" cy="73428"/>
              </a:xfrm>
            </p:grpSpPr>
            <p:sp>
              <p:nvSpPr>
                <p:cNvPr id="4746" name="Google Shape;4746;p81"/>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cxnSp>
              <p:nvCxnSpPr>
                <p:cNvPr id="4747" name="Google Shape;4747;p81"/>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4748" name="Google Shape;4748;p81"/>
            <p:cNvGrpSpPr/>
            <p:nvPr/>
          </p:nvGrpSpPr>
          <p:grpSpPr>
            <a:xfrm>
              <a:off x="7287122" y="1712201"/>
              <a:ext cx="1219403" cy="246767"/>
              <a:chOff x="7287122" y="1712201"/>
              <a:chExt cx="1219403" cy="246767"/>
            </a:xfrm>
          </p:grpSpPr>
          <p:sp>
            <p:nvSpPr>
              <p:cNvPr id="4749" name="Google Shape;4749;p81"/>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nvGrpSpPr>
              <p:cNvPr id="4750" name="Google Shape;4750;p81"/>
              <p:cNvGrpSpPr/>
              <p:nvPr/>
            </p:nvGrpSpPr>
            <p:grpSpPr>
              <a:xfrm>
                <a:off x="7287122" y="1842861"/>
                <a:ext cx="1005303" cy="73419"/>
                <a:chOff x="7287122" y="1842861"/>
                <a:chExt cx="1005303" cy="73419"/>
              </a:xfrm>
            </p:grpSpPr>
            <p:sp>
              <p:nvSpPr>
                <p:cNvPr id="4751" name="Google Shape;4751;p81"/>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cxnSp>
              <p:nvCxnSpPr>
                <p:cNvPr id="4752" name="Google Shape;4752;p81"/>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4753" name="Google Shape;4753;p81"/>
            <p:cNvGrpSpPr/>
            <p:nvPr/>
          </p:nvGrpSpPr>
          <p:grpSpPr>
            <a:xfrm>
              <a:off x="7287122" y="1447520"/>
              <a:ext cx="1219403" cy="286667"/>
              <a:chOff x="7287122" y="1447520"/>
              <a:chExt cx="1219403" cy="286667"/>
            </a:xfrm>
          </p:grpSpPr>
          <p:sp>
            <p:nvSpPr>
              <p:cNvPr id="4754" name="Google Shape;4754;p81"/>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grpSp>
            <p:nvGrpSpPr>
              <p:cNvPr id="4755" name="Google Shape;4755;p81"/>
              <p:cNvGrpSpPr/>
              <p:nvPr/>
            </p:nvGrpSpPr>
            <p:grpSpPr>
              <a:xfrm>
                <a:off x="7287122" y="1581977"/>
                <a:ext cx="852803" cy="73428"/>
                <a:chOff x="7287122" y="1581977"/>
                <a:chExt cx="852803" cy="73428"/>
              </a:xfrm>
            </p:grpSpPr>
            <p:sp>
              <p:nvSpPr>
                <p:cNvPr id="4756" name="Google Shape;4756;p81"/>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cxnSp>
              <p:nvCxnSpPr>
                <p:cNvPr id="4757" name="Google Shape;4757;p81"/>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4758" name="Google Shape;4758;p81"/>
            <p:cNvGrpSpPr/>
            <p:nvPr/>
          </p:nvGrpSpPr>
          <p:grpSpPr>
            <a:xfrm>
              <a:off x="7287122" y="1165658"/>
              <a:ext cx="1219403" cy="344253"/>
              <a:chOff x="7287122" y="1165658"/>
              <a:chExt cx="1219403" cy="344253"/>
            </a:xfrm>
          </p:grpSpPr>
          <p:sp>
            <p:nvSpPr>
              <p:cNvPr id="4759" name="Google Shape;4759;p81"/>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sz="1000"/>
              </a:p>
            </p:txBody>
          </p:sp>
          <p:grpSp>
            <p:nvGrpSpPr>
              <p:cNvPr id="4760" name="Google Shape;4760;p81"/>
              <p:cNvGrpSpPr/>
              <p:nvPr/>
            </p:nvGrpSpPr>
            <p:grpSpPr>
              <a:xfrm>
                <a:off x="7287122" y="1341025"/>
                <a:ext cx="695703" cy="73419"/>
                <a:chOff x="7287122" y="1341025"/>
                <a:chExt cx="695703" cy="73419"/>
              </a:xfrm>
            </p:grpSpPr>
            <p:sp>
              <p:nvSpPr>
                <p:cNvPr id="4761" name="Google Shape;4761;p81"/>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64500" lIns="64500" spcFirstLastPara="1" rIns="64500" wrap="square" tIns="64500">
                  <a:noAutofit/>
                </a:bodyPr>
                <a:lstStyle/>
                <a:p>
                  <a:pPr indent="0" lvl="0" marL="0" rtl="0" algn="l">
                    <a:spcBef>
                      <a:spcPts val="0"/>
                    </a:spcBef>
                    <a:spcAft>
                      <a:spcPts val="0"/>
                    </a:spcAft>
                    <a:buNone/>
                  </a:pPr>
                  <a:r>
                    <a:t/>
                  </a:r>
                  <a:endParaRPr/>
                </a:p>
              </p:txBody>
            </p:sp>
            <p:cxnSp>
              <p:nvCxnSpPr>
                <p:cNvPr id="4762" name="Google Shape;4762;p81"/>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766" name="Shape 4766"/>
        <p:cNvGrpSpPr/>
        <p:nvPr/>
      </p:nvGrpSpPr>
      <p:grpSpPr>
        <a:xfrm>
          <a:off x="0" y="0"/>
          <a:ext cx="0" cy="0"/>
          <a:chOff x="0" y="0"/>
          <a:chExt cx="0" cy="0"/>
        </a:xfrm>
      </p:grpSpPr>
      <p:sp>
        <p:nvSpPr>
          <p:cNvPr id="4767" name="Google Shape;4767;p82"/>
          <p:cNvSpPr txBox="1"/>
          <p:nvPr>
            <p:ph type="title"/>
          </p:nvPr>
        </p:nvSpPr>
        <p:spPr>
          <a:xfrm>
            <a:off x="713850" y="2493025"/>
            <a:ext cx="8859300" cy="1070100"/>
          </a:xfrm>
          <a:prstGeom prst="rect">
            <a:avLst/>
          </a:prstGeom>
        </p:spPr>
        <p:txBody>
          <a:bodyPr anchorCtr="0" anchor="t" bIns="136325" lIns="136325" spcFirstLastPara="1" rIns="136325" wrap="square" tIns="136325">
            <a:noAutofit/>
          </a:bodyPr>
          <a:lstStyle/>
          <a:p>
            <a:pPr indent="0" lvl="0" marL="0" rtl="0" algn="ctr">
              <a:spcBef>
                <a:spcPts val="0"/>
              </a:spcBef>
              <a:spcAft>
                <a:spcPts val="0"/>
              </a:spcAft>
              <a:buClr>
                <a:srgbClr val="000000"/>
              </a:buClr>
              <a:buSzPts val="16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grpSp>
        <p:nvGrpSpPr>
          <p:cNvPr id="4768" name="Google Shape;4768;p82"/>
          <p:cNvGrpSpPr/>
          <p:nvPr/>
        </p:nvGrpSpPr>
        <p:grpSpPr>
          <a:xfrm>
            <a:off x="7683914" y="7487550"/>
            <a:ext cx="547960" cy="548105"/>
            <a:chOff x="6242825" y="238125"/>
            <a:chExt cx="483125" cy="483125"/>
          </a:xfrm>
        </p:grpSpPr>
        <p:sp>
          <p:nvSpPr>
            <p:cNvPr id="4769" name="Google Shape;4769;p82"/>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770" name="Google Shape;4770;p82"/>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771" name="Google Shape;4771;p82"/>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sp>
        <p:nvSpPr>
          <p:cNvPr id="4772" name="Google Shape;4772;p82"/>
          <p:cNvSpPr/>
          <p:nvPr/>
        </p:nvSpPr>
        <p:spPr>
          <a:xfrm>
            <a:off x="7683199" y="9123940"/>
            <a:ext cx="547960" cy="441406"/>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773" name="Google Shape;4773;p82"/>
          <p:cNvSpPr/>
          <p:nvPr/>
        </p:nvSpPr>
        <p:spPr>
          <a:xfrm>
            <a:off x="7713153" y="8278898"/>
            <a:ext cx="488046" cy="548162"/>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nvGrpSpPr>
          <p:cNvPr id="4774" name="Google Shape;4774;p82"/>
          <p:cNvGrpSpPr/>
          <p:nvPr/>
        </p:nvGrpSpPr>
        <p:grpSpPr>
          <a:xfrm>
            <a:off x="7680933" y="9867485"/>
            <a:ext cx="553376" cy="548190"/>
            <a:chOff x="3860250" y="1427025"/>
            <a:chExt cx="487900" cy="483200"/>
          </a:xfrm>
        </p:grpSpPr>
        <p:sp>
          <p:nvSpPr>
            <p:cNvPr id="4775" name="Google Shape;4775;p82"/>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776" name="Google Shape;4776;p82"/>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777" name="Google Shape;4777;p82"/>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grpSp>
        <p:nvGrpSpPr>
          <p:cNvPr id="4778" name="Google Shape;4778;p82"/>
          <p:cNvGrpSpPr/>
          <p:nvPr/>
        </p:nvGrpSpPr>
        <p:grpSpPr>
          <a:xfrm>
            <a:off x="7691068" y="10662519"/>
            <a:ext cx="533244" cy="543993"/>
            <a:chOff x="4467450" y="3808475"/>
            <a:chExt cx="470150" cy="479500"/>
          </a:xfrm>
        </p:grpSpPr>
        <p:sp>
          <p:nvSpPr>
            <p:cNvPr id="4779" name="Google Shape;4779;p82"/>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780" name="Google Shape;4780;p82"/>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781" name="Google Shape;4781;p82"/>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782" name="Google Shape;4782;p82"/>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grpSp>
        <p:nvGrpSpPr>
          <p:cNvPr id="4783" name="Google Shape;4783;p82"/>
          <p:cNvGrpSpPr/>
          <p:nvPr/>
        </p:nvGrpSpPr>
        <p:grpSpPr>
          <a:xfrm>
            <a:off x="7674654" y="11457659"/>
            <a:ext cx="566476" cy="537895"/>
            <a:chOff x="6222125" y="2025975"/>
            <a:chExt cx="499450" cy="474125"/>
          </a:xfrm>
        </p:grpSpPr>
        <p:sp>
          <p:nvSpPr>
            <p:cNvPr id="4784" name="Google Shape;4784;p82"/>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785" name="Google Shape;4785;p82"/>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786" name="Google Shape;4786;p82"/>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sp>
        <p:nvSpPr>
          <p:cNvPr id="4787" name="Google Shape;4787;p82"/>
          <p:cNvSpPr/>
          <p:nvPr/>
        </p:nvSpPr>
        <p:spPr>
          <a:xfrm>
            <a:off x="7720383" y="12339316"/>
            <a:ext cx="473632" cy="473948"/>
          </a:xfrm>
          <a:custGeom>
            <a:rect b="b" l="l" r="r" t="t"/>
            <a:pathLst>
              <a:path extrusionOk="0" h="19331" w="19326">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nvGrpSpPr>
          <p:cNvPr id="4788" name="Google Shape;4788;p82"/>
          <p:cNvGrpSpPr/>
          <p:nvPr/>
        </p:nvGrpSpPr>
        <p:grpSpPr>
          <a:xfrm>
            <a:off x="7684399" y="13056487"/>
            <a:ext cx="546855" cy="546659"/>
            <a:chOff x="5648900" y="2616600"/>
            <a:chExt cx="482150" cy="481850"/>
          </a:xfrm>
        </p:grpSpPr>
        <p:sp>
          <p:nvSpPr>
            <p:cNvPr id="4789" name="Google Shape;4789;p82"/>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790" name="Google Shape;4790;p82"/>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grpSp>
        <p:nvGrpSpPr>
          <p:cNvPr id="4791" name="Google Shape;4791;p82"/>
          <p:cNvGrpSpPr/>
          <p:nvPr/>
        </p:nvGrpSpPr>
        <p:grpSpPr>
          <a:xfrm>
            <a:off x="4863890" y="7487550"/>
            <a:ext cx="567752" cy="548105"/>
            <a:chOff x="3857225" y="238125"/>
            <a:chExt cx="500575" cy="483125"/>
          </a:xfrm>
        </p:grpSpPr>
        <p:sp>
          <p:nvSpPr>
            <p:cNvPr id="4792" name="Google Shape;4792;p82"/>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793" name="Google Shape;4793;p82"/>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794" name="Google Shape;4794;p82"/>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795" name="Google Shape;4795;p82"/>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796" name="Google Shape;4796;p82"/>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797" name="Google Shape;4797;p82"/>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798" name="Google Shape;4798;p82"/>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sp>
        <p:nvSpPr>
          <p:cNvPr id="4799" name="Google Shape;4799;p82"/>
          <p:cNvSpPr/>
          <p:nvPr/>
        </p:nvSpPr>
        <p:spPr>
          <a:xfrm>
            <a:off x="4872110" y="9110285"/>
            <a:ext cx="550427" cy="468719"/>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00" name="Google Shape;4800;p82"/>
          <p:cNvSpPr/>
          <p:nvPr/>
        </p:nvSpPr>
        <p:spPr>
          <a:xfrm>
            <a:off x="4922562" y="8278893"/>
            <a:ext cx="449512" cy="548134"/>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01" name="Google Shape;4801;p82"/>
          <p:cNvSpPr/>
          <p:nvPr/>
        </p:nvSpPr>
        <p:spPr>
          <a:xfrm>
            <a:off x="4873343" y="9964745"/>
            <a:ext cx="547960" cy="353283"/>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nvGrpSpPr>
          <p:cNvPr id="4802" name="Google Shape;4802;p82"/>
          <p:cNvGrpSpPr/>
          <p:nvPr/>
        </p:nvGrpSpPr>
        <p:grpSpPr>
          <a:xfrm>
            <a:off x="4895500" y="10660463"/>
            <a:ext cx="504124" cy="548105"/>
            <a:chOff x="2100300" y="3804850"/>
            <a:chExt cx="444475" cy="483125"/>
          </a:xfrm>
        </p:grpSpPr>
        <p:sp>
          <p:nvSpPr>
            <p:cNvPr id="4803" name="Google Shape;4803;p82"/>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04" name="Google Shape;4804;p82"/>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sp>
        <p:nvSpPr>
          <p:cNvPr id="4805" name="Google Shape;4805;p82"/>
          <p:cNvSpPr/>
          <p:nvPr/>
        </p:nvSpPr>
        <p:spPr>
          <a:xfrm>
            <a:off x="4881182" y="11471212"/>
            <a:ext cx="532280" cy="510270"/>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nvGrpSpPr>
          <p:cNvPr id="4806" name="Google Shape;4806;p82"/>
          <p:cNvGrpSpPr/>
          <p:nvPr/>
        </p:nvGrpSpPr>
        <p:grpSpPr>
          <a:xfrm>
            <a:off x="4943170" y="12245007"/>
            <a:ext cx="409191" cy="548134"/>
            <a:chOff x="3926225" y="4399275"/>
            <a:chExt cx="360775" cy="483150"/>
          </a:xfrm>
        </p:grpSpPr>
        <p:sp>
          <p:nvSpPr>
            <p:cNvPr id="4807" name="Google Shape;4807;p82"/>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08" name="Google Shape;4808;p82"/>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grpSp>
        <p:nvGrpSpPr>
          <p:cNvPr id="4809" name="Google Shape;4809;p82"/>
          <p:cNvGrpSpPr/>
          <p:nvPr/>
        </p:nvGrpSpPr>
        <p:grpSpPr>
          <a:xfrm>
            <a:off x="4885655" y="13067577"/>
            <a:ext cx="524529" cy="524831"/>
            <a:chOff x="6242825" y="2615925"/>
            <a:chExt cx="483125" cy="483225"/>
          </a:xfrm>
        </p:grpSpPr>
        <p:sp>
          <p:nvSpPr>
            <p:cNvPr id="4810" name="Google Shape;4810;p82"/>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11" name="Google Shape;4811;p82"/>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12" name="Google Shape;4812;p82"/>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13" name="Google Shape;4813;p82"/>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14" name="Google Shape;4814;p82"/>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grpSp>
        <p:nvGrpSpPr>
          <p:cNvPr id="4815" name="Google Shape;4815;p82"/>
          <p:cNvGrpSpPr/>
          <p:nvPr/>
        </p:nvGrpSpPr>
        <p:grpSpPr>
          <a:xfrm>
            <a:off x="8384082" y="7612095"/>
            <a:ext cx="540446" cy="299621"/>
            <a:chOff x="896050" y="2725450"/>
            <a:chExt cx="476500" cy="264100"/>
          </a:xfrm>
        </p:grpSpPr>
        <p:sp>
          <p:nvSpPr>
            <p:cNvPr id="4816" name="Google Shape;4816;p82"/>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17" name="Google Shape;4817;p82"/>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18" name="Google Shape;4818;p82"/>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sp>
        <p:nvSpPr>
          <p:cNvPr id="4819" name="Google Shape;4819;p82"/>
          <p:cNvSpPr/>
          <p:nvPr/>
        </p:nvSpPr>
        <p:spPr>
          <a:xfrm>
            <a:off x="8380180" y="9179595"/>
            <a:ext cx="548045" cy="330083"/>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20" name="Google Shape;4820;p82"/>
          <p:cNvSpPr/>
          <p:nvPr/>
        </p:nvSpPr>
        <p:spPr>
          <a:xfrm>
            <a:off x="8379146" y="8278898"/>
            <a:ext cx="550115" cy="548162"/>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21" name="Google Shape;4821;p82"/>
          <p:cNvSpPr/>
          <p:nvPr/>
        </p:nvSpPr>
        <p:spPr>
          <a:xfrm>
            <a:off x="8380166" y="9867345"/>
            <a:ext cx="548074" cy="548105"/>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nvGrpSpPr>
          <p:cNvPr id="4822" name="Google Shape;4822;p82"/>
          <p:cNvGrpSpPr/>
          <p:nvPr/>
        </p:nvGrpSpPr>
        <p:grpSpPr>
          <a:xfrm>
            <a:off x="8380787" y="10660463"/>
            <a:ext cx="547989" cy="548105"/>
            <a:chOff x="5053900" y="3804850"/>
            <a:chExt cx="483150" cy="483125"/>
          </a:xfrm>
        </p:grpSpPr>
        <p:sp>
          <p:nvSpPr>
            <p:cNvPr id="4823" name="Google Shape;4823;p82"/>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24" name="Google Shape;4824;p82"/>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25" name="Google Shape;4825;p82"/>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26" name="Google Shape;4826;p82"/>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grpSp>
        <p:nvGrpSpPr>
          <p:cNvPr id="4827" name="Google Shape;4827;p82"/>
          <p:cNvGrpSpPr/>
          <p:nvPr/>
        </p:nvGrpSpPr>
        <p:grpSpPr>
          <a:xfrm>
            <a:off x="8378354" y="11452843"/>
            <a:ext cx="551902" cy="548134"/>
            <a:chOff x="890400" y="4399350"/>
            <a:chExt cx="486600" cy="483150"/>
          </a:xfrm>
        </p:grpSpPr>
        <p:sp>
          <p:nvSpPr>
            <p:cNvPr id="4828" name="Google Shape;4828;p82"/>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29" name="Google Shape;4829;p82"/>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30" name="Google Shape;4830;p82"/>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grpSp>
        <p:nvGrpSpPr>
          <p:cNvPr id="4831" name="Google Shape;4831;p82"/>
          <p:cNvGrpSpPr/>
          <p:nvPr/>
        </p:nvGrpSpPr>
        <p:grpSpPr>
          <a:xfrm>
            <a:off x="8418282" y="12340532"/>
            <a:ext cx="473632" cy="473948"/>
            <a:chOff x="4459450" y="4993700"/>
            <a:chExt cx="483150" cy="483275"/>
          </a:xfrm>
        </p:grpSpPr>
        <p:sp>
          <p:nvSpPr>
            <p:cNvPr id="4832" name="Google Shape;4832;p82"/>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33" name="Google Shape;4833;p82"/>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grpSp>
        <p:nvGrpSpPr>
          <p:cNvPr id="4834" name="Google Shape;4834;p82"/>
          <p:cNvGrpSpPr/>
          <p:nvPr/>
        </p:nvGrpSpPr>
        <p:grpSpPr>
          <a:xfrm>
            <a:off x="8379367" y="13103702"/>
            <a:ext cx="550966" cy="452212"/>
            <a:chOff x="5647000" y="3252650"/>
            <a:chExt cx="485775" cy="398600"/>
          </a:xfrm>
        </p:grpSpPr>
        <p:sp>
          <p:nvSpPr>
            <p:cNvPr id="4835" name="Google Shape;4835;p82"/>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36" name="Google Shape;4836;p82"/>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37" name="Google Shape;4837;p82"/>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38" name="Google Shape;4838;p82"/>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39" name="Google Shape;4839;p82"/>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sp>
        <p:nvSpPr>
          <p:cNvPr id="4840" name="Google Shape;4840;p82"/>
          <p:cNvSpPr/>
          <p:nvPr/>
        </p:nvSpPr>
        <p:spPr>
          <a:xfrm>
            <a:off x="5569970" y="7487562"/>
            <a:ext cx="567752" cy="548020"/>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nvGrpSpPr>
          <p:cNvPr id="4841" name="Google Shape;4841;p82"/>
          <p:cNvGrpSpPr/>
          <p:nvPr/>
        </p:nvGrpSpPr>
        <p:grpSpPr>
          <a:xfrm>
            <a:off x="5613741" y="9070702"/>
            <a:ext cx="481638" cy="548105"/>
            <a:chOff x="6272100" y="832575"/>
            <a:chExt cx="424650" cy="483125"/>
          </a:xfrm>
        </p:grpSpPr>
        <p:sp>
          <p:nvSpPr>
            <p:cNvPr id="4842" name="Google Shape;4842;p82"/>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43" name="Google Shape;4843;p82"/>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sp>
        <p:nvSpPr>
          <p:cNvPr id="4844" name="Google Shape;4844;p82"/>
          <p:cNvSpPr/>
          <p:nvPr/>
        </p:nvSpPr>
        <p:spPr>
          <a:xfrm>
            <a:off x="5579851" y="8296022"/>
            <a:ext cx="547989" cy="51387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45" name="Google Shape;4845;p82"/>
          <p:cNvSpPr/>
          <p:nvPr/>
        </p:nvSpPr>
        <p:spPr>
          <a:xfrm>
            <a:off x="5569034" y="9867374"/>
            <a:ext cx="569624" cy="548049"/>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nvGrpSpPr>
          <p:cNvPr id="4846" name="Google Shape;4846;p82"/>
          <p:cNvGrpSpPr/>
          <p:nvPr/>
        </p:nvGrpSpPr>
        <p:grpSpPr>
          <a:xfrm>
            <a:off x="5617146" y="10660463"/>
            <a:ext cx="474011" cy="548105"/>
            <a:chOff x="2708700" y="3804850"/>
            <a:chExt cx="417925" cy="483125"/>
          </a:xfrm>
        </p:grpSpPr>
        <p:sp>
          <p:nvSpPr>
            <p:cNvPr id="4847" name="Google Shape;4847;p82"/>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48" name="Google Shape;4848;p82"/>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49" name="Google Shape;4849;p82"/>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50" name="Google Shape;4850;p82"/>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sp>
        <p:nvSpPr>
          <p:cNvPr id="4851" name="Google Shape;4851;p82"/>
          <p:cNvSpPr/>
          <p:nvPr/>
        </p:nvSpPr>
        <p:spPr>
          <a:xfrm>
            <a:off x="5612002" y="11452282"/>
            <a:ext cx="483680" cy="548134"/>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52" name="Google Shape;4852;p82"/>
          <p:cNvSpPr/>
          <p:nvPr/>
        </p:nvSpPr>
        <p:spPr>
          <a:xfrm>
            <a:off x="5709349" y="12244503"/>
            <a:ext cx="288966" cy="548020"/>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nvGrpSpPr>
          <p:cNvPr id="4853" name="Google Shape;4853;p82"/>
          <p:cNvGrpSpPr/>
          <p:nvPr/>
        </p:nvGrpSpPr>
        <p:grpSpPr>
          <a:xfrm>
            <a:off x="5591444" y="13113724"/>
            <a:ext cx="525995" cy="432594"/>
            <a:chOff x="6242450" y="3252800"/>
            <a:chExt cx="484475" cy="398300"/>
          </a:xfrm>
        </p:grpSpPr>
        <p:sp>
          <p:nvSpPr>
            <p:cNvPr id="4854" name="Google Shape;4854;p82"/>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55" name="Google Shape;4855;p82"/>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56" name="Google Shape;4856;p82"/>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grpSp>
        <p:nvGrpSpPr>
          <p:cNvPr id="4857" name="Google Shape;4857;p82"/>
          <p:cNvGrpSpPr/>
          <p:nvPr/>
        </p:nvGrpSpPr>
        <p:grpSpPr>
          <a:xfrm>
            <a:off x="6287249" y="7487593"/>
            <a:ext cx="547989" cy="548020"/>
            <a:chOff x="5053900" y="238200"/>
            <a:chExt cx="483150" cy="483050"/>
          </a:xfrm>
        </p:grpSpPr>
        <p:sp>
          <p:nvSpPr>
            <p:cNvPr id="4858" name="Google Shape;4858;p82"/>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59" name="Google Shape;4859;p82"/>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60" name="Google Shape;4860;p82"/>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61" name="Google Shape;4861;p82"/>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sp>
        <p:nvSpPr>
          <p:cNvPr id="4862" name="Google Shape;4862;p82"/>
          <p:cNvSpPr/>
          <p:nvPr/>
        </p:nvSpPr>
        <p:spPr>
          <a:xfrm>
            <a:off x="6282006" y="9085896"/>
            <a:ext cx="557318" cy="517502"/>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63" name="Google Shape;4863;p82"/>
          <p:cNvSpPr/>
          <p:nvPr/>
        </p:nvSpPr>
        <p:spPr>
          <a:xfrm>
            <a:off x="6286670" y="8296022"/>
            <a:ext cx="547989" cy="51387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nvGrpSpPr>
          <p:cNvPr id="4864" name="Google Shape;4864;p82"/>
          <p:cNvGrpSpPr/>
          <p:nvPr/>
        </p:nvGrpSpPr>
        <p:grpSpPr>
          <a:xfrm>
            <a:off x="6276798" y="9900811"/>
            <a:ext cx="568348" cy="481539"/>
            <a:chOff x="2676100" y="1456375"/>
            <a:chExt cx="501100" cy="424450"/>
          </a:xfrm>
        </p:grpSpPr>
        <p:sp>
          <p:nvSpPr>
            <p:cNvPr id="4865" name="Google Shape;4865;p82"/>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66" name="Google Shape;4866;p82"/>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67" name="Google Shape;4867;p82"/>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sp>
        <p:nvSpPr>
          <p:cNvPr id="4868" name="Google Shape;4868;p82"/>
          <p:cNvSpPr/>
          <p:nvPr/>
        </p:nvSpPr>
        <p:spPr>
          <a:xfrm>
            <a:off x="6286684" y="10725303"/>
            <a:ext cx="547960" cy="417439"/>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nvGrpSpPr>
          <p:cNvPr id="4869" name="Google Shape;4869;p82"/>
          <p:cNvGrpSpPr/>
          <p:nvPr/>
        </p:nvGrpSpPr>
        <p:grpSpPr>
          <a:xfrm>
            <a:off x="6286909" y="11452554"/>
            <a:ext cx="548669" cy="548105"/>
            <a:chOff x="5053900" y="2021500"/>
            <a:chExt cx="483750" cy="483125"/>
          </a:xfrm>
        </p:grpSpPr>
        <p:sp>
          <p:nvSpPr>
            <p:cNvPr id="4870" name="Google Shape;4870;p82"/>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71" name="Google Shape;4871;p82"/>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72" name="Google Shape;4872;p82"/>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73" name="Google Shape;4873;p82"/>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74" name="Google Shape;4874;p82"/>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75" name="Google Shape;4875;p82"/>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76" name="Google Shape;4876;p82"/>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77" name="Google Shape;4877;p82"/>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grpSp>
        <p:nvGrpSpPr>
          <p:cNvPr id="4878" name="Google Shape;4878;p82"/>
          <p:cNvGrpSpPr/>
          <p:nvPr/>
        </p:nvGrpSpPr>
        <p:grpSpPr>
          <a:xfrm>
            <a:off x="6287334" y="12245106"/>
            <a:ext cx="547819" cy="547935"/>
            <a:chOff x="5053975" y="4399375"/>
            <a:chExt cx="483000" cy="482975"/>
          </a:xfrm>
        </p:grpSpPr>
        <p:sp>
          <p:nvSpPr>
            <p:cNvPr id="4879" name="Google Shape;4879;p82"/>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80" name="Google Shape;4880;p82"/>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81" name="Google Shape;4881;p82"/>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grpSp>
        <p:nvGrpSpPr>
          <p:cNvPr id="4882" name="Google Shape;4882;p82"/>
          <p:cNvGrpSpPr/>
          <p:nvPr/>
        </p:nvGrpSpPr>
        <p:grpSpPr>
          <a:xfrm>
            <a:off x="6335001" y="13075888"/>
            <a:ext cx="452520" cy="508322"/>
            <a:chOff x="6276025" y="3812400"/>
            <a:chExt cx="416800" cy="468025"/>
          </a:xfrm>
        </p:grpSpPr>
        <p:sp>
          <p:nvSpPr>
            <p:cNvPr id="4883" name="Google Shape;4883;p82"/>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84" name="Google Shape;4884;p82"/>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85" name="Google Shape;4885;p82"/>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86" name="Google Shape;4886;p82"/>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grpSp>
        <p:nvGrpSpPr>
          <p:cNvPr id="4887" name="Google Shape;4887;p82"/>
          <p:cNvGrpSpPr/>
          <p:nvPr/>
        </p:nvGrpSpPr>
        <p:grpSpPr>
          <a:xfrm>
            <a:off x="6986056" y="7487550"/>
            <a:ext cx="547960" cy="548105"/>
            <a:chOff x="5648375" y="238125"/>
            <a:chExt cx="483125" cy="483125"/>
          </a:xfrm>
        </p:grpSpPr>
        <p:sp>
          <p:nvSpPr>
            <p:cNvPr id="4888" name="Google Shape;4888;p82"/>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89" name="Google Shape;4889;p82"/>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90" name="Google Shape;4890;p82"/>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91" name="Google Shape;4891;p82"/>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92" name="Google Shape;4892;p82"/>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93" name="Google Shape;4893;p82"/>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94" name="Google Shape;4894;p82"/>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95" name="Google Shape;4895;p82"/>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96" name="Google Shape;4896;p82"/>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897" name="Google Shape;4897;p82"/>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grpSp>
        <p:nvGrpSpPr>
          <p:cNvPr id="4898" name="Google Shape;4898;p82"/>
          <p:cNvGrpSpPr/>
          <p:nvPr/>
        </p:nvGrpSpPr>
        <p:grpSpPr>
          <a:xfrm>
            <a:off x="6984035" y="9070991"/>
            <a:ext cx="551051" cy="548134"/>
            <a:chOff x="1487200" y="3210375"/>
            <a:chExt cx="485850" cy="483150"/>
          </a:xfrm>
        </p:grpSpPr>
        <p:sp>
          <p:nvSpPr>
            <p:cNvPr id="4899" name="Google Shape;4899;p82"/>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900" name="Google Shape;4900;p82"/>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901" name="Google Shape;4901;p82"/>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grpSp>
        <p:nvGrpSpPr>
          <p:cNvPr id="4902" name="Google Shape;4902;p82"/>
          <p:cNvGrpSpPr/>
          <p:nvPr/>
        </p:nvGrpSpPr>
        <p:grpSpPr>
          <a:xfrm>
            <a:off x="6982775" y="8312245"/>
            <a:ext cx="553433" cy="481680"/>
            <a:chOff x="889275" y="861850"/>
            <a:chExt cx="487950" cy="424575"/>
          </a:xfrm>
        </p:grpSpPr>
        <p:sp>
          <p:nvSpPr>
            <p:cNvPr id="4903" name="Google Shape;4903;p82"/>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904" name="Google Shape;4904;p82"/>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905" name="Google Shape;4905;p82"/>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906" name="Google Shape;4906;p82"/>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grpSp>
        <p:nvGrpSpPr>
          <p:cNvPr id="4907" name="Google Shape;4907;p82"/>
          <p:cNvGrpSpPr/>
          <p:nvPr/>
        </p:nvGrpSpPr>
        <p:grpSpPr>
          <a:xfrm>
            <a:off x="6985741" y="9867527"/>
            <a:ext cx="548045" cy="548105"/>
            <a:chOff x="3270475" y="1427025"/>
            <a:chExt cx="483200" cy="483125"/>
          </a:xfrm>
        </p:grpSpPr>
        <p:sp>
          <p:nvSpPr>
            <p:cNvPr id="4908" name="Google Shape;4908;p82"/>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909" name="Google Shape;4909;p82"/>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910" name="Google Shape;4910;p82"/>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sp>
        <p:nvSpPr>
          <p:cNvPr id="4911" name="Google Shape;4911;p82"/>
          <p:cNvSpPr/>
          <p:nvPr/>
        </p:nvSpPr>
        <p:spPr>
          <a:xfrm>
            <a:off x="7006589" y="10659964"/>
            <a:ext cx="505598" cy="548134"/>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912" name="Google Shape;4912;p82"/>
          <p:cNvSpPr/>
          <p:nvPr/>
        </p:nvSpPr>
        <p:spPr>
          <a:xfrm>
            <a:off x="7081793" y="11452438"/>
            <a:ext cx="355175" cy="547822"/>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nvGrpSpPr>
          <p:cNvPr id="4913" name="Google Shape;4913;p82"/>
          <p:cNvGrpSpPr/>
          <p:nvPr/>
        </p:nvGrpSpPr>
        <p:grpSpPr>
          <a:xfrm>
            <a:off x="7023131" y="12340605"/>
            <a:ext cx="473607" cy="473801"/>
            <a:chOff x="2676100" y="4993750"/>
            <a:chExt cx="483125" cy="483125"/>
          </a:xfrm>
        </p:grpSpPr>
        <p:sp>
          <p:nvSpPr>
            <p:cNvPr id="4914" name="Google Shape;4914;p82"/>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915" name="Google Shape;4915;p82"/>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916" name="Google Shape;4916;p82"/>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grpSp>
        <p:nvGrpSpPr>
          <p:cNvPr id="4917" name="Google Shape;4917;p82"/>
          <p:cNvGrpSpPr/>
          <p:nvPr/>
        </p:nvGrpSpPr>
        <p:grpSpPr>
          <a:xfrm>
            <a:off x="6994193" y="13086153"/>
            <a:ext cx="531586" cy="487849"/>
            <a:chOff x="6239575" y="4416275"/>
            <a:chExt cx="489625" cy="449175"/>
          </a:xfrm>
        </p:grpSpPr>
        <p:sp>
          <p:nvSpPr>
            <p:cNvPr id="4918" name="Google Shape;4918;p82"/>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919" name="Google Shape;4919;p82"/>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920" name="Google Shape;4920;p82"/>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grpSp>
        <p:nvGrpSpPr>
          <p:cNvPr id="4921" name="Google Shape;4921;p82"/>
          <p:cNvGrpSpPr/>
          <p:nvPr/>
        </p:nvGrpSpPr>
        <p:grpSpPr>
          <a:xfrm>
            <a:off x="2090425" y="7487522"/>
            <a:ext cx="481638" cy="548162"/>
            <a:chOff x="1516475" y="238075"/>
            <a:chExt cx="424650" cy="483175"/>
          </a:xfrm>
        </p:grpSpPr>
        <p:sp>
          <p:nvSpPr>
            <p:cNvPr id="4922" name="Google Shape;4922;p82"/>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923" name="Google Shape;4923;p82"/>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grpSp>
        <p:nvGrpSpPr>
          <p:cNvPr id="4924" name="Google Shape;4924;p82"/>
          <p:cNvGrpSpPr/>
          <p:nvPr/>
        </p:nvGrpSpPr>
        <p:grpSpPr>
          <a:xfrm>
            <a:off x="2048253" y="9070702"/>
            <a:ext cx="566391" cy="548105"/>
            <a:chOff x="3270550" y="832575"/>
            <a:chExt cx="499375" cy="483125"/>
          </a:xfrm>
        </p:grpSpPr>
        <p:sp>
          <p:nvSpPr>
            <p:cNvPr id="4925" name="Google Shape;4925;p82"/>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926" name="Google Shape;4926;p82"/>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927" name="Google Shape;4927;p82"/>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grpSp>
        <p:nvGrpSpPr>
          <p:cNvPr id="4928" name="Google Shape;4928;p82"/>
          <p:cNvGrpSpPr/>
          <p:nvPr/>
        </p:nvGrpSpPr>
        <p:grpSpPr>
          <a:xfrm>
            <a:off x="2057264" y="8279247"/>
            <a:ext cx="547960" cy="548134"/>
            <a:chOff x="1487200" y="2615925"/>
            <a:chExt cx="483125" cy="483150"/>
          </a:xfrm>
        </p:grpSpPr>
        <p:sp>
          <p:nvSpPr>
            <p:cNvPr id="4929" name="Google Shape;4929;p82"/>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930" name="Google Shape;4930;p82"/>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931" name="Google Shape;4931;p82"/>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grpSp>
        <p:nvGrpSpPr>
          <p:cNvPr id="4932" name="Google Shape;4932;p82"/>
          <p:cNvGrpSpPr/>
          <p:nvPr/>
        </p:nvGrpSpPr>
        <p:grpSpPr>
          <a:xfrm>
            <a:off x="2194420" y="9862317"/>
            <a:ext cx="274193" cy="549325"/>
            <a:chOff x="3985700" y="3210375"/>
            <a:chExt cx="241750" cy="484200"/>
          </a:xfrm>
        </p:grpSpPr>
        <p:sp>
          <p:nvSpPr>
            <p:cNvPr id="4933" name="Google Shape;4933;p82"/>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934" name="Google Shape;4934;p82"/>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grpSp>
        <p:nvGrpSpPr>
          <p:cNvPr id="4935" name="Google Shape;4935;p82"/>
          <p:cNvGrpSpPr/>
          <p:nvPr/>
        </p:nvGrpSpPr>
        <p:grpSpPr>
          <a:xfrm>
            <a:off x="2057698" y="10660160"/>
            <a:ext cx="548045" cy="548105"/>
            <a:chOff x="5648375" y="1427025"/>
            <a:chExt cx="483200" cy="483125"/>
          </a:xfrm>
        </p:grpSpPr>
        <p:sp>
          <p:nvSpPr>
            <p:cNvPr id="4936" name="Google Shape;4936;p82"/>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937" name="Google Shape;4937;p82"/>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grpSp>
        <p:nvGrpSpPr>
          <p:cNvPr id="4938" name="Google Shape;4938;p82"/>
          <p:cNvGrpSpPr/>
          <p:nvPr/>
        </p:nvGrpSpPr>
        <p:grpSpPr>
          <a:xfrm>
            <a:off x="2057264" y="11452540"/>
            <a:ext cx="547960" cy="548134"/>
            <a:chOff x="1487200" y="2021475"/>
            <a:chExt cx="483125" cy="483150"/>
          </a:xfrm>
        </p:grpSpPr>
        <p:sp>
          <p:nvSpPr>
            <p:cNvPr id="4939" name="Google Shape;4939;p82"/>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940" name="Google Shape;4940;p82"/>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941" name="Google Shape;4941;p82"/>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942" name="Google Shape;4942;p82"/>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grpSp>
        <p:nvGrpSpPr>
          <p:cNvPr id="4943" name="Google Shape;4943;p82"/>
          <p:cNvGrpSpPr/>
          <p:nvPr/>
        </p:nvGrpSpPr>
        <p:grpSpPr>
          <a:xfrm>
            <a:off x="2057264" y="12269625"/>
            <a:ext cx="547960" cy="498896"/>
            <a:chOff x="1487200" y="4421025"/>
            <a:chExt cx="483125" cy="439750"/>
          </a:xfrm>
        </p:grpSpPr>
        <p:sp>
          <p:nvSpPr>
            <p:cNvPr id="4944" name="Google Shape;4944;p82"/>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945" name="Google Shape;4945;p82"/>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946" name="Google Shape;4946;p82"/>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947" name="Google Shape;4947;p82"/>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grpSp>
        <p:nvGrpSpPr>
          <p:cNvPr id="4948" name="Google Shape;4948;p82"/>
          <p:cNvGrpSpPr/>
          <p:nvPr/>
        </p:nvGrpSpPr>
        <p:grpSpPr>
          <a:xfrm>
            <a:off x="2082884" y="13081672"/>
            <a:ext cx="496508" cy="496701"/>
            <a:chOff x="892750" y="4993750"/>
            <a:chExt cx="483125" cy="483125"/>
          </a:xfrm>
        </p:grpSpPr>
        <p:sp>
          <p:nvSpPr>
            <p:cNvPr id="4949" name="Google Shape;4949;p82"/>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950" name="Google Shape;4950;p82"/>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951" name="Google Shape;4951;p82"/>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grpSp>
        <p:nvGrpSpPr>
          <p:cNvPr id="4952" name="Google Shape;4952;p82"/>
          <p:cNvGrpSpPr/>
          <p:nvPr/>
        </p:nvGrpSpPr>
        <p:grpSpPr>
          <a:xfrm>
            <a:off x="2762067" y="7617067"/>
            <a:ext cx="550087" cy="289071"/>
            <a:chOff x="2080675" y="352325"/>
            <a:chExt cx="485000" cy="254800"/>
          </a:xfrm>
        </p:grpSpPr>
        <p:sp>
          <p:nvSpPr>
            <p:cNvPr id="4953" name="Google Shape;4953;p82"/>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954" name="Google Shape;4954;p82"/>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grpSp>
        <p:nvGrpSpPr>
          <p:cNvPr id="4955" name="Google Shape;4955;p82"/>
          <p:cNvGrpSpPr/>
          <p:nvPr/>
        </p:nvGrpSpPr>
        <p:grpSpPr>
          <a:xfrm>
            <a:off x="2763321" y="9087833"/>
            <a:ext cx="547989" cy="513843"/>
            <a:chOff x="3865000" y="847675"/>
            <a:chExt cx="483150" cy="452925"/>
          </a:xfrm>
        </p:grpSpPr>
        <p:sp>
          <p:nvSpPr>
            <p:cNvPr id="4956" name="Google Shape;4956;p82"/>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957" name="Google Shape;4957;p82"/>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958" name="Google Shape;4958;p82"/>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959" name="Google Shape;4959;p82"/>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grpSp>
        <p:nvGrpSpPr>
          <p:cNvPr id="4960" name="Google Shape;4960;p82"/>
          <p:cNvGrpSpPr/>
          <p:nvPr/>
        </p:nvGrpSpPr>
        <p:grpSpPr>
          <a:xfrm>
            <a:off x="2752342" y="8279227"/>
            <a:ext cx="569539" cy="548134"/>
            <a:chOff x="2077575" y="2615925"/>
            <a:chExt cx="502150" cy="483150"/>
          </a:xfrm>
        </p:grpSpPr>
        <p:sp>
          <p:nvSpPr>
            <p:cNvPr id="4961" name="Google Shape;4961;p82"/>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962" name="Google Shape;4962;p82"/>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963" name="Google Shape;4963;p82"/>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964" name="Google Shape;4964;p82"/>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grpSp>
        <p:nvGrpSpPr>
          <p:cNvPr id="4965" name="Google Shape;4965;p82"/>
          <p:cNvGrpSpPr/>
          <p:nvPr/>
        </p:nvGrpSpPr>
        <p:grpSpPr>
          <a:xfrm>
            <a:off x="2764339" y="9863948"/>
            <a:ext cx="546089" cy="546063"/>
            <a:chOff x="4460225" y="3211300"/>
            <a:chExt cx="481475" cy="481325"/>
          </a:xfrm>
        </p:grpSpPr>
        <p:sp>
          <p:nvSpPr>
            <p:cNvPr id="4966" name="Google Shape;4966;p82"/>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967" name="Google Shape;4967;p82"/>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grpSp>
        <p:nvGrpSpPr>
          <p:cNvPr id="4968" name="Google Shape;4968;p82"/>
          <p:cNvGrpSpPr/>
          <p:nvPr/>
        </p:nvGrpSpPr>
        <p:grpSpPr>
          <a:xfrm>
            <a:off x="2760020" y="10660131"/>
            <a:ext cx="555134" cy="548162"/>
            <a:chOff x="6238300" y="1426975"/>
            <a:chExt cx="489450" cy="483175"/>
          </a:xfrm>
        </p:grpSpPr>
        <p:sp>
          <p:nvSpPr>
            <p:cNvPr id="4969" name="Google Shape;4969;p82"/>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970" name="Google Shape;4970;p82"/>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971" name="Google Shape;4971;p82"/>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grpSp>
        <p:nvGrpSpPr>
          <p:cNvPr id="4972" name="Google Shape;4972;p82"/>
          <p:cNvGrpSpPr/>
          <p:nvPr/>
        </p:nvGrpSpPr>
        <p:grpSpPr>
          <a:xfrm>
            <a:off x="2763131" y="11485738"/>
            <a:ext cx="547960" cy="481737"/>
            <a:chOff x="2081650" y="2050750"/>
            <a:chExt cx="483125" cy="424625"/>
          </a:xfrm>
        </p:grpSpPr>
        <p:sp>
          <p:nvSpPr>
            <p:cNvPr id="4973" name="Google Shape;4973;p82"/>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974" name="Google Shape;4974;p82"/>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975" name="Google Shape;4975;p82"/>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976" name="Google Shape;4976;p82"/>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977" name="Google Shape;4977;p82"/>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978" name="Google Shape;4978;p82"/>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grpSp>
        <p:nvGrpSpPr>
          <p:cNvPr id="4979" name="Google Shape;4979;p82"/>
          <p:cNvGrpSpPr/>
          <p:nvPr/>
        </p:nvGrpSpPr>
        <p:grpSpPr>
          <a:xfrm>
            <a:off x="2759317" y="12245035"/>
            <a:ext cx="555588" cy="548077"/>
            <a:chOff x="2079300" y="4399325"/>
            <a:chExt cx="489850" cy="483100"/>
          </a:xfrm>
        </p:grpSpPr>
        <p:sp>
          <p:nvSpPr>
            <p:cNvPr id="4980" name="Google Shape;4980;p82"/>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981" name="Google Shape;4981;p82"/>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grpSp>
        <p:nvGrpSpPr>
          <p:cNvPr id="4982" name="Google Shape;4982;p82"/>
          <p:cNvGrpSpPr/>
          <p:nvPr/>
        </p:nvGrpSpPr>
        <p:grpSpPr>
          <a:xfrm>
            <a:off x="2788731" y="13081672"/>
            <a:ext cx="496508" cy="496701"/>
            <a:chOff x="1487200" y="4993750"/>
            <a:chExt cx="483125" cy="483125"/>
          </a:xfrm>
        </p:grpSpPr>
        <p:sp>
          <p:nvSpPr>
            <p:cNvPr id="4983" name="Google Shape;4983;p82"/>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984" name="Google Shape;4984;p82"/>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grpSp>
        <p:nvGrpSpPr>
          <p:cNvPr id="4985" name="Google Shape;4985;p82"/>
          <p:cNvGrpSpPr/>
          <p:nvPr/>
        </p:nvGrpSpPr>
        <p:grpSpPr>
          <a:xfrm>
            <a:off x="3496673" y="7487550"/>
            <a:ext cx="481638" cy="548105"/>
            <a:chOff x="2705375" y="238125"/>
            <a:chExt cx="424650" cy="483125"/>
          </a:xfrm>
        </p:grpSpPr>
        <p:sp>
          <p:nvSpPr>
            <p:cNvPr id="4986" name="Google Shape;4986;p82"/>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987" name="Google Shape;4987;p82"/>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988" name="Google Shape;4988;p82"/>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989" name="Google Shape;4989;p82"/>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grpSp>
        <p:nvGrpSpPr>
          <p:cNvPr id="4990" name="Google Shape;4990;p82"/>
          <p:cNvGrpSpPr/>
          <p:nvPr/>
        </p:nvGrpSpPr>
        <p:grpSpPr>
          <a:xfrm>
            <a:off x="3459987" y="9103816"/>
            <a:ext cx="555418" cy="481879"/>
            <a:chOff x="4452900" y="861750"/>
            <a:chExt cx="489700" cy="424750"/>
          </a:xfrm>
        </p:grpSpPr>
        <p:sp>
          <p:nvSpPr>
            <p:cNvPr id="4991" name="Google Shape;4991;p82"/>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992" name="Google Shape;4992;p82"/>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993" name="Google Shape;4993;p82"/>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grpSp>
        <p:nvGrpSpPr>
          <p:cNvPr id="4994" name="Google Shape;4994;p82"/>
          <p:cNvGrpSpPr/>
          <p:nvPr/>
        </p:nvGrpSpPr>
        <p:grpSpPr>
          <a:xfrm>
            <a:off x="3468048" y="8305051"/>
            <a:ext cx="538887" cy="496486"/>
            <a:chOff x="2680100" y="2638725"/>
            <a:chExt cx="475125" cy="437625"/>
          </a:xfrm>
        </p:grpSpPr>
        <p:sp>
          <p:nvSpPr>
            <p:cNvPr id="4995" name="Google Shape;4995;p82"/>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996" name="Google Shape;4996;p82"/>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997" name="Google Shape;4997;p82"/>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4998" name="Google Shape;4998;p82"/>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sp>
        <p:nvSpPr>
          <p:cNvPr id="4999" name="Google Shape;4999;p82"/>
          <p:cNvSpPr/>
          <p:nvPr/>
        </p:nvSpPr>
        <p:spPr>
          <a:xfrm>
            <a:off x="3463191" y="9894436"/>
            <a:ext cx="547989" cy="484261"/>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nvGrpSpPr>
          <p:cNvPr id="5000" name="Google Shape;5000;p82"/>
          <p:cNvGrpSpPr/>
          <p:nvPr/>
        </p:nvGrpSpPr>
        <p:grpSpPr>
          <a:xfrm>
            <a:off x="3496483" y="10660463"/>
            <a:ext cx="481610" cy="548105"/>
            <a:chOff x="922025" y="3804850"/>
            <a:chExt cx="424625" cy="483125"/>
          </a:xfrm>
        </p:grpSpPr>
        <p:sp>
          <p:nvSpPr>
            <p:cNvPr id="5001" name="Google Shape;5001;p82"/>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5002" name="Google Shape;5002;p82"/>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grpSp>
        <p:nvGrpSpPr>
          <p:cNvPr id="5003" name="Google Shape;5003;p82"/>
          <p:cNvGrpSpPr/>
          <p:nvPr/>
        </p:nvGrpSpPr>
        <p:grpSpPr>
          <a:xfrm>
            <a:off x="3463512" y="11523319"/>
            <a:ext cx="547960" cy="406576"/>
            <a:chOff x="2676100" y="2083800"/>
            <a:chExt cx="483125" cy="358375"/>
          </a:xfrm>
        </p:grpSpPr>
        <p:sp>
          <p:nvSpPr>
            <p:cNvPr id="5004" name="Google Shape;5004;p82"/>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5005" name="Google Shape;5005;p82"/>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sp>
        <p:nvSpPr>
          <p:cNvPr id="5006" name="Google Shape;5006;p82"/>
          <p:cNvSpPr/>
          <p:nvPr/>
        </p:nvSpPr>
        <p:spPr>
          <a:xfrm>
            <a:off x="3496320" y="12244489"/>
            <a:ext cx="481723" cy="548049"/>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nvGrpSpPr>
          <p:cNvPr id="5007" name="Google Shape;5007;p82"/>
          <p:cNvGrpSpPr/>
          <p:nvPr/>
        </p:nvGrpSpPr>
        <p:grpSpPr>
          <a:xfrm>
            <a:off x="3489092" y="13081672"/>
            <a:ext cx="496508" cy="496701"/>
            <a:chOff x="2081650" y="4993750"/>
            <a:chExt cx="483125" cy="483125"/>
          </a:xfrm>
        </p:grpSpPr>
        <p:sp>
          <p:nvSpPr>
            <p:cNvPr id="5008" name="Google Shape;5008;p82"/>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5009" name="Google Shape;5009;p82"/>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grpSp>
        <p:nvGrpSpPr>
          <p:cNvPr id="5010" name="Google Shape;5010;p82"/>
          <p:cNvGrpSpPr/>
          <p:nvPr/>
        </p:nvGrpSpPr>
        <p:grpSpPr>
          <a:xfrm>
            <a:off x="4196983" y="7488061"/>
            <a:ext cx="485126" cy="547084"/>
            <a:chOff x="3299850" y="238575"/>
            <a:chExt cx="427725" cy="482225"/>
          </a:xfrm>
        </p:grpSpPr>
        <p:sp>
          <p:nvSpPr>
            <p:cNvPr id="5011" name="Google Shape;5011;p82"/>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5012" name="Google Shape;5012;p82"/>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5013" name="Google Shape;5013;p82"/>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5014" name="Google Shape;5014;p82"/>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5015" name="Google Shape;5015;p82"/>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grpSp>
        <p:nvGrpSpPr>
          <p:cNvPr id="5016" name="Google Shape;5016;p82"/>
          <p:cNvGrpSpPr/>
          <p:nvPr/>
        </p:nvGrpSpPr>
        <p:grpSpPr>
          <a:xfrm>
            <a:off x="4153308" y="9070717"/>
            <a:ext cx="572884" cy="548077"/>
            <a:chOff x="5049750" y="832600"/>
            <a:chExt cx="505100" cy="483100"/>
          </a:xfrm>
        </p:grpSpPr>
        <p:sp>
          <p:nvSpPr>
            <p:cNvPr id="5017" name="Google Shape;5017;p82"/>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5018" name="Google Shape;5018;p82"/>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grpSp>
        <p:nvGrpSpPr>
          <p:cNvPr id="5019" name="Google Shape;5019;p82"/>
          <p:cNvGrpSpPr/>
          <p:nvPr/>
        </p:nvGrpSpPr>
        <p:grpSpPr>
          <a:xfrm>
            <a:off x="4246901" y="8279227"/>
            <a:ext cx="385288" cy="548134"/>
            <a:chOff x="3342275" y="2615925"/>
            <a:chExt cx="339700" cy="483150"/>
          </a:xfrm>
        </p:grpSpPr>
        <p:sp>
          <p:nvSpPr>
            <p:cNvPr id="5020" name="Google Shape;5020;p82"/>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5021" name="Google Shape;5021;p82"/>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grpSp>
        <p:nvGrpSpPr>
          <p:cNvPr id="5022" name="Google Shape;5022;p82"/>
          <p:cNvGrpSpPr/>
          <p:nvPr/>
        </p:nvGrpSpPr>
        <p:grpSpPr>
          <a:xfrm>
            <a:off x="4165250" y="9867513"/>
            <a:ext cx="548045" cy="548134"/>
            <a:chOff x="893650" y="1428000"/>
            <a:chExt cx="483200" cy="483150"/>
          </a:xfrm>
        </p:grpSpPr>
        <p:sp>
          <p:nvSpPr>
            <p:cNvPr id="5023" name="Google Shape;5023;p82"/>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5024" name="Google Shape;5024;p82"/>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5025" name="Google Shape;5025;p82"/>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5026" name="Google Shape;5026;p82"/>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sp>
        <p:nvSpPr>
          <p:cNvPr id="5027" name="Google Shape;5027;p82"/>
          <p:cNvSpPr/>
          <p:nvPr/>
        </p:nvSpPr>
        <p:spPr>
          <a:xfrm>
            <a:off x="4158641" y="10658971"/>
            <a:ext cx="561060" cy="550119"/>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nvGrpSpPr>
          <p:cNvPr id="5028" name="Google Shape;5028;p82"/>
          <p:cNvGrpSpPr/>
          <p:nvPr/>
        </p:nvGrpSpPr>
        <p:grpSpPr>
          <a:xfrm>
            <a:off x="4178920" y="11468607"/>
            <a:ext cx="521250" cy="515999"/>
            <a:chOff x="3282325" y="2035675"/>
            <a:chExt cx="459575" cy="454825"/>
          </a:xfrm>
        </p:grpSpPr>
        <p:sp>
          <p:nvSpPr>
            <p:cNvPr id="5029" name="Google Shape;5029;p82"/>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5030" name="Google Shape;5030;p82"/>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5031" name="Google Shape;5031;p82"/>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5032" name="Google Shape;5032;p82"/>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grpSp>
        <p:nvGrpSpPr>
          <p:cNvPr id="5033" name="Google Shape;5033;p82"/>
          <p:cNvGrpSpPr/>
          <p:nvPr/>
        </p:nvGrpSpPr>
        <p:grpSpPr>
          <a:xfrm>
            <a:off x="4217058" y="12245035"/>
            <a:ext cx="444975" cy="548077"/>
            <a:chOff x="3316000" y="4399325"/>
            <a:chExt cx="392325" cy="483100"/>
          </a:xfrm>
        </p:grpSpPr>
        <p:sp>
          <p:nvSpPr>
            <p:cNvPr id="5034" name="Google Shape;5034;p82"/>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5035" name="Google Shape;5035;p82"/>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grpSp>
        <p:nvGrpSpPr>
          <p:cNvPr id="5036" name="Google Shape;5036;p82"/>
          <p:cNvGrpSpPr/>
          <p:nvPr/>
        </p:nvGrpSpPr>
        <p:grpSpPr>
          <a:xfrm>
            <a:off x="4191174" y="13081672"/>
            <a:ext cx="496508" cy="496701"/>
            <a:chOff x="3270550" y="4993750"/>
            <a:chExt cx="483125" cy="483125"/>
          </a:xfrm>
        </p:grpSpPr>
        <p:sp>
          <p:nvSpPr>
            <p:cNvPr id="5037" name="Google Shape;5037;p82"/>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5038" name="Google Shape;5038;p82"/>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5039" name="Google Shape;5039;p82"/>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grpSp>
        <p:nvGrpSpPr>
          <p:cNvPr id="5040" name="Google Shape;5040;p82"/>
          <p:cNvGrpSpPr/>
          <p:nvPr/>
        </p:nvGrpSpPr>
        <p:grpSpPr>
          <a:xfrm>
            <a:off x="1359477" y="7520734"/>
            <a:ext cx="547960" cy="481737"/>
            <a:chOff x="892750" y="267400"/>
            <a:chExt cx="483125" cy="424625"/>
          </a:xfrm>
        </p:grpSpPr>
        <p:sp>
          <p:nvSpPr>
            <p:cNvPr id="5041" name="Google Shape;5041;p82"/>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5042" name="Google Shape;5042;p82"/>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5043" name="Google Shape;5043;p82"/>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grpSp>
        <p:nvGrpSpPr>
          <p:cNvPr id="5044" name="Google Shape;5044;p82"/>
          <p:cNvGrpSpPr/>
          <p:nvPr/>
        </p:nvGrpSpPr>
        <p:grpSpPr>
          <a:xfrm>
            <a:off x="1359681" y="9070702"/>
            <a:ext cx="547960" cy="548105"/>
            <a:chOff x="2676100" y="832575"/>
            <a:chExt cx="483125" cy="483125"/>
          </a:xfrm>
        </p:grpSpPr>
        <p:sp>
          <p:nvSpPr>
            <p:cNvPr id="5045" name="Google Shape;5045;p82"/>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5046" name="Google Shape;5046;p82"/>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5047" name="Google Shape;5047;p82"/>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grpSp>
        <p:nvGrpSpPr>
          <p:cNvPr id="5048" name="Google Shape;5048;p82"/>
          <p:cNvGrpSpPr/>
          <p:nvPr/>
        </p:nvGrpSpPr>
        <p:grpSpPr>
          <a:xfrm>
            <a:off x="1363234" y="8403483"/>
            <a:ext cx="540446" cy="299621"/>
            <a:chOff x="896050" y="2725450"/>
            <a:chExt cx="476500" cy="264100"/>
          </a:xfrm>
        </p:grpSpPr>
        <p:sp>
          <p:nvSpPr>
            <p:cNvPr id="5049" name="Google Shape;5049;p82"/>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5050" name="Google Shape;5050;p82"/>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5051" name="Google Shape;5051;p82"/>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grpSp>
        <p:nvGrpSpPr>
          <p:cNvPr id="5052" name="Google Shape;5052;p82"/>
          <p:cNvGrpSpPr/>
          <p:nvPr/>
        </p:nvGrpSpPr>
        <p:grpSpPr>
          <a:xfrm>
            <a:off x="1358969" y="9862898"/>
            <a:ext cx="549520" cy="548162"/>
            <a:chOff x="3269875" y="3210400"/>
            <a:chExt cx="484500" cy="483175"/>
          </a:xfrm>
        </p:grpSpPr>
        <p:sp>
          <p:nvSpPr>
            <p:cNvPr id="5053" name="Google Shape;5053;p82"/>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5054" name="Google Shape;5054;p82"/>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sp>
        <p:nvSpPr>
          <p:cNvPr id="5055" name="Google Shape;5055;p82"/>
          <p:cNvSpPr/>
          <p:nvPr/>
        </p:nvSpPr>
        <p:spPr>
          <a:xfrm>
            <a:off x="1356667" y="10659964"/>
            <a:ext cx="553376" cy="548134"/>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5056" name="Google Shape;5056;p82"/>
          <p:cNvSpPr/>
          <p:nvPr/>
        </p:nvSpPr>
        <p:spPr>
          <a:xfrm>
            <a:off x="1391087" y="11453459"/>
            <a:ext cx="484530" cy="545780"/>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nvGrpSpPr>
          <p:cNvPr id="5057" name="Google Shape;5057;p82"/>
          <p:cNvGrpSpPr/>
          <p:nvPr/>
        </p:nvGrpSpPr>
        <p:grpSpPr>
          <a:xfrm>
            <a:off x="1357506" y="12245007"/>
            <a:ext cx="551902" cy="548134"/>
            <a:chOff x="890400" y="4399350"/>
            <a:chExt cx="486600" cy="483150"/>
          </a:xfrm>
        </p:grpSpPr>
        <p:sp>
          <p:nvSpPr>
            <p:cNvPr id="5058" name="Google Shape;5058;p82"/>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5059" name="Google Shape;5059;p82"/>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5060" name="Google Shape;5060;p82"/>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grpSp>
        <p:nvGrpSpPr>
          <p:cNvPr id="5061" name="Google Shape;5061;p82"/>
          <p:cNvGrpSpPr/>
          <p:nvPr/>
        </p:nvGrpSpPr>
        <p:grpSpPr>
          <a:xfrm>
            <a:off x="1397551" y="13094156"/>
            <a:ext cx="473632" cy="473948"/>
            <a:chOff x="5053900" y="4993700"/>
            <a:chExt cx="483150" cy="483275"/>
          </a:xfrm>
        </p:grpSpPr>
        <p:sp>
          <p:nvSpPr>
            <p:cNvPr id="5062" name="Google Shape;5062;p82"/>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5063" name="Google Shape;5063;p82"/>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grpSp>
        <p:nvGrpSpPr>
          <p:cNvPr id="5064" name="Google Shape;5064;p82"/>
          <p:cNvGrpSpPr/>
          <p:nvPr/>
        </p:nvGrpSpPr>
        <p:grpSpPr>
          <a:xfrm>
            <a:off x="4512079" y="13846251"/>
            <a:ext cx="547960" cy="548105"/>
            <a:chOff x="5648375" y="3804850"/>
            <a:chExt cx="483125" cy="483125"/>
          </a:xfrm>
        </p:grpSpPr>
        <p:sp>
          <p:nvSpPr>
            <p:cNvPr id="5065" name="Google Shape;5065;p82"/>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5066" name="Google Shape;5066;p82"/>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5067" name="Google Shape;5067;p82"/>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5068" name="Google Shape;5068;p82"/>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grpSp>
        <p:nvGrpSpPr>
          <p:cNvPr id="5069" name="Google Shape;5069;p82"/>
          <p:cNvGrpSpPr/>
          <p:nvPr/>
        </p:nvGrpSpPr>
        <p:grpSpPr>
          <a:xfrm>
            <a:off x="5228075" y="13846243"/>
            <a:ext cx="547960" cy="548105"/>
            <a:chOff x="5648375" y="4399300"/>
            <a:chExt cx="483125" cy="483125"/>
          </a:xfrm>
        </p:grpSpPr>
        <p:sp>
          <p:nvSpPr>
            <p:cNvPr id="5070" name="Google Shape;5070;p82"/>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sp>
          <p:nvSpPr>
            <p:cNvPr id="5071" name="Google Shape;5071;p82"/>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solidFill>
                  <a:srgbClr val="435D74"/>
                </a:solidFill>
              </a:endParaRPr>
            </a:p>
          </p:txBody>
        </p:sp>
      </p:grpSp>
      <p:sp>
        <p:nvSpPr>
          <p:cNvPr id="5072" name="Google Shape;5072;p82"/>
          <p:cNvSpPr txBox="1"/>
          <p:nvPr/>
        </p:nvSpPr>
        <p:spPr>
          <a:xfrm>
            <a:off x="713850" y="4402775"/>
            <a:ext cx="8859300" cy="2593800"/>
          </a:xfrm>
          <a:prstGeom prst="rect">
            <a:avLst/>
          </a:prstGeom>
          <a:noFill/>
          <a:ln>
            <a:noFill/>
          </a:ln>
        </p:spPr>
        <p:txBody>
          <a:bodyPr anchorCtr="0" anchor="t" bIns="136325" lIns="136325" spcFirstLastPara="1" rIns="136325" wrap="square" tIns="136325">
            <a:noAutofit/>
          </a:bodyPr>
          <a:lstStyle/>
          <a:p>
            <a:pPr indent="0" lvl="0" marL="0" rtl="0" algn="ctr">
              <a:spcBef>
                <a:spcPts val="0"/>
              </a:spcBef>
              <a:spcAft>
                <a:spcPts val="0"/>
              </a:spcAft>
              <a:buNone/>
            </a:pPr>
            <a:r>
              <a:rPr lang="en" sz="2200">
                <a:solidFill>
                  <a:srgbClr val="FFFFFF"/>
                </a:solidFill>
              </a:rPr>
              <a:t>You can </a:t>
            </a:r>
            <a:r>
              <a:rPr lang="en" sz="2200">
                <a:solidFill>
                  <a:srgbClr val="869FB2"/>
                </a:solidFill>
              </a:rPr>
              <a:t>resize </a:t>
            </a:r>
            <a:r>
              <a:rPr lang="en" sz="2200">
                <a:solidFill>
                  <a:srgbClr val="FFFFFF"/>
                </a:solidFill>
              </a:rPr>
              <a:t>these icons without losing quality.</a:t>
            </a:r>
            <a:endParaRPr sz="2200">
              <a:solidFill>
                <a:srgbClr val="FFFFFF"/>
              </a:solidFill>
            </a:endParaRPr>
          </a:p>
          <a:p>
            <a:pPr indent="0" lvl="0" marL="0" rtl="0" algn="ctr">
              <a:spcBef>
                <a:spcPts val="0"/>
              </a:spcBef>
              <a:spcAft>
                <a:spcPts val="0"/>
              </a:spcAft>
              <a:buNone/>
            </a:pPr>
            <a:r>
              <a:rPr lang="en" sz="2200">
                <a:solidFill>
                  <a:srgbClr val="FFFFFF"/>
                </a:solidFill>
              </a:rPr>
              <a:t>You can </a:t>
            </a:r>
            <a:r>
              <a:rPr b="1" lang="en" sz="2200">
                <a:solidFill>
                  <a:srgbClr val="869FB2"/>
                </a:solidFill>
              </a:rPr>
              <a:t>change the stroke and fill color</a:t>
            </a:r>
            <a:r>
              <a:rPr lang="en" sz="2200">
                <a:solidFill>
                  <a:srgbClr val="FFFFFF"/>
                </a:solidFill>
              </a:rPr>
              <a:t>; just select the icon and click on the </a:t>
            </a:r>
            <a:r>
              <a:rPr b="1" lang="en" sz="2200">
                <a:solidFill>
                  <a:srgbClr val="869FB2"/>
                </a:solidFill>
              </a:rPr>
              <a:t>paint bucket/pen</a:t>
            </a:r>
            <a:r>
              <a:rPr lang="en" sz="2200">
                <a:solidFill>
                  <a:srgbClr val="FFFFFF"/>
                </a:solidFill>
              </a:rPr>
              <a:t>.</a:t>
            </a:r>
            <a:endParaRPr sz="2200">
              <a:solidFill>
                <a:srgbClr val="FFFFFF"/>
              </a:solidFill>
            </a:endParaRPr>
          </a:p>
          <a:p>
            <a:pPr indent="0" lvl="0" marL="0" rtl="0" algn="ctr">
              <a:spcBef>
                <a:spcPts val="0"/>
              </a:spcBef>
              <a:spcAft>
                <a:spcPts val="0"/>
              </a:spcAft>
              <a:buNone/>
            </a:pPr>
            <a:r>
              <a:rPr lang="en" sz="2200">
                <a:solidFill>
                  <a:srgbClr val="FFFFFF"/>
                </a:solidFill>
              </a:rPr>
              <a:t>In Google Slides, you can also use </a:t>
            </a:r>
            <a:r>
              <a:rPr b="1" lang="en" sz="2200">
                <a:solidFill>
                  <a:schemeClr val="dk2"/>
                </a:solidFill>
                <a:uFill>
                  <a:noFill/>
                </a:uFill>
                <a:hlinkClick r:id="rId3">
                  <a:extLst>
                    <a:ext uri="{A12FA001-AC4F-418D-AE19-62706E023703}">
                      <ahyp:hlinkClr val="tx"/>
                    </a:ext>
                  </a:extLst>
                </a:hlinkClick>
              </a:rPr>
              <a:t>Flaticon’s extension</a:t>
            </a:r>
            <a:r>
              <a:rPr lang="en" sz="2200">
                <a:solidFill>
                  <a:schemeClr val="dk2"/>
                </a:solidFill>
              </a:rPr>
              <a:t>,</a:t>
            </a:r>
            <a:r>
              <a:rPr lang="en" sz="2200">
                <a:solidFill>
                  <a:srgbClr val="FFFFFF"/>
                </a:solidFill>
              </a:rPr>
              <a:t> allowing you to customize and add even more icons.</a:t>
            </a:r>
            <a:br>
              <a:rPr lang="en" sz="2200">
                <a:solidFill>
                  <a:srgbClr val="FFFFFF"/>
                </a:solidFill>
              </a:rPr>
            </a:br>
            <a:endParaRPr sz="2200">
              <a:solidFill>
                <a:srgbClr val="FFFFFF"/>
              </a:solidFill>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76" name="Shape 5076"/>
        <p:cNvGrpSpPr/>
        <p:nvPr/>
      </p:nvGrpSpPr>
      <p:grpSpPr>
        <a:xfrm>
          <a:off x="0" y="0"/>
          <a:ext cx="0" cy="0"/>
          <a:chOff x="0" y="0"/>
          <a:chExt cx="0" cy="0"/>
        </a:xfrm>
      </p:grpSpPr>
      <p:sp>
        <p:nvSpPr>
          <p:cNvPr id="5077" name="Google Shape;5077;p83"/>
          <p:cNvSpPr txBox="1"/>
          <p:nvPr>
            <p:ph type="title"/>
          </p:nvPr>
        </p:nvSpPr>
        <p:spPr>
          <a:xfrm>
            <a:off x="713850" y="2493025"/>
            <a:ext cx="8859300" cy="1070100"/>
          </a:xfrm>
          <a:prstGeom prst="rect">
            <a:avLst/>
          </a:prstGeom>
        </p:spPr>
        <p:txBody>
          <a:bodyPr anchorCtr="0" anchor="ctr" bIns="136325" lIns="136325" spcFirstLastPara="1" rIns="136325" wrap="square" tIns="136325">
            <a:noAutofit/>
          </a:bodyPr>
          <a:lstStyle/>
          <a:p>
            <a:pPr indent="0" lvl="0" marL="0" rtl="0" algn="ctr">
              <a:spcBef>
                <a:spcPts val="0"/>
              </a:spcBef>
              <a:spcAft>
                <a:spcPts val="0"/>
              </a:spcAft>
              <a:buClr>
                <a:srgbClr val="000000"/>
              </a:buClr>
              <a:buSzPts val="16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5078" name="Google Shape;5078;p83"/>
          <p:cNvSpPr/>
          <p:nvPr/>
        </p:nvSpPr>
        <p:spPr>
          <a:xfrm>
            <a:off x="2065477" y="5369663"/>
            <a:ext cx="0" cy="41"/>
          </a:xfrm>
          <a:custGeom>
            <a:rect b="b" l="l" r="r" t="t"/>
            <a:pathLst>
              <a:path extrusionOk="0" h="1" w="0">
                <a:moveTo>
                  <a:pt x="0" y="0"/>
                </a:move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079" name="Google Shape;5079;p83"/>
          <p:cNvSpPr/>
          <p:nvPr/>
        </p:nvSpPr>
        <p:spPr>
          <a:xfrm>
            <a:off x="3391058" y="5107874"/>
            <a:ext cx="527272" cy="519793"/>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080" name="Google Shape;5080;p83"/>
          <p:cNvSpPr/>
          <p:nvPr/>
        </p:nvSpPr>
        <p:spPr>
          <a:xfrm>
            <a:off x="3393656" y="4433940"/>
            <a:ext cx="522075" cy="518155"/>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081" name="Google Shape;5081;p83"/>
          <p:cNvSpPr/>
          <p:nvPr/>
        </p:nvSpPr>
        <p:spPr>
          <a:xfrm>
            <a:off x="3467752" y="5774141"/>
            <a:ext cx="373881" cy="515904"/>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082" name="Google Shape;5082;p83"/>
          <p:cNvSpPr/>
          <p:nvPr/>
        </p:nvSpPr>
        <p:spPr>
          <a:xfrm>
            <a:off x="3452941" y="6471557"/>
            <a:ext cx="403504" cy="522003"/>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5083" name="Google Shape;5083;p83"/>
          <p:cNvGrpSpPr/>
          <p:nvPr/>
        </p:nvGrpSpPr>
        <p:grpSpPr>
          <a:xfrm>
            <a:off x="1462941" y="5181846"/>
            <a:ext cx="519498" cy="407549"/>
            <a:chOff x="-41694200" y="2382950"/>
            <a:chExt cx="317425" cy="248900"/>
          </a:xfrm>
        </p:grpSpPr>
        <p:sp>
          <p:nvSpPr>
            <p:cNvPr id="5084" name="Google Shape;5084;p83"/>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085" name="Google Shape;5085;p83"/>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5086" name="Google Shape;5086;p83"/>
          <p:cNvSpPr/>
          <p:nvPr/>
        </p:nvSpPr>
        <p:spPr>
          <a:xfrm>
            <a:off x="1499013" y="4433264"/>
            <a:ext cx="449901" cy="519506"/>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5087" name="Google Shape;5087;p83"/>
          <p:cNvGrpSpPr/>
          <p:nvPr/>
        </p:nvGrpSpPr>
        <p:grpSpPr>
          <a:xfrm>
            <a:off x="1493285" y="5776354"/>
            <a:ext cx="458903" cy="512015"/>
            <a:chOff x="-40150450" y="1977325"/>
            <a:chExt cx="280400" cy="312700"/>
          </a:xfrm>
        </p:grpSpPr>
        <p:sp>
          <p:nvSpPr>
            <p:cNvPr id="5088" name="Google Shape;5088;p83"/>
            <p:cNvSpPr/>
            <p:nvPr/>
          </p:nvSpPr>
          <p:spPr>
            <a:xfrm>
              <a:off x="-40052800" y="2041125"/>
              <a:ext cx="25" cy="25"/>
            </a:xfrm>
            <a:custGeom>
              <a:rect b="b" l="l" r="r" t="t"/>
              <a:pathLst>
                <a:path extrusionOk="0" h="1" w="1">
                  <a:moveTo>
                    <a:pt x="1" y="0"/>
                  </a:move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089" name="Google Shape;5089;p83"/>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090" name="Google Shape;5090;p83"/>
            <p:cNvSpPr/>
            <p:nvPr/>
          </p:nvSpPr>
          <p:spPr>
            <a:xfrm>
              <a:off x="-39925200" y="2108075"/>
              <a:ext cx="25" cy="25"/>
            </a:xfrm>
            <a:custGeom>
              <a:rect b="b" l="l" r="r" t="t"/>
              <a:pathLst>
                <a:path extrusionOk="0" h="1" w="1">
                  <a:moveTo>
                    <a:pt x="1" y="0"/>
                  </a:move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091" name="Google Shape;5091;p83"/>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092" name="Google Shape;5092;p83"/>
          <p:cNvGrpSpPr/>
          <p:nvPr/>
        </p:nvGrpSpPr>
        <p:grpSpPr>
          <a:xfrm>
            <a:off x="1463667" y="6474163"/>
            <a:ext cx="518229" cy="517418"/>
            <a:chOff x="-38686275" y="2314400"/>
            <a:chExt cx="316650" cy="316000"/>
          </a:xfrm>
        </p:grpSpPr>
        <p:sp>
          <p:nvSpPr>
            <p:cNvPr id="5093" name="Google Shape;5093;p83"/>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094" name="Google Shape;5094;p83"/>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095" name="Google Shape;5095;p83"/>
          <p:cNvGrpSpPr/>
          <p:nvPr/>
        </p:nvGrpSpPr>
        <p:grpSpPr>
          <a:xfrm>
            <a:off x="2146726" y="5109923"/>
            <a:ext cx="550266" cy="517459"/>
            <a:chOff x="-41291625" y="2339025"/>
            <a:chExt cx="336225" cy="316025"/>
          </a:xfrm>
        </p:grpSpPr>
        <p:sp>
          <p:nvSpPr>
            <p:cNvPr id="5096" name="Google Shape;5096;p83"/>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097" name="Google Shape;5097;p83"/>
            <p:cNvSpPr/>
            <p:nvPr/>
          </p:nvSpPr>
          <p:spPr>
            <a:xfrm>
              <a:off x="-41234225" y="2620800"/>
              <a:ext cx="25" cy="25"/>
            </a:xfrm>
            <a:custGeom>
              <a:rect b="b" l="l" r="r" t="t"/>
              <a:pathLst>
                <a:path extrusionOk="0" h="1" w="1">
                  <a:moveTo>
                    <a:pt x="0" y="1"/>
                  </a:move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098" name="Google Shape;5098;p83"/>
          <p:cNvGrpSpPr/>
          <p:nvPr/>
        </p:nvGrpSpPr>
        <p:grpSpPr>
          <a:xfrm>
            <a:off x="2145944" y="4433816"/>
            <a:ext cx="551739" cy="518933"/>
            <a:chOff x="-42804750" y="1949600"/>
            <a:chExt cx="337125" cy="316925"/>
          </a:xfrm>
        </p:grpSpPr>
        <p:sp>
          <p:nvSpPr>
            <p:cNvPr id="5099" name="Google Shape;5099;p83"/>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100" name="Google Shape;5100;p83"/>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101" name="Google Shape;5101;p83"/>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102" name="Google Shape;5102;p83"/>
          <p:cNvGrpSpPr/>
          <p:nvPr/>
        </p:nvGrpSpPr>
        <p:grpSpPr>
          <a:xfrm>
            <a:off x="2184065" y="5771175"/>
            <a:ext cx="475678" cy="522372"/>
            <a:chOff x="-39792875" y="1971800"/>
            <a:chExt cx="290650" cy="319025"/>
          </a:xfrm>
        </p:grpSpPr>
        <p:sp>
          <p:nvSpPr>
            <p:cNvPr id="5103" name="Google Shape;5103;p83"/>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104" name="Google Shape;5104;p83"/>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5105" name="Google Shape;5105;p83"/>
          <p:cNvSpPr/>
          <p:nvPr/>
        </p:nvSpPr>
        <p:spPr>
          <a:xfrm>
            <a:off x="2162717" y="6472437"/>
            <a:ext cx="520807" cy="520243"/>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106" name="Google Shape;5106;p83"/>
          <p:cNvSpPr/>
          <p:nvPr/>
        </p:nvSpPr>
        <p:spPr>
          <a:xfrm>
            <a:off x="2780754" y="5154288"/>
            <a:ext cx="528540" cy="442385"/>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5107" name="Google Shape;5107;p83"/>
          <p:cNvGrpSpPr/>
          <p:nvPr/>
        </p:nvGrpSpPr>
        <p:grpSpPr>
          <a:xfrm>
            <a:off x="2779458" y="4434757"/>
            <a:ext cx="528540" cy="517050"/>
            <a:chOff x="-42430625" y="1949750"/>
            <a:chExt cx="322950" cy="315775"/>
          </a:xfrm>
        </p:grpSpPr>
        <p:sp>
          <p:nvSpPr>
            <p:cNvPr id="5108" name="Google Shape;5108;p83"/>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109" name="Google Shape;5109;p83"/>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110" name="Google Shape;5110;p83"/>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111" name="Google Shape;5111;p83"/>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5112" name="Google Shape;5112;p83"/>
          <p:cNvSpPr/>
          <p:nvPr/>
        </p:nvSpPr>
        <p:spPr>
          <a:xfrm>
            <a:off x="2883878" y="5772851"/>
            <a:ext cx="322287" cy="518483"/>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5113" name="Google Shape;5113;p83"/>
          <p:cNvGrpSpPr/>
          <p:nvPr/>
        </p:nvGrpSpPr>
        <p:grpSpPr>
          <a:xfrm>
            <a:off x="2782806" y="6563894"/>
            <a:ext cx="522116" cy="337959"/>
            <a:chOff x="-37953000" y="2379000"/>
            <a:chExt cx="319025" cy="206400"/>
          </a:xfrm>
        </p:grpSpPr>
        <p:sp>
          <p:nvSpPr>
            <p:cNvPr id="5114" name="Google Shape;5114;p83"/>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115" name="Google Shape;5115;p83"/>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116" name="Google Shape;5116;p83"/>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117" name="Google Shape;5117;p83"/>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118" name="Google Shape;5118;p83"/>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5119" name="Google Shape;5119;p83"/>
          <p:cNvSpPr/>
          <p:nvPr/>
        </p:nvSpPr>
        <p:spPr>
          <a:xfrm>
            <a:off x="5836161" y="5088657"/>
            <a:ext cx="525962" cy="521921"/>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120" name="Google Shape;5120;p83"/>
          <p:cNvSpPr/>
          <p:nvPr/>
        </p:nvSpPr>
        <p:spPr>
          <a:xfrm>
            <a:off x="5839373" y="4456350"/>
            <a:ext cx="519539" cy="473331"/>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121" name="Google Shape;5121;p83"/>
          <p:cNvSpPr/>
          <p:nvPr/>
        </p:nvSpPr>
        <p:spPr>
          <a:xfrm>
            <a:off x="5838739" y="5773179"/>
            <a:ext cx="520807" cy="517828"/>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122" name="Google Shape;5122;p83"/>
          <p:cNvSpPr/>
          <p:nvPr/>
        </p:nvSpPr>
        <p:spPr>
          <a:xfrm>
            <a:off x="5838759" y="6511363"/>
            <a:ext cx="520766" cy="442385"/>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5123" name="Google Shape;5123;p83"/>
          <p:cNvGrpSpPr/>
          <p:nvPr/>
        </p:nvGrpSpPr>
        <p:grpSpPr>
          <a:xfrm>
            <a:off x="6447769" y="5089995"/>
            <a:ext cx="522075" cy="519793"/>
            <a:chOff x="-41695775" y="2683025"/>
            <a:chExt cx="319000" cy="317450"/>
          </a:xfrm>
        </p:grpSpPr>
        <p:sp>
          <p:nvSpPr>
            <p:cNvPr id="5124" name="Google Shape;5124;p83"/>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125" name="Google Shape;5125;p83"/>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126" name="Google Shape;5126;p83"/>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5127" name="Google Shape;5127;p83"/>
          <p:cNvSpPr/>
          <p:nvPr/>
        </p:nvSpPr>
        <p:spPr>
          <a:xfrm>
            <a:off x="6443888" y="4457476"/>
            <a:ext cx="532386" cy="471080"/>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5128" name="Google Shape;5128;p83"/>
          <p:cNvGrpSpPr/>
          <p:nvPr/>
        </p:nvGrpSpPr>
        <p:grpSpPr>
          <a:xfrm>
            <a:off x="6471015" y="5773169"/>
            <a:ext cx="475678" cy="518483"/>
            <a:chOff x="-40160700" y="2339625"/>
            <a:chExt cx="290650" cy="316650"/>
          </a:xfrm>
        </p:grpSpPr>
        <p:sp>
          <p:nvSpPr>
            <p:cNvPr id="5129" name="Google Shape;5129;p83"/>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130" name="Google Shape;5130;p83"/>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131" name="Google Shape;5131;p83"/>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132" name="Google Shape;5132;p83"/>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133" name="Google Shape;5133;p83"/>
          <p:cNvGrpSpPr/>
          <p:nvPr/>
        </p:nvGrpSpPr>
        <p:grpSpPr>
          <a:xfrm>
            <a:off x="6447841" y="6473047"/>
            <a:ext cx="522116" cy="519752"/>
            <a:chOff x="-38686275" y="2682250"/>
            <a:chExt cx="319025" cy="317425"/>
          </a:xfrm>
        </p:grpSpPr>
        <p:sp>
          <p:nvSpPr>
            <p:cNvPr id="5134" name="Google Shape;5134;p83"/>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135" name="Google Shape;5135;p83"/>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5136" name="Google Shape;5136;p83"/>
          <p:cNvSpPr/>
          <p:nvPr/>
        </p:nvSpPr>
        <p:spPr>
          <a:xfrm>
            <a:off x="8293416" y="5125862"/>
            <a:ext cx="519539" cy="519752"/>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5137" name="Google Shape;5137;p83"/>
          <p:cNvGrpSpPr/>
          <p:nvPr/>
        </p:nvGrpSpPr>
        <p:grpSpPr>
          <a:xfrm>
            <a:off x="8290863" y="4433231"/>
            <a:ext cx="522075" cy="520202"/>
            <a:chOff x="-42062025" y="2316000"/>
            <a:chExt cx="319000" cy="317700"/>
          </a:xfrm>
        </p:grpSpPr>
        <p:sp>
          <p:nvSpPr>
            <p:cNvPr id="5138" name="Google Shape;5138;p83"/>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139" name="Google Shape;5139;p83"/>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140" name="Google Shape;5140;p83"/>
          <p:cNvGrpSpPr/>
          <p:nvPr/>
        </p:nvGrpSpPr>
        <p:grpSpPr>
          <a:xfrm>
            <a:off x="8280645" y="5775417"/>
            <a:ext cx="542697" cy="513980"/>
            <a:chOff x="-39055650" y="2315975"/>
            <a:chExt cx="331600" cy="313900"/>
          </a:xfrm>
        </p:grpSpPr>
        <p:sp>
          <p:nvSpPr>
            <p:cNvPr id="5141" name="Google Shape;5141;p83"/>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142" name="Google Shape;5142;p83"/>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143" name="Google Shape;5143;p83"/>
          <p:cNvGrpSpPr/>
          <p:nvPr/>
        </p:nvGrpSpPr>
        <p:grpSpPr>
          <a:xfrm>
            <a:off x="8280036" y="6471019"/>
            <a:ext cx="544006" cy="523804"/>
            <a:chOff x="-37534750" y="2668075"/>
            <a:chExt cx="332400" cy="319900"/>
          </a:xfrm>
        </p:grpSpPr>
        <p:sp>
          <p:nvSpPr>
            <p:cNvPr id="5144" name="Google Shape;5144;p83"/>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145" name="Google Shape;5145;p83"/>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5146" name="Google Shape;5146;p83"/>
          <p:cNvSpPr/>
          <p:nvPr/>
        </p:nvSpPr>
        <p:spPr>
          <a:xfrm>
            <a:off x="4008461" y="5109808"/>
            <a:ext cx="509228" cy="519301"/>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147" name="Google Shape;5147;p83"/>
          <p:cNvSpPr/>
          <p:nvPr/>
        </p:nvSpPr>
        <p:spPr>
          <a:xfrm>
            <a:off x="4000094" y="4433142"/>
            <a:ext cx="525962" cy="519752"/>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148" name="Google Shape;5148;p83"/>
          <p:cNvSpPr/>
          <p:nvPr/>
        </p:nvSpPr>
        <p:spPr>
          <a:xfrm>
            <a:off x="4002671" y="5770907"/>
            <a:ext cx="520807" cy="522372"/>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5149" name="Google Shape;5149;p83"/>
          <p:cNvGrpSpPr/>
          <p:nvPr/>
        </p:nvGrpSpPr>
        <p:grpSpPr>
          <a:xfrm>
            <a:off x="4000810" y="6473685"/>
            <a:ext cx="522075" cy="518483"/>
            <a:chOff x="-40171725" y="2705875"/>
            <a:chExt cx="319000" cy="316650"/>
          </a:xfrm>
        </p:grpSpPr>
        <p:sp>
          <p:nvSpPr>
            <p:cNvPr id="5150" name="Google Shape;5150;p83"/>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151" name="Google Shape;5151;p83"/>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5152" name="Google Shape;5152;p83"/>
          <p:cNvSpPr/>
          <p:nvPr/>
        </p:nvSpPr>
        <p:spPr>
          <a:xfrm>
            <a:off x="7058038" y="5127541"/>
            <a:ext cx="523344" cy="519342"/>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5153" name="Google Shape;5153;p83"/>
          <p:cNvGrpSpPr/>
          <p:nvPr/>
        </p:nvGrpSpPr>
        <p:grpSpPr>
          <a:xfrm>
            <a:off x="7085085" y="4440047"/>
            <a:ext cx="466636" cy="506571"/>
            <a:chOff x="-42778750" y="2320125"/>
            <a:chExt cx="285125" cy="309375"/>
          </a:xfrm>
        </p:grpSpPr>
        <p:sp>
          <p:nvSpPr>
            <p:cNvPr id="5154" name="Google Shape;5154;p83"/>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155" name="Google Shape;5155;p83"/>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156" name="Google Shape;5156;p83"/>
          <p:cNvGrpSpPr/>
          <p:nvPr/>
        </p:nvGrpSpPr>
        <p:grpSpPr>
          <a:xfrm>
            <a:off x="7092889" y="5771777"/>
            <a:ext cx="451211" cy="521266"/>
            <a:chOff x="-39783425" y="2337925"/>
            <a:chExt cx="275700" cy="318350"/>
          </a:xfrm>
        </p:grpSpPr>
        <p:sp>
          <p:nvSpPr>
            <p:cNvPr id="5157" name="Google Shape;5157;p83"/>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158" name="Google Shape;5158;p83"/>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5159" name="Google Shape;5159;p83"/>
          <p:cNvSpPr/>
          <p:nvPr/>
        </p:nvSpPr>
        <p:spPr>
          <a:xfrm>
            <a:off x="7166931" y="6472028"/>
            <a:ext cx="305553" cy="521062"/>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160" name="Google Shape;5160;p83"/>
          <p:cNvSpPr/>
          <p:nvPr/>
        </p:nvSpPr>
        <p:spPr>
          <a:xfrm>
            <a:off x="7670224" y="5127541"/>
            <a:ext cx="522116" cy="517951"/>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161" name="Google Shape;5161;p83"/>
          <p:cNvSpPr/>
          <p:nvPr/>
        </p:nvSpPr>
        <p:spPr>
          <a:xfrm>
            <a:off x="7705676" y="4433776"/>
            <a:ext cx="451211" cy="518483"/>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162" name="Google Shape;5162;p83"/>
          <p:cNvSpPr/>
          <p:nvPr/>
        </p:nvSpPr>
        <p:spPr>
          <a:xfrm>
            <a:off x="7703119" y="5771398"/>
            <a:ext cx="456325" cy="521389"/>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163" name="Google Shape;5163;p83"/>
          <p:cNvSpPr/>
          <p:nvPr/>
        </p:nvSpPr>
        <p:spPr>
          <a:xfrm>
            <a:off x="7663146" y="6472028"/>
            <a:ext cx="536273" cy="521062"/>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5164" name="Google Shape;5164;p83"/>
          <p:cNvGrpSpPr/>
          <p:nvPr/>
        </p:nvGrpSpPr>
        <p:grpSpPr>
          <a:xfrm>
            <a:off x="4611034" y="5117426"/>
            <a:ext cx="522075" cy="521062"/>
            <a:chOff x="-42796875" y="2680675"/>
            <a:chExt cx="319000" cy="318225"/>
          </a:xfrm>
        </p:grpSpPr>
        <p:sp>
          <p:nvSpPr>
            <p:cNvPr id="5165" name="Google Shape;5165;p83"/>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166" name="Google Shape;5166;p83"/>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167" name="Google Shape;5167;p83"/>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168" name="Google Shape;5168;p83"/>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169" name="Google Shape;5169;p83"/>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170" name="Google Shape;5170;p83"/>
          <p:cNvGrpSpPr/>
          <p:nvPr/>
        </p:nvGrpSpPr>
        <p:grpSpPr>
          <a:xfrm>
            <a:off x="4613658" y="4433389"/>
            <a:ext cx="516920" cy="519793"/>
            <a:chOff x="-41270450" y="1973375"/>
            <a:chExt cx="315850" cy="317450"/>
          </a:xfrm>
        </p:grpSpPr>
        <p:sp>
          <p:nvSpPr>
            <p:cNvPr id="5171" name="Google Shape;5171;p83"/>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172" name="Google Shape;5172;p83"/>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173" name="Google Shape;5173;p83"/>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174" name="Google Shape;5174;p83"/>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175" name="Google Shape;5175;p83"/>
          <p:cNvGrpSpPr/>
          <p:nvPr/>
        </p:nvGrpSpPr>
        <p:grpSpPr>
          <a:xfrm>
            <a:off x="4682690" y="5772461"/>
            <a:ext cx="379037" cy="519793"/>
            <a:chOff x="-38275925" y="1946600"/>
            <a:chExt cx="231600" cy="317450"/>
          </a:xfrm>
        </p:grpSpPr>
        <p:sp>
          <p:nvSpPr>
            <p:cNvPr id="5176" name="Google Shape;5176;p83"/>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177" name="Google Shape;5177;p83"/>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5178" name="Google Shape;5178;p83"/>
          <p:cNvSpPr/>
          <p:nvPr/>
        </p:nvSpPr>
        <p:spPr>
          <a:xfrm>
            <a:off x="4614898" y="6473010"/>
            <a:ext cx="516961" cy="519097"/>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5179" name="Google Shape;5179;p83"/>
          <p:cNvGrpSpPr/>
          <p:nvPr/>
        </p:nvGrpSpPr>
        <p:grpSpPr>
          <a:xfrm>
            <a:off x="4606684" y="7120136"/>
            <a:ext cx="531118" cy="517214"/>
            <a:chOff x="-37190575" y="1951325"/>
            <a:chExt cx="324525" cy="315875"/>
          </a:xfrm>
        </p:grpSpPr>
        <p:sp>
          <p:nvSpPr>
            <p:cNvPr id="5180" name="Google Shape;5180;p83"/>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181" name="Google Shape;5181;p83"/>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182" name="Google Shape;5182;p83"/>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183" name="Google Shape;5183;p83"/>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184" name="Google Shape;5184;p83"/>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5185" name="Google Shape;5185;p83"/>
          <p:cNvSpPr/>
          <p:nvPr/>
        </p:nvSpPr>
        <p:spPr>
          <a:xfrm>
            <a:off x="5230358" y="5089926"/>
            <a:ext cx="514383" cy="518237"/>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186" name="Google Shape;5186;p83"/>
          <p:cNvSpPr/>
          <p:nvPr/>
        </p:nvSpPr>
        <p:spPr>
          <a:xfrm>
            <a:off x="5226512" y="4433633"/>
            <a:ext cx="522075" cy="518769"/>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5187" name="Google Shape;5187;p83"/>
          <p:cNvGrpSpPr/>
          <p:nvPr/>
        </p:nvGrpSpPr>
        <p:grpSpPr>
          <a:xfrm>
            <a:off x="5219543" y="5773259"/>
            <a:ext cx="533695" cy="518196"/>
            <a:chOff x="-37956150" y="1948175"/>
            <a:chExt cx="326100" cy="316475"/>
          </a:xfrm>
        </p:grpSpPr>
        <p:sp>
          <p:nvSpPr>
            <p:cNvPr id="5188" name="Google Shape;5188;p83"/>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189" name="Google Shape;5189;p83"/>
            <p:cNvSpPr/>
            <p:nvPr/>
          </p:nvSpPr>
          <p:spPr>
            <a:xfrm>
              <a:off x="-37729300" y="2054500"/>
              <a:ext cx="25" cy="25"/>
            </a:xfrm>
            <a:custGeom>
              <a:rect b="b" l="l" r="r" t="t"/>
              <a:pathLst>
                <a:path extrusionOk="0" h="1" w="1">
                  <a:moveTo>
                    <a:pt x="0" y="1"/>
                  </a:move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190" name="Google Shape;5190;p83"/>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5191" name="Google Shape;5191;p83"/>
          <p:cNvSpPr/>
          <p:nvPr/>
        </p:nvSpPr>
        <p:spPr>
          <a:xfrm>
            <a:off x="5228435" y="6472457"/>
            <a:ext cx="518229" cy="520202"/>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192" name="Google Shape;5192;p83"/>
          <p:cNvSpPr/>
          <p:nvPr/>
        </p:nvSpPr>
        <p:spPr>
          <a:xfrm>
            <a:off x="5300608" y="7118581"/>
            <a:ext cx="373881" cy="519793"/>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193" name="Google Shape;5193;p83"/>
          <p:cNvSpPr/>
          <p:nvPr/>
        </p:nvSpPr>
        <p:spPr>
          <a:xfrm>
            <a:off x="3176154" y="11354339"/>
            <a:ext cx="28980" cy="28997"/>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194" name="Google Shape;5194;p83"/>
          <p:cNvSpPr/>
          <p:nvPr/>
        </p:nvSpPr>
        <p:spPr>
          <a:xfrm>
            <a:off x="3900057" y="11354987"/>
            <a:ext cx="30316" cy="27702"/>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195" name="Google Shape;5195;p83"/>
          <p:cNvSpPr/>
          <p:nvPr/>
        </p:nvSpPr>
        <p:spPr>
          <a:xfrm>
            <a:off x="3372585" y="11121366"/>
            <a:ext cx="495996" cy="494997"/>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196" name="Google Shape;5196;p83"/>
          <p:cNvSpPr/>
          <p:nvPr/>
        </p:nvSpPr>
        <p:spPr>
          <a:xfrm>
            <a:off x="3561383" y="11309595"/>
            <a:ext cx="118424" cy="118495"/>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5197" name="Google Shape;5197;p83"/>
          <p:cNvGrpSpPr/>
          <p:nvPr/>
        </p:nvGrpSpPr>
        <p:grpSpPr>
          <a:xfrm>
            <a:off x="3376228" y="11777510"/>
            <a:ext cx="494701" cy="467337"/>
            <a:chOff x="-25844850" y="2357750"/>
            <a:chExt cx="296175" cy="279625"/>
          </a:xfrm>
        </p:grpSpPr>
        <p:sp>
          <p:nvSpPr>
            <p:cNvPr id="5198" name="Google Shape;5198;p83"/>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199" name="Google Shape;5199;p83"/>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00" name="Google Shape;5200;p83"/>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01" name="Google Shape;5201;p83"/>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02" name="Google Shape;5202;p83"/>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03" name="Google Shape;5203;p83"/>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204" name="Google Shape;5204;p83"/>
          <p:cNvGrpSpPr/>
          <p:nvPr/>
        </p:nvGrpSpPr>
        <p:grpSpPr>
          <a:xfrm>
            <a:off x="3387892" y="12405502"/>
            <a:ext cx="471025" cy="493660"/>
            <a:chOff x="-24328675" y="1971025"/>
            <a:chExt cx="282000" cy="295375"/>
          </a:xfrm>
        </p:grpSpPr>
        <p:sp>
          <p:nvSpPr>
            <p:cNvPr id="5205" name="Google Shape;5205;p83"/>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06" name="Google Shape;5206;p83"/>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207" name="Google Shape;5207;p83"/>
          <p:cNvGrpSpPr/>
          <p:nvPr/>
        </p:nvGrpSpPr>
        <p:grpSpPr>
          <a:xfrm>
            <a:off x="3375235" y="13048947"/>
            <a:ext cx="495996" cy="491989"/>
            <a:chOff x="-22859750" y="2335900"/>
            <a:chExt cx="296950" cy="294375"/>
          </a:xfrm>
        </p:grpSpPr>
        <p:sp>
          <p:nvSpPr>
            <p:cNvPr id="5208" name="Google Shape;5208;p83"/>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09" name="Google Shape;5209;p83"/>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10" name="Google Shape;5210;p83"/>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5211" name="Google Shape;5211;p83"/>
          <p:cNvSpPr/>
          <p:nvPr/>
        </p:nvSpPr>
        <p:spPr>
          <a:xfrm>
            <a:off x="1462950" y="11149002"/>
            <a:ext cx="493365" cy="439719"/>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5212" name="Google Shape;5212;p83"/>
          <p:cNvGrpSpPr/>
          <p:nvPr/>
        </p:nvGrpSpPr>
        <p:grpSpPr>
          <a:xfrm>
            <a:off x="1495685" y="11764346"/>
            <a:ext cx="434153" cy="493660"/>
            <a:chOff x="-26970350" y="2332550"/>
            <a:chExt cx="259925" cy="295375"/>
          </a:xfrm>
        </p:grpSpPr>
        <p:sp>
          <p:nvSpPr>
            <p:cNvPr id="5213" name="Google Shape;5213;p83"/>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14" name="Google Shape;5214;p83"/>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5215" name="Google Shape;5215;p83"/>
          <p:cNvSpPr/>
          <p:nvPr/>
        </p:nvSpPr>
        <p:spPr>
          <a:xfrm>
            <a:off x="1484645" y="12405779"/>
            <a:ext cx="449979" cy="492365"/>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5216" name="Google Shape;5216;p83"/>
          <p:cNvGrpSpPr/>
          <p:nvPr/>
        </p:nvGrpSpPr>
        <p:grpSpPr>
          <a:xfrm>
            <a:off x="1490073" y="13047465"/>
            <a:ext cx="444676" cy="494955"/>
            <a:chOff x="-23952175" y="2340425"/>
            <a:chExt cx="266225" cy="296150"/>
          </a:xfrm>
        </p:grpSpPr>
        <p:sp>
          <p:nvSpPr>
            <p:cNvPr id="5217" name="Google Shape;5217;p83"/>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18" name="Google Shape;5218;p83"/>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5219" name="Google Shape;5219;p83"/>
          <p:cNvSpPr/>
          <p:nvPr/>
        </p:nvSpPr>
        <p:spPr>
          <a:xfrm>
            <a:off x="2082751" y="11121366"/>
            <a:ext cx="439456" cy="494997"/>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5220" name="Google Shape;5220;p83"/>
          <p:cNvGrpSpPr/>
          <p:nvPr/>
        </p:nvGrpSpPr>
        <p:grpSpPr>
          <a:xfrm>
            <a:off x="2058877" y="11764347"/>
            <a:ext cx="493365" cy="493660"/>
            <a:chOff x="-26584425" y="2340425"/>
            <a:chExt cx="295375" cy="295375"/>
          </a:xfrm>
        </p:grpSpPr>
        <p:sp>
          <p:nvSpPr>
            <p:cNvPr id="5221" name="Google Shape;5221;p83"/>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22" name="Google Shape;5222;p83"/>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23" name="Google Shape;5223;p83"/>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24" name="Google Shape;5224;p83"/>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25" name="Google Shape;5225;p83"/>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5226" name="Google Shape;5226;p83"/>
          <p:cNvSpPr/>
          <p:nvPr/>
        </p:nvSpPr>
        <p:spPr>
          <a:xfrm>
            <a:off x="2055795" y="12405131"/>
            <a:ext cx="493365" cy="49366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27" name="Google Shape;5227;p83"/>
          <p:cNvSpPr/>
          <p:nvPr/>
        </p:nvSpPr>
        <p:spPr>
          <a:xfrm>
            <a:off x="2055795" y="13046356"/>
            <a:ext cx="493365" cy="496293"/>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28" name="Google Shape;5228;p83"/>
          <p:cNvSpPr/>
          <p:nvPr/>
        </p:nvSpPr>
        <p:spPr>
          <a:xfrm>
            <a:off x="2678916" y="11122013"/>
            <a:ext cx="435489" cy="493702"/>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5229" name="Google Shape;5229;p83"/>
          <p:cNvGrpSpPr/>
          <p:nvPr/>
        </p:nvGrpSpPr>
        <p:grpSpPr>
          <a:xfrm>
            <a:off x="2651679" y="11764995"/>
            <a:ext cx="496037" cy="492365"/>
            <a:chOff x="-26215825" y="2341200"/>
            <a:chExt cx="296975" cy="294600"/>
          </a:xfrm>
        </p:grpSpPr>
        <p:sp>
          <p:nvSpPr>
            <p:cNvPr id="5230" name="Google Shape;5230;p83"/>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31" name="Google Shape;5231;p83"/>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232" name="Google Shape;5232;p83"/>
          <p:cNvGrpSpPr/>
          <p:nvPr/>
        </p:nvGrpSpPr>
        <p:grpSpPr>
          <a:xfrm>
            <a:off x="2652173" y="12405481"/>
            <a:ext cx="494701" cy="493702"/>
            <a:chOff x="-24709875" y="1970225"/>
            <a:chExt cx="296175" cy="295400"/>
          </a:xfrm>
        </p:grpSpPr>
        <p:sp>
          <p:nvSpPr>
            <p:cNvPr id="5233" name="Google Shape;5233;p83"/>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34" name="Google Shape;5234;p83"/>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235" name="Google Shape;5235;p83"/>
          <p:cNvGrpSpPr/>
          <p:nvPr/>
        </p:nvGrpSpPr>
        <p:grpSpPr>
          <a:xfrm>
            <a:off x="2710543" y="13046797"/>
            <a:ext cx="377613" cy="496293"/>
            <a:chOff x="-23177950" y="2340425"/>
            <a:chExt cx="226075" cy="296950"/>
          </a:xfrm>
        </p:grpSpPr>
        <p:sp>
          <p:nvSpPr>
            <p:cNvPr id="5236" name="Google Shape;5236;p83"/>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37" name="Google Shape;5237;p83"/>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238" name="Google Shape;5238;p83"/>
          <p:cNvGrpSpPr/>
          <p:nvPr/>
        </p:nvGrpSpPr>
        <p:grpSpPr>
          <a:xfrm>
            <a:off x="5300280" y="11121533"/>
            <a:ext cx="494764" cy="493569"/>
            <a:chOff x="3877493" y="4955455"/>
            <a:chExt cx="354136" cy="353180"/>
          </a:xfrm>
        </p:grpSpPr>
        <p:sp>
          <p:nvSpPr>
            <p:cNvPr id="5239" name="Google Shape;5239;p83"/>
            <p:cNvSpPr/>
            <p:nvPr/>
          </p:nvSpPr>
          <p:spPr>
            <a:xfrm>
              <a:off x="4023458" y="4955455"/>
              <a:ext cx="61250" cy="269361"/>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40" name="Google Shape;5240;p83"/>
            <p:cNvSpPr/>
            <p:nvPr/>
          </p:nvSpPr>
          <p:spPr>
            <a:xfrm>
              <a:off x="3919880" y="5246459"/>
              <a:ext cx="20745" cy="20745"/>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41" name="Google Shape;5241;p83"/>
            <p:cNvSpPr/>
            <p:nvPr/>
          </p:nvSpPr>
          <p:spPr>
            <a:xfrm>
              <a:off x="3939639" y="5204071"/>
              <a:ext cx="20745" cy="20745"/>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42" name="Google Shape;5242;p83"/>
            <p:cNvSpPr/>
            <p:nvPr/>
          </p:nvSpPr>
          <p:spPr>
            <a:xfrm>
              <a:off x="3960355" y="5246459"/>
              <a:ext cx="21702" cy="20745"/>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43" name="Google Shape;5243;p83"/>
            <p:cNvSpPr/>
            <p:nvPr/>
          </p:nvSpPr>
          <p:spPr>
            <a:xfrm>
              <a:off x="4147781" y="5204071"/>
              <a:ext cx="21672" cy="20745"/>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44" name="Google Shape;5244;p83"/>
            <p:cNvSpPr/>
            <p:nvPr/>
          </p:nvSpPr>
          <p:spPr>
            <a:xfrm>
              <a:off x="4127065" y="5246459"/>
              <a:ext cx="20745" cy="20745"/>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45" name="Google Shape;5245;p83"/>
            <p:cNvSpPr/>
            <p:nvPr/>
          </p:nvSpPr>
          <p:spPr>
            <a:xfrm>
              <a:off x="4167540" y="5246459"/>
              <a:ext cx="21702" cy="20745"/>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46" name="Google Shape;5246;p83"/>
            <p:cNvSpPr/>
            <p:nvPr/>
          </p:nvSpPr>
          <p:spPr>
            <a:xfrm>
              <a:off x="3877493" y="5120253"/>
              <a:ext cx="354136" cy="188383"/>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5247" name="Google Shape;5247;p83"/>
          <p:cNvSpPr/>
          <p:nvPr/>
        </p:nvSpPr>
        <p:spPr>
          <a:xfrm>
            <a:off x="5299299" y="11772784"/>
            <a:ext cx="496037" cy="475903"/>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5248" name="Google Shape;5248;p83"/>
          <p:cNvGrpSpPr/>
          <p:nvPr/>
        </p:nvGrpSpPr>
        <p:grpSpPr>
          <a:xfrm>
            <a:off x="5302013" y="12404834"/>
            <a:ext cx="495996" cy="494997"/>
            <a:chOff x="-23229925" y="1970225"/>
            <a:chExt cx="296950" cy="296175"/>
          </a:xfrm>
        </p:grpSpPr>
        <p:sp>
          <p:nvSpPr>
            <p:cNvPr id="5249" name="Google Shape;5249;p83"/>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50" name="Google Shape;5250;p83"/>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51" name="Google Shape;5251;p83"/>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52" name="Google Shape;5252;p83"/>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5253" name="Google Shape;5253;p83"/>
          <p:cNvSpPr/>
          <p:nvPr/>
        </p:nvSpPr>
        <p:spPr>
          <a:xfrm>
            <a:off x="5299967" y="13690218"/>
            <a:ext cx="494701" cy="49366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54" name="Google Shape;5254;p83"/>
          <p:cNvSpPr/>
          <p:nvPr/>
        </p:nvSpPr>
        <p:spPr>
          <a:xfrm>
            <a:off x="5344714" y="13047004"/>
            <a:ext cx="405215" cy="494997"/>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55" name="Google Shape;5255;p83"/>
          <p:cNvSpPr/>
          <p:nvPr/>
        </p:nvSpPr>
        <p:spPr>
          <a:xfrm>
            <a:off x="5899410" y="11121366"/>
            <a:ext cx="494701" cy="494997"/>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56" name="Google Shape;5256;p83"/>
          <p:cNvSpPr/>
          <p:nvPr/>
        </p:nvSpPr>
        <p:spPr>
          <a:xfrm>
            <a:off x="5898763" y="11763238"/>
            <a:ext cx="495996" cy="494997"/>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5257" name="Google Shape;5257;p83"/>
          <p:cNvGrpSpPr/>
          <p:nvPr/>
        </p:nvGrpSpPr>
        <p:grpSpPr>
          <a:xfrm>
            <a:off x="5897470" y="12405482"/>
            <a:ext cx="503888" cy="493702"/>
            <a:chOff x="-22881800" y="1971800"/>
            <a:chExt cx="301675" cy="295400"/>
          </a:xfrm>
        </p:grpSpPr>
        <p:sp>
          <p:nvSpPr>
            <p:cNvPr id="5258" name="Google Shape;5258;p83"/>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59" name="Google Shape;5259;p83"/>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60" name="Google Shape;5260;p83"/>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61" name="Google Shape;5261;p83"/>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62" name="Google Shape;5262;p83"/>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63" name="Google Shape;5263;p83"/>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264" name="Google Shape;5264;p83"/>
          <p:cNvGrpSpPr/>
          <p:nvPr/>
        </p:nvGrpSpPr>
        <p:grpSpPr>
          <a:xfrm>
            <a:off x="5902900" y="13048182"/>
            <a:ext cx="493365" cy="493660"/>
            <a:chOff x="-24338900" y="2710600"/>
            <a:chExt cx="295375" cy="295375"/>
          </a:xfrm>
        </p:grpSpPr>
        <p:sp>
          <p:nvSpPr>
            <p:cNvPr id="5265" name="Google Shape;5265;p83"/>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66" name="Google Shape;5266;p83"/>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267" name="Google Shape;5267;p83"/>
          <p:cNvGrpSpPr/>
          <p:nvPr/>
        </p:nvGrpSpPr>
        <p:grpSpPr>
          <a:xfrm>
            <a:off x="6514661" y="11121157"/>
            <a:ext cx="494659" cy="496293"/>
            <a:chOff x="-28467625" y="2331750"/>
            <a:chExt cx="296150" cy="296950"/>
          </a:xfrm>
        </p:grpSpPr>
        <p:sp>
          <p:nvSpPr>
            <p:cNvPr id="5268" name="Google Shape;5268;p83"/>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69" name="Google Shape;5269;p83"/>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270" name="Google Shape;5270;p83"/>
          <p:cNvGrpSpPr/>
          <p:nvPr/>
        </p:nvGrpSpPr>
        <p:grpSpPr>
          <a:xfrm>
            <a:off x="6515805" y="11808518"/>
            <a:ext cx="492029" cy="405457"/>
            <a:chOff x="-26986100" y="2735800"/>
            <a:chExt cx="294575" cy="242600"/>
          </a:xfrm>
        </p:grpSpPr>
        <p:sp>
          <p:nvSpPr>
            <p:cNvPr id="5271" name="Google Shape;5271;p83"/>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72" name="Google Shape;5272;p83"/>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273" name="Google Shape;5273;p83"/>
          <p:cNvGrpSpPr/>
          <p:nvPr/>
        </p:nvGrpSpPr>
        <p:grpSpPr>
          <a:xfrm>
            <a:off x="6512331" y="12420051"/>
            <a:ext cx="498626" cy="464705"/>
            <a:chOff x="-25477800" y="2357750"/>
            <a:chExt cx="298525" cy="278050"/>
          </a:xfrm>
        </p:grpSpPr>
        <p:sp>
          <p:nvSpPr>
            <p:cNvPr id="5274" name="Google Shape;5274;p83"/>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75" name="Google Shape;5275;p83"/>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5276" name="Google Shape;5276;p83"/>
          <p:cNvSpPr/>
          <p:nvPr/>
        </p:nvSpPr>
        <p:spPr>
          <a:xfrm>
            <a:off x="6498185" y="13048152"/>
            <a:ext cx="521008" cy="492699"/>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77" name="Google Shape;5277;p83"/>
          <p:cNvSpPr/>
          <p:nvPr/>
        </p:nvSpPr>
        <p:spPr>
          <a:xfrm>
            <a:off x="8383292" y="11121992"/>
            <a:ext cx="380244" cy="493744"/>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78" name="Google Shape;5278;p83"/>
          <p:cNvSpPr/>
          <p:nvPr/>
        </p:nvSpPr>
        <p:spPr>
          <a:xfrm>
            <a:off x="8322781" y="11763405"/>
            <a:ext cx="501257" cy="494663"/>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5279" name="Google Shape;5279;p83"/>
          <p:cNvGrpSpPr/>
          <p:nvPr/>
        </p:nvGrpSpPr>
        <p:grpSpPr>
          <a:xfrm>
            <a:off x="8344019" y="12405572"/>
            <a:ext cx="464427" cy="493660"/>
            <a:chOff x="-24330250" y="2340425"/>
            <a:chExt cx="278050" cy="295375"/>
          </a:xfrm>
        </p:grpSpPr>
        <p:sp>
          <p:nvSpPr>
            <p:cNvPr id="5280" name="Google Shape;5280;p83"/>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81" name="Google Shape;5281;p83"/>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82" name="Google Shape;5282;p83"/>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83" name="Google Shape;5283;p83"/>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84" name="Google Shape;5284;p83"/>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85" name="Google Shape;5285;p83"/>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86" name="Google Shape;5286;p83"/>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287" name="Google Shape;5287;p83"/>
          <p:cNvGrpSpPr/>
          <p:nvPr/>
        </p:nvGrpSpPr>
        <p:grpSpPr>
          <a:xfrm>
            <a:off x="8408968" y="13046196"/>
            <a:ext cx="334185" cy="497630"/>
            <a:chOff x="-22811700" y="2700350"/>
            <a:chExt cx="200075" cy="297750"/>
          </a:xfrm>
        </p:grpSpPr>
        <p:sp>
          <p:nvSpPr>
            <p:cNvPr id="5288" name="Google Shape;5288;p83"/>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89" name="Google Shape;5289;p83"/>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90" name="Google Shape;5290;p83"/>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5291" name="Google Shape;5291;p83"/>
          <p:cNvSpPr/>
          <p:nvPr/>
        </p:nvSpPr>
        <p:spPr>
          <a:xfrm>
            <a:off x="4097824" y="11121533"/>
            <a:ext cx="503888" cy="494663"/>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92" name="Google Shape;5292;p83"/>
          <p:cNvSpPr/>
          <p:nvPr/>
        </p:nvSpPr>
        <p:spPr>
          <a:xfrm>
            <a:off x="4335295" y="11353671"/>
            <a:ext cx="28980" cy="30334"/>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5293" name="Google Shape;5293;p83"/>
          <p:cNvGrpSpPr/>
          <p:nvPr/>
        </p:nvGrpSpPr>
        <p:grpSpPr>
          <a:xfrm>
            <a:off x="4125470" y="11765710"/>
            <a:ext cx="455199" cy="491070"/>
            <a:chOff x="-28461325" y="2701925"/>
            <a:chExt cx="272525" cy="293825"/>
          </a:xfrm>
        </p:grpSpPr>
        <p:sp>
          <p:nvSpPr>
            <p:cNvPr id="5294" name="Google Shape;5294;p83"/>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95" name="Google Shape;5295;p83"/>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96" name="Google Shape;5296;p83"/>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297" name="Google Shape;5297;p83"/>
          <p:cNvGrpSpPr/>
          <p:nvPr/>
        </p:nvGrpSpPr>
        <p:grpSpPr>
          <a:xfrm>
            <a:off x="4192679" y="12405481"/>
            <a:ext cx="319737" cy="493702"/>
            <a:chOff x="-23917525" y="1970225"/>
            <a:chExt cx="191425" cy="295400"/>
          </a:xfrm>
        </p:grpSpPr>
        <p:sp>
          <p:nvSpPr>
            <p:cNvPr id="5298" name="Google Shape;5298;p83"/>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299" name="Google Shape;5299;p83"/>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300" name="Google Shape;5300;p83"/>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5301" name="Google Shape;5301;p83"/>
          <p:cNvSpPr/>
          <p:nvPr/>
        </p:nvSpPr>
        <p:spPr>
          <a:xfrm>
            <a:off x="4101770" y="13047568"/>
            <a:ext cx="495996" cy="493869"/>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302" name="Google Shape;5302;p83"/>
          <p:cNvSpPr/>
          <p:nvPr/>
        </p:nvSpPr>
        <p:spPr>
          <a:xfrm>
            <a:off x="7122601" y="11121533"/>
            <a:ext cx="499963" cy="494663"/>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5303" name="Google Shape;5303;p83"/>
          <p:cNvGrpSpPr/>
          <p:nvPr/>
        </p:nvGrpSpPr>
        <p:grpSpPr>
          <a:xfrm>
            <a:off x="7121758" y="11764250"/>
            <a:ext cx="507813" cy="493994"/>
            <a:chOff x="-26585200" y="2710400"/>
            <a:chExt cx="304025" cy="295575"/>
          </a:xfrm>
        </p:grpSpPr>
        <p:sp>
          <p:nvSpPr>
            <p:cNvPr id="5304" name="Google Shape;5304;p83"/>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305" name="Google Shape;5305;p83"/>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306" name="Google Shape;5306;p83"/>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307" name="Google Shape;5307;p83"/>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308" name="Google Shape;5308;p83"/>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309" name="Google Shape;5309;p83"/>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310" name="Google Shape;5310;p83"/>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311" name="Google Shape;5311;p83"/>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312" name="Google Shape;5312;p83"/>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313" name="Google Shape;5313;p83"/>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314" name="Google Shape;5314;p83"/>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315" name="Google Shape;5315;p83"/>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316" name="Google Shape;5316;p83"/>
          <p:cNvGrpSpPr/>
          <p:nvPr/>
        </p:nvGrpSpPr>
        <p:grpSpPr>
          <a:xfrm>
            <a:off x="7128810" y="12404924"/>
            <a:ext cx="493365" cy="494955"/>
            <a:chOff x="-25104475" y="2340425"/>
            <a:chExt cx="295375" cy="296150"/>
          </a:xfrm>
        </p:grpSpPr>
        <p:sp>
          <p:nvSpPr>
            <p:cNvPr id="5317" name="Google Shape;5317;p83"/>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318" name="Google Shape;5318;p83"/>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319" name="Google Shape;5319;p83"/>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320" name="Google Shape;5320;p83"/>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321" name="Google Shape;5321;p83"/>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322" name="Google Shape;5322;p83"/>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323" name="Google Shape;5323;p83"/>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324" name="Google Shape;5324;p83"/>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325" name="Google Shape;5325;p83"/>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5326" name="Google Shape;5326;p83"/>
          <p:cNvSpPr/>
          <p:nvPr/>
        </p:nvSpPr>
        <p:spPr>
          <a:xfrm>
            <a:off x="7122601" y="13062796"/>
            <a:ext cx="499963" cy="463410"/>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5327" name="Google Shape;5327;p83"/>
          <p:cNvGrpSpPr/>
          <p:nvPr/>
        </p:nvGrpSpPr>
        <p:grpSpPr>
          <a:xfrm>
            <a:off x="4703454" y="11209719"/>
            <a:ext cx="494722" cy="317196"/>
            <a:chOff x="3439598" y="5018559"/>
            <a:chExt cx="354107" cy="226974"/>
          </a:xfrm>
        </p:grpSpPr>
        <p:sp>
          <p:nvSpPr>
            <p:cNvPr id="5328" name="Google Shape;5328;p83"/>
            <p:cNvSpPr/>
            <p:nvPr/>
          </p:nvSpPr>
          <p:spPr>
            <a:xfrm>
              <a:off x="3732484" y="5140968"/>
              <a:ext cx="61220" cy="83848"/>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329" name="Google Shape;5329;p83"/>
            <p:cNvSpPr/>
            <p:nvPr/>
          </p:nvSpPr>
          <p:spPr>
            <a:xfrm>
              <a:off x="3439598" y="5018559"/>
              <a:ext cx="353180" cy="226974"/>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330" name="Google Shape;5330;p83"/>
            <p:cNvSpPr/>
            <p:nvPr/>
          </p:nvSpPr>
          <p:spPr>
            <a:xfrm>
              <a:off x="3564847" y="5099537"/>
              <a:ext cx="21672" cy="21702"/>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331" name="Google Shape;5331;p83"/>
            <p:cNvSpPr/>
            <p:nvPr/>
          </p:nvSpPr>
          <p:spPr>
            <a:xfrm>
              <a:off x="3564847" y="5140968"/>
              <a:ext cx="21672" cy="20745"/>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332" name="Google Shape;5332;p83"/>
            <p:cNvSpPr/>
            <p:nvPr/>
          </p:nvSpPr>
          <p:spPr>
            <a:xfrm>
              <a:off x="3564847" y="5182429"/>
              <a:ext cx="21672" cy="20745"/>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333" name="Google Shape;5333;p83"/>
          <p:cNvGrpSpPr/>
          <p:nvPr/>
        </p:nvGrpSpPr>
        <p:grpSpPr>
          <a:xfrm>
            <a:off x="4794563" y="11763747"/>
            <a:ext cx="318401" cy="494997"/>
            <a:chOff x="-28043900" y="2701925"/>
            <a:chExt cx="190625" cy="296175"/>
          </a:xfrm>
        </p:grpSpPr>
        <p:sp>
          <p:nvSpPr>
            <p:cNvPr id="5334" name="Google Shape;5334;p83"/>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335" name="Google Shape;5335;p83"/>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336" name="Google Shape;5336;p83"/>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337" name="Google Shape;5337;p83"/>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338" name="Google Shape;5338;p83"/>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339" name="Google Shape;5339;p83"/>
          <p:cNvGrpSpPr/>
          <p:nvPr/>
        </p:nvGrpSpPr>
        <p:grpSpPr>
          <a:xfrm>
            <a:off x="4705891" y="12405502"/>
            <a:ext cx="494701" cy="493660"/>
            <a:chOff x="-23599325" y="1971025"/>
            <a:chExt cx="296175" cy="295375"/>
          </a:xfrm>
        </p:grpSpPr>
        <p:sp>
          <p:nvSpPr>
            <p:cNvPr id="5340" name="Google Shape;5340;p83"/>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341" name="Google Shape;5341;p83"/>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5342" name="Google Shape;5342;p83"/>
          <p:cNvSpPr/>
          <p:nvPr/>
        </p:nvSpPr>
        <p:spPr>
          <a:xfrm>
            <a:off x="4701840" y="13689544"/>
            <a:ext cx="497332" cy="494997"/>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343" name="Google Shape;5343;p83"/>
          <p:cNvSpPr/>
          <p:nvPr/>
        </p:nvSpPr>
        <p:spPr>
          <a:xfrm>
            <a:off x="4701193" y="13110192"/>
            <a:ext cx="498626" cy="368605"/>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5344" name="Google Shape;5344;p83"/>
          <p:cNvGrpSpPr/>
          <p:nvPr/>
        </p:nvGrpSpPr>
        <p:grpSpPr>
          <a:xfrm>
            <a:off x="7729184" y="11208023"/>
            <a:ext cx="497332" cy="322561"/>
            <a:chOff x="-27728850" y="2382950"/>
            <a:chExt cx="297750" cy="193000"/>
          </a:xfrm>
        </p:grpSpPr>
        <p:sp>
          <p:nvSpPr>
            <p:cNvPr id="5345" name="Google Shape;5345;p83"/>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346" name="Google Shape;5346;p83"/>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347" name="Google Shape;5347;p83"/>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348" name="Google Shape;5348;p83"/>
          <p:cNvGrpSpPr/>
          <p:nvPr/>
        </p:nvGrpSpPr>
        <p:grpSpPr>
          <a:xfrm>
            <a:off x="7774398" y="11764417"/>
            <a:ext cx="406551" cy="493660"/>
            <a:chOff x="-26179575" y="2710600"/>
            <a:chExt cx="243400" cy="295375"/>
          </a:xfrm>
        </p:grpSpPr>
        <p:sp>
          <p:nvSpPr>
            <p:cNvPr id="5349" name="Google Shape;5349;p83"/>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350" name="Google Shape;5350;p83"/>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351" name="Google Shape;5351;p83"/>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352" name="Google Shape;5352;p83"/>
          <p:cNvGrpSpPr/>
          <p:nvPr/>
        </p:nvGrpSpPr>
        <p:grpSpPr>
          <a:xfrm>
            <a:off x="7774872" y="12404924"/>
            <a:ext cx="405257" cy="494955"/>
            <a:chOff x="-24683100" y="2340425"/>
            <a:chExt cx="242625" cy="296150"/>
          </a:xfrm>
        </p:grpSpPr>
        <p:sp>
          <p:nvSpPr>
            <p:cNvPr id="5353" name="Google Shape;5353;p83"/>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354" name="Google Shape;5354;p83"/>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355" name="Google Shape;5355;p83"/>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356" name="Google Shape;5356;p83"/>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357" name="Google Shape;5357;p83"/>
          <p:cNvGrpSpPr/>
          <p:nvPr/>
        </p:nvGrpSpPr>
        <p:grpSpPr>
          <a:xfrm>
            <a:off x="7729978" y="13047514"/>
            <a:ext cx="494701" cy="494997"/>
            <a:chOff x="-23229150" y="2710600"/>
            <a:chExt cx="296175" cy="296175"/>
          </a:xfrm>
        </p:grpSpPr>
        <p:sp>
          <p:nvSpPr>
            <p:cNvPr id="5358" name="Google Shape;5358;p83"/>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359" name="Google Shape;5359;p83"/>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5360" name="Google Shape;5360;p83"/>
          <p:cNvSpPr txBox="1"/>
          <p:nvPr/>
        </p:nvSpPr>
        <p:spPr>
          <a:xfrm>
            <a:off x="713800" y="9159613"/>
            <a:ext cx="8859300" cy="1070100"/>
          </a:xfrm>
          <a:prstGeom prst="rect">
            <a:avLst/>
          </a:prstGeom>
          <a:noFill/>
          <a:ln>
            <a:noFill/>
          </a:ln>
        </p:spPr>
        <p:txBody>
          <a:bodyPr anchorCtr="0" anchor="t" bIns="136325" lIns="136325" spcFirstLastPara="1" rIns="136325" wrap="square" tIns="136325">
            <a:noAutofit/>
          </a:bodyPr>
          <a:lstStyle/>
          <a:p>
            <a:pPr indent="0" lvl="0" marL="0" rtl="0" algn="ctr">
              <a:spcBef>
                <a:spcPts val="0"/>
              </a:spcBef>
              <a:spcAft>
                <a:spcPts val="0"/>
              </a:spcAft>
              <a:buNone/>
            </a:pPr>
            <a:r>
              <a:rPr lang="en" sz="4700">
                <a:solidFill>
                  <a:srgbClr val="FFFFFF"/>
                </a:solidFill>
              </a:rPr>
              <a:t>Medical Icons</a:t>
            </a:r>
            <a:endParaRPr sz="4700">
              <a:solidFill>
                <a:srgbClr val="FFFFFF"/>
              </a:solidFill>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64" name="Shape 5364"/>
        <p:cNvGrpSpPr/>
        <p:nvPr/>
      </p:nvGrpSpPr>
      <p:grpSpPr>
        <a:xfrm>
          <a:off x="0" y="0"/>
          <a:ext cx="0" cy="0"/>
          <a:chOff x="0" y="0"/>
          <a:chExt cx="0" cy="0"/>
        </a:xfrm>
      </p:grpSpPr>
      <p:sp>
        <p:nvSpPr>
          <p:cNvPr id="5365" name="Google Shape;5365;p84"/>
          <p:cNvSpPr txBox="1"/>
          <p:nvPr>
            <p:ph type="title"/>
          </p:nvPr>
        </p:nvSpPr>
        <p:spPr>
          <a:xfrm>
            <a:off x="713850" y="2493025"/>
            <a:ext cx="8859300" cy="1070100"/>
          </a:xfrm>
          <a:prstGeom prst="rect">
            <a:avLst/>
          </a:prstGeom>
        </p:spPr>
        <p:txBody>
          <a:bodyPr anchorCtr="0" anchor="ctr" bIns="136325" lIns="136325" spcFirstLastPara="1" rIns="136325" wrap="square" tIns="136325">
            <a:noAutofit/>
          </a:bodyPr>
          <a:lstStyle/>
          <a:p>
            <a:pPr indent="0" lvl="0" marL="0" rtl="0" algn="ctr">
              <a:spcBef>
                <a:spcPts val="0"/>
              </a:spcBef>
              <a:spcAft>
                <a:spcPts val="0"/>
              </a:spcAft>
              <a:buClr>
                <a:schemeClr val="dk1"/>
              </a:buClr>
              <a:buSzPts val="1600"/>
              <a:buFont typeface="Arial"/>
              <a:buNone/>
            </a:pPr>
            <a:r>
              <a:rPr lang="en">
                <a:solidFill>
                  <a:schemeClr val="lt1"/>
                </a:solidFill>
                <a:latin typeface="Arial"/>
                <a:ea typeface="Arial"/>
                <a:cs typeface="Arial"/>
                <a:sym typeface="Arial"/>
              </a:rPr>
              <a:t>Business Icons</a:t>
            </a:r>
            <a:endParaRPr>
              <a:latin typeface="Arial"/>
              <a:ea typeface="Arial"/>
              <a:cs typeface="Arial"/>
              <a:sym typeface="Arial"/>
            </a:endParaRPr>
          </a:p>
        </p:txBody>
      </p:sp>
      <p:grpSp>
        <p:nvGrpSpPr>
          <p:cNvPr id="5366" name="Google Shape;5366;p84"/>
          <p:cNvGrpSpPr/>
          <p:nvPr/>
        </p:nvGrpSpPr>
        <p:grpSpPr>
          <a:xfrm>
            <a:off x="5858279" y="4428190"/>
            <a:ext cx="441411" cy="507554"/>
            <a:chOff x="-62496925" y="1931475"/>
            <a:chExt cx="275675" cy="316825"/>
          </a:xfrm>
        </p:grpSpPr>
        <p:sp>
          <p:nvSpPr>
            <p:cNvPr id="5367" name="Google Shape;5367;p84"/>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368" name="Google Shape;5368;p84"/>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369" name="Google Shape;5369;p84"/>
          <p:cNvGrpSpPr/>
          <p:nvPr/>
        </p:nvGrpSpPr>
        <p:grpSpPr>
          <a:xfrm>
            <a:off x="5896938" y="5076124"/>
            <a:ext cx="364473" cy="508515"/>
            <a:chOff x="-63987100" y="2646800"/>
            <a:chExt cx="227625" cy="317425"/>
          </a:xfrm>
        </p:grpSpPr>
        <p:sp>
          <p:nvSpPr>
            <p:cNvPr id="5370" name="Google Shape;5370;p84"/>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371" name="Google Shape;5371;p84"/>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372" name="Google Shape;5372;p84"/>
          <p:cNvGrpSpPr/>
          <p:nvPr/>
        </p:nvGrpSpPr>
        <p:grpSpPr>
          <a:xfrm>
            <a:off x="5823214" y="5722889"/>
            <a:ext cx="510783" cy="511839"/>
            <a:chOff x="-59502375" y="1904375"/>
            <a:chExt cx="319000" cy="319500"/>
          </a:xfrm>
        </p:grpSpPr>
        <p:sp>
          <p:nvSpPr>
            <p:cNvPr id="5373" name="Google Shape;5373;p84"/>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374" name="Google Shape;5374;p84"/>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375" name="Google Shape;5375;p84"/>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376" name="Google Shape;5376;p84"/>
          <p:cNvGrpSpPr/>
          <p:nvPr/>
        </p:nvGrpSpPr>
        <p:grpSpPr>
          <a:xfrm>
            <a:off x="5825923" y="6371423"/>
            <a:ext cx="505739" cy="510758"/>
            <a:chOff x="-60987050" y="2671400"/>
            <a:chExt cx="315850" cy="318825"/>
          </a:xfrm>
        </p:grpSpPr>
        <p:sp>
          <p:nvSpPr>
            <p:cNvPr id="5377" name="Google Shape;5377;p84"/>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378" name="Google Shape;5378;p84"/>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5379" name="Google Shape;5379;p84"/>
          <p:cNvSpPr/>
          <p:nvPr/>
        </p:nvSpPr>
        <p:spPr>
          <a:xfrm>
            <a:off x="3347757" y="4428987"/>
            <a:ext cx="505779" cy="505992"/>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5380" name="Google Shape;5380;p84"/>
          <p:cNvGrpSpPr/>
          <p:nvPr/>
        </p:nvGrpSpPr>
        <p:grpSpPr>
          <a:xfrm>
            <a:off x="3355603" y="5075947"/>
            <a:ext cx="505779" cy="508875"/>
            <a:chOff x="-62516625" y="2297875"/>
            <a:chExt cx="315875" cy="317650"/>
          </a:xfrm>
        </p:grpSpPr>
        <p:sp>
          <p:nvSpPr>
            <p:cNvPr id="5381" name="Google Shape;5381;p84"/>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382" name="Google Shape;5382;p84"/>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5383" name="Google Shape;5383;p84"/>
          <p:cNvSpPr/>
          <p:nvPr/>
        </p:nvSpPr>
        <p:spPr>
          <a:xfrm>
            <a:off x="3345235" y="5726368"/>
            <a:ext cx="510823" cy="504910"/>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5384" name="Google Shape;5384;p84"/>
          <p:cNvGrpSpPr/>
          <p:nvPr/>
        </p:nvGrpSpPr>
        <p:grpSpPr>
          <a:xfrm>
            <a:off x="3352720" y="6378855"/>
            <a:ext cx="510783" cy="495899"/>
            <a:chOff x="-59481900" y="2290800"/>
            <a:chExt cx="319000" cy="309550"/>
          </a:xfrm>
        </p:grpSpPr>
        <p:sp>
          <p:nvSpPr>
            <p:cNvPr id="5385" name="Google Shape;5385;p84"/>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386" name="Google Shape;5386;p84"/>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387" name="Google Shape;5387;p84"/>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388" name="Google Shape;5388;p84"/>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389" name="Google Shape;5389;p84"/>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390" name="Google Shape;5390;p84"/>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391" name="Google Shape;5391;p84"/>
          <p:cNvGrpSpPr/>
          <p:nvPr/>
        </p:nvGrpSpPr>
        <p:grpSpPr>
          <a:xfrm>
            <a:off x="1487634" y="4428351"/>
            <a:ext cx="507020" cy="507233"/>
            <a:chOff x="-65131525" y="1914325"/>
            <a:chExt cx="316650" cy="316625"/>
          </a:xfrm>
        </p:grpSpPr>
        <p:sp>
          <p:nvSpPr>
            <p:cNvPr id="5392" name="Google Shape;5392;p84"/>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393" name="Google Shape;5393;p84"/>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394" name="Google Shape;5394;p84"/>
          <p:cNvGrpSpPr/>
          <p:nvPr/>
        </p:nvGrpSpPr>
        <p:grpSpPr>
          <a:xfrm>
            <a:off x="1484928" y="5075166"/>
            <a:ext cx="512064" cy="510437"/>
            <a:chOff x="-63666550" y="2278975"/>
            <a:chExt cx="319800" cy="318625"/>
          </a:xfrm>
        </p:grpSpPr>
        <p:sp>
          <p:nvSpPr>
            <p:cNvPr id="5395" name="Google Shape;5395;p84"/>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396" name="Google Shape;5396;p84"/>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397" name="Google Shape;5397;p84"/>
          <p:cNvGrpSpPr/>
          <p:nvPr/>
        </p:nvGrpSpPr>
        <p:grpSpPr>
          <a:xfrm>
            <a:off x="1492944" y="5722648"/>
            <a:ext cx="495651" cy="512320"/>
            <a:chOff x="-62148000" y="1930075"/>
            <a:chExt cx="309550" cy="319800"/>
          </a:xfrm>
        </p:grpSpPr>
        <p:sp>
          <p:nvSpPr>
            <p:cNvPr id="5398" name="Google Shape;5398;p84"/>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399" name="Google Shape;5399;p84"/>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400" name="Google Shape;5400;p84"/>
          <p:cNvGrpSpPr/>
          <p:nvPr/>
        </p:nvGrpSpPr>
        <p:grpSpPr>
          <a:xfrm>
            <a:off x="1485186" y="6371606"/>
            <a:ext cx="510783" cy="510397"/>
            <a:chOff x="-60620800" y="2304600"/>
            <a:chExt cx="319000" cy="318600"/>
          </a:xfrm>
        </p:grpSpPr>
        <p:sp>
          <p:nvSpPr>
            <p:cNvPr id="5401" name="Google Shape;5401;p84"/>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402" name="Google Shape;5402;p84"/>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403" name="Google Shape;5403;p84"/>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404" name="Google Shape;5404;p84"/>
          <p:cNvGrpSpPr/>
          <p:nvPr/>
        </p:nvGrpSpPr>
        <p:grpSpPr>
          <a:xfrm>
            <a:off x="6444691" y="4428328"/>
            <a:ext cx="507020" cy="507273"/>
            <a:chOff x="-65131525" y="2281350"/>
            <a:chExt cx="316650" cy="316650"/>
          </a:xfrm>
        </p:grpSpPr>
        <p:sp>
          <p:nvSpPr>
            <p:cNvPr id="5405" name="Google Shape;5405;p84"/>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406" name="Google Shape;5406;p84"/>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407" name="Google Shape;5407;p84"/>
          <p:cNvGrpSpPr/>
          <p:nvPr/>
        </p:nvGrpSpPr>
        <p:grpSpPr>
          <a:xfrm>
            <a:off x="6438203" y="5075964"/>
            <a:ext cx="519629" cy="508835"/>
            <a:chOff x="-63669700" y="2646600"/>
            <a:chExt cx="324525" cy="317625"/>
          </a:xfrm>
        </p:grpSpPr>
        <p:sp>
          <p:nvSpPr>
            <p:cNvPr id="5408" name="Google Shape;5408;p84"/>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409" name="Google Shape;5409;p84"/>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410" name="Google Shape;5410;p84"/>
          <p:cNvGrpSpPr/>
          <p:nvPr/>
        </p:nvGrpSpPr>
        <p:grpSpPr>
          <a:xfrm>
            <a:off x="6446219" y="5725789"/>
            <a:ext cx="503217" cy="506032"/>
            <a:chOff x="-62150375" y="2297875"/>
            <a:chExt cx="314275" cy="315875"/>
          </a:xfrm>
        </p:grpSpPr>
        <p:sp>
          <p:nvSpPr>
            <p:cNvPr id="5411" name="Google Shape;5411;p84"/>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412" name="Google Shape;5412;p84"/>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413" name="Google Shape;5413;p84"/>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414" name="Google Shape;5414;p84"/>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415" name="Google Shape;5415;p84"/>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416" name="Google Shape;5416;p84"/>
          <p:cNvGrpSpPr/>
          <p:nvPr/>
        </p:nvGrpSpPr>
        <p:grpSpPr>
          <a:xfrm>
            <a:off x="6444125" y="6445075"/>
            <a:ext cx="507020" cy="363454"/>
            <a:chOff x="-60621600" y="2716100"/>
            <a:chExt cx="316650" cy="226875"/>
          </a:xfrm>
        </p:grpSpPr>
        <p:sp>
          <p:nvSpPr>
            <p:cNvPr id="5417" name="Google Shape;5417;p84"/>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418" name="Google Shape;5418;p84"/>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5419" name="Google Shape;5419;p84"/>
          <p:cNvSpPr/>
          <p:nvPr/>
        </p:nvSpPr>
        <p:spPr>
          <a:xfrm>
            <a:off x="8319667" y="4426443"/>
            <a:ext cx="430082" cy="511078"/>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5420" name="Google Shape;5420;p84"/>
          <p:cNvGrpSpPr/>
          <p:nvPr/>
        </p:nvGrpSpPr>
        <p:grpSpPr>
          <a:xfrm>
            <a:off x="8287780" y="5098812"/>
            <a:ext cx="509542" cy="463138"/>
            <a:chOff x="-62518200" y="2692475"/>
            <a:chExt cx="318225" cy="289100"/>
          </a:xfrm>
        </p:grpSpPr>
        <p:sp>
          <p:nvSpPr>
            <p:cNvPr id="5421" name="Google Shape;5421;p84"/>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422" name="Google Shape;5422;p84"/>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423" name="Google Shape;5423;p84"/>
          <p:cNvGrpSpPr/>
          <p:nvPr/>
        </p:nvGrpSpPr>
        <p:grpSpPr>
          <a:xfrm>
            <a:off x="8288849" y="5729574"/>
            <a:ext cx="507020" cy="498462"/>
            <a:chOff x="-60988625" y="2310475"/>
            <a:chExt cx="316650" cy="311150"/>
          </a:xfrm>
        </p:grpSpPr>
        <p:sp>
          <p:nvSpPr>
            <p:cNvPr id="5424" name="Google Shape;5424;p84"/>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425" name="Google Shape;5425;p84"/>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426" name="Google Shape;5426;p84"/>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427" name="Google Shape;5427;p84"/>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428" name="Google Shape;5428;p84"/>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429" name="Google Shape;5429;p84"/>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430" name="Google Shape;5430;p84"/>
          <p:cNvGrpSpPr/>
          <p:nvPr/>
        </p:nvGrpSpPr>
        <p:grpSpPr>
          <a:xfrm>
            <a:off x="8294344" y="6373185"/>
            <a:ext cx="495651" cy="507233"/>
            <a:chOff x="-59475600" y="2658625"/>
            <a:chExt cx="309550" cy="316625"/>
          </a:xfrm>
        </p:grpSpPr>
        <p:sp>
          <p:nvSpPr>
            <p:cNvPr id="5431" name="Google Shape;5431;p84"/>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432" name="Google Shape;5432;p84"/>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433" name="Google Shape;5433;p84"/>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434" name="Google Shape;5434;p84"/>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435" name="Google Shape;5435;p84"/>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436" name="Google Shape;5436;p84"/>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437" name="Google Shape;5437;p84"/>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438" name="Google Shape;5438;p84"/>
          <p:cNvGrpSpPr/>
          <p:nvPr/>
        </p:nvGrpSpPr>
        <p:grpSpPr>
          <a:xfrm>
            <a:off x="3967730" y="4428491"/>
            <a:ext cx="525914" cy="506953"/>
            <a:chOff x="-63665750" y="1914325"/>
            <a:chExt cx="328450" cy="316450"/>
          </a:xfrm>
        </p:grpSpPr>
        <p:sp>
          <p:nvSpPr>
            <p:cNvPr id="5439" name="Google Shape;5439;p84"/>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440" name="Google Shape;5440;p84"/>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441" name="Google Shape;5441;p84"/>
          <p:cNvGrpSpPr/>
          <p:nvPr/>
        </p:nvGrpSpPr>
        <p:grpSpPr>
          <a:xfrm>
            <a:off x="3981785" y="5076124"/>
            <a:ext cx="498173" cy="508515"/>
            <a:chOff x="-65129950" y="2646800"/>
            <a:chExt cx="311125" cy="317425"/>
          </a:xfrm>
        </p:grpSpPr>
        <p:sp>
          <p:nvSpPr>
            <p:cNvPr id="5442" name="Google Shape;5442;p84"/>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443" name="Google Shape;5443;p84"/>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444" name="Google Shape;5444;p84"/>
          <p:cNvGrpSpPr/>
          <p:nvPr/>
        </p:nvGrpSpPr>
        <p:grpSpPr>
          <a:xfrm>
            <a:off x="4015885" y="5725812"/>
            <a:ext cx="428841" cy="505992"/>
            <a:chOff x="-60597975" y="1939525"/>
            <a:chExt cx="267825" cy="315850"/>
          </a:xfrm>
        </p:grpSpPr>
        <p:sp>
          <p:nvSpPr>
            <p:cNvPr id="5445" name="Google Shape;5445;p84"/>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446" name="Google Shape;5446;p84"/>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447" name="Google Shape;5447;p84"/>
          <p:cNvGrpSpPr/>
          <p:nvPr/>
        </p:nvGrpSpPr>
        <p:grpSpPr>
          <a:xfrm>
            <a:off x="3976988" y="6371904"/>
            <a:ext cx="507020" cy="509796"/>
            <a:chOff x="-62150375" y="2664925"/>
            <a:chExt cx="316650" cy="318225"/>
          </a:xfrm>
        </p:grpSpPr>
        <p:sp>
          <p:nvSpPr>
            <p:cNvPr id="5448" name="Google Shape;5448;p84"/>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449" name="Google Shape;5449;p84"/>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450" name="Google Shape;5450;p84"/>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451" name="Google Shape;5451;p84"/>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452" name="Google Shape;5452;p84"/>
          <p:cNvGrpSpPr/>
          <p:nvPr/>
        </p:nvGrpSpPr>
        <p:grpSpPr>
          <a:xfrm>
            <a:off x="2103155" y="4430133"/>
            <a:ext cx="510783" cy="503669"/>
            <a:chOff x="-64774725" y="1916550"/>
            <a:chExt cx="319000" cy="314400"/>
          </a:xfrm>
        </p:grpSpPr>
        <p:sp>
          <p:nvSpPr>
            <p:cNvPr id="5453" name="Google Shape;5453;p84"/>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454" name="Google Shape;5454;p84"/>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5455" name="Google Shape;5455;p84"/>
          <p:cNvSpPr/>
          <p:nvPr/>
        </p:nvSpPr>
        <p:spPr>
          <a:xfrm>
            <a:off x="2092685" y="5075605"/>
            <a:ext cx="515466" cy="509596"/>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5456" name="Google Shape;5456;p84"/>
          <p:cNvGrpSpPr/>
          <p:nvPr/>
        </p:nvGrpSpPr>
        <p:grpSpPr>
          <a:xfrm>
            <a:off x="2104662" y="5724851"/>
            <a:ext cx="507020" cy="507914"/>
            <a:chOff x="-61784125" y="1931250"/>
            <a:chExt cx="316650" cy="317050"/>
          </a:xfrm>
        </p:grpSpPr>
        <p:sp>
          <p:nvSpPr>
            <p:cNvPr id="5457" name="Google Shape;5457;p84"/>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458" name="Google Shape;5458;p84"/>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459" name="Google Shape;5459;p84"/>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460" name="Google Shape;5460;p84"/>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461" name="Google Shape;5461;p84"/>
          <p:cNvGrpSpPr/>
          <p:nvPr/>
        </p:nvGrpSpPr>
        <p:grpSpPr>
          <a:xfrm>
            <a:off x="2097822" y="6372794"/>
            <a:ext cx="507647" cy="507437"/>
            <a:chOff x="6479471" y="2079003"/>
            <a:chExt cx="348923" cy="348706"/>
          </a:xfrm>
        </p:grpSpPr>
        <p:sp>
          <p:nvSpPr>
            <p:cNvPr id="5462" name="Google Shape;5462;p84"/>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5463" name="Google Shape;5463;p84"/>
            <p:cNvGrpSpPr/>
            <p:nvPr/>
          </p:nvGrpSpPr>
          <p:grpSpPr>
            <a:xfrm>
              <a:off x="6520582" y="2079003"/>
              <a:ext cx="307811" cy="348706"/>
              <a:chOff x="-60218325" y="2304850"/>
              <a:chExt cx="279625" cy="316775"/>
            </a:xfrm>
          </p:grpSpPr>
          <p:sp>
            <p:nvSpPr>
              <p:cNvPr id="5464" name="Google Shape;5464;p84"/>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465" name="Google Shape;5465;p84"/>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466" name="Google Shape;5466;p84"/>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467" name="Google Shape;5467;p84"/>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468" name="Google Shape;5468;p84"/>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469" name="Google Shape;5469;p84"/>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470" name="Google Shape;5470;p84"/>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grpSp>
        <p:nvGrpSpPr>
          <p:cNvPr id="5471" name="Google Shape;5471;p84"/>
          <p:cNvGrpSpPr/>
          <p:nvPr/>
        </p:nvGrpSpPr>
        <p:grpSpPr>
          <a:xfrm>
            <a:off x="7062273" y="4425805"/>
            <a:ext cx="507020" cy="512320"/>
            <a:chOff x="-64764500" y="2280550"/>
            <a:chExt cx="316650" cy="319800"/>
          </a:xfrm>
        </p:grpSpPr>
        <p:sp>
          <p:nvSpPr>
            <p:cNvPr id="5472" name="Google Shape;5472;p84"/>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473" name="Google Shape;5473;p84"/>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474" name="Google Shape;5474;p84"/>
          <p:cNvGrpSpPr/>
          <p:nvPr/>
        </p:nvGrpSpPr>
        <p:grpSpPr>
          <a:xfrm>
            <a:off x="7061463" y="5075483"/>
            <a:ext cx="508261" cy="509796"/>
            <a:chOff x="-63250675" y="2664125"/>
            <a:chExt cx="317425" cy="318225"/>
          </a:xfrm>
        </p:grpSpPr>
        <p:sp>
          <p:nvSpPr>
            <p:cNvPr id="5475" name="Google Shape;5475;p84"/>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476" name="Google Shape;5476;p84"/>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477" name="Google Shape;5477;p84"/>
          <p:cNvGrpSpPr/>
          <p:nvPr/>
        </p:nvGrpSpPr>
        <p:grpSpPr>
          <a:xfrm>
            <a:off x="7061899" y="5725168"/>
            <a:ext cx="507020" cy="507273"/>
            <a:chOff x="-61783350" y="2297100"/>
            <a:chExt cx="316650" cy="316650"/>
          </a:xfrm>
        </p:grpSpPr>
        <p:sp>
          <p:nvSpPr>
            <p:cNvPr id="5478" name="Google Shape;5478;p84"/>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479" name="Google Shape;5479;p84"/>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480" name="Google Shape;5480;p84"/>
          <p:cNvGrpSpPr/>
          <p:nvPr/>
        </p:nvGrpSpPr>
        <p:grpSpPr>
          <a:xfrm>
            <a:off x="7100176" y="6371283"/>
            <a:ext cx="430082" cy="511038"/>
            <a:chOff x="-60232500" y="2671225"/>
            <a:chExt cx="268600" cy="319000"/>
          </a:xfrm>
        </p:grpSpPr>
        <p:sp>
          <p:nvSpPr>
            <p:cNvPr id="5481" name="Google Shape;5481;p84"/>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482" name="Google Shape;5482;p84"/>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483" name="Google Shape;5483;p84"/>
          <p:cNvGrpSpPr/>
          <p:nvPr/>
        </p:nvGrpSpPr>
        <p:grpSpPr>
          <a:xfrm>
            <a:off x="2729384" y="4427830"/>
            <a:ext cx="510783" cy="508275"/>
            <a:chOff x="-64401400" y="1914475"/>
            <a:chExt cx="319000" cy="317275"/>
          </a:xfrm>
        </p:grpSpPr>
        <p:sp>
          <p:nvSpPr>
            <p:cNvPr id="5484" name="Google Shape;5484;p84"/>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485" name="Google Shape;5485;p84"/>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486" name="Google Shape;5486;p84"/>
            <p:cNvSpPr/>
            <p:nvPr/>
          </p:nvSpPr>
          <p:spPr>
            <a:xfrm>
              <a:off x="-64212375" y="2210450"/>
              <a:ext cx="5525" cy="25"/>
            </a:xfrm>
            <a:custGeom>
              <a:rect b="b" l="l" r="r" t="t"/>
              <a:pathLst>
                <a:path extrusionOk="0" h="1" w="221">
                  <a:moveTo>
                    <a:pt x="1" y="1"/>
                  </a:moveTo>
                  <a:lnTo>
                    <a:pt x="221" y="1"/>
                  </a:lnTo>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487" name="Google Shape;5487;p84"/>
          <p:cNvGrpSpPr/>
          <p:nvPr/>
        </p:nvGrpSpPr>
        <p:grpSpPr>
          <a:xfrm>
            <a:off x="2719726" y="5076107"/>
            <a:ext cx="529717" cy="508555"/>
            <a:chOff x="-62890750" y="2296300"/>
            <a:chExt cx="330825" cy="317450"/>
          </a:xfrm>
        </p:grpSpPr>
        <p:sp>
          <p:nvSpPr>
            <p:cNvPr id="5488" name="Google Shape;5488;p84"/>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489" name="Google Shape;5489;p84"/>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490" name="Google Shape;5490;p84"/>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491" name="Google Shape;5491;p84"/>
          <p:cNvGrpSpPr/>
          <p:nvPr/>
        </p:nvGrpSpPr>
        <p:grpSpPr>
          <a:xfrm>
            <a:off x="2732784" y="5728636"/>
            <a:ext cx="503217" cy="500345"/>
            <a:chOff x="-61354075" y="1940500"/>
            <a:chExt cx="314275" cy="312325"/>
          </a:xfrm>
        </p:grpSpPr>
        <p:sp>
          <p:nvSpPr>
            <p:cNvPr id="5492" name="Google Shape;5492;p84"/>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493" name="Google Shape;5493;p84"/>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494" name="Google Shape;5494;p84"/>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495" name="Google Shape;5495;p84"/>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5496" name="Google Shape;5496;p84"/>
          <p:cNvSpPr/>
          <p:nvPr/>
        </p:nvSpPr>
        <p:spPr>
          <a:xfrm>
            <a:off x="2721922" y="6428075"/>
            <a:ext cx="509542" cy="39749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5497" name="Google Shape;5497;p84"/>
          <p:cNvGrpSpPr/>
          <p:nvPr/>
        </p:nvGrpSpPr>
        <p:grpSpPr>
          <a:xfrm>
            <a:off x="7763097" y="4428848"/>
            <a:ext cx="331689" cy="506232"/>
            <a:chOff x="-64343900" y="2282125"/>
            <a:chExt cx="207150" cy="316000"/>
          </a:xfrm>
        </p:grpSpPr>
        <p:sp>
          <p:nvSpPr>
            <p:cNvPr id="5498" name="Google Shape;5498;p84"/>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499" name="Google Shape;5499;p84"/>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500" name="Google Shape;5500;p84"/>
          <p:cNvGrpSpPr/>
          <p:nvPr/>
        </p:nvGrpSpPr>
        <p:grpSpPr>
          <a:xfrm>
            <a:off x="7675882" y="5076124"/>
            <a:ext cx="505739" cy="508515"/>
            <a:chOff x="-62882850" y="2664925"/>
            <a:chExt cx="315850" cy="317425"/>
          </a:xfrm>
        </p:grpSpPr>
        <p:sp>
          <p:nvSpPr>
            <p:cNvPr id="5501" name="Google Shape;5501;p84"/>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02" name="Google Shape;5502;p84"/>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503" name="Google Shape;5503;p84"/>
          <p:cNvGrpSpPr/>
          <p:nvPr/>
        </p:nvGrpSpPr>
        <p:grpSpPr>
          <a:xfrm>
            <a:off x="7675050" y="5745994"/>
            <a:ext cx="507020" cy="465621"/>
            <a:chOff x="-61354875" y="2322300"/>
            <a:chExt cx="316650" cy="290650"/>
          </a:xfrm>
        </p:grpSpPr>
        <p:sp>
          <p:nvSpPr>
            <p:cNvPr id="5504" name="Google Shape;5504;p84"/>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05" name="Google Shape;5505;p84"/>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06" name="Google Shape;5506;p84"/>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507" name="Google Shape;5507;p84"/>
          <p:cNvGrpSpPr/>
          <p:nvPr/>
        </p:nvGrpSpPr>
        <p:grpSpPr>
          <a:xfrm>
            <a:off x="7672984" y="6373726"/>
            <a:ext cx="510783" cy="506152"/>
            <a:chOff x="-59889100" y="2671925"/>
            <a:chExt cx="319000" cy="315950"/>
          </a:xfrm>
        </p:grpSpPr>
        <p:sp>
          <p:nvSpPr>
            <p:cNvPr id="5508" name="Google Shape;5508;p84"/>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09" name="Google Shape;5509;p84"/>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10" name="Google Shape;5510;p84"/>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11" name="Google Shape;5511;p84"/>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512" name="Google Shape;5512;p84"/>
          <p:cNvGrpSpPr/>
          <p:nvPr/>
        </p:nvGrpSpPr>
        <p:grpSpPr>
          <a:xfrm>
            <a:off x="4597276" y="4426428"/>
            <a:ext cx="510783" cy="511078"/>
            <a:chOff x="-63252250" y="1930850"/>
            <a:chExt cx="319000" cy="319025"/>
          </a:xfrm>
        </p:grpSpPr>
        <p:sp>
          <p:nvSpPr>
            <p:cNvPr id="5513" name="Google Shape;5513;p84"/>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14" name="Google Shape;5514;p84"/>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5515" name="Google Shape;5515;p84"/>
          <p:cNvSpPr/>
          <p:nvPr/>
        </p:nvSpPr>
        <p:spPr>
          <a:xfrm>
            <a:off x="4623387" y="5076766"/>
            <a:ext cx="442692" cy="507273"/>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5516" name="Google Shape;5516;p84"/>
          <p:cNvGrpSpPr/>
          <p:nvPr/>
        </p:nvGrpSpPr>
        <p:grpSpPr>
          <a:xfrm>
            <a:off x="4598161" y="5723349"/>
            <a:ext cx="508261" cy="510918"/>
            <a:chOff x="-60254550" y="1938025"/>
            <a:chExt cx="317425" cy="318925"/>
          </a:xfrm>
        </p:grpSpPr>
        <p:sp>
          <p:nvSpPr>
            <p:cNvPr id="5517" name="Google Shape;5517;p84"/>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18" name="Google Shape;5518;p84"/>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19" name="Google Shape;5519;p84"/>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20" name="Google Shape;5520;p84"/>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521" name="Google Shape;5521;p84"/>
          <p:cNvGrpSpPr/>
          <p:nvPr/>
        </p:nvGrpSpPr>
        <p:grpSpPr>
          <a:xfrm>
            <a:off x="4598973" y="6371063"/>
            <a:ext cx="507020" cy="511479"/>
            <a:chOff x="-61782550" y="2664925"/>
            <a:chExt cx="316650" cy="319275"/>
          </a:xfrm>
        </p:grpSpPr>
        <p:sp>
          <p:nvSpPr>
            <p:cNvPr id="5522" name="Google Shape;5522;p84"/>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23" name="Google Shape;5523;p84"/>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24" name="Google Shape;5524;p84"/>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525" name="Google Shape;5525;p84"/>
          <p:cNvGrpSpPr/>
          <p:nvPr/>
        </p:nvGrpSpPr>
        <p:grpSpPr>
          <a:xfrm>
            <a:off x="4599257" y="7018648"/>
            <a:ext cx="505779" cy="511038"/>
            <a:chOff x="-59100700" y="1911950"/>
            <a:chExt cx="315875" cy="319000"/>
          </a:xfrm>
        </p:grpSpPr>
        <p:sp>
          <p:nvSpPr>
            <p:cNvPr id="5526" name="Google Shape;5526;p84"/>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27" name="Google Shape;5527;p84"/>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28" name="Google Shape;5528;p84"/>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29" name="Google Shape;5529;p84"/>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30" name="Google Shape;5530;p84"/>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31" name="Google Shape;5531;p84"/>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32" name="Google Shape;5532;p84"/>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33" name="Google Shape;5533;p84"/>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34" name="Google Shape;5534;p84"/>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35" name="Google Shape;5535;p84"/>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536" name="Google Shape;5536;p84"/>
          <p:cNvGrpSpPr/>
          <p:nvPr/>
        </p:nvGrpSpPr>
        <p:grpSpPr>
          <a:xfrm>
            <a:off x="5212956" y="4481316"/>
            <a:ext cx="505739" cy="401301"/>
            <a:chOff x="-62882850" y="1999375"/>
            <a:chExt cx="315850" cy="250500"/>
          </a:xfrm>
        </p:grpSpPr>
        <p:sp>
          <p:nvSpPr>
            <p:cNvPr id="5537" name="Google Shape;5537;p84"/>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38" name="Google Shape;5538;p84"/>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5539" name="Google Shape;5539;p84"/>
          <p:cNvSpPr/>
          <p:nvPr/>
        </p:nvSpPr>
        <p:spPr>
          <a:xfrm>
            <a:off x="5203804" y="5074243"/>
            <a:ext cx="508261" cy="512320"/>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5540" name="Google Shape;5540;p84"/>
          <p:cNvGrpSpPr/>
          <p:nvPr/>
        </p:nvGrpSpPr>
        <p:grpSpPr>
          <a:xfrm>
            <a:off x="5211320" y="5736926"/>
            <a:ext cx="508261" cy="483764"/>
            <a:chOff x="-59889100" y="1945025"/>
            <a:chExt cx="317425" cy="301975"/>
          </a:xfrm>
        </p:grpSpPr>
        <p:sp>
          <p:nvSpPr>
            <p:cNvPr id="5541" name="Google Shape;5541;p84"/>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42" name="Google Shape;5542;p84"/>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43" name="Google Shape;5543;p84"/>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44" name="Google Shape;5544;p84"/>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545" name="Google Shape;5545;p84"/>
          <p:cNvGrpSpPr/>
          <p:nvPr/>
        </p:nvGrpSpPr>
        <p:grpSpPr>
          <a:xfrm>
            <a:off x="5212124" y="6373165"/>
            <a:ext cx="507020" cy="507273"/>
            <a:chOff x="-61354875" y="2671225"/>
            <a:chExt cx="316650" cy="316650"/>
          </a:xfrm>
        </p:grpSpPr>
        <p:sp>
          <p:nvSpPr>
            <p:cNvPr id="5546" name="Google Shape;5546;p84"/>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47" name="Google Shape;5547;p84"/>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48" name="Google Shape;5548;p84"/>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49" name="Google Shape;5549;p84"/>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50" name="Google Shape;5550;p84"/>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551" name="Google Shape;5551;p84"/>
          <p:cNvGrpSpPr/>
          <p:nvPr/>
        </p:nvGrpSpPr>
        <p:grpSpPr>
          <a:xfrm>
            <a:off x="5211219" y="7020527"/>
            <a:ext cx="508261" cy="507273"/>
            <a:chOff x="-59092025" y="2296300"/>
            <a:chExt cx="317425" cy="316650"/>
          </a:xfrm>
        </p:grpSpPr>
        <p:sp>
          <p:nvSpPr>
            <p:cNvPr id="5552" name="Google Shape;5552;p84"/>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53" name="Google Shape;5553;p84"/>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554" name="Google Shape;5554;p84"/>
          <p:cNvGrpSpPr/>
          <p:nvPr/>
        </p:nvGrpSpPr>
        <p:grpSpPr>
          <a:xfrm>
            <a:off x="3985649" y="11121776"/>
            <a:ext cx="481812" cy="480781"/>
            <a:chOff x="2141000" y="1954475"/>
            <a:chExt cx="296975" cy="296175"/>
          </a:xfrm>
        </p:grpSpPr>
        <p:sp>
          <p:nvSpPr>
            <p:cNvPr id="5555" name="Google Shape;5555;p84"/>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56" name="Google Shape;5556;p84"/>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57" name="Google Shape;5557;p84"/>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58" name="Google Shape;5558;p84"/>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559" name="Google Shape;5559;p84"/>
          <p:cNvGrpSpPr/>
          <p:nvPr/>
        </p:nvGrpSpPr>
        <p:grpSpPr>
          <a:xfrm>
            <a:off x="3984371" y="12439242"/>
            <a:ext cx="484368" cy="480740"/>
            <a:chOff x="2139425" y="2682250"/>
            <a:chExt cx="298550" cy="296150"/>
          </a:xfrm>
        </p:grpSpPr>
        <p:sp>
          <p:nvSpPr>
            <p:cNvPr id="5560" name="Google Shape;5560;p84"/>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61" name="Google Shape;5561;p84"/>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62" name="Google Shape;5562;p84"/>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63" name="Google Shape;5563;p84"/>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564" name="Google Shape;5564;p84"/>
          <p:cNvGrpSpPr/>
          <p:nvPr/>
        </p:nvGrpSpPr>
        <p:grpSpPr>
          <a:xfrm>
            <a:off x="3986352" y="11780727"/>
            <a:ext cx="480514" cy="479523"/>
            <a:chOff x="3599700" y="1954475"/>
            <a:chExt cx="296175" cy="295400"/>
          </a:xfrm>
        </p:grpSpPr>
        <p:sp>
          <p:nvSpPr>
            <p:cNvPr id="5565" name="Google Shape;5565;p84"/>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66" name="Google Shape;5566;p84"/>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67" name="Google Shape;5567;p84"/>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5568" name="Google Shape;5568;p84"/>
          <p:cNvSpPr/>
          <p:nvPr/>
        </p:nvSpPr>
        <p:spPr>
          <a:xfrm>
            <a:off x="4092281" y="13097541"/>
            <a:ext cx="268386" cy="482039"/>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69" name="Google Shape;5569;p84"/>
          <p:cNvSpPr/>
          <p:nvPr/>
        </p:nvSpPr>
        <p:spPr>
          <a:xfrm>
            <a:off x="2125905" y="11121315"/>
            <a:ext cx="483029" cy="480781"/>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5570" name="Google Shape;5570;p84"/>
          <p:cNvGrpSpPr/>
          <p:nvPr/>
        </p:nvGrpSpPr>
        <p:grpSpPr>
          <a:xfrm>
            <a:off x="2125944" y="12437963"/>
            <a:ext cx="483029" cy="483297"/>
            <a:chOff x="1049375" y="2680675"/>
            <a:chExt cx="297725" cy="297725"/>
          </a:xfrm>
        </p:grpSpPr>
        <p:sp>
          <p:nvSpPr>
            <p:cNvPr id="5571" name="Google Shape;5571;p84"/>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72" name="Google Shape;5572;p84"/>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573" name="Google Shape;5573;p84"/>
          <p:cNvGrpSpPr/>
          <p:nvPr/>
        </p:nvGrpSpPr>
        <p:grpSpPr>
          <a:xfrm>
            <a:off x="2125977" y="11780813"/>
            <a:ext cx="483070" cy="479523"/>
            <a:chOff x="2508825" y="2318350"/>
            <a:chExt cx="297750" cy="295400"/>
          </a:xfrm>
        </p:grpSpPr>
        <p:sp>
          <p:nvSpPr>
            <p:cNvPr id="5574" name="Google Shape;5574;p84"/>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75" name="Google Shape;5575;p84"/>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576" name="Google Shape;5576;p84"/>
          <p:cNvGrpSpPr/>
          <p:nvPr/>
        </p:nvGrpSpPr>
        <p:grpSpPr>
          <a:xfrm>
            <a:off x="2127309" y="13099451"/>
            <a:ext cx="480514" cy="479482"/>
            <a:chOff x="3962775" y="2683025"/>
            <a:chExt cx="296175" cy="295375"/>
          </a:xfrm>
        </p:grpSpPr>
        <p:sp>
          <p:nvSpPr>
            <p:cNvPr id="5577" name="Google Shape;5577;p84"/>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78" name="Google Shape;5578;p84"/>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79" name="Google Shape;5579;p84"/>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580" name="Google Shape;5580;p84"/>
          <p:cNvGrpSpPr/>
          <p:nvPr/>
        </p:nvGrpSpPr>
        <p:grpSpPr>
          <a:xfrm>
            <a:off x="7073258" y="11122490"/>
            <a:ext cx="484327" cy="479523"/>
            <a:chOff x="1049375" y="2318350"/>
            <a:chExt cx="298525" cy="295400"/>
          </a:xfrm>
        </p:grpSpPr>
        <p:sp>
          <p:nvSpPr>
            <p:cNvPr id="5581" name="Google Shape;5581;p84"/>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82" name="Google Shape;5582;p84"/>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83" name="Google Shape;5583;p84"/>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84" name="Google Shape;5584;p84"/>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585" name="Google Shape;5585;p84"/>
          <p:cNvGrpSpPr/>
          <p:nvPr/>
        </p:nvGrpSpPr>
        <p:grpSpPr>
          <a:xfrm>
            <a:off x="7075272" y="12439136"/>
            <a:ext cx="480514" cy="480781"/>
            <a:chOff x="3963575" y="2317575"/>
            <a:chExt cx="296175" cy="296175"/>
          </a:xfrm>
        </p:grpSpPr>
        <p:sp>
          <p:nvSpPr>
            <p:cNvPr id="5586" name="Google Shape;5586;p84"/>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87" name="Google Shape;5587;p84"/>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88" name="Google Shape;5588;p84"/>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89" name="Google Shape;5589;p84"/>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90" name="Google Shape;5590;p84"/>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91" name="Google Shape;5591;p84"/>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92" name="Google Shape;5592;p84"/>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93" name="Google Shape;5593;p84"/>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94" name="Google Shape;5594;p84"/>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95" name="Google Shape;5595;p84"/>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96" name="Google Shape;5596;p84"/>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97" name="Google Shape;5597;p84"/>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98" name="Google Shape;5598;p84"/>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599" name="Google Shape;5599;p84"/>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00" name="Google Shape;5600;p84"/>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01" name="Google Shape;5601;p84"/>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602" name="Google Shape;5602;p84"/>
          <p:cNvGrpSpPr/>
          <p:nvPr/>
        </p:nvGrpSpPr>
        <p:grpSpPr>
          <a:xfrm>
            <a:off x="7090028" y="11780117"/>
            <a:ext cx="451108" cy="480740"/>
            <a:chOff x="5421475" y="1945825"/>
            <a:chExt cx="278050" cy="296150"/>
          </a:xfrm>
        </p:grpSpPr>
        <p:sp>
          <p:nvSpPr>
            <p:cNvPr id="5603" name="Google Shape;5603;p84"/>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04" name="Google Shape;5604;p84"/>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05" name="Google Shape;5605;p84"/>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06" name="Google Shape;5606;p84"/>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07" name="Google Shape;5607;p84"/>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08" name="Google Shape;5608;p84"/>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09" name="Google Shape;5609;p84"/>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10" name="Google Shape;5610;p84"/>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5611" name="Google Shape;5611;p84"/>
          <p:cNvSpPr/>
          <p:nvPr/>
        </p:nvSpPr>
        <p:spPr>
          <a:xfrm>
            <a:off x="7072570" y="13096892"/>
            <a:ext cx="485625" cy="483338"/>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5612" name="Google Shape;5612;p84"/>
          <p:cNvGrpSpPr/>
          <p:nvPr/>
        </p:nvGrpSpPr>
        <p:grpSpPr>
          <a:xfrm>
            <a:off x="4639851" y="11122729"/>
            <a:ext cx="425596" cy="478874"/>
            <a:chOff x="2523000" y="1954875"/>
            <a:chExt cx="262325" cy="295000"/>
          </a:xfrm>
        </p:grpSpPr>
        <p:sp>
          <p:nvSpPr>
            <p:cNvPr id="5613" name="Google Shape;5613;p84"/>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14" name="Google Shape;5614;p84"/>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5615" name="Google Shape;5615;p84"/>
          <p:cNvSpPr/>
          <p:nvPr/>
        </p:nvSpPr>
        <p:spPr>
          <a:xfrm>
            <a:off x="4612299" y="12438609"/>
            <a:ext cx="480514" cy="480740"/>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5616" name="Google Shape;5616;p84"/>
          <p:cNvGrpSpPr/>
          <p:nvPr/>
        </p:nvGrpSpPr>
        <p:grpSpPr>
          <a:xfrm>
            <a:off x="4611796" y="11838273"/>
            <a:ext cx="481812" cy="364431"/>
            <a:chOff x="3962775" y="1990700"/>
            <a:chExt cx="296975" cy="224500"/>
          </a:xfrm>
        </p:grpSpPr>
        <p:sp>
          <p:nvSpPr>
            <p:cNvPr id="5617" name="Google Shape;5617;p84"/>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18" name="Google Shape;5618;p84"/>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19" name="Google Shape;5619;p84"/>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20" name="Google Shape;5620;p84"/>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621" name="Google Shape;5621;p84"/>
          <p:cNvGrpSpPr/>
          <p:nvPr/>
        </p:nvGrpSpPr>
        <p:grpSpPr>
          <a:xfrm>
            <a:off x="4611870" y="13184470"/>
            <a:ext cx="481772" cy="309442"/>
            <a:chOff x="5411225" y="2726350"/>
            <a:chExt cx="296950" cy="190625"/>
          </a:xfrm>
        </p:grpSpPr>
        <p:sp>
          <p:nvSpPr>
            <p:cNvPr id="5622" name="Google Shape;5622;p84"/>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23" name="Google Shape;5623;p84"/>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624" name="Google Shape;5624;p84"/>
          <p:cNvGrpSpPr/>
          <p:nvPr/>
        </p:nvGrpSpPr>
        <p:grpSpPr>
          <a:xfrm>
            <a:off x="4611283" y="13756950"/>
            <a:ext cx="483029" cy="449045"/>
            <a:chOff x="6524150" y="1938725"/>
            <a:chExt cx="297725" cy="276625"/>
          </a:xfrm>
        </p:grpSpPr>
        <p:sp>
          <p:nvSpPr>
            <p:cNvPr id="5625" name="Google Shape;5625;p84"/>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26" name="Google Shape;5626;p84"/>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27" name="Google Shape;5627;p84"/>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28" name="Google Shape;5628;p84"/>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629" name="Google Shape;5629;p84"/>
          <p:cNvGrpSpPr/>
          <p:nvPr/>
        </p:nvGrpSpPr>
        <p:grpSpPr>
          <a:xfrm>
            <a:off x="2742892" y="11121776"/>
            <a:ext cx="483070" cy="480781"/>
            <a:chOff x="1412450" y="1954475"/>
            <a:chExt cx="297750" cy="296175"/>
          </a:xfrm>
        </p:grpSpPr>
        <p:sp>
          <p:nvSpPr>
            <p:cNvPr id="5630" name="Google Shape;5630;p84"/>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31" name="Google Shape;5631;p84"/>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632" name="Google Shape;5632;p84"/>
          <p:cNvGrpSpPr/>
          <p:nvPr/>
        </p:nvGrpSpPr>
        <p:grpSpPr>
          <a:xfrm>
            <a:off x="2742892" y="12438126"/>
            <a:ext cx="483070" cy="482972"/>
            <a:chOff x="1413250" y="2680675"/>
            <a:chExt cx="297750" cy="297525"/>
          </a:xfrm>
        </p:grpSpPr>
        <p:sp>
          <p:nvSpPr>
            <p:cNvPr id="5633" name="Google Shape;5633;p84"/>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34" name="Google Shape;5634;p84"/>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35" name="Google Shape;5635;p84"/>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36" name="Google Shape;5636;p84"/>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637" name="Google Shape;5637;p84"/>
          <p:cNvGrpSpPr/>
          <p:nvPr/>
        </p:nvGrpSpPr>
        <p:grpSpPr>
          <a:xfrm>
            <a:off x="2774258" y="11779535"/>
            <a:ext cx="420445" cy="482080"/>
            <a:chOff x="2890050" y="2318350"/>
            <a:chExt cx="259150" cy="296975"/>
          </a:xfrm>
        </p:grpSpPr>
        <p:sp>
          <p:nvSpPr>
            <p:cNvPr id="5638" name="Google Shape;5638;p84"/>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39" name="Google Shape;5639;p84"/>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5640" name="Google Shape;5640;p84"/>
          <p:cNvSpPr/>
          <p:nvPr/>
        </p:nvSpPr>
        <p:spPr>
          <a:xfrm>
            <a:off x="2741562" y="13098819"/>
            <a:ext cx="485625" cy="479482"/>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41" name="Google Shape;5641;p84"/>
          <p:cNvSpPr/>
          <p:nvPr/>
        </p:nvSpPr>
        <p:spPr>
          <a:xfrm>
            <a:off x="7689608" y="11123871"/>
            <a:ext cx="479257" cy="475667"/>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42" name="Google Shape;5642;p84"/>
          <p:cNvSpPr/>
          <p:nvPr/>
        </p:nvSpPr>
        <p:spPr>
          <a:xfrm>
            <a:off x="7685775" y="12454556"/>
            <a:ext cx="486923" cy="448842"/>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43" name="Google Shape;5643;p84"/>
          <p:cNvSpPr/>
          <p:nvPr/>
        </p:nvSpPr>
        <p:spPr>
          <a:xfrm>
            <a:off x="7685775" y="11780287"/>
            <a:ext cx="486923" cy="479482"/>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5644" name="Google Shape;5644;p84"/>
          <p:cNvGrpSpPr/>
          <p:nvPr/>
        </p:nvGrpSpPr>
        <p:grpSpPr>
          <a:xfrm>
            <a:off x="7689842" y="13099363"/>
            <a:ext cx="479216" cy="479482"/>
            <a:chOff x="5775900" y="2308125"/>
            <a:chExt cx="295375" cy="295375"/>
          </a:xfrm>
        </p:grpSpPr>
        <p:sp>
          <p:nvSpPr>
            <p:cNvPr id="5645" name="Google Shape;5645;p84"/>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46" name="Google Shape;5646;p84"/>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47" name="Google Shape;5647;p84"/>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48" name="Google Shape;5648;p84"/>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49" name="Google Shape;5649;p84"/>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650" name="Google Shape;5650;p84"/>
          <p:cNvGrpSpPr/>
          <p:nvPr/>
        </p:nvGrpSpPr>
        <p:grpSpPr>
          <a:xfrm>
            <a:off x="5231158" y="11122405"/>
            <a:ext cx="479216" cy="479523"/>
            <a:chOff x="2872725" y="1954475"/>
            <a:chExt cx="295375" cy="295400"/>
          </a:xfrm>
        </p:grpSpPr>
        <p:sp>
          <p:nvSpPr>
            <p:cNvPr id="5651" name="Google Shape;5651;p84"/>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52" name="Google Shape;5652;p84"/>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53" name="Google Shape;5653;p84"/>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5654" name="Google Shape;5654;p84"/>
          <p:cNvSpPr/>
          <p:nvPr/>
        </p:nvSpPr>
        <p:spPr>
          <a:xfrm>
            <a:off x="5315374" y="12437960"/>
            <a:ext cx="310568" cy="482039"/>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5655" name="Google Shape;5655;p84"/>
          <p:cNvGrpSpPr/>
          <p:nvPr/>
        </p:nvGrpSpPr>
        <p:grpSpPr>
          <a:xfrm>
            <a:off x="5231840" y="11780746"/>
            <a:ext cx="477959" cy="479482"/>
            <a:chOff x="4321150" y="1946600"/>
            <a:chExt cx="294600" cy="295375"/>
          </a:xfrm>
        </p:grpSpPr>
        <p:sp>
          <p:nvSpPr>
            <p:cNvPr id="5656" name="Google Shape;5656;p84"/>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57" name="Google Shape;5657;p84"/>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58" name="Google Shape;5658;p84"/>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659" name="Google Shape;5659;p84"/>
          <p:cNvGrpSpPr/>
          <p:nvPr/>
        </p:nvGrpSpPr>
        <p:grpSpPr>
          <a:xfrm>
            <a:off x="5260022" y="13098800"/>
            <a:ext cx="421702" cy="480781"/>
            <a:chOff x="5794025" y="2673575"/>
            <a:chExt cx="259925" cy="296175"/>
          </a:xfrm>
        </p:grpSpPr>
        <p:sp>
          <p:nvSpPr>
            <p:cNvPr id="5660" name="Google Shape;5660;p84"/>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61" name="Google Shape;5661;p84"/>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5662" name="Google Shape;5662;p84"/>
          <p:cNvSpPr/>
          <p:nvPr/>
        </p:nvSpPr>
        <p:spPr>
          <a:xfrm>
            <a:off x="5230403" y="13783278"/>
            <a:ext cx="480514" cy="479482"/>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5663" name="Google Shape;5663;p84"/>
          <p:cNvGrpSpPr/>
          <p:nvPr/>
        </p:nvGrpSpPr>
        <p:grpSpPr>
          <a:xfrm>
            <a:off x="3365293" y="11121146"/>
            <a:ext cx="477959" cy="482039"/>
            <a:chOff x="1777925" y="1953700"/>
            <a:chExt cx="294600" cy="296950"/>
          </a:xfrm>
        </p:grpSpPr>
        <p:sp>
          <p:nvSpPr>
            <p:cNvPr id="5664" name="Google Shape;5664;p84"/>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65" name="Google Shape;5665;p84"/>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66" name="Google Shape;5666;p84"/>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67" name="Google Shape;5667;p84"/>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5668" name="Google Shape;5668;p84"/>
          <p:cNvSpPr/>
          <p:nvPr/>
        </p:nvSpPr>
        <p:spPr>
          <a:xfrm>
            <a:off x="3363300" y="12437960"/>
            <a:ext cx="481812" cy="482039"/>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69" name="Google Shape;5669;p84"/>
          <p:cNvSpPr/>
          <p:nvPr/>
        </p:nvSpPr>
        <p:spPr>
          <a:xfrm>
            <a:off x="3352451" y="11780611"/>
            <a:ext cx="503512" cy="478833"/>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70" name="Google Shape;5670;p84"/>
          <p:cNvSpPr/>
          <p:nvPr/>
        </p:nvSpPr>
        <p:spPr>
          <a:xfrm>
            <a:off x="3393355" y="13097541"/>
            <a:ext cx="421702" cy="482039"/>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5671" name="Google Shape;5671;p84"/>
          <p:cNvGrpSpPr/>
          <p:nvPr/>
        </p:nvGrpSpPr>
        <p:grpSpPr>
          <a:xfrm>
            <a:off x="8326541" y="11123140"/>
            <a:ext cx="434479" cy="478224"/>
            <a:chOff x="1790525" y="2319150"/>
            <a:chExt cx="267800" cy="294600"/>
          </a:xfrm>
        </p:grpSpPr>
        <p:sp>
          <p:nvSpPr>
            <p:cNvPr id="5672" name="Google Shape;5672;p84"/>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73" name="Google Shape;5673;p84"/>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5674" name="Google Shape;5674;p84"/>
          <p:cNvSpPr/>
          <p:nvPr/>
        </p:nvSpPr>
        <p:spPr>
          <a:xfrm>
            <a:off x="8304107" y="12439867"/>
            <a:ext cx="479216" cy="478224"/>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75" name="Google Shape;5675;p84"/>
          <p:cNvSpPr/>
          <p:nvPr/>
        </p:nvSpPr>
        <p:spPr>
          <a:xfrm>
            <a:off x="8389707" y="11781565"/>
            <a:ext cx="308013" cy="476926"/>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5676" name="Google Shape;5676;p84"/>
          <p:cNvGrpSpPr/>
          <p:nvPr/>
        </p:nvGrpSpPr>
        <p:grpSpPr>
          <a:xfrm>
            <a:off x="8304333" y="13099991"/>
            <a:ext cx="479216" cy="478224"/>
            <a:chOff x="6131900" y="2301825"/>
            <a:chExt cx="295375" cy="294600"/>
          </a:xfrm>
        </p:grpSpPr>
        <p:sp>
          <p:nvSpPr>
            <p:cNvPr id="5677" name="Google Shape;5677;p84"/>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78" name="Google Shape;5678;p84"/>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79" name="Google Shape;5679;p84"/>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80" name="Google Shape;5680;p84"/>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5681" name="Google Shape;5681;p84"/>
          <p:cNvSpPr/>
          <p:nvPr/>
        </p:nvSpPr>
        <p:spPr>
          <a:xfrm>
            <a:off x="5899541" y="11121335"/>
            <a:ext cx="371895" cy="480740"/>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82" name="Google Shape;5682;p84"/>
          <p:cNvSpPr/>
          <p:nvPr/>
        </p:nvSpPr>
        <p:spPr>
          <a:xfrm>
            <a:off x="5843955" y="12438609"/>
            <a:ext cx="483070" cy="480740"/>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5683" name="Google Shape;5683;p84"/>
          <p:cNvGrpSpPr/>
          <p:nvPr/>
        </p:nvGrpSpPr>
        <p:grpSpPr>
          <a:xfrm>
            <a:off x="5846703" y="11781395"/>
            <a:ext cx="477918" cy="478184"/>
            <a:chOff x="4685050" y="1945825"/>
            <a:chExt cx="294575" cy="294575"/>
          </a:xfrm>
        </p:grpSpPr>
        <p:sp>
          <p:nvSpPr>
            <p:cNvPr id="5684" name="Google Shape;5684;p84"/>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85" name="Google Shape;5685;p84"/>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86" name="Google Shape;5686;p84"/>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87" name="Google Shape;5687;p84"/>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88" name="Google Shape;5688;p84"/>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689" name="Google Shape;5689;p84"/>
          <p:cNvGrpSpPr/>
          <p:nvPr/>
        </p:nvGrpSpPr>
        <p:grpSpPr>
          <a:xfrm>
            <a:off x="5844183" y="13099449"/>
            <a:ext cx="483070" cy="479482"/>
            <a:chOff x="6167350" y="2672800"/>
            <a:chExt cx="297750" cy="295375"/>
          </a:xfrm>
        </p:grpSpPr>
        <p:sp>
          <p:nvSpPr>
            <p:cNvPr id="5690" name="Google Shape;5690;p84"/>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91" name="Google Shape;5691;p84"/>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92" name="Google Shape;5692;p84"/>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93" name="Google Shape;5693;p84"/>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94" name="Google Shape;5694;p84"/>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695" name="Google Shape;5695;p84"/>
          <p:cNvGrpSpPr/>
          <p:nvPr/>
        </p:nvGrpSpPr>
        <p:grpSpPr>
          <a:xfrm>
            <a:off x="1510413" y="11123054"/>
            <a:ext cx="485625" cy="478224"/>
            <a:chOff x="683125" y="1955275"/>
            <a:chExt cx="299325" cy="294600"/>
          </a:xfrm>
        </p:grpSpPr>
        <p:sp>
          <p:nvSpPr>
            <p:cNvPr id="5696" name="Google Shape;5696;p84"/>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97" name="Google Shape;5697;p84"/>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98" name="Google Shape;5698;p84"/>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699" name="Google Shape;5699;p84"/>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5700" name="Google Shape;5700;p84"/>
          <p:cNvSpPr/>
          <p:nvPr/>
        </p:nvSpPr>
        <p:spPr>
          <a:xfrm>
            <a:off x="1513592" y="12438609"/>
            <a:ext cx="479216" cy="480740"/>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5701" name="Google Shape;5701;p84"/>
          <p:cNvGrpSpPr/>
          <p:nvPr/>
        </p:nvGrpSpPr>
        <p:grpSpPr>
          <a:xfrm>
            <a:off x="1503450" y="11780651"/>
            <a:ext cx="499659" cy="479847"/>
            <a:chOff x="2140225" y="2318650"/>
            <a:chExt cx="307975" cy="295600"/>
          </a:xfrm>
        </p:grpSpPr>
        <p:sp>
          <p:nvSpPr>
            <p:cNvPr id="5702" name="Google Shape;5702;p84"/>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03" name="Google Shape;5703;p84"/>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5704" name="Google Shape;5704;p84"/>
          <p:cNvSpPr/>
          <p:nvPr/>
        </p:nvSpPr>
        <p:spPr>
          <a:xfrm>
            <a:off x="1513572" y="13098819"/>
            <a:ext cx="479257" cy="479482"/>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5705" name="Google Shape;5705;p84"/>
          <p:cNvGrpSpPr/>
          <p:nvPr/>
        </p:nvGrpSpPr>
        <p:grpSpPr>
          <a:xfrm>
            <a:off x="6460643" y="11121841"/>
            <a:ext cx="483070" cy="480821"/>
            <a:chOff x="685475" y="2318350"/>
            <a:chExt cx="297750" cy="296200"/>
          </a:xfrm>
        </p:grpSpPr>
        <p:sp>
          <p:nvSpPr>
            <p:cNvPr id="5706" name="Google Shape;5706;p84"/>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07" name="Google Shape;5707;p84"/>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08" name="Google Shape;5708;p84"/>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709" name="Google Shape;5709;p84"/>
          <p:cNvGrpSpPr/>
          <p:nvPr/>
        </p:nvGrpSpPr>
        <p:grpSpPr>
          <a:xfrm>
            <a:off x="6463306" y="12440414"/>
            <a:ext cx="477959" cy="478224"/>
            <a:chOff x="3601275" y="2319150"/>
            <a:chExt cx="294600" cy="294600"/>
          </a:xfrm>
        </p:grpSpPr>
        <p:sp>
          <p:nvSpPr>
            <p:cNvPr id="5710" name="Google Shape;5710;p84"/>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11" name="Google Shape;5711;p84"/>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712" name="Google Shape;5712;p84"/>
          <p:cNvGrpSpPr/>
          <p:nvPr/>
        </p:nvGrpSpPr>
        <p:grpSpPr>
          <a:xfrm>
            <a:off x="6461453" y="11780928"/>
            <a:ext cx="481772" cy="479117"/>
            <a:chOff x="5045775" y="1946400"/>
            <a:chExt cx="296950" cy="295150"/>
          </a:xfrm>
        </p:grpSpPr>
        <p:sp>
          <p:nvSpPr>
            <p:cNvPr id="5713" name="Google Shape;5713;p84"/>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14" name="Google Shape;5714;p84"/>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715" name="Google Shape;5715;p84"/>
          <p:cNvGrpSpPr/>
          <p:nvPr/>
        </p:nvGrpSpPr>
        <p:grpSpPr>
          <a:xfrm>
            <a:off x="6459527" y="13126838"/>
            <a:ext cx="485625" cy="424534"/>
            <a:chOff x="5046550" y="2327025"/>
            <a:chExt cx="299325" cy="261525"/>
          </a:xfrm>
        </p:grpSpPr>
        <p:sp>
          <p:nvSpPr>
            <p:cNvPr id="5716" name="Google Shape;5716;p84"/>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17" name="Google Shape;5717;p84"/>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18" name="Google Shape;5718;p84"/>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5719" name="Google Shape;5719;p84"/>
          <p:cNvSpPr txBox="1"/>
          <p:nvPr/>
        </p:nvSpPr>
        <p:spPr>
          <a:xfrm>
            <a:off x="713850" y="9143900"/>
            <a:ext cx="8859300" cy="1070100"/>
          </a:xfrm>
          <a:prstGeom prst="rect">
            <a:avLst/>
          </a:prstGeom>
          <a:noFill/>
          <a:ln>
            <a:noFill/>
          </a:ln>
        </p:spPr>
        <p:txBody>
          <a:bodyPr anchorCtr="0" anchor="t" bIns="136325" lIns="136325" spcFirstLastPara="1" rIns="136325" wrap="square" tIns="136325">
            <a:noAutofit/>
          </a:bodyPr>
          <a:lstStyle/>
          <a:p>
            <a:pPr indent="0" lvl="0" marL="0" rtl="0" algn="ctr">
              <a:spcBef>
                <a:spcPts val="0"/>
              </a:spcBef>
              <a:spcAft>
                <a:spcPts val="0"/>
              </a:spcAft>
              <a:buNone/>
            </a:pPr>
            <a:r>
              <a:rPr lang="en" sz="4700">
                <a:solidFill>
                  <a:srgbClr val="FFFFFF"/>
                </a:solidFill>
              </a:rPr>
              <a:t>Teamwork Icons</a:t>
            </a:r>
            <a:endParaRPr sz="4700">
              <a:solidFill>
                <a:srgbClr val="FFFFFF"/>
              </a:solidFill>
            </a:endParaRPr>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23" name="Shape 5723"/>
        <p:cNvGrpSpPr/>
        <p:nvPr/>
      </p:nvGrpSpPr>
      <p:grpSpPr>
        <a:xfrm>
          <a:off x="0" y="0"/>
          <a:ext cx="0" cy="0"/>
          <a:chOff x="0" y="0"/>
          <a:chExt cx="0" cy="0"/>
        </a:xfrm>
      </p:grpSpPr>
      <p:sp>
        <p:nvSpPr>
          <p:cNvPr id="5724" name="Google Shape;5724;p85"/>
          <p:cNvSpPr txBox="1"/>
          <p:nvPr>
            <p:ph type="title"/>
          </p:nvPr>
        </p:nvSpPr>
        <p:spPr>
          <a:xfrm>
            <a:off x="713850" y="2493025"/>
            <a:ext cx="8859300" cy="1070100"/>
          </a:xfrm>
          <a:prstGeom prst="rect">
            <a:avLst/>
          </a:prstGeom>
        </p:spPr>
        <p:txBody>
          <a:bodyPr anchorCtr="0" anchor="ctr" bIns="136325" lIns="136325" spcFirstLastPara="1" rIns="136325" wrap="square" tIns="136325">
            <a:noAutofit/>
          </a:bodyPr>
          <a:lstStyle/>
          <a:p>
            <a:pPr indent="0" lvl="0" marL="0" rtl="0" algn="ctr">
              <a:spcBef>
                <a:spcPts val="0"/>
              </a:spcBef>
              <a:spcAft>
                <a:spcPts val="0"/>
              </a:spcAft>
              <a:buClr>
                <a:schemeClr val="dk1"/>
              </a:buClr>
              <a:buSzPts val="1600"/>
              <a:buFont typeface="Arial"/>
              <a:buNone/>
            </a:pPr>
            <a:r>
              <a:rPr lang="en">
                <a:solidFill>
                  <a:schemeClr val="lt1"/>
                </a:solidFill>
                <a:latin typeface="Arial"/>
                <a:ea typeface="Arial"/>
                <a:cs typeface="Arial"/>
                <a:sym typeface="Arial"/>
              </a:rPr>
              <a:t>Help &amp; Support Icons</a:t>
            </a:r>
            <a:endParaRPr>
              <a:latin typeface="Arial"/>
              <a:ea typeface="Arial"/>
              <a:cs typeface="Arial"/>
              <a:sym typeface="Arial"/>
            </a:endParaRPr>
          </a:p>
        </p:txBody>
      </p:sp>
      <p:grpSp>
        <p:nvGrpSpPr>
          <p:cNvPr id="5725" name="Google Shape;5725;p85"/>
          <p:cNvGrpSpPr/>
          <p:nvPr/>
        </p:nvGrpSpPr>
        <p:grpSpPr>
          <a:xfrm>
            <a:off x="3970376" y="4428061"/>
            <a:ext cx="495048" cy="489609"/>
            <a:chOff x="-34421275" y="1912725"/>
            <a:chExt cx="295375" cy="292025"/>
          </a:xfrm>
        </p:grpSpPr>
        <p:sp>
          <p:nvSpPr>
            <p:cNvPr id="5726" name="Google Shape;5726;p85"/>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27" name="Google Shape;5727;p85"/>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728" name="Google Shape;5728;p85"/>
          <p:cNvGrpSpPr/>
          <p:nvPr/>
        </p:nvGrpSpPr>
        <p:grpSpPr>
          <a:xfrm>
            <a:off x="3971755" y="5052912"/>
            <a:ext cx="492409" cy="489986"/>
            <a:chOff x="-35853975" y="2631825"/>
            <a:chExt cx="293800" cy="292250"/>
          </a:xfrm>
        </p:grpSpPr>
        <p:sp>
          <p:nvSpPr>
            <p:cNvPr id="5729" name="Google Shape;5729;p85"/>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30" name="Google Shape;5730;p85"/>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31" name="Google Shape;5731;p85"/>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32" name="Google Shape;5732;p85"/>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33" name="Google Shape;5733;p85"/>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5734" name="Google Shape;5734;p85"/>
          <p:cNvSpPr/>
          <p:nvPr/>
        </p:nvSpPr>
        <p:spPr>
          <a:xfrm>
            <a:off x="3970923" y="6307097"/>
            <a:ext cx="491110" cy="489986"/>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5735" name="Google Shape;5735;p85"/>
          <p:cNvGrpSpPr/>
          <p:nvPr/>
        </p:nvGrpSpPr>
        <p:grpSpPr>
          <a:xfrm>
            <a:off x="3973546" y="5680663"/>
            <a:ext cx="488470" cy="488603"/>
            <a:chOff x="-31523625" y="1939525"/>
            <a:chExt cx="291450" cy="291425"/>
          </a:xfrm>
        </p:grpSpPr>
        <p:sp>
          <p:nvSpPr>
            <p:cNvPr id="5736" name="Google Shape;5736;p85"/>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37" name="Google Shape;5737;p85"/>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38" name="Google Shape;5738;p85"/>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39" name="Google Shape;5739;p85"/>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40" name="Google Shape;5740;p85"/>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41" name="Google Shape;5741;p85"/>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42" name="Google Shape;5742;p85"/>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43" name="Google Shape;5743;p85"/>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44" name="Google Shape;5744;p85"/>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45" name="Google Shape;5745;p85"/>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46" name="Google Shape;5746;p85"/>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747" name="Google Shape;5747;p85"/>
          <p:cNvGrpSpPr/>
          <p:nvPr/>
        </p:nvGrpSpPr>
        <p:grpSpPr>
          <a:xfrm>
            <a:off x="2105210" y="4427223"/>
            <a:ext cx="489769" cy="491286"/>
            <a:chOff x="-35495600" y="1912725"/>
            <a:chExt cx="292225" cy="293025"/>
          </a:xfrm>
        </p:grpSpPr>
        <p:sp>
          <p:nvSpPr>
            <p:cNvPr id="5748" name="Google Shape;5748;p85"/>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49" name="Google Shape;5749;p85"/>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50" name="Google Shape;5750;p85"/>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5751" name="Google Shape;5751;p85"/>
          <p:cNvSpPr/>
          <p:nvPr/>
        </p:nvSpPr>
        <p:spPr>
          <a:xfrm>
            <a:off x="2103743" y="5051892"/>
            <a:ext cx="489769" cy="492837"/>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52" name="Google Shape;5752;p85"/>
          <p:cNvSpPr/>
          <p:nvPr/>
        </p:nvSpPr>
        <p:spPr>
          <a:xfrm>
            <a:off x="2104393" y="6307789"/>
            <a:ext cx="488470" cy="488603"/>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53" name="Google Shape;5753;p85"/>
          <p:cNvSpPr/>
          <p:nvPr/>
        </p:nvSpPr>
        <p:spPr>
          <a:xfrm>
            <a:off x="2104393" y="5680291"/>
            <a:ext cx="488470" cy="489944"/>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54" name="Google Shape;5754;p85"/>
          <p:cNvSpPr/>
          <p:nvPr/>
        </p:nvSpPr>
        <p:spPr>
          <a:xfrm>
            <a:off x="7073792" y="4428188"/>
            <a:ext cx="492409" cy="489944"/>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5755" name="Google Shape;5755;p85"/>
          <p:cNvGrpSpPr/>
          <p:nvPr/>
        </p:nvGrpSpPr>
        <p:grpSpPr>
          <a:xfrm>
            <a:off x="7076517" y="5052912"/>
            <a:ext cx="489769" cy="489986"/>
            <a:chOff x="-34032200" y="2634975"/>
            <a:chExt cx="292225" cy="292250"/>
          </a:xfrm>
        </p:grpSpPr>
        <p:sp>
          <p:nvSpPr>
            <p:cNvPr id="5756" name="Google Shape;5756;p85"/>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57" name="Google Shape;5757;p85"/>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58" name="Google Shape;5758;p85"/>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759" name="Google Shape;5759;p85"/>
          <p:cNvGrpSpPr/>
          <p:nvPr/>
        </p:nvGrpSpPr>
        <p:grpSpPr>
          <a:xfrm>
            <a:off x="7077069" y="6307380"/>
            <a:ext cx="488428" cy="488603"/>
            <a:chOff x="-31164450" y="2657050"/>
            <a:chExt cx="291425" cy="291425"/>
          </a:xfrm>
        </p:grpSpPr>
        <p:sp>
          <p:nvSpPr>
            <p:cNvPr id="5760" name="Google Shape;5760;p85"/>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61" name="Google Shape;5761;p85"/>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62" name="Google Shape;5762;p85"/>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63" name="Google Shape;5763;p85"/>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764" name="Google Shape;5764;p85"/>
          <p:cNvGrpSpPr/>
          <p:nvPr/>
        </p:nvGrpSpPr>
        <p:grpSpPr>
          <a:xfrm>
            <a:off x="7076399" y="5680210"/>
            <a:ext cx="489769" cy="489400"/>
            <a:chOff x="-31165250" y="2298675"/>
            <a:chExt cx="292225" cy="291900"/>
          </a:xfrm>
        </p:grpSpPr>
        <p:sp>
          <p:nvSpPr>
            <p:cNvPr id="5765" name="Google Shape;5765;p85"/>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66" name="Google Shape;5766;p85"/>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67" name="Google Shape;5767;p85"/>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768" name="Google Shape;5768;p85"/>
          <p:cNvGrpSpPr/>
          <p:nvPr/>
        </p:nvGrpSpPr>
        <p:grpSpPr>
          <a:xfrm>
            <a:off x="4602691" y="4428542"/>
            <a:ext cx="488470" cy="488645"/>
            <a:chOff x="-34032200" y="1916675"/>
            <a:chExt cx="291450" cy="291450"/>
          </a:xfrm>
        </p:grpSpPr>
        <p:sp>
          <p:nvSpPr>
            <p:cNvPr id="5769" name="Google Shape;5769;p85"/>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70" name="Google Shape;5770;p85"/>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71" name="Google Shape;5771;p85"/>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72" name="Google Shape;5772;p85"/>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773" name="Google Shape;5773;p85"/>
          <p:cNvGrpSpPr/>
          <p:nvPr/>
        </p:nvGrpSpPr>
        <p:grpSpPr>
          <a:xfrm>
            <a:off x="4602102" y="5053583"/>
            <a:ext cx="489769" cy="488645"/>
            <a:chOff x="-35495600" y="2631825"/>
            <a:chExt cx="292225" cy="291450"/>
          </a:xfrm>
        </p:grpSpPr>
        <p:sp>
          <p:nvSpPr>
            <p:cNvPr id="5774" name="Google Shape;5774;p85"/>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75" name="Google Shape;5775;p85"/>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76" name="Google Shape;5776;p85"/>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77" name="Google Shape;5777;p85"/>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5778" name="Google Shape;5778;p85"/>
          <p:cNvSpPr/>
          <p:nvPr/>
        </p:nvSpPr>
        <p:spPr>
          <a:xfrm>
            <a:off x="4588756" y="6307286"/>
            <a:ext cx="513526" cy="489609"/>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79" name="Google Shape;5779;p85"/>
          <p:cNvSpPr/>
          <p:nvPr/>
        </p:nvSpPr>
        <p:spPr>
          <a:xfrm>
            <a:off x="4599965" y="6931954"/>
            <a:ext cx="491110" cy="487304"/>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5780" name="Google Shape;5780;p85"/>
          <p:cNvGrpSpPr/>
          <p:nvPr/>
        </p:nvGrpSpPr>
        <p:grpSpPr>
          <a:xfrm>
            <a:off x="4600603" y="5680663"/>
            <a:ext cx="492409" cy="488603"/>
            <a:chOff x="-31166825" y="1939525"/>
            <a:chExt cx="293800" cy="291425"/>
          </a:xfrm>
        </p:grpSpPr>
        <p:sp>
          <p:nvSpPr>
            <p:cNvPr id="5781" name="Google Shape;5781;p85"/>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82" name="Google Shape;5782;p85"/>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83" name="Google Shape;5783;p85"/>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84" name="Google Shape;5784;p85"/>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85" name="Google Shape;5785;p85"/>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86" name="Google Shape;5786;p85"/>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87" name="Google Shape;5787;p85"/>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88" name="Google Shape;5788;p85"/>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89" name="Google Shape;5789;p85"/>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90" name="Google Shape;5790;p85"/>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91" name="Google Shape;5791;p85"/>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792" name="Google Shape;5792;p85"/>
          <p:cNvGrpSpPr/>
          <p:nvPr/>
        </p:nvGrpSpPr>
        <p:grpSpPr>
          <a:xfrm>
            <a:off x="2725068" y="4427223"/>
            <a:ext cx="489769" cy="491286"/>
            <a:chOff x="-35136450" y="1912725"/>
            <a:chExt cx="292225" cy="293025"/>
          </a:xfrm>
        </p:grpSpPr>
        <p:sp>
          <p:nvSpPr>
            <p:cNvPr id="5793" name="Google Shape;5793;p85"/>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94" name="Google Shape;5794;p85"/>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95" name="Google Shape;5795;p85"/>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796" name="Google Shape;5796;p85"/>
          <p:cNvGrpSpPr/>
          <p:nvPr/>
        </p:nvGrpSpPr>
        <p:grpSpPr>
          <a:xfrm>
            <a:off x="2722368" y="5052338"/>
            <a:ext cx="495049" cy="491244"/>
            <a:chOff x="-33676975" y="2275050"/>
            <a:chExt cx="295375" cy="293000"/>
          </a:xfrm>
        </p:grpSpPr>
        <p:sp>
          <p:nvSpPr>
            <p:cNvPr id="5797" name="Google Shape;5797;p85"/>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98" name="Google Shape;5798;p85"/>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799" name="Google Shape;5799;p85"/>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800" name="Google Shape;5800;p85"/>
          <p:cNvGrpSpPr/>
          <p:nvPr/>
        </p:nvGrpSpPr>
        <p:grpSpPr>
          <a:xfrm>
            <a:off x="2717679" y="6308399"/>
            <a:ext cx="504308" cy="486675"/>
            <a:chOff x="-32243500" y="2299850"/>
            <a:chExt cx="300900" cy="290275"/>
          </a:xfrm>
        </p:grpSpPr>
        <p:sp>
          <p:nvSpPr>
            <p:cNvPr id="5801" name="Google Shape;5801;p85"/>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802" name="Google Shape;5802;p85"/>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803" name="Google Shape;5803;p85"/>
          <p:cNvGrpSpPr/>
          <p:nvPr/>
        </p:nvGrpSpPr>
        <p:grpSpPr>
          <a:xfrm>
            <a:off x="2722288" y="5679993"/>
            <a:ext cx="495090" cy="489944"/>
            <a:chOff x="-32245875" y="1938725"/>
            <a:chExt cx="295400" cy="292225"/>
          </a:xfrm>
        </p:grpSpPr>
        <p:sp>
          <p:nvSpPr>
            <p:cNvPr id="5804" name="Google Shape;5804;p85"/>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805" name="Google Shape;5805;p85"/>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806" name="Google Shape;5806;p85"/>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807" name="Google Shape;5807;p85"/>
          <p:cNvGrpSpPr/>
          <p:nvPr/>
        </p:nvGrpSpPr>
        <p:grpSpPr>
          <a:xfrm>
            <a:off x="7693970" y="4428131"/>
            <a:ext cx="488470" cy="489358"/>
            <a:chOff x="-35134875" y="2272675"/>
            <a:chExt cx="291450" cy="291875"/>
          </a:xfrm>
        </p:grpSpPr>
        <p:sp>
          <p:nvSpPr>
            <p:cNvPr id="5808" name="Google Shape;5808;p85"/>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809" name="Google Shape;5809;p85"/>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810" name="Google Shape;5810;p85"/>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811" name="Google Shape;5811;p85"/>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812" name="Google Shape;5812;p85"/>
          <p:cNvGrpSpPr/>
          <p:nvPr/>
        </p:nvGrpSpPr>
        <p:grpSpPr>
          <a:xfrm>
            <a:off x="7693910" y="5052597"/>
            <a:ext cx="488470" cy="490615"/>
            <a:chOff x="-33673825" y="2634975"/>
            <a:chExt cx="291450" cy="292625"/>
          </a:xfrm>
        </p:grpSpPr>
        <p:sp>
          <p:nvSpPr>
            <p:cNvPr id="5813" name="Google Shape;5813;p85"/>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814" name="Google Shape;5814;p85"/>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815" name="Google Shape;5815;p85"/>
          <p:cNvGrpSpPr/>
          <p:nvPr/>
        </p:nvGrpSpPr>
        <p:grpSpPr>
          <a:xfrm>
            <a:off x="7693812" y="6307380"/>
            <a:ext cx="488428" cy="488603"/>
            <a:chOff x="-30806075" y="2657050"/>
            <a:chExt cx="291425" cy="291425"/>
          </a:xfrm>
        </p:grpSpPr>
        <p:sp>
          <p:nvSpPr>
            <p:cNvPr id="5816" name="Google Shape;5816;p85"/>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817" name="Google Shape;5817;p85"/>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818" name="Google Shape;5818;p85"/>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819" name="Google Shape;5819;p85"/>
          <p:cNvGrpSpPr/>
          <p:nvPr/>
        </p:nvGrpSpPr>
        <p:grpSpPr>
          <a:xfrm>
            <a:off x="7694462" y="5680859"/>
            <a:ext cx="487129" cy="488100"/>
            <a:chOff x="-30805300" y="2298675"/>
            <a:chExt cx="290650" cy="291125"/>
          </a:xfrm>
        </p:grpSpPr>
        <p:sp>
          <p:nvSpPr>
            <p:cNvPr id="5820" name="Google Shape;5820;p85"/>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821" name="Google Shape;5821;p85"/>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822" name="Google Shape;5822;p85"/>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823" name="Google Shape;5823;p85"/>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824" name="Google Shape;5824;p85"/>
          <p:cNvGrpSpPr/>
          <p:nvPr/>
        </p:nvGrpSpPr>
        <p:grpSpPr>
          <a:xfrm>
            <a:off x="5223703" y="4428542"/>
            <a:ext cx="488470" cy="488645"/>
            <a:chOff x="-33673825" y="1916675"/>
            <a:chExt cx="291450" cy="291450"/>
          </a:xfrm>
        </p:grpSpPr>
        <p:sp>
          <p:nvSpPr>
            <p:cNvPr id="5825" name="Google Shape;5825;p85"/>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826" name="Google Shape;5826;p85"/>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827" name="Google Shape;5827;p85"/>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828" name="Google Shape;5828;p85"/>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829" name="Google Shape;5829;p85"/>
          <p:cNvGrpSpPr/>
          <p:nvPr/>
        </p:nvGrpSpPr>
        <p:grpSpPr>
          <a:xfrm>
            <a:off x="5281188" y="5053583"/>
            <a:ext cx="373622" cy="488645"/>
            <a:chOff x="-35101800" y="2631050"/>
            <a:chExt cx="222925" cy="291450"/>
          </a:xfrm>
        </p:grpSpPr>
        <p:sp>
          <p:nvSpPr>
            <p:cNvPr id="5830" name="Google Shape;5830;p85"/>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831" name="Google Shape;5831;p85"/>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832" name="Google Shape;5832;p85"/>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833" name="Google Shape;5833;p85"/>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5834" name="Google Shape;5834;p85"/>
          <p:cNvSpPr/>
          <p:nvPr/>
        </p:nvSpPr>
        <p:spPr>
          <a:xfrm>
            <a:off x="5220343" y="6308439"/>
            <a:ext cx="492409" cy="487304"/>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5835" name="Google Shape;5835;p85"/>
          <p:cNvGrpSpPr/>
          <p:nvPr/>
        </p:nvGrpSpPr>
        <p:grpSpPr>
          <a:xfrm>
            <a:off x="5223575" y="6930945"/>
            <a:ext cx="488428" cy="488603"/>
            <a:chOff x="-30064925" y="2332550"/>
            <a:chExt cx="291425" cy="291425"/>
          </a:xfrm>
        </p:grpSpPr>
        <p:sp>
          <p:nvSpPr>
            <p:cNvPr id="5836" name="Google Shape;5836;p85"/>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837" name="Google Shape;5837;p85"/>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838" name="Google Shape;5838;p85"/>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839" name="Google Shape;5839;p85"/>
          <p:cNvGrpSpPr/>
          <p:nvPr/>
        </p:nvGrpSpPr>
        <p:grpSpPr>
          <a:xfrm>
            <a:off x="5223585" y="5681313"/>
            <a:ext cx="488470" cy="487304"/>
            <a:chOff x="-30805300" y="1938725"/>
            <a:chExt cx="291450" cy="290650"/>
          </a:xfrm>
        </p:grpSpPr>
        <p:sp>
          <p:nvSpPr>
            <p:cNvPr id="5840" name="Google Shape;5840;p85"/>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841" name="Google Shape;5841;p85"/>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842" name="Google Shape;5842;p85"/>
          <p:cNvGrpSpPr/>
          <p:nvPr/>
        </p:nvGrpSpPr>
        <p:grpSpPr>
          <a:xfrm>
            <a:off x="3363656" y="4428564"/>
            <a:ext cx="458093" cy="488603"/>
            <a:chOff x="-34767825" y="1914325"/>
            <a:chExt cx="273325" cy="291425"/>
          </a:xfrm>
        </p:grpSpPr>
        <p:sp>
          <p:nvSpPr>
            <p:cNvPr id="5843" name="Google Shape;5843;p85"/>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844" name="Google Shape;5844;p85"/>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845" name="Google Shape;5845;p85"/>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846" name="Google Shape;5846;p85"/>
          <p:cNvGrpSpPr/>
          <p:nvPr/>
        </p:nvGrpSpPr>
        <p:grpSpPr>
          <a:xfrm>
            <a:off x="3348406" y="5052338"/>
            <a:ext cx="488470" cy="491244"/>
            <a:chOff x="-33314675" y="2275050"/>
            <a:chExt cx="291450" cy="293000"/>
          </a:xfrm>
        </p:grpSpPr>
        <p:sp>
          <p:nvSpPr>
            <p:cNvPr id="5847" name="Google Shape;5847;p85"/>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848" name="Google Shape;5848;p85"/>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849" name="Google Shape;5849;p85"/>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5850" name="Google Shape;5850;p85"/>
          <p:cNvSpPr/>
          <p:nvPr/>
        </p:nvSpPr>
        <p:spPr>
          <a:xfrm>
            <a:off x="3376067" y="6307768"/>
            <a:ext cx="430397" cy="488645"/>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5851" name="Google Shape;5851;p85"/>
          <p:cNvGrpSpPr/>
          <p:nvPr/>
        </p:nvGrpSpPr>
        <p:grpSpPr>
          <a:xfrm>
            <a:off x="3364856" y="5680600"/>
            <a:ext cx="455453" cy="488729"/>
            <a:chOff x="-31874100" y="1939525"/>
            <a:chExt cx="271750" cy="291500"/>
          </a:xfrm>
        </p:grpSpPr>
        <p:sp>
          <p:nvSpPr>
            <p:cNvPr id="5852" name="Google Shape;5852;p85"/>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853" name="Google Shape;5853;p85"/>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854" name="Google Shape;5854;p85"/>
          <p:cNvGrpSpPr/>
          <p:nvPr/>
        </p:nvGrpSpPr>
        <p:grpSpPr>
          <a:xfrm>
            <a:off x="8309371" y="4427167"/>
            <a:ext cx="492409" cy="491286"/>
            <a:chOff x="-34778075" y="2272675"/>
            <a:chExt cx="293800" cy="293025"/>
          </a:xfrm>
        </p:grpSpPr>
        <p:sp>
          <p:nvSpPr>
            <p:cNvPr id="5855" name="Google Shape;5855;p85"/>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856" name="Google Shape;5856;p85"/>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857" name="Google Shape;5857;p85"/>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5858" name="Google Shape;5858;p85"/>
          <p:cNvSpPr/>
          <p:nvPr/>
        </p:nvSpPr>
        <p:spPr>
          <a:xfrm>
            <a:off x="8307934" y="5051997"/>
            <a:ext cx="492409" cy="492627"/>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859" name="Google Shape;5859;p85"/>
          <p:cNvSpPr/>
          <p:nvPr/>
        </p:nvSpPr>
        <p:spPr>
          <a:xfrm>
            <a:off x="8309254" y="6307768"/>
            <a:ext cx="489769" cy="488645"/>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860" name="Google Shape;5860;p85"/>
          <p:cNvSpPr/>
          <p:nvPr/>
        </p:nvSpPr>
        <p:spPr>
          <a:xfrm>
            <a:off x="8307934" y="5680270"/>
            <a:ext cx="492409" cy="489986"/>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861" name="Google Shape;5861;p85"/>
          <p:cNvSpPr/>
          <p:nvPr/>
        </p:nvSpPr>
        <p:spPr>
          <a:xfrm>
            <a:off x="5850630" y="4427685"/>
            <a:ext cx="467311" cy="490950"/>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5862" name="Google Shape;5862;p85"/>
          <p:cNvGrpSpPr/>
          <p:nvPr/>
        </p:nvGrpSpPr>
        <p:grpSpPr>
          <a:xfrm>
            <a:off x="5841487" y="5053583"/>
            <a:ext cx="488470" cy="488645"/>
            <a:chOff x="-34776500" y="2631825"/>
            <a:chExt cx="291450" cy="291450"/>
          </a:xfrm>
        </p:grpSpPr>
        <p:sp>
          <p:nvSpPr>
            <p:cNvPr id="5863" name="Google Shape;5863;p85"/>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864" name="Google Shape;5864;p85"/>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865" name="Google Shape;5865;p85"/>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866" name="Google Shape;5866;p85"/>
          <p:cNvGrpSpPr/>
          <p:nvPr/>
        </p:nvGrpSpPr>
        <p:grpSpPr>
          <a:xfrm>
            <a:off x="5832128" y="6307924"/>
            <a:ext cx="506948" cy="487513"/>
            <a:chOff x="-31889075" y="2658950"/>
            <a:chExt cx="302475" cy="290775"/>
          </a:xfrm>
        </p:grpSpPr>
        <p:sp>
          <p:nvSpPr>
            <p:cNvPr id="5867" name="Google Shape;5867;p85"/>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868" name="Google Shape;5868;p85"/>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869" name="Google Shape;5869;p85"/>
          <p:cNvGrpSpPr/>
          <p:nvPr/>
        </p:nvGrpSpPr>
        <p:grpSpPr>
          <a:xfrm>
            <a:off x="5843561" y="5685167"/>
            <a:ext cx="481966" cy="480825"/>
            <a:chOff x="2821450" y="2957850"/>
            <a:chExt cx="259275" cy="258550"/>
          </a:xfrm>
        </p:grpSpPr>
        <p:sp>
          <p:nvSpPr>
            <p:cNvPr id="5870" name="Google Shape;5870;p85"/>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871" name="Google Shape;5871;p85"/>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872" name="Google Shape;5872;p85"/>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grpSp>
        <p:nvGrpSpPr>
          <p:cNvPr id="5873" name="Google Shape;5873;p85"/>
          <p:cNvGrpSpPr/>
          <p:nvPr/>
        </p:nvGrpSpPr>
        <p:grpSpPr>
          <a:xfrm>
            <a:off x="1530985" y="4427055"/>
            <a:ext cx="404000" cy="491621"/>
            <a:chOff x="-35830350" y="1912725"/>
            <a:chExt cx="241050" cy="293225"/>
          </a:xfrm>
        </p:grpSpPr>
        <p:sp>
          <p:nvSpPr>
            <p:cNvPr id="5874" name="Google Shape;5874;p85"/>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875" name="Google Shape;5875;p85"/>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876" name="Google Shape;5876;p85"/>
          <p:cNvGrpSpPr/>
          <p:nvPr/>
        </p:nvGrpSpPr>
        <p:grpSpPr>
          <a:xfrm>
            <a:off x="1484081" y="5052318"/>
            <a:ext cx="497688" cy="491286"/>
            <a:chOff x="-34418125" y="2271100"/>
            <a:chExt cx="296950" cy="293025"/>
          </a:xfrm>
        </p:grpSpPr>
        <p:sp>
          <p:nvSpPr>
            <p:cNvPr id="5877" name="Google Shape;5877;p85"/>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878" name="Google Shape;5878;p85"/>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879" name="Google Shape;5879;p85"/>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880" name="Google Shape;5880;p85"/>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881" name="Google Shape;5881;p85"/>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5882" name="Google Shape;5882;p85"/>
          <p:cNvSpPr/>
          <p:nvPr/>
        </p:nvSpPr>
        <p:spPr>
          <a:xfrm>
            <a:off x="1486619" y="6307789"/>
            <a:ext cx="489769" cy="488603"/>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5883" name="Google Shape;5883;p85"/>
          <p:cNvGrpSpPr/>
          <p:nvPr/>
        </p:nvGrpSpPr>
        <p:grpSpPr>
          <a:xfrm>
            <a:off x="1487980" y="5677355"/>
            <a:ext cx="489769" cy="495226"/>
            <a:chOff x="-32956300" y="1915900"/>
            <a:chExt cx="292225" cy="295375"/>
          </a:xfrm>
        </p:grpSpPr>
        <p:sp>
          <p:nvSpPr>
            <p:cNvPr id="5884" name="Google Shape;5884;p85"/>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885" name="Google Shape;5885;p85"/>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886" name="Google Shape;5886;p85"/>
          <p:cNvGrpSpPr/>
          <p:nvPr/>
        </p:nvGrpSpPr>
        <p:grpSpPr>
          <a:xfrm>
            <a:off x="6459813" y="4428488"/>
            <a:ext cx="491068" cy="488645"/>
            <a:chOff x="-35854750" y="2272675"/>
            <a:chExt cx="293000" cy="291450"/>
          </a:xfrm>
        </p:grpSpPr>
        <p:sp>
          <p:nvSpPr>
            <p:cNvPr id="5887" name="Google Shape;5887;p85"/>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888" name="Google Shape;5888;p85"/>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889" name="Google Shape;5889;p85"/>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890" name="Google Shape;5890;p85"/>
          <p:cNvGrpSpPr/>
          <p:nvPr/>
        </p:nvGrpSpPr>
        <p:grpSpPr>
          <a:xfrm>
            <a:off x="6457763" y="5053583"/>
            <a:ext cx="495048" cy="488645"/>
            <a:chOff x="-34421275" y="2631050"/>
            <a:chExt cx="295375" cy="291450"/>
          </a:xfrm>
        </p:grpSpPr>
        <p:sp>
          <p:nvSpPr>
            <p:cNvPr id="5891" name="Google Shape;5891;p85"/>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892" name="Google Shape;5892;p85"/>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893" name="Google Shape;5893;p85"/>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894" name="Google Shape;5894;p85"/>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5895" name="Google Shape;5895;p85"/>
          <p:cNvSpPr/>
          <p:nvPr/>
        </p:nvSpPr>
        <p:spPr>
          <a:xfrm>
            <a:off x="6455670" y="6305798"/>
            <a:ext cx="496389" cy="492585"/>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5896" name="Google Shape;5896;p85"/>
          <p:cNvGrpSpPr/>
          <p:nvPr/>
        </p:nvGrpSpPr>
        <p:grpSpPr>
          <a:xfrm>
            <a:off x="6459613" y="5680587"/>
            <a:ext cx="491110" cy="488645"/>
            <a:chOff x="-31523625" y="2298675"/>
            <a:chExt cx="293025" cy="291450"/>
          </a:xfrm>
        </p:grpSpPr>
        <p:sp>
          <p:nvSpPr>
            <p:cNvPr id="5897" name="Google Shape;5897;p85"/>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898" name="Google Shape;5898;p85"/>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899" name="Google Shape;5899;p85"/>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900" name="Google Shape;5900;p85"/>
          <p:cNvGrpSpPr/>
          <p:nvPr/>
        </p:nvGrpSpPr>
        <p:grpSpPr>
          <a:xfrm>
            <a:off x="3984535" y="12424243"/>
            <a:ext cx="467649" cy="498754"/>
            <a:chOff x="-53288825" y="1903275"/>
            <a:chExt cx="298550" cy="318225"/>
          </a:xfrm>
        </p:grpSpPr>
        <p:sp>
          <p:nvSpPr>
            <p:cNvPr id="5901" name="Google Shape;5901;p85"/>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02" name="Google Shape;5902;p85"/>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03" name="Google Shape;5903;p85"/>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904" name="Google Shape;5904;p85"/>
          <p:cNvGrpSpPr/>
          <p:nvPr/>
        </p:nvGrpSpPr>
        <p:grpSpPr>
          <a:xfrm>
            <a:off x="3998395" y="13075621"/>
            <a:ext cx="440472" cy="498754"/>
            <a:chOff x="-54817600" y="2687750"/>
            <a:chExt cx="281200" cy="318225"/>
          </a:xfrm>
        </p:grpSpPr>
        <p:sp>
          <p:nvSpPr>
            <p:cNvPr id="5905" name="Google Shape;5905;p85"/>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06" name="Google Shape;5906;p85"/>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07" name="Google Shape;5907;p85"/>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08" name="Google Shape;5908;p85"/>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909" name="Google Shape;5909;p85"/>
          <p:cNvGrpSpPr/>
          <p:nvPr/>
        </p:nvGrpSpPr>
        <p:grpSpPr>
          <a:xfrm>
            <a:off x="3962900" y="11121801"/>
            <a:ext cx="512017" cy="498597"/>
            <a:chOff x="-56407800" y="1902600"/>
            <a:chExt cx="326875" cy="318125"/>
          </a:xfrm>
        </p:grpSpPr>
        <p:sp>
          <p:nvSpPr>
            <p:cNvPr id="5910" name="Google Shape;5910;p85"/>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11" name="Google Shape;5911;p85"/>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12" name="Google Shape;5912;p85"/>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913" name="Google Shape;5913;p85"/>
          <p:cNvGrpSpPr/>
          <p:nvPr/>
        </p:nvGrpSpPr>
        <p:grpSpPr>
          <a:xfrm>
            <a:off x="3970109" y="11773654"/>
            <a:ext cx="498154" cy="497539"/>
            <a:chOff x="-57969675" y="2687750"/>
            <a:chExt cx="318025" cy="317450"/>
          </a:xfrm>
        </p:grpSpPr>
        <p:sp>
          <p:nvSpPr>
            <p:cNvPr id="5914" name="Google Shape;5914;p85"/>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15" name="Google Shape;5915;p85"/>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16" name="Google Shape;5916;p85"/>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17" name="Google Shape;5917;p85"/>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918" name="Google Shape;5918;p85"/>
          <p:cNvGrpSpPr/>
          <p:nvPr/>
        </p:nvGrpSpPr>
        <p:grpSpPr>
          <a:xfrm>
            <a:off x="2131060" y="12424243"/>
            <a:ext cx="441725" cy="498754"/>
            <a:chOff x="-54426150" y="1901700"/>
            <a:chExt cx="282000" cy="318225"/>
          </a:xfrm>
        </p:grpSpPr>
        <p:sp>
          <p:nvSpPr>
            <p:cNvPr id="5919" name="Google Shape;5919;p85"/>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20" name="Google Shape;5920;p85"/>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21" name="Google Shape;5921;p85"/>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22" name="Google Shape;5922;p85"/>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923" name="Google Shape;5923;p85"/>
          <p:cNvGrpSpPr/>
          <p:nvPr/>
        </p:nvGrpSpPr>
        <p:grpSpPr>
          <a:xfrm>
            <a:off x="2103043" y="13074995"/>
            <a:ext cx="497215" cy="499969"/>
            <a:chOff x="-52906025" y="2293950"/>
            <a:chExt cx="317425" cy="319000"/>
          </a:xfrm>
        </p:grpSpPr>
        <p:sp>
          <p:nvSpPr>
            <p:cNvPr id="5924" name="Google Shape;5924;p85"/>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25" name="Google Shape;5925;p85"/>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26" name="Google Shape;5926;p85"/>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927" name="Google Shape;5927;p85"/>
          <p:cNvGrpSpPr/>
          <p:nvPr/>
        </p:nvGrpSpPr>
        <p:grpSpPr>
          <a:xfrm>
            <a:off x="2102617" y="11121723"/>
            <a:ext cx="499721" cy="498754"/>
            <a:chOff x="-57578225" y="1904075"/>
            <a:chExt cx="319025" cy="318225"/>
          </a:xfrm>
        </p:grpSpPr>
        <p:sp>
          <p:nvSpPr>
            <p:cNvPr id="5928" name="Google Shape;5928;p85"/>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29" name="Google Shape;5929;p85"/>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30" name="Google Shape;5930;p85"/>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31" name="Google Shape;5931;p85"/>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932" name="Google Shape;5932;p85"/>
          <p:cNvGrpSpPr/>
          <p:nvPr/>
        </p:nvGrpSpPr>
        <p:grpSpPr>
          <a:xfrm>
            <a:off x="2102339" y="11772401"/>
            <a:ext cx="499721" cy="500008"/>
            <a:chOff x="-56010850" y="2294725"/>
            <a:chExt cx="319025" cy="319025"/>
          </a:xfrm>
        </p:grpSpPr>
        <p:sp>
          <p:nvSpPr>
            <p:cNvPr id="5933" name="Google Shape;5933;p85"/>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34" name="Google Shape;5934;p85"/>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35" name="Google Shape;5935;p85"/>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36" name="Google Shape;5936;p85"/>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937" name="Google Shape;5937;p85"/>
          <p:cNvGrpSpPr/>
          <p:nvPr/>
        </p:nvGrpSpPr>
        <p:grpSpPr>
          <a:xfrm>
            <a:off x="7099205" y="12423635"/>
            <a:ext cx="441725" cy="500008"/>
            <a:chOff x="-54426150" y="2294725"/>
            <a:chExt cx="282000" cy="319025"/>
          </a:xfrm>
        </p:grpSpPr>
        <p:sp>
          <p:nvSpPr>
            <p:cNvPr id="5938" name="Google Shape;5938;p85"/>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39" name="Google Shape;5939;p85"/>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40" name="Google Shape;5940;p85"/>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41" name="Google Shape;5941;p85"/>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42" name="Google Shape;5942;p85"/>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943" name="Google Shape;5943;p85"/>
          <p:cNvGrpSpPr/>
          <p:nvPr/>
        </p:nvGrpSpPr>
        <p:grpSpPr>
          <a:xfrm>
            <a:off x="7100793" y="13075621"/>
            <a:ext cx="438005" cy="498754"/>
            <a:chOff x="-52887125" y="2686975"/>
            <a:chExt cx="279625" cy="318225"/>
          </a:xfrm>
        </p:grpSpPr>
        <p:sp>
          <p:nvSpPr>
            <p:cNvPr id="5944" name="Google Shape;5944;p85"/>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45" name="Google Shape;5945;p85"/>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46" name="Google Shape;5946;p85"/>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47" name="Google Shape;5947;p85"/>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948" name="Google Shape;5948;p85"/>
          <p:cNvGrpSpPr/>
          <p:nvPr/>
        </p:nvGrpSpPr>
        <p:grpSpPr>
          <a:xfrm>
            <a:off x="7101620" y="11121742"/>
            <a:ext cx="438005" cy="498754"/>
            <a:chOff x="-57558525" y="2294725"/>
            <a:chExt cx="279625" cy="318225"/>
          </a:xfrm>
        </p:grpSpPr>
        <p:sp>
          <p:nvSpPr>
            <p:cNvPr id="5949" name="Google Shape;5949;p85"/>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50" name="Google Shape;5950;p85"/>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51" name="Google Shape;5951;p85"/>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52" name="Google Shape;5952;p85"/>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53" name="Google Shape;5953;p85"/>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954" name="Google Shape;5954;p85"/>
          <p:cNvGrpSpPr/>
          <p:nvPr/>
        </p:nvGrpSpPr>
        <p:grpSpPr>
          <a:xfrm>
            <a:off x="7070504" y="11773046"/>
            <a:ext cx="499682" cy="498754"/>
            <a:chOff x="-56010050" y="2686975"/>
            <a:chExt cx="319000" cy="318225"/>
          </a:xfrm>
        </p:grpSpPr>
        <p:sp>
          <p:nvSpPr>
            <p:cNvPr id="5955" name="Google Shape;5955;p85"/>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56" name="Google Shape;5956;p85"/>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57" name="Google Shape;5957;p85"/>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58" name="Google Shape;5958;p85"/>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959" name="Google Shape;5959;p85"/>
          <p:cNvGrpSpPr/>
          <p:nvPr/>
        </p:nvGrpSpPr>
        <p:grpSpPr>
          <a:xfrm>
            <a:off x="4627921" y="12425477"/>
            <a:ext cx="438005" cy="496286"/>
            <a:chOff x="-52887125" y="1903275"/>
            <a:chExt cx="279625" cy="316650"/>
          </a:xfrm>
        </p:grpSpPr>
        <p:sp>
          <p:nvSpPr>
            <p:cNvPr id="5960" name="Google Shape;5960;p85"/>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61" name="Google Shape;5961;p85"/>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962" name="Google Shape;5962;p85"/>
          <p:cNvGrpSpPr/>
          <p:nvPr/>
        </p:nvGrpSpPr>
        <p:grpSpPr>
          <a:xfrm>
            <a:off x="4623866" y="13075014"/>
            <a:ext cx="446659" cy="499969"/>
            <a:chOff x="-54427725" y="2686975"/>
            <a:chExt cx="285150" cy="319000"/>
          </a:xfrm>
        </p:grpSpPr>
        <p:sp>
          <p:nvSpPr>
            <p:cNvPr id="5963" name="Google Shape;5963;p85"/>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64" name="Google Shape;5964;p85"/>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65" name="Google Shape;5965;p85"/>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66" name="Google Shape;5966;p85"/>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67" name="Google Shape;5967;p85"/>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968" name="Google Shape;5968;p85"/>
          <p:cNvGrpSpPr/>
          <p:nvPr/>
        </p:nvGrpSpPr>
        <p:grpSpPr>
          <a:xfrm>
            <a:off x="4627108" y="13726299"/>
            <a:ext cx="439219" cy="496286"/>
            <a:chOff x="-51722225" y="1915100"/>
            <a:chExt cx="280400" cy="316650"/>
          </a:xfrm>
        </p:grpSpPr>
        <p:sp>
          <p:nvSpPr>
            <p:cNvPr id="5969" name="Google Shape;5969;p85"/>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70" name="Google Shape;5970;p85"/>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71" name="Google Shape;5971;p85"/>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72" name="Google Shape;5972;p85"/>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973" name="Google Shape;5973;p85"/>
          <p:cNvGrpSpPr/>
          <p:nvPr/>
        </p:nvGrpSpPr>
        <p:grpSpPr>
          <a:xfrm>
            <a:off x="4596379" y="11121723"/>
            <a:ext cx="502188" cy="498754"/>
            <a:chOff x="-56012425" y="1903275"/>
            <a:chExt cx="320600" cy="318225"/>
          </a:xfrm>
        </p:grpSpPr>
        <p:sp>
          <p:nvSpPr>
            <p:cNvPr id="5974" name="Google Shape;5974;p85"/>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75" name="Google Shape;5975;p85"/>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976" name="Google Shape;5976;p85"/>
          <p:cNvGrpSpPr/>
          <p:nvPr/>
        </p:nvGrpSpPr>
        <p:grpSpPr>
          <a:xfrm>
            <a:off x="4595423" y="11772439"/>
            <a:ext cx="504655" cy="499969"/>
            <a:chOff x="-57579800" y="2686975"/>
            <a:chExt cx="322175" cy="319000"/>
          </a:xfrm>
        </p:grpSpPr>
        <p:sp>
          <p:nvSpPr>
            <p:cNvPr id="5977" name="Google Shape;5977;p85"/>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78" name="Google Shape;5978;p85"/>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979" name="Google Shape;5979;p85"/>
          <p:cNvGrpSpPr/>
          <p:nvPr/>
        </p:nvGrpSpPr>
        <p:grpSpPr>
          <a:xfrm>
            <a:off x="2721469" y="12424243"/>
            <a:ext cx="499721" cy="498754"/>
            <a:chOff x="-54081175" y="1903275"/>
            <a:chExt cx="319025" cy="318225"/>
          </a:xfrm>
        </p:grpSpPr>
        <p:sp>
          <p:nvSpPr>
            <p:cNvPr id="5980" name="Google Shape;5980;p85"/>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81" name="Google Shape;5981;p85"/>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982" name="Google Shape;5982;p85"/>
          <p:cNvGrpSpPr/>
          <p:nvPr/>
        </p:nvGrpSpPr>
        <p:grpSpPr>
          <a:xfrm>
            <a:off x="2736621" y="13076230"/>
            <a:ext cx="468863" cy="497500"/>
            <a:chOff x="-52505925" y="2295525"/>
            <a:chExt cx="299325" cy="317425"/>
          </a:xfrm>
        </p:grpSpPr>
        <p:sp>
          <p:nvSpPr>
            <p:cNvPr id="5983" name="Google Shape;5983;p85"/>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84" name="Google Shape;5984;p85"/>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85" name="Google Shape;5985;p85"/>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86" name="Google Shape;5986;p85"/>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987" name="Google Shape;5987;p85"/>
          <p:cNvGrpSpPr/>
          <p:nvPr/>
        </p:nvGrpSpPr>
        <p:grpSpPr>
          <a:xfrm>
            <a:off x="2720805" y="11121723"/>
            <a:ext cx="502149" cy="498754"/>
            <a:chOff x="-57189125" y="1904850"/>
            <a:chExt cx="320575" cy="318225"/>
          </a:xfrm>
        </p:grpSpPr>
        <p:sp>
          <p:nvSpPr>
            <p:cNvPr id="5988" name="Google Shape;5988;p85"/>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89" name="Google Shape;5989;p85"/>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90" name="Google Shape;5990;p85"/>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91" name="Google Shape;5991;p85"/>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92" name="Google Shape;5992;p85"/>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5993" name="Google Shape;5993;p85"/>
          <p:cNvGrpSpPr/>
          <p:nvPr/>
        </p:nvGrpSpPr>
        <p:grpSpPr>
          <a:xfrm>
            <a:off x="2718041" y="11773028"/>
            <a:ext cx="507122" cy="498754"/>
            <a:chOff x="-55620975" y="2294725"/>
            <a:chExt cx="323750" cy="318225"/>
          </a:xfrm>
        </p:grpSpPr>
        <p:sp>
          <p:nvSpPr>
            <p:cNvPr id="5994" name="Google Shape;5994;p85"/>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95" name="Google Shape;5995;p85"/>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96" name="Google Shape;5996;p85"/>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97" name="Google Shape;5997;p85"/>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98" name="Google Shape;5998;p85"/>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5999" name="Google Shape;5999;p85"/>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000" name="Google Shape;6000;p85"/>
          <p:cNvGrpSpPr/>
          <p:nvPr/>
        </p:nvGrpSpPr>
        <p:grpSpPr>
          <a:xfrm>
            <a:off x="7717359" y="12424869"/>
            <a:ext cx="438005" cy="497539"/>
            <a:chOff x="-54063050" y="2296300"/>
            <a:chExt cx="279625" cy="317450"/>
          </a:xfrm>
        </p:grpSpPr>
        <p:sp>
          <p:nvSpPr>
            <p:cNvPr id="6001" name="Google Shape;6001;p85"/>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02" name="Google Shape;6002;p85"/>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03" name="Google Shape;6003;p85"/>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04" name="Google Shape;6004;p85"/>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005" name="Google Shape;6005;p85"/>
          <p:cNvGrpSpPr/>
          <p:nvPr/>
        </p:nvGrpSpPr>
        <p:grpSpPr>
          <a:xfrm>
            <a:off x="7717082" y="13075621"/>
            <a:ext cx="438005" cy="498754"/>
            <a:chOff x="-52494100" y="2686975"/>
            <a:chExt cx="279625" cy="318225"/>
          </a:xfrm>
        </p:grpSpPr>
        <p:sp>
          <p:nvSpPr>
            <p:cNvPr id="6006" name="Google Shape;6006;p85"/>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07" name="Google Shape;6007;p85"/>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08" name="Google Shape;6008;p85"/>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09" name="Google Shape;6009;p85"/>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010" name="Google Shape;6010;p85"/>
          <p:cNvGrpSpPr/>
          <p:nvPr/>
        </p:nvGrpSpPr>
        <p:grpSpPr>
          <a:xfrm>
            <a:off x="7687071" y="11152598"/>
            <a:ext cx="499682" cy="437042"/>
            <a:chOff x="-57187550" y="2314425"/>
            <a:chExt cx="319000" cy="278850"/>
          </a:xfrm>
        </p:grpSpPr>
        <p:sp>
          <p:nvSpPr>
            <p:cNvPr id="6011" name="Google Shape;6011;p85"/>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12" name="Google Shape;6012;p85"/>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13" name="Google Shape;6013;p85"/>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14" name="Google Shape;6014;p85"/>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015" name="Google Shape;6015;p85"/>
          <p:cNvGrpSpPr/>
          <p:nvPr/>
        </p:nvGrpSpPr>
        <p:grpSpPr>
          <a:xfrm>
            <a:off x="7686166" y="11772988"/>
            <a:ext cx="500935" cy="498872"/>
            <a:chOff x="-55620175" y="2686900"/>
            <a:chExt cx="319800" cy="318300"/>
          </a:xfrm>
        </p:grpSpPr>
        <p:sp>
          <p:nvSpPr>
            <p:cNvPr id="6016" name="Google Shape;6016;p85"/>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17" name="Google Shape;6017;p85"/>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18" name="Google Shape;6018;p85"/>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19" name="Google Shape;6019;p85"/>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020" name="Google Shape;6020;p85"/>
          <p:cNvGrpSpPr/>
          <p:nvPr/>
        </p:nvGrpSpPr>
        <p:grpSpPr>
          <a:xfrm>
            <a:off x="5219478" y="12425007"/>
            <a:ext cx="496001" cy="497226"/>
            <a:chOff x="-52513800" y="1903475"/>
            <a:chExt cx="316650" cy="317250"/>
          </a:xfrm>
        </p:grpSpPr>
        <p:sp>
          <p:nvSpPr>
            <p:cNvPr id="6021" name="Google Shape;6021;p85"/>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22" name="Google Shape;6022;p85"/>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023" name="Google Shape;6023;p85"/>
          <p:cNvGrpSpPr/>
          <p:nvPr/>
        </p:nvGrpSpPr>
        <p:grpSpPr>
          <a:xfrm>
            <a:off x="5248754" y="13075661"/>
            <a:ext cx="438005" cy="498676"/>
            <a:chOff x="-54061475" y="2685450"/>
            <a:chExt cx="279625" cy="318175"/>
          </a:xfrm>
        </p:grpSpPr>
        <p:sp>
          <p:nvSpPr>
            <p:cNvPr id="6024" name="Google Shape;6024;p85"/>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25" name="Google Shape;6025;p85"/>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26" name="Google Shape;6026;p85"/>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27" name="Google Shape;6027;p85"/>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028" name="Google Shape;6028;p85"/>
          <p:cNvGrpSpPr/>
          <p:nvPr/>
        </p:nvGrpSpPr>
        <p:grpSpPr>
          <a:xfrm>
            <a:off x="5249571" y="13728147"/>
            <a:ext cx="435538" cy="498754"/>
            <a:chOff x="-51708850" y="2305750"/>
            <a:chExt cx="278050" cy="318225"/>
          </a:xfrm>
        </p:grpSpPr>
        <p:sp>
          <p:nvSpPr>
            <p:cNvPr id="6029" name="Google Shape;6029;p85"/>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30" name="Google Shape;6030;p85"/>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31" name="Google Shape;6031;p85"/>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032" name="Google Shape;6032;p85"/>
          <p:cNvGrpSpPr/>
          <p:nvPr/>
        </p:nvGrpSpPr>
        <p:grpSpPr>
          <a:xfrm>
            <a:off x="5238189" y="11121162"/>
            <a:ext cx="440596" cy="500117"/>
            <a:chOff x="1044400" y="2917425"/>
            <a:chExt cx="248125" cy="281550"/>
          </a:xfrm>
        </p:grpSpPr>
        <p:sp>
          <p:nvSpPr>
            <p:cNvPr id="6033" name="Google Shape;6033;p85"/>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34" name="Google Shape;6034;p85"/>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35" name="Google Shape;6035;p85"/>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36" name="Google Shape;6036;p85"/>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37" name="Google Shape;6037;p85"/>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rgbClr val="5F7D95"/>
            </a:solidFill>
            <a:ln>
              <a:noFill/>
            </a:ln>
          </p:spPr>
        </p:sp>
        <p:sp>
          <p:nvSpPr>
            <p:cNvPr id="6038" name="Google Shape;6038;p85"/>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6039" name="Google Shape;6039;p85"/>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rgbClr val="5F7D95"/>
            </a:solidFill>
            <a:ln>
              <a:noFill/>
            </a:ln>
          </p:spPr>
        </p:sp>
        <p:sp>
          <p:nvSpPr>
            <p:cNvPr id="6040" name="Google Shape;6040;p85"/>
            <p:cNvSpPr/>
            <p:nvPr/>
          </p:nvSpPr>
          <p:spPr>
            <a:xfrm>
              <a:off x="1205975" y="2965750"/>
              <a:ext cx="21000" cy="16200"/>
            </a:xfrm>
            <a:prstGeom prst="ellipse">
              <a:avLst/>
            </a:pr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41" name="Google Shape;6041;p85"/>
            <p:cNvSpPr/>
            <p:nvPr/>
          </p:nvSpPr>
          <p:spPr>
            <a:xfrm>
              <a:off x="1082225" y="2937250"/>
              <a:ext cx="11400" cy="26400"/>
            </a:xfrm>
            <a:prstGeom prst="rect">
              <a:avLst/>
            </a:pr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042" name="Google Shape;6042;p85"/>
          <p:cNvGrpSpPr/>
          <p:nvPr/>
        </p:nvGrpSpPr>
        <p:grpSpPr>
          <a:xfrm>
            <a:off x="5241883" y="11772576"/>
            <a:ext cx="452846" cy="499694"/>
            <a:chOff x="-57172600" y="2686375"/>
            <a:chExt cx="289100" cy="318825"/>
          </a:xfrm>
        </p:grpSpPr>
        <p:sp>
          <p:nvSpPr>
            <p:cNvPr id="6043" name="Google Shape;6043;p85"/>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44" name="Google Shape;6044;p85"/>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045" name="Google Shape;6045;p85"/>
          <p:cNvGrpSpPr/>
          <p:nvPr/>
        </p:nvGrpSpPr>
        <p:grpSpPr>
          <a:xfrm>
            <a:off x="3343780" y="12424243"/>
            <a:ext cx="499682" cy="498754"/>
            <a:chOff x="-53690500" y="1903275"/>
            <a:chExt cx="319000" cy="318225"/>
          </a:xfrm>
        </p:grpSpPr>
        <p:sp>
          <p:nvSpPr>
            <p:cNvPr id="6046" name="Google Shape;6046;p85"/>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47" name="Google Shape;6047;p85"/>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48" name="Google Shape;6048;p85"/>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49" name="Google Shape;6049;p85"/>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050" name="Google Shape;6050;p85"/>
          <p:cNvGrpSpPr/>
          <p:nvPr/>
        </p:nvGrpSpPr>
        <p:grpSpPr>
          <a:xfrm>
            <a:off x="3374319" y="13075701"/>
            <a:ext cx="438044" cy="498558"/>
            <a:chOff x="-52092425" y="2303525"/>
            <a:chExt cx="279650" cy="318100"/>
          </a:xfrm>
        </p:grpSpPr>
        <p:sp>
          <p:nvSpPr>
            <p:cNvPr id="6051" name="Google Shape;6051;p85"/>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52" name="Google Shape;6052;p85"/>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53" name="Google Shape;6053;p85"/>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54" name="Google Shape;6054;p85"/>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55" name="Google Shape;6055;p85"/>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056" name="Google Shape;6056;p85"/>
          <p:cNvGrpSpPr/>
          <p:nvPr/>
        </p:nvGrpSpPr>
        <p:grpSpPr>
          <a:xfrm>
            <a:off x="3375168" y="11121723"/>
            <a:ext cx="438005" cy="498754"/>
            <a:chOff x="-56774050" y="1904075"/>
            <a:chExt cx="279625" cy="318225"/>
          </a:xfrm>
        </p:grpSpPr>
        <p:sp>
          <p:nvSpPr>
            <p:cNvPr id="6057" name="Google Shape;6057;p85"/>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58" name="Google Shape;6058;p85"/>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059" name="Google Shape;6059;p85"/>
          <p:cNvGrpSpPr/>
          <p:nvPr/>
        </p:nvGrpSpPr>
        <p:grpSpPr>
          <a:xfrm>
            <a:off x="3360088" y="11774262"/>
            <a:ext cx="467610" cy="496286"/>
            <a:chOff x="-55217700" y="2296300"/>
            <a:chExt cx="298525" cy="316650"/>
          </a:xfrm>
        </p:grpSpPr>
        <p:sp>
          <p:nvSpPr>
            <p:cNvPr id="6060" name="Google Shape;6060;p85"/>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61" name="Google Shape;6061;p85"/>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62" name="Google Shape;6062;p85"/>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63" name="Google Shape;6063;p85"/>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064" name="Google Shape;6064;p85"/>
          <p:cNvGrpSpPr/>
          <p:nvPr/>
        </p:nvGrpSpPr>
        <p:grpSpPr>
          <a:xfrm>
            <a:off x="8334275" y="12425496"/>
            <a:ext cx="438005" cy="496286"/>
            <a:chOff x="-53670800" y="2296300"/>
            <a:chExt cx="279625" cy="316650"/>
          </a:xfrm>
        </p:grpSpPr>
        <p:sp>
          <p:nvSpPr>
            <p:cNvPr id="6065" name="Google Shape;6065;p85"/>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66" name="Google Shape;6066;p85"/>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67" name="Google Shape;6067;p85"/>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68" name="Google Shape;6068;p85"/>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069" name="Google Shape;6069;p85"/>
          <p:cNvGrpSpPr/>
          <p:nvPr/>
        </p:nvGrpSpPr>
        <p:grpSpPr>
          <a:xfrm>
            <a:off x="8303135" y="13074779"/>
            <a:ext cx="499721" cy="500439"/>
            <a:chOff x="-52101875" y="2687475"/>
            <a:chExt cx="319025" cy="319300"/>
          </a:xfrm>
        </p:grpSpPr>
        <p:sp>
          <p:nvSpPr>
            <p:cNvPr id="6070" name="Google Shape;6070;p85"/>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71" name="Google Shape;6071;p85"/>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72" name="Google Shape;6072;p85"/>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73" name="Google Shape;6073;p85"/>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074" name="Google Shape;6074;p85"/>
          <p:cNvGrpSpPr/>
          <p:nvPr/>
        </p:nvGrpSpPr>
        <p:grpSpPr>
          <a:xfrm>
            <a:off x="8334824" y="11121742"/>
            <a:ext cx="438005" cy="498754"/>
            <a:chOff x="-56774850" y="2294725"/>
            <a:chExt cx="279625" cy="318225"/>
          </a:xfrm>
        </p:grpSpPr>
        <p:sp>
          <p:nvSpPr>
            <p:cNvPr id="6075" name="Google Shape;6075;p85"/>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76" name="Google Shape;6076;p85"/>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77" name="Google Shape;6077;p85"/>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078" name="Google Shape;6078;p85"/>
          <p:cNvGrpSpPr/>
          <p:nvPr/>
        </p:nvGrpSpPr>
        <p:grpSpPr>
          <a:xfrm>
            <a:off x="8303082" y="11774281"/>
            <a:ext cx="500935" cy="496286"/>
            <a:chOff x="-55229525" y="2688550"/>
            <a:chExt cx="319800" cy="316650"/>
          </a:xfrm>
        </p:grpSpPr>
        <p:sp>
          <p:nvSpPr>
            <p:cNvPr id="6079" name="Google Shape;6079;p85"/>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80" name="Google Shape;6080;p85"/>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81" name="Google Shape;6081;p85"/>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82" name="Google Shape;6082;p85"/>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083" name="Google Shape;6083;p85"/>
          <p:cNvGrpSpPr/>
          <p:nvPr/>
        </p:nvGrpSpPr>
        <p:grpSpPr>
          <a:xfrm>
            <a:off x="5894741" y="12423636"/>
            <a:ext cx="380009" cy="499969"/>
            <a:chOff x="-52074300" y="1911950"/>
            <a:chExt cx="242600" cy="319000"/>
          </a:xfrm>
        </p:grpSpPr>
        <p:sp>
          <p:nvSpPr>
            <p:cNvPr id="6084" name="Google Shape;6084;p85"/>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85" name="Google Shape;6085;p85"/>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86" name="Google Shape;6086;p85"/>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87" name="Google Shape;6087;p85"/>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088" name="Google Shape;6088;p85"/>
          <p:cNvGrpSpPr/>
          <p:nvPr/>
        </p:nvGrpSpPr>
        <p:grpSpPr>
          <a:xfrm>
            <a:off x="5835184" y="13075308"/>
            <a:ext cx="499682" cy="499381"/>
            <a:chOff x="-53690500" y="2686575"/>
            <a:chExt cx="319000" cy="318625"/>
          </a:xfrm>
        </p:grpSpPr>
        <p:sp>
          <p:nvSpPr>
            <p:cNvPr id="6089" name="Google Shape;6089;p85"/>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90" name="Google Shape;6090;p85"/>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91" name="Google Shape;6091;p85"/>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92" name="Google Shape;6092;p85"/>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093" name="Google Shape;6093;p85"/>
          <p:cNvGrpSpPr/>
          <p:nvPr/>
        </p:nvGrpSpPr>
        <p:grpSpPr>
          <a:xfrm>
            <a:off x="5836062" y="11122957"/>
            <a:ext cx="498468" cy="496286"/>
            <a:chOff x="-55225575" y="1903275"/>
            <a:chExt cx="318225" cy="316650"/>
          </a:xfrm>
        </p:grpSpPr>
        <p:sp>
          <p:nvSpPr>
            <p:cNvPr id="6094" name="Google Shape;6094;p85"/>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95" name="Google Shape;6095;p85"/>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96" name="Google Shape;6096;p85"/>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97" name="Google Shape;6097;p85"/>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098" name="Google Shape;6098;p85"/>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099" name="Google Shape;6099;p85"/>
          <p:cNvGrpSpPr/>
          <p:nvPr/>
        </p:nvGrpSpPr>
        <p:grpSpPr>
          <a:xfrm>
            <a:off x="5895570" y="11773673"/>
            <a:ext cx="380009" cy="497500"/>
            <a:chOff x="-56756725" y="2686975"/>
            <a:chExt cx="242600" cy="317425"/>
          </a:xfrm>
        </p:grpSpPr>
        <p:sp>
          <p:nvSpPr>
            <p:cNvPr id="6100" name="Google Shape;6100;p85"/>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01" name="Google Shape;6101;p85"/>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02" name="Google Shape;6102;p85"/>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103" name="Google Shape;6103;p85"/>
          <p:cNvGrpSpPr/>
          <p:nvPr/>
        </p:nvGrpSpPr>
        <p:grpSpPr>
          <a:xfrm>
            <a:off x="1502422" y="12423616"/>
            <a:ext cx="465691" cy="500008"/>
            <a:chOff x="-54826975" y="1903275"/>
            <a:chExt cx="297300" cy="319025"/>
          </a:xfrm>
        </p:grpSpPr>
        <p:sp>
          <p:nvSpPr>
            <p:cNvPr id="6104" name="Google Shape;6104;p85"/>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05" name="Google Shape;6105;p85"/>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06" name="Google Shape;6106;p85"/>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107" name="Google Shape;6107;p85"/>
          <p:cNvGrpSpPr/>
          <p:nvPr/>
        </p:nvGrpSpPr>
        <p:grpSpPr>
          <a:xfrm>
            <a:off x="1485135" y="13075603"/>
            <a:ext cx="499721" cy="498754"/>
            <a:chOff x="-53299850" y="2294725"/>
            <a:chExt cx="319025" cy="318225"/>
          </a:xfrm>
        </p:grpSpPr>
        <p:sp>
          <p:nvSpPr>
            <p:cNvPr id="6108" name="Google Shape;6108;p85"/>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09" name="Google Shape;6109;p85"/>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110" name="Google Shape;6110;p85"/>
          <p:cNvGrpSpPr/>
          <p:nvPr/>
        </p:nvGrpSpPr>
        <p:grpSpPr>
          <a:xfrm>
            <a:off x="1486588" y="11121723"/>
            <a:ext cx="498468" cy="498754"/>
            <a:chOff x="-57970450" y="1903275"/>
            <a:chExt cx="318225" cy="318225"/>
          </a:xfrm>
        </p:grpSpPr>
        <p:sp>
          <p:nvSpPr>
            <p:cNvPr id="6111" name="Google Shape;6111;p85"/>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12" name="Google Shape;6112;p85"/>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13" name="Google Shape;6113;p85"/>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14" name="Google Shape;6114;p85"/>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115" name="Google Shape;6115;p85"/>
          <p:cNvGrpSpPr/>
          <p:nvPr/>
        </p:nvGrpSpPr>
        <p:grpSpPr>
          <a:xfrm>
            <a:off x="1487544" y="11788466"/>
            <a:ext cx="496001" cy="467878"/>
            <a:chOff x="-56401500" y="2304975"/>
            <a:chExt cx="316650" cy="298525"/>
          </a:xfrm>
        </p:grpSpPr>
        <p:sp>
          <p:nvSpPr>
            <p:cNvPr id="6116" name="Google Shape;6116;p85"/>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17" name="Google Shape;6117;p85"/>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18" name="Google Shape;6118;p85"/>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19" name="Google Shape;6119;p85"/>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120" name="Google Shape;6120;p85"/>
          <p:cNvGrpSpPr/>
          <p:nvPr/>
        </p:nvGrpSpPr>
        <p:grpSpPr>
          <a:xfrm>
            <a:off x="6454565" y="12425515"/>
            <a:ext cx="499682" cy="496246"/>
            <a:chOff x="-54836500" y="2296300"/>
            <a:chExt cx="319000" cy="316625"/>
          </a:xfrm>
        </p:grpSpPr>
        <p:sp>
          <p:nvSpPr>
            <p:cNvPr id="6121" name="Google Shape;6121;p85"/>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22" name="Google Shape;6122;p85"/>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23" name="Google Shape;6123;p85"/>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24" name="Google Shape;6124;p85"/>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125" name="Google Shape;6125;p85"/>
          <p:cNvGrpSpPr/>
          <p:nvPr/>
        </p:nvGrpSpPr>
        <p:grpSpPr>
          <a:xfrm>
            <a:off x="6485738" y="13076229"/>
            <a:ext cx="436791" cy="497539"/>
            <a:chOff x="-53278575" y="2687750"/>
            <a:chExt cx="278850" cy="317450"/>
          </a:xfrm>
        </p:grpSpPr>
        <p:sp>
          <p:nvSpPr>
            <p:cNvPr id="6126" name="Google Shape;6126;p85"/>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27" name="Google Shape;6127;p85"/>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28" name="Google Shape;6128;p85"/>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29" name="Google Shape;6129;p85"/>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130" name="Google Shape;6130;p85"/>
          <p:cNvGrpSpPr/>
          <p:nvPr/>
        </p:nvGrpSpPr>
        <p:grpSpPr>
          <a:xfrm>
            <a:off x="6485958" y="11122976"/>
            <a:ext cx="438005" cy="496286"/>
            <a:chOff x="-57950750" y="2296300"/>
            <a:chExt cx="279625" cy="316650"/>
          </a:xfrm>
        </p:grpSpPr>
        <p:sp>
          <p:nvSpPr>
            <p:cNvPr id="6131" name="Google Shape;6131;p85"/>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32" name="Google Shape;6132;p85"/>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33" name="Google Shape;6133;p85"/>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34" name="Google Shape;6134;p85"/>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6135" name="Google Shape;6135;p85"/>
          <p:cNvSpPr/>
          <p:nvPr/>
        </p:nvSpPr>
        <p:spPr>
          <a:xfrm>
            <a:off x="6457802" y="11772182"/>
            <a:ext cx="473829" cy="500224"/>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36" name="Google Shape;6136;p85"/>
          <p:cNvSpPr txBox="1"/>
          <p:nvPr/>
        </p:nvSpPr>
        <p:spPr>
          <a:xfrm>
            <a:off x="713850" y="9144120"/>
            <a:ext cx="8859300" cy="1070100"/>
          </a:xfrm>
          <a:prstGeom prst="rect">
            <a:avLst/>
          </a:prstGeom>
          <a:noFill/>
          <a:ln>
            <a:noFill/>
          </a:ln>
        </p:spPr>
        <p:txBody>
          <a:bodyPr anchorCtr="0" anchor="t" bIns="136325" lIns="136325" spcFirstLastPara="1" rIns="136325" wrap="square" tIns="136325">
            <a:noAutofit/>
          </a:bodyPr>
          <a:lstStyle/>
          <a:p>
            <a:pPr indent="0" lvl="0" marL="0" rtl="0" algn="ctr">
              <a:spcBef>
                <a:spcPts val="0"/>
              </a:spcBef>
              <a:spcAft>
                <a:spcPts val="0"/>
              </a:spcAft>
              <a:buNone/>
            </a:pPr>
            <a:r>
              <a:rPr lang="en" sz="4700">
                <a:solidFill>
                  <a:srgbClr val="FFFFFF"/>
                </a:solidFill>
              </a:rPr>
              <a:t>Avatar Icons</a:t>
            </a:r>
            <a:endParaRPr sz="4700">
              <a:solidFill>
                <a:srgbClr val="FFFFFF"/>
              </a:solidFill>
            </a:endParaRPr>
          </a:p>
        </p:txBody>
      </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40" name="Shape 6140"/>
        <p:cNvGrpSpPr/>
        <p:nvPr/>
      </p:nvGrpSpPr>
      <p:grpSpPr>
        <a:xfrm>
          <a:off x="0" y="0"/>
          <a:ext cx="0" cy="0"/>
          <a:chOff x="0" y="0"/>
          <a:chExt cx="0" cy="0"/>
        </a:xfrm>
      </p:grpSpPr>
      <p:sp>
        <p:nvSpPr>
          <p:cNvPr id="6141" name="Google Shape;6141;p86"/>
          <p:cNvSpPr txBox="1"/>
          <p:nvPr>
            <p:ph type="title"/>
          </p:nvPr>
        </p:nvSpPr>
        <p:spPr>
          <a:xfrm>
            <a:off x="713850" y="2493025"/>
            <a:ext cx="8859300" cy="1070100"/>
          </a:xfrm>
          <a:prstGeom prst="rect">
            <a:avLst/>
          </a:prstGeom>
        </p:spPr>
        <p:txBody>
          <a:bodyPr anchorCtr="0" anchor="ctr" bIns="136325" lIns="136325" spcFirstLastPara="1" rIns="136325" wrap="square" tIns="136325">
            <a:noAutofit/>
          </a:bodyPr>
          <a:lstStyle/>
          <a:p>
            <a:pPr indent="0" lvl="0" marL="0" rtl="0" algn="ctr">
              <a:spcBef>
                <a:spcPts val="0"/>
              </a:spcBef>
              <a:spcAft>
                <a:spcPts val="0"/>
              </a:spcAft>
              <a:buClr>
                <a:srgbClr val="000000"/>
              </a:buClr>
              <a:buSzPts val="1600"/>
              <a:buFont typeface="Arial"/>
              <a:buNone/>
            </a:pPr>
            <a:r>
              <a:rPr lang="en">
                <a:latin typeface="Arial"/>
                <a:ea typeface="Arial"/>
                <a:cs typeface="Arial"/>
                <a:sym typeface="Arial"/>
              </a:rPr>
              <a:t>Creative Process Icons</a:t>
            </a:r>
            <a:endParaRPr>
              <a:solidFill>
                <a:srgbClr val="FFFFFF"/>
              </a:solidFill>
              <a:latin typeface="Arial"/>
              <a:ea typeface="Arial"/>
              <a:cs typeface="Arial"/>
              <a:sym typeface="Arial"/>
            </a:endParaRPr>
          </a:p>
        </p:txBody>
      </p:sp>
      <p:grpSp>
        <p:nvGrpSpPr>
          <p:cNvPr id="6142" name="Google Shape;6142;p86"/>
          <p:cNvGrpSpPr/>
          <p:nvPr/>
        </p:nvGrpSpPr>
        <p:grpSpPr>
          <a:xfrm>
            <a:off x="1414076" y="5809675"/>
            <a:ext cx="447333" cy="511831"/>
            <a:chOff x="-47509225" y="1974175"/>
            <a:chExt cx="263075" cy="300900"/>
          </a:xfrm>
        </p:grpSpPr>
        <p:sp>
          <p:nvSpPr>
            <p:cNvPr id="6143" name="Google Shape;6143;p86"/>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44" name="Google Shape;6144;p86"/>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45" name="Google Shape;6145;p86"/>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46" name="Google Shape;6146;p86"/>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47" name="Google Shape;6147;p86"/>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148" name="Google Shape;6148;p86"/>
          <p:cNvGrpSpPr/>
          <p:nvPr/>
        </p:nvGrpSpPr>
        <p:grpSpPr>
          <a:xfrm>
            <a:off x="1377454" y="6515548"/>
            <a:ext cx="521003" cy="464798"/>
            <a:chOff x="-46034000" y="2334500"/>
            <a:chExt cx="306400" cy="273250"/>
          </a:xfrm>
        </p:grpSpPr>
        <p:sp>
          <p:nvSpPr>
            <p:cNvPr id="6149" name="Google Shape;6149;p86"/>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50" name="Google Shape;6150;p86"/>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51" name="Google Shape;6151;p86"/>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152" name="Google Shape;6152;p86"/>
          <p:cNvGrpSpPr/>
          <p:nvPr/>
        </p:nvGrpSpPr>
        <p:grpSpPr>
          <a:xfrm>
            <a:off x="1439091" y="4433834"/>
            <a:ext cx="396448" cy="508812"/>
            <a:chOff x="-50489600" y="1947400"/>
            <a:chExt cx="233150" cy="299125"/>
          </a:xfrm>
        </p:grpSpPr>
        <p:sp>
          <p:nvSpPr>
            <p:cNvPr id="6153" name="Google Shape;6153;p86"/>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54" name="Google Shape;6154;p86"/>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155" name="Google Shape;6155;p86"/>
          <p:cNvGrpSpPr/>
          <p:nvPr/>
        </p:nvGrpSpPr>
        <p:grpSpPr>
          <a:xfrm>
            <a:off x="1382381" y="5123721"/>
            <a:ext cx="510290" cy="510513"/>
            <a:chOff x="-49048250" y="2316775"/>
            <a:chExt cx="300100" cy="300125"/>
          </a:xfrm>
        </p:grpSpPr>
        <p:sp>
          <p:nvSpPr>
            <p:cNvPr id="6156" name="Google Shape;6156;p86"/>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57" name="Google Shape;6157;p86"/>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58" name="Google Shape;6158;p86"/>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59" name="Google Shape;6159;p86"/>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6160" name="Google Shape;6160;p86"/>
          <p:cNvSpPr/>
          <p:nvPr/>
        </p:nvSpPr>
        <p:spPr>
          <a:xfrm>
            <a:off x="4584698" y="5808452"/>
            <a:ext cx="507612" cy="514170"/>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6161" name="Google Shape;6161;p86"/>
          <p:cNvGrpSpPr/>
          <p:nvPr/>
        </p:nvGrpSpPr>
        <p:grpSpPr>
          <a:xfrm>
            <a:off x="4576644" y="6492043"/>
            <a:ext cx="510290" cy="511831"/>
            <a:chOff x="-47157950" y="2712175"/>
            <a:chExt cx="300100" cy="300900"/>
          </a:xfrm>
        </p:grpSpPr>
        <p:sp>
          <p:nvSpPr>
            <p:cNvPr id="6162" name="Google Shape;6162;p86"/>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63" name="Google Shape;6163;p86"/>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64" name="Google Shape;6164;p86"/>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65" name="Google Shape;6165;p86"/>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66" name="Google Shape;6166;p86"/>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67" name="Google Shape;6167;p86"/>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68" name="Google Shape;6168;p86"/>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169" name="Google Shape;6169;p86"/>
          <p:cNvGrpSpPr/>
          <p:nvPr/>
        </p:nvGrpSpPr>
        <p:grpSpPr>
          <a:xfrm>
            <a:off x="4576338" y="7173201"/>
            <a:ext cx="511650" cy="513192"/>
            <a:chOff x="-44528075" y="1982825"/>
            <a:chExt cx="300900" cy="301700"/>
          </a:xfrm>
        </p:grpSpPr>
        <p:sp>
          <p:nvSpPr>
            <p:cNvPr id="6170" name="Google Shape;6170;p86"/>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71" name="Google Shape;6171;p86"/>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72" name="Google Shape;6172;p86"/>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73" name="Google Shape;6173;p86"/>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74" name="Google Shape;6174;p86"/>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75" name="Google Shape;6175;p86"/>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76" name="Google Shape;6176;p86"/>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177" name="Google Shape;6177;p86"/>
          <p:cNvGrpSpPr/>
          <p:nvPr/>
        </p:nvGrpSpPr>
        <p:grpSpPr>
          <a:xfrm>
            <a:off x="4576433" y="4432325"/>
            <a:ext cx="510290" cy="511831"/>
            <a:chOff x="-48633950" y="1972600"/>
            <a:chExt cx="300100" cy="300900"/>
          </a:xfrm>
        </p:grpSpPr>
        <p:sp>
          <p:nvSpPr>
            <p:cNvPr id="6178" name="Google Shape;6178;p86"/>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79" name="Google Shape;6179;p86"/>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180" name="Google Shape;6180;p86"/>
          <p:cNvGrpSpPr/>
          <p:nvPr/>
        </p:nvGrpSpPr>
        <p:grpSpPr>
          <a:xfrm>
            <a:off x="4570202" y="5124921"/>
            <a:ext cx="522320" cy="508131"/>
            <a:chOff x="-50158000" y="2685000"/>
            <a:chExt cx="307175" cy="298725"/>
          </a:xfrm>
        </p:grpSpPr>
        <p:sp>
          <p:nvSpPr>
            <p:cNvPr id="6181" name="Google Shape;6181;p86"/>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82" name="Google Shape;6182;p86"/>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183" name="Google Shape;6183;p86"/>
          <p:cNvGrpSpPr/>
          <p:nvPr/>
        </p:nvGrpSpPr>
        <p:grpSpPr>
          <a:xfrm>
            <a:off x="7766420" y="5840494"/>
            <a:ext cx="511650" cy="450212"/>
            <a:chOff x="-46772025" y="2350650"/>
            <a:chExt cx="300900" cy="264675"/>
          </a:xfrm>
        </p:grpSpPr>
        <p:sp>
          <p:nvSpPr>
            <p:cNvPr id="6184" name="Google Shape;6184;p86"/>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85" name="Google Shape;6185;p86"/>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186" name="Google Shape;6186;p86"/>
          <p:cNvGrpSpPr/>
          <p:nvPr/>
        </p:nvGrpSpPr>
        <p:grpSpPr>
          <a:xfrm>
            <a:off x="7812159" y="6492702"/>
            <a:ext cx="420594" cy="510513"/>
            <a:chOff x="-45270025" y="2701925"/>
            <a:chExt cx="247350" cy="300125"/>
          </a:xfrm>
        </p:grpSpPr>
        <p:sp>
          <p:nvSpPr>
            <p:cNvPr id="6187" name="Google Shape;6187;p86"/>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88" name="Google Shape;6188;p86"/>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89" name="Google Shape;6189;p86"/>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90" name="Google Shape;6190;p86"/>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191" name="Google Shape;6191;p86"/>
          <p:cNvGrpSpPr/>
          <p:nvPr/>
        </p:nvGrpSpPr>
        <p:grpSpPr>
          <a:xfrm>
            <a:off x="7765991" y="4433567"/>
            <a:ext cx="511650" cy="509364"/>
            <a:chOff x="-49786250" y="2316650"/>
            <a:chExt cx="300900" cy="299450"/>
          </a:xfrm>
        </p:grpSpPr>
        <p:sp>
          <p:nvSpPr>
            <p:cNvPr id="6192" name="Google Shape;6192;p86"/>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93" name="Google Shape;6193;p86"/>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94" name="Google Shape;6194;p86"/>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95" name="Google Shape;6195;p86"/>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96" name="Google Shape;6196;p86"/>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97" name="Google Shape;6197;p86"/>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198" name="Google Shape;6198;p86"/>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199" name="Google Shape;6199;p86"/>
          <p:cNvGrpSpPr/>
          <p:nvPr/>
        </p:nvGrpSpPr>
        <p:grpSpPr>
          <a:xfrm>
            <a:off x="7838074" y="5118740"/>
            <a:ext cx="368314" cy="520407"/>
            <a:chOff x="-47300587" y="123275"/>
            <a:chExt cx="190975" cy="269725"/>
          </a:xfrm>
        </p:grpSpPr>
        <p:sp>
          <p:nvSpPr>
            <p:cNvPr id="6200" name="Google Shape;6200;p86"/>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01" name="Google Shape;6201;p86"/>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02" name="Google Shape;6202;p86"/>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03" name="Google Shape;6203;p86"/>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04" name="Google Shape;6204;p86"/>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205" name="Google Shape;6205;p86"/>
          <p:cNvGrpSpPr/>
          <p:nvPr/>
        </p:nvGrpSpPr>
        <p:grpSpPr>
          <a:xfrm>
            <a:off x="2018643" y="5810355"/>
            <a:ext cx="513011" cy="510470"/>
            <a:chOff x="-47160325" y="1974175"/>
            <a:chExt cx="301700" cy="300100"/>
          </a:xfrm>
        </p:grpSpPr>
        <p:sp>
          <p:nvSpPr>
            <p:cNvPr id="6206" name="Google Shape;6206;p86"/>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07" name="Google Shape;6207;p86"/>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208" name="Google Shape;6208;p86"/>
          <p:cNvGrpSpPr/>
          <p:nvPr/>
        </p:nvGrpSpPr>
        <p:grpSpPr>
          <a:xfrm>
            <a:off x="2020195" y="6523522"/>
            <a:ext cx="510333" cy="448851"/>
            <a:chOff x="-45664625" y="2352225"/>
            <a:chExt cx="300125" cy="263875"/>
          </a:xfrm>
        </p:grpSpPr>
        <p:sp>
          <p:nvSpPr>
            <p:cNvPr id="6209" name="Google Shape;6209;p86"/>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10" name="Google Shape;6210;p86"/>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11" name="Google Shape;6211;p86"/>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12" name="Google Shape;6212;p86"/>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13" name="Google Shape;6213;p86"/>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14" name="Google Shape;6214;p86"/>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15" name="Google Shape;6215;p86"/>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216" name="Google Shape;6216;p86"/>
          <p:cNvGrpSpPr/>
          <p:nvPr/>
        </p:nvGrpSpPr>
        <p:grpSpPr>
          <a:xfrm>
            <a:off x="2019577" y="4432324"/>
            <a:ext cx="510290" cy="511831"/>
            <a:chOff x="-50154075" y="1948175"/>
            <a:chExt cx="300100" cy="300900"/>
          </a:xfrm>
        </p:grpSpPr>
        <p:sp>
          <p:nvSpPr>
            <p:cNvPr id="6217" name="Google Shape;6217;p86"/>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18" name="Google Shape;6218;p86"/>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219" name="Google Shape;6219;p86"/>
          <p:cNvGrpSpPr/>
          <p:nvPr/>
        </p:nvGrpSpPr>
        <p:grpSpPr>
          <a:xfrm>
            <a:off x="2019113" y="5121744"/>
            <a:ext cx="511650" cy="514467"/>
            <a:chOff x="-48634750" y="2342000"/>
            <a:chExt cx="300900" cy="302450"/>
          </a:xfrm>
        </p:grpSpPr>
        <p:sp>
          <p:nvSpPr>
            <p:cNvPr id="6220" name="Google Shape;6220;p86"/>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21" name="Google Shape;6221;p86"/>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22" name="Google Shape;6222;p86"/>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23" name="Google Shape;6223;p86"/>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24" name="Google Shape;6224;p86"/>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25" name="Google Shape;6225;p86"/>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26" name="Google Shape;6226;p86"/>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27" name="Google Shape;6227;p86"/>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228" name="Google Shape;6228;p86"/>
          <p:cNvGrpSpPr/>
          <p:nvPr/>
        </p:nvGrpSpPr>
        <p:grpSpPr>
          <a:xfrm>
            <a:off x="8398471" y="5810365"/>
            <a:ext cx="510333" cy="510470"/>
            <a:chOff x="-46401050" y="2333325"/>
            <a:chExt cx="300125" cy="300100"/>
          </a:xfrm>
        </p:grpSpPr>
        <p:sp>
          <p:nvSpPr>
            <p:cNvPr id="6229" name="Google Shape;6229;p86"/>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30" name="Google Shape;6230;p86"/>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31" name="Google Shape;6231;p86"/>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32" name="Google Shape;6232;p86"/>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6233" name="Google Shape;6233;p86"/>
          <p:cNvSpPr/>
          <p:nvPr/>
        </p:nvSpPr>
        <p:spPr>
          <a:xfrm>
            <a:off x="8435895" y="6492650"/>
            <a:ext cx="448693" cy="510470"/>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6234" name="Google Shape;6234;p86"/>
          <p:cNvGrpSpPr/>
          <p:nvPr/>
        </p:nvGrpSpPr>
        <p:grpSpPr>
          <a:xfrm>
            <a:off x="8441303" y="4427039"/>
            <a:ext cx="437954" cy="522379"/>
            <a:chOff x="2492517" y="1900087"/>
            <a:chExt cx="307444" cy="366556"/>
          </a:xfrm>
        </p:grpSpPr>
        <p:sp>
          <p:nvSpPr>
            <p:cNvPr id="6235" name="Google Shape;6235;p86"/>
            <p:cNvSpPr/>
            <p:nvPr/>
          </p:nvSpPr>
          <p:spPr>
            <a:xfrm>
              <a:off x="2628093" y="1900087"/>
              <a:ext cx="20709" cy="62097"/>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36" name="Google Shape;6236;p86"/>
            <p:cNvSpPr/>
            <p:nvPr/>
          </p:nvSpPr>
          <p:spPr>
            <a:xfrm>
              <a:off x="2548185" y="1926553"/>
              <a:ext cx="55502" cy="39389"/>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37" name="Google Shape;6237;p86"/>
            <p:cNvSpPr/>
            <p:nvPr/>
          </p:nvSpPr>
          <p:spPr>
            <a:xfrm>
              <a:off x="2676043" y="1928344"/>
              <a:ext cx="51743" cy="38523"/>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6238" name="Google Shape;6238;p86"/>
            <p:cNvGrpSpPr/>
            <p:nvPr/>
          </p:nvGrpSpPr>
          <p:grpSpPr>
            <a:xfrm>
              <a:off x="2492517" y="2006016"/>
              <a:ext cx="307444" cy="260626"/>
              <a:chOff x="1636184" y="2959225"/>
              <a:chExt cx="232666" cy="197250"/>
            </a:xfrm>
          </p:grpSpPr>
          <p:sp>
            <p:nvSpPr>
              <p:cNvPr id="6239" name="Google Shape;6239;p86"/>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40" name="Google Shape;6240;p86"/>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41" name="Google Shape;6241;p86"/>
              <p:cNvSpPr/>
              <p:nvPr/>
            </p:nvSpPr>
            <p:spPr>
              <a:xfrm>
                <a:off x="1734750" y="3136775"/>
                <a:ext cx="36900" cy="19650"/>
              </a:xfrm>
              <a:custGeom>
                <a:rect b="b" l="l" r="r" t="t"/>
                <a:pathLst>
                  <a:path extrusionOk="0" h="786" w="1476">
                    <a:moveTo>
                      <a:pt x="0" y="786"/>
                    </a:moveTo>
                    <a:lnTo>
                      <a:pt x="1476" y="786"/>
                    </a:lnTo>
                    <a:lnTo>
                      <a:pt x="762" y="0"/>
                    </a:lnTo>
                    <a:close/>
                  </a:path>
                </a:pathLst>
              </a:custGeom>
              <a:solidFill>
                <a:srgbClr val="5F7D95"/>
              </a:solidFill>
              <a:ln>
                <a:noFill/>
              </a:ln>
            </p:spPr>
          </p:sp>
          <p:sp>
            <p:nvSpPr>
              <p:cNvPr id="6242" name="Google Shape;6242;p86"/>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rgbClr val="5F7D95"/>
              </a:solidFill>
              <a:ln>
                <a:noFill/>
              </a:ln>
            </p:spPr>
          </p:sp>
        </p:grpSp>
      </p:grpSp>
      <p:grpSp>
        <p:nvGrpSpPr>
          <p:cNvPr id="6243" name="Google Shape;6243;p86"/>
          <p:cNvGrpSpPr/>
          <p:nvPr/>
        </p:nvGrpSpPr>
        <p:grpSpPr>
          <a:xfrm>
            <a:off x="8398258" y="5123072"/>
            <a:ext cx="510333" cy="511831"/>
            <a:chOff x="-47896750" y="2710600"/>
            <a:chExt cx="300125" cy="300900"/>
          </a:xfrm>
        </p:grpSpPr>
        <p:sp>
          <p:nvSpPr>
            <p:cNvPr id="6244" name="Google Shape;6244;p86"/>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45" name="Google Shape;6245;p86"/>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46" name="Google Shape;6246;p86"/>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47" name="Google Shape;6247;p86"/>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248" name="Google Shape;6248;p86"/>
          <p:cNvGrpSpPr/>
          <p:nvPr/>
        </p:nvGrpSpPr>
        <p:grpSpPr>
          <a:xfrm>
            <a:off x="2682876" y="5810334"/>
            <a:ext cx="447333" cy="510513"/>
            <a:chOff x="-46753100" y="1965500"/>
            <a:chExt cx="263075" cy="300125"/>
          </a:xfrm>
        </p:grpSpPr>
        <p:sp>
          <p:nvSpPr>
            <p:cNvPr id="6249" name="Google Shape;6249;p86"/>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50" name="Google Shape;6250;p86"/>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251" name="Google Shape;6251;p86"/>
          <p:cNvGrpSpPr/>
          <p:nvPr/>
        </p:nvGrpSpPr>
        <p:grpSpPr>
          <a:xfrm>
            <a:off x="2681747" y="6492713"/>
            <a:ext cx="450011" cy="510470"/>
            <a:chOff x="-45278675" y="2333325"/>
            <a:chExt cx="264650" cy="300100"/>
          </a:xfrm>
        </p:grpSpPr>
        <p:sp>
          <p:nvSpPr>
            <p:cNvPr id="6252" name="Google Shape;6252;p86"/>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53" name="Google Shape;6253;p86"/>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54" name="Google Shape;6254;p86"/>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55" name="Google Shape;6255;p86"/>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6256" name="Google Shape;6256;p86"/>
          <p:cNvSpPr/>
          <p:nvPr/>
        </p:nvSpPr>
        <p:spPr>
          <a:xfrm>
            <a:off x="2658716" y="4433951"/>
            <a:ext cx="508972" cy="508471"/>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6257" name="Google Shape;6257;p86"/>
          <p:cNvGrpSpPr/>
          <p:nvPr/>
        </p:nvGrpSpPr>
        <p:grpSpPr>
          <a:xfrm>
            <a:off x="2687999" y="5123636"/>
            <a:ext cx="436663" cy="510683"/>
            <a:chOff x="-48237000" y="2342650"/>
            <a:chExt cx="256800" cy="300225"/>
          </a:xfrm>
        </p:grpSpPr>
        <p:sp>
          <p:nvSpPr>
            <p:cNvPr id="6258" name="Google Shape;6258;p86"/>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59" name="Google Shape;6259;p86"/>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60" name="Google Shape;6260;p86"/>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6261" name="Google Shape;6261;p86"/>
          <p:cNvSpPr/>
          <p:nvPr/>
        </p:nvSpPr>
        <p:spPr>
          <a:xfrm>
            <a:off x="5873432" y="5809622"/>
            <a:ext cx="510290" cy="511831"/>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62" name="Google Shape;6262;p86"/>
          <p:cNvSpPr/>
          <p:nvPr/>
        </p:nvSpPr>
        <p:spPr>
          <a:xfrm>
            <a:off x="5872072" y="6491970"/>
            <a:ext cx="513011" cy="511831"/>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63" name="Google Shape;6263;p86"/>
          <p:cNvSpPr/>
          <p:nvPr/>
        </p:nvSpPr>
        <p:spPr>
          <a:xfrm>
            <a:off x="5872752" y="4432952"/>
            <a:ext cx="511650" cy="510470"/>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6264" name="Google Shape;6264;p86"/>
          <p:cNvGrpSpPr/>
          <p:nvPr/>
        </p:nvGrpSpPr>
        <p:grpSpPr>
          <a:xfrm>
            <a:off x="5897194" y="5121732"/>
            <a:ext cx="448693" cy="514510"/>
            <a:chOff x="-49398750" y="2684600"/>
            <a:chExt cx="263875" cy="302475"/>
          </a:xfrm>
        </p:grpSpPr>
        <p:sp>
          <p:nvSpPr>
            <p:cNvPr id="6265" name="Google Shape;6265;p86"/>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66" name="Google Shape;6266;p86"/>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67" name="Google Shape;6267;p86"/>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268" name="Google Shape;6268;p86"/>
          <p:cNvGrpSpPr/>
          <p:nvPr/>
        </p:nvGrpSpPr>
        <p:grpSpPr>
          <a:xfrm>
            <a:off x="3281428" y="5812184"/>
            <a:ext cx="514328" cy="506813"/>
            <a:chOff x="-46404975" y="1966100"/>
            <a:chExt cx="302475" cy="297950"/>
          </a:xfrm>
        </p:grpSpPr>
        <p:sp>
          <p:nvSpPr>
            <p:cNvPr id="6269" name="Google Shape;6269;p86"/>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70" name="Google Shape;6270;p86"/>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71" name="Google Shape;6271;p86"/>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72" name="Google Shape;6272;p86"/>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273" name="Google Shape;6273;p86"/>
          <p:cNvGrpSpPr/>
          <p:nvPr/>
        </p:nvGrpSpPr>
        <p:grpSpPr>
          <a:xfrm>
            <a:off x="3282979" y="6492054"/>
            <a:ext cx="511650" cy="511788"/>
            <a:chOff x="-44914800" y="2342000"/>
            <a:chExt cx="300900" cy="300875"/>
          </a:xfrm>
        </p:grpSpPr>
        <p:sp>
          <p:nvSpPr>
            <p:cNvPr id="6274" name="Google Shape;6274;p86"/>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75" name="Google Shape;6275;p86"/>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76" name="Google Shape;6276;p86"/>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6277" name="Google Shape;6277;p86"/>
          <p:cNvSpPr/>
          <p:nvPr/>
        </p:nvSpPr>
        <p:spPr>
          <a:xfrm>
            <a:off x="3288716" y="4448346"/>
            <a:ext cx="512968" cy="479682"/>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6278" name="Google Shape;6278;p86"/>
          <p:cNvGrpSpPr/>
          <p:nvPr/>
        </p:nvGrpSpPr>
        <p:grpSpPr>
          <a:xfrm>
            <a:off x="3374291" y="5123083"/>
            <a:ext cx="328177" cy="511788"/>
            <a:chOff x="-47842400" y="2342000"/>
            <a:chExt cx="193000" cy="300875"/>
          </a:xfrm>
        </p:grpSpPr>
        <p:sp>
          <p:nvSpPr>
            <p:cNvPr id="6279" name="Google Shape;6279;p86"/>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80" name="Google Shape;6280;p86"/>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81" name="Google Shape;6281;p86"/>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282" name="Google Shape;6282;p86"/>
          <p:cNvGrpSpPr/>
          <p:nvPr/>
        </p:nvGrpSpPr>
        <p:grpSpPr>
          <a:xfrm>
            <a:off x="3927474" y="5841143"/>
            <a:ext cx="511650" cy="448894"/>
            <a:chOff x="-46033225" y="1982825"/>
            <a:chExt cx="300900" cy="263900"/>
          </a:xfrm>
        </p:grpSpPr>
        <p:sp>
          <p:nvSpPr>
            <p:cNvPr id="6283" name="Google Shape;6283;p86"/>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84" name="Google Shape;6284;p86"/>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85" name="Google Shape;6285;p86"/>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286" name="Google Shape;6286;p86"/>
          <p:cNvGrpSpPr/>
          <p:nvPr/>
        </p:nvGrpSpPr>
        <p:grpSpPr>
          <a:xfrm>
            <a:off x="3927941" y="6553683"/>
            <a:ext cx="510290" cy="388551"/>
            <a:chOff x="-47527350" y="2747625"/>
            <a:chExt cx="300100" cy="228425"/>
          </a:xfrm>
        </p:grpSpPr>
        <p:sp>
          <p:nvSpPr>
            <p:cNvPr id="6287" name="Google Shape;6287;p86"/>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88" name="Google Shape;6288;p86"/>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89" name="Google Shape;6289;p86"/>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90" name="Google Shape;6290;p86"/>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91" name="Google Shape;6291;p86"/>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92" name="Google Shape;6292;p86"/>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6293" name="Google Shape;6293;p86"/>
          <p:cNvSpPr/>
          <p:nvPr/>
        </p:nvSpPr>
        <p:spPr>
          <a:xfrm>
            <a:off x="3934709" y="4432952"/>
            <a:ext cx="510290" cy="510470"/>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6294" name="Google Shape;6294;p86"/>
          <p:cNvGrpSpPr/>
          <p:nvPr/>
        </p:nvGrpSpPr>
        <p:grpSpPr>
          <a:xfrm>
            <a:off x="3926176" y="5124390"/>
            <a:ext cx="512968" cy="509194"/>
            <a:chOff x="-50524250" y="2686150"/>
            <a:chExt cx="301675" cy="299350"/>
          </a:xfrm>
        </p:grpSpPr>
        <p:sp>
          <p:nvSpPr>
            <p:cNvPr id="6295" name="Google Shape;6295;p86"/>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96" name="Google Shape;6296;p86"/>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97" name="Google Shape;6297;p86"/>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98" name="Google Shape;6298;p86"/>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299" name="Google Shape;6299;p86"/>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00" name="Google Shape;6300;p86"/>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301" name="Google Shape;6301;p86"/>
          <p:cNvGrpSpPr/>
          <p:nvPr/>
        </p:nvGrpSpPr>
        <p:grpSpPr>
          <a:xfrm>
            <a:off x="7133857" y="5809706"/>
            <a:ext cx="511650" cy="511788"/>
            <a:chOff x="-47159525" y="2342000"/>
            <a:chExt cx="300900" cy="300875"/>
          </a:xfrm>
        </p:grpSpPr>
        <p:sp>
          <p:nvSpPr>
            <p:cNvPr id="6302" name="Google Shape;6302;p86"/>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03" name="Google Shape;6303;p86"/>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04" name="Google Shape;6304;p86"/>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05" name="Google Shape;6305;p86"/>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06" name="Google Shape;6306;p86"/>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307" name="Google Shape;6307;p86"/>
          <p:cNvGrpSpPr/>
          <p:nvPr/>
        </p:nvGrpSpPr>
        <p:grpSpPr>
          <a:xfrm>
            <a:off x="7133560" y="6493169"/>
            <a:ext cx="512671" cy="509577"/>
            <a:chOff x="-45665400" y="2703250"/>
            <a:chExt cx="301500" cy="299575"/>
          </a:xfrm>
        </p:grpSpPr>
        <p:sp>
          <p:nvSpPr>
            <p:cNvPr id="6308" name="Google Shape;6308;p86"/>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09" name="Google Shape;6309;p86"/>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10" name="Google Shape;6310;p86"/>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11" name="Google Shape;6311;p86"/>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312" name="Google Shape;6312;p86"/>
          <p:cNvGrpSpPr/>
          <p:nvPr/>
        </p:nvGrpSpPr>
        <p:grpSpPr>
          <a:xfrm>
            <a:off x="7134111" y="4432993"/>
            <a:ext cx="510290" cy="510513"/>
            <a:chOff x="-50154850" y="2316775"/>
            <a:chExt cx="300100" cy="300125"/>
          </a:xfrm>
        </p:grpSpPr>
        <p:sp>
          <p:nvSpPr>
            <p:cNvPr id="6313" name="Google Shape;6313;p86"/>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14" name="Google Shape;6314;p86"/>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315" name="Google Shape;6315;p86"/>
          <p:cNvGrpSpPr/>
          <p:nvPr/>
        </p:nvGrpSpPr>
        <p:grpSpPr>
          <a:xfrm>
            <a:off x="7134986" y="5124412"/>
            <a:ext cx="508972" cy="509152"/>
            <a:chOff x="-48633175" y="2711375"/>
            <a:chExt cx="299325" cy="299325"/>
          </a:xfrm>
        </p:grpSpPr>
        <p:sp>
          <p:nvSpPr>
            <p:cNvPr id="6316" name="Google Shape;6316;p86"/>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17" name="Google Shape;6317;p86"/>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318" name="Google Shape;6318;p86"/>
          <p:cNvGrpSpPr/>
          <p:nvPr/>
        </p:nvGrpSpPr>
        <p:grpSpPr>
          <a:xfrm>
            <a:off x="6498661" y="5810535"/>
            <a:ext cx="514286" cy="510130"/>
            <a:chOff x="-47529700" y="2342000"/>
            <a:chExt cx="302450" cy="299900"/>
          </a:xfrm>
        </p:grpSpPr>
        <p:sp>
          <p:nvSpPr>
            <p:cNvPr id="6319" name="Google Shape;6319;p86"/>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20" name="Google Shape;6320;p86"/>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321" name="Google Shape;6321;p86"/>
          <p:cNvGrpSpPr/>
          <p:nvPr/>
        </p:nvGrpSpPr>
        <p:grpSpPr>
          <a:xfrm>
            <a:off x="6561130" y="6493977"/>
            <a:ext cx="389774" cy="507961"/>
            <a:chOff x="-45998575" y="2702625"/>
            <a:chExt cx="229225" cy="298625"/>
          </a:xfrm>
        </p:grpSpPr>
        <p:sp>
          <p:nvSpPr>
            <p:cNvPr id="6322" name="Google Shape;6322;p86"/>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23" name="Google Shape;6323;p86"/>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24" name="Google Shape;6324;p86"/>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25" name="Google Shape;6325;p86"/>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26" name="Google Shape;6326;p86"/>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27" name="Google Shape;6327;p86"/>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28" name="Google Shape;6328;p86"/>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329" name="Google Shape;6329;p86"/>
          <p:cNvGrpSpPr/>
          <p:nvPr/>
        </p:nvGrpSpPr>
        <p:grpSpPr>
          <a:xfrm>
            <a:off x="6500892" y="4433015"/>
            <a:ext cx="508972" cy="510470"/>
            <a:chOff x="-50523475" y="2316000"/>
            <a:chExt cx="299325" cy="300100"/>
          </a:xfrm>
        </p:grpSpPr>
        <p:sp>
          <p:nvSpPr>
            <p:cNvPr id="6330" name="Google Shape;6330;p86"/>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31" name="Google Shape;6331;p86"/>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6332" name="Google Shape;6332;p86"/>
          <p:cNvSpPr/>
          <p:nvPr/>
        </p:nvSpPr>
        <p:spPr>
          <a:xfrm>
            <a:off x="6505430" y="5123913"/>
            <a:ext cx="514286" cy="510002"/>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33" name="Google Shape;6333;p86"/>
          <p:cNvSpPr/>
          <p:nvPr/>
        </p:nvSpPr>
        <p:spPr>
          <a:xfrm>
            <a:off x="5261518" y="5810961"/>
            <a:ext cx="448693" cy="509152"/>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6334" name="Google Shape;6334;p86"/>
          <p:cNvGrpSpPr/>
          <p:nvPr/>
        </p:nvGrpSpPr>
        <p:grpSpPr>
          <a:xfrm>
            <a:off x="5223382" y="6492042"/>
            <a:ext cx="511650" cy="511831"/>
            <a:chOff x="-46772025" y="2701925"/>
            <a:chExt cx="300900" cy="300900"/>
          </a:xfrm>
        </p:grpSpPr>
        <p:sp>
          <p:nvSpPr>
            <p:cNvPr id="6335" name="Google Shape;6335;p86"/>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36" name="Google Shape;6336;p86"/>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6337" name="Google Shape;6337;p86"/>
          <p:cNvSpPr/>
          <p:nvPr/>
        </p:nvSpPr>
        <p:spPr>
          <a:xfrm>
            <a:off x="5230723" y="7174509"/>
            <a:ext cx="510290" cy="510470"/>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6338" name="Google Shape;6338;p86"/>
          <p:cNvGrpSpPr/>
          <p:nvPr/>
        </p:nvGrpSpPr>
        <p:grpSpPr>
          <a:xfrm>
            <a:off x="5221852" y="4432984"/>
            <a:ext cx="514286" cy="510513"/>
            <a:chOff x="-48266125" y="1973375"/>
            <a:chExt cx="302450" cy="300125"/>
          </a:xfrm>
        </p:grpSpPr>
        <p:sp>
          <p:nvSpPr>
            <p:cNvPr id="6339" name="Google Shape;6339;p86"/>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40" name="Google Shape;6340;p86"/>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41" name="Google Shape;6341;p86"/>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42" name="Google Shape;6342;p86"/>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43" name="Google Shape;6343;p86"/>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44" name="Google Shape;6344;p86"/>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6345" name="Google Shape;6345;p86"/>
          <p:cNvSpPr/>
          <p:nvPr/>
        </p:nvSpPr>
        <p:spPr>
          <a:xfrm>
            <a:off x="5220011" y="5122999"/>
            <a:ext cx="531715" cy="511831"/>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6346" name="Google Shape;6346;p86"/>
          <p:cNvGrpSpPr/>
          <p:nvPr/>
        </p:nvGrpSpPr>
        <p:grpSpPr>
          <a:xfrm>
            <a:off x="1377819" y="11123032"/>
            <a:ext cx="489637" cy="486222"/>
            <a:chOff x="-13966675" y="1639700"/>
            <a:chExt cx="354450" cy="351825"/>
          </a:xfrm>
        </p:grpSpPr>
        <p:sp>
          <p:nvSpPr>
            <p:cNvPr id="6347" name="Google Shape;6347;p86"/>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48" name="Google Shape;6348;p86"/>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49" name="Google Shape;6349;p86"/>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50" name="Google Shape;6350;p86"/>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51" name="Google Shape;6351;p86"/>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352" name="Google Shape;6352;p86"/>
          <p:cNvGrpSpPr/>
          <p:nvPr/>
        </p:nvGrpSpPr>
        <p:grpSpPr>
          <a:xfrm>
            <a:off x="1377331" y="11735236"/>
            <a:ext cx="489637" cy="489850"/>
            <a:chOff x="-12199250" y="2096250"/>
            <a:chExt cx="354450" cy="354450"/>
          </a:xfrm>
        </p:grpSpPr>
        <p:sp>
          <p:nvSpPr>
            <p:cNvPr id="6353" name="Google Shape;6353;p86"/>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54" name="Google Shape;6354;p86"/>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6355" name="Google Shape;6355;p86"/>
          <p:cNvSpPr/>
          <p:nvPr/>
        </p:nvSpPr>
        <p:spPr>
          <a:xfrm>
            <a:off x="1374500" y="12351320"/>
            <a:ext cx="488567" cy="489055"/>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56" name="Google Shape;6356;p86"/>
          <p:cNvSpPr/>
          <p:nvPr/>
        </p:nvSpPr>
        <p:spPr>
          <a:xfrm>
            <a:off x="4582225" y="11166816"/>
            <a:ext cx="488567" cy="399502"/>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6357" name="Google Shape;6357;p86"/>
          <p:cNvGrpSpPr/>
          <p:nvPr/>
        </p:nvGrpSpPr>
        <p:grpSpPr>
          <a:xfrm>
            <a:off x="4586512" y="11736220"/>
            <a:ext cx="487462" cy="487673"/>
            <a:chOff x="-13528775" y="2507400"/>
            <a:chExt cx="352875" cy="352875"/>
          </a:xfrm>
        </p:grpSpPr>
        <p:sp>
          <p:nvSpPr>
            <p:cNvPr id="6358" name="Google Shape;6358;p86"/>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59" name="Google Shape;6359;p86"/>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60" name="Google Shape;6360;p86"/>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6361" name="Google Shape;6361;p86"/>
          <p:cNvSpPr/>
          <p:nvPr/>
        </p:nvSpPr>
        <p:spPr>
          <a:xfrm>
            <a:off x="4611085" y="12351475"/>
            <a:ext cx="430859" cy="488744"/>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62" name="Google Shape;6362;p86"/>
          <p:cNvSpPr/>
          <p:nvPr/>
        </p:nvSpPr>
        <p:spPr>
          <a:xfrm>
            <a:off x="4581673" y="13010723"/>
            <a:ext cx="489672" cy="401678"/>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6363" name="Google Shape;6363;p86"/>
          <p:cNvGrpSpPr/>
          <p:nvPr/>
        </p:nvGrpSpPr>
        <p:grpSpPr>
          <a:xfrm>
            <a:off x="7788334" y="11121540"/>
            <a:ext cx="491813" cy="488986"/>
            <a:chOff x="-13095575" y="2073400"/>
            <a:chExt cx="356025" cy="353825"/>
          </a:xfrm>
        </p:grpSpPr>
        <p:sp>
          <p:nvSpPr>
            <p:cNvPr id="6364" name="Google Shape;6364;p86"/>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65" name="Google Shape;6365;p86"/>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66" name="Google Shape;6366;p86"/>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67" name="Google Shape;6367;p86"/>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68" name="Google Shape;6368;p86"/>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69" name="Google Shape;6369;p86"/>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70" name="Google Shape;6370;p86"/>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71" name="Google Shape;6371;p86"/>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6372" name="Google Shape;6372;p86"/>
          <p:cNvSpPr/>
          <p:nvPr/>
        </p:nvSpPr>
        <p:spPr>
          <a:xfrm>
            <a:off x="7784720" y="11766783"/>
            <a:ext cx="491813" cy="427833"/>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6373" name="Google Shape;6373;p86"/>
          <p:cNvGrpSpPr/>
          <p:nvPr/>
        </p:nvGrpSpPr>
        <p:grpSpPr>
          <a:xfrm>
            <a:off x="7788456" y="12350936"/>
            <a:ext cx="489637" cy="488779"/>
            <a:chOff x="-9594575" y="2056875"/>
            <a:chExt cx="354450" cy="353675"/>
          </a:xfrm>
        </p:grpSpPr>
        <p:sp>
          <p:nvSpPr>
            <p:cNvPr id="6374" name="Google Shape;6374;p86"/>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75" name="Google Shape;6375;p86"/>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76" name="Google Shape;6376;p86"/>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377" name="Google Shape;6377;p86"/>
          <p:cNvGrpSpPr/>
          <p:nvPr/>
        </p:nvGrpSpPr>
        <p:grpSpPr>
          <a:xfrm>
            <a:off x="2018345" y="11121753"/>
            <a:ext cx="488532" cy="488779"/>
            <a:chOff x="-13529550" y="1639425"/>
            <a:chExt cx="353650" cy="353675"/>
          </a:xfrm>
        </p:grpSpPr>
        <p:sp>
          <p:nvSpPr>
            <p:cNvPr id="6378" name="Google Shape;6378;p86"/>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79" name="Google Shape;6379;p86"/>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80" name="Google Shape;6380;p86"/>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81" name="Google Shape;6381;p86"/>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82" name="Google Shape;6382;p86"/>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83" name="Google Shape;6383;p86"/>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84" name="Google Shape;6384;p86"/>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85" name="Google Shape;6385;p86"/>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6386" name="Google Shape;6386;p86"/>
          <p:cNvSpPr/>
          <p:nvPr/>
        </p:nvSpPr>
        <p:spPr>
          <a:xfrm>
            <a:off x="2014058" y="11736978"/>
            <a:ext cx="489637" cy="487431"/>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6387" name="Google Shape;6387;p86"/>
          <p:cNvGrpSpPr/>
          <p:nvPr/>
        </p:nvGrpSpPr>
        <p:grpSpPr>
          <a:xfrm>
            <a:off x="2017914" y="12351599"/>
            <a:ext cx="487462" cy="487673"/>
            <a:chOff x="-10027775" y="1622900"/>
            <a:chExt cx="352875" cy="352875"/>
          </a:xfrm>
        </p:grpSpPr>
        <p:sp>
          <p:nvSpPr>
            <p:cNvPr id="6388" name="Google Shape;6388;p86"/>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89" name="Google Shape;6389;p86"/>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90" name="Google Shape;6390;p86"/>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91" name="Google Shape;6391;p86"/>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92" name="Google Shape;6392;p86"/>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93" name="Google Shape;6393;p86"/>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394" name="Google Shape;6394;p86"/>
          <p:cNvGrpSpPr/>
          <p:nvPr/>
        </p:nvGrpSpPr>
        <p:grpSpPr>
          <a:xfrm>
            <a:off x="8423890" y="11151840"/>
            <a:ext cx="488567" cy="428385"/>
            <a:chOff x="-12660025" y="2096250"/>
            <a:chExt cx="353675" cy="309975"/>
          </a:xfrm>
        </p:grpSpPr>
        <p:sp>
          <p:nvSpPr>
            <p:cNvPr id="6395" name="Google Shape;6395;p86"/>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96" name="Google Shape;6396;p86"/>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97" name="Google Shape;6397;p86"/>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98" name="Google Shape;6398;p86"/>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399" name="Google Shape;6399;p86"/>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400" name="Google Shape;6400;p86"/>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401" name="Google Shape;6401;p86"/>
          <p:cNvGrpSpPr/>
          <p:nvPr/>
        </p:nvGrpSpPr>
        <p:grpSpPr>
          <a:xfrm>
            <a:off x="8423404" y="11751451"/>
            <a:ext cx="488567" cy="457200"/>
            <a:chOff x="-10898100" y="2542050"/>
            <a:chExt cx="353675" cy="330825"/>
          </a:xfrm>
        </p:grpSpPr>
        <p:sp>
          <p:nvSpPr>
            <p:cNvPr id="6402" name="Google Shape;6402;p86"/>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403" name="Google Shape;6403;p86"/>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404" name="Google Shape;6404;p86"/>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405" name="Google Shape;6405;p86"/>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406" name="Google Shape;6406;p86"/>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407" name="Google Shape;6407;p86"/>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408" name="Google Shape;6408;p86"/>
          <p:cNvGrpSpPr/>
          <p:nvPr/>
        </p:nvGrpSpPr>
        <p:grpSpPr>
          <a:xfrm>
            <a:off x="8478422" y="12353113"/>
            <a:ext cx="377571" cy="484426"/>
            <a:chOff x="-9119650" y="2056875"/>
            <a:chExt cx="273325" cy="350525"/>
          </a:xfrm>
        </p:grpSpPr>
        <p:sp>
          <p:nvSpPr>
            <p:cNvPr id="6409" name="Google Shape;6409;p86"/>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410" name="Google Shape;6410;p86"/>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6411" name="Google Shape;6411;p86"/>
          <p:cNvSpPr/>
          <p:nvPr/>
        </p:nvSpPr>
        <p:spPr>
          <a:xfrm>
            <a:off x="2678025" y="11122723"/>
            <a:ext cx="429823" cy="487673"/>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412" name="Google Shape;6412;p86"/>
          <p:cNvSpPr/>
          <p:nvPr/>
        </p:nvSpPr>
        <p:spPr>
          <a:xfrm>
            <a:off x="2645935" y="11737945"/>
            <a:ext cx="493989" cy="485497"/>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6413" name="Google Shape;6413;p86"/>
          <p:cNvGrpSpPr/>
          <p:nvPr/>
        </p:nvGrpSpPr>
        <p:grpSpPr>
          <a:xfrm>
            <a:off x="2681219" y="12349422"/>
            <a:ext cx="428717" cy="492027"/>
            <a:chOff x="-9570950" y="1622100"/>
            <a:chExt cx="310350" cy="356025"/>
          </a:xfrm>
        </p:grpSpPr>
        <p:sp>
          <p:nvSpPr>
            <p:cNvPr id="6414" name="Google Shape;6414;p86"/>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415" name="Google Shape;6415;p86"/>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416" name="Google Shape;6416;p86"/>
          <p:cNvGrpSpPr/>
          <p:nvPr/>
        </p:nvGrpSpPr>
        <p:grpSpPr>
          <a:xfrm>
            <a:off x="5881405" y="11121747"/>
            <a:ext cx="487462" cy="488779"/>
            <a:chOff x="-10896525" y="1663050"/>
            <a:chExt cx="352875" cy="353675"/>
          </a:xfrm>
        </p:grpSpPr>
        <p:sp>
          <p:nvSpPr>
            <p:cNvPr id="6417" name="Google Shape;6417;p86"/>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418" name="Google Shape;6418;p86"/>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419" name="Google Shape;6419;p86"/>
          <p:cNvGrpSpPr/>
          <p:nvPr/>
        </p:nvGrpSpPr>
        <p:grpSpPr>
          <a:xfrm>
            <a:off x="5879163" y="11735408"/>
            <a:ext cx="492918" cy="489297"/>
            <a:chOff x="-12663175" y="2506800"/>
            <a:chExt cx="356825" cy="354050"/>
          </a:xfrm>
        </p:grpSpPr>
        <p:sp>
          <p:nvSpPr>
            <p:cNvPr id="6420" name="Google Shape;6420;p86"/>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421" name="Google Shape;6421;p86"/>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422" name="Google Shape;6422;p86"/>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423" name="Google Shape;6423;p86"/>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424" name="Google Shape;6424;p86"/>
          <p:cNvGrpSpPr/>
          <p:nvPr/>
        </p:nvGrpSpPr>
        <p:grpSpPr>
          <a:xfrm>
            <a:off x="5894219" y="12350290"/>
            <a:ext cx="461353" cy="489850"/>
            <a:chOff x="-10019125" y="2490075"/>
            <a:chExt cx="333975" cy="354450"/>
          </a:xfrm>
        </p:grpSpPr>
        <p:sp>
          <p:nvSpPr>
            <p:cNvPr id="6425" name="Google Shape;6425;p86"/>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426" name="Google Shape;6426;p86"/>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427" name="Google Shape;6427;p86"/>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428" name="Google Shape;6428;p86"/>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6429" name="Google Shape;6429;p86"/>
          <p:cNvSpPr/>
          <p:nvPr/>
        </p:nvSpPr>
        <p:spPr>
          <a:xfrm>
            <a:off x="5878933" y="12967182"/>
            <a:ext cx="486391" cy="488744"/>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6430" name="Google Shape;6430;p86"/>
          <p:cNvGrpSpPr/>
          <p:nvPr/>
        </p:nvGrpSpPr>
        <p:grpSpPr>
          <a:xfrm>
            <a:off x="3286320" y="11122306"/>
            <a:ext cx="489637" cy="487673"/>
            <a:chOff x="-12661600" y="1640225"/>
            <a:chExt cx="354450" cy="352875"/>
          </a:xfrm>
        </p:grpSpPr>
        <p:sp>
          <p:nvSpPr>
            <p:cNvPr id="6431" name="Google Shape;6431;p86"/>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432" name="Google Shape;6432;p86"/>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433" name="Google Shape;6433;p86"/>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6434" name="Google Shape;6434;p86"/>
          <p:cNvSpPr/>
          <p:nvPr/>
        </p:nvSpPr>
        <p:spPr>
          <a:xfrm>
            <a:off x="3339958" y="11736200"/>
            <a:ext cx="375395" cy="488986"/>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6435" name="Google Shape;6435;p86"/>
          <p:cNvGrpSpPr/>
          <p:nvPr/>
        </p:nvGrpSpPr>
        <p:grpSpPr>
          <a:xfrm>
            <a:off x="3286977" y="12352584"/>
            <a:ext cx="486391" cy="485704"/>
            <a:chOff x="-9157450" y="1622750"/>
            <a:chExt cx="352100" cy="351450"/>
          </a:xfrm>
        </p:grpSpPr>
        <p:sp>
          <p:nvSpPr>
            <p:cNvPr id="6436" name="Google Shape;6436;p86"/>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437" name="Google Shape;6437;p86"/>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438" name="Google Shape;6438;p86"/>
          <p:cNvGrpSpPr/>
          <p:nvPr/>
        </p:nvGrpSpPr>
        <p:grpSpPr>
          <a:xfrm>
            <a:off x="3935259" y="11122577"/>
            <a:ext cx="486356" cy="487120"/>
            <a:chOff x="-12199250" y="1662675"/>
            <a:chExt cx="352075" cy="352475"/>
          </a:xfrm>
        </p:grpSpPr>
        <p:sp>
          <p:nvSpPr>
            <p:cNvPr id="6439" name="Google Shape;6439;p86"/>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440" name="Google Shape;6440;p86"/>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441" name="Google Shape;6441;p86"/>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6442" name="Google Shape;6442;p86"/>
          <p:cNvSpPr/>
          <p:nvPr/>
        </p:nvSpPr>
        <p:spPr>
          <a:xfrm>
            <a:off x="4017850" y="11737945"/>
            <a:ext cx="314476" cy="485497"/>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6443" name="Google Shape;6443;p86"/>
          <p:cNvGrpSpPr/>
          <p:nvPr/>
        </p:nvGrpSpPr>
        <p:grpSpPr>
          <a:xfrm>
            <a:off x="3909248" y="12351789"/>
            <a:ext cx="536432" cy="487293"/>
            <a:chOff x="-8692750" y="1622100"/>
            <a:chExt cx="388325" cy="352600"/>
          </a:xfrm>
        </p:grpSpPr>
        <p:sp>
          <p:nvSpPr>
            <p:cNvPr id="6444" name="Google Shape;6444;p86"/>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445" name="Google Shape;6445;p86"/>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446" name="Google Shape;6446;p86"/>
          <p:cNvGrpSpPr/>
          <p:nvPr/>
        </p:nvGrpSpPr>
        <p:grpSpPr>
          <a:xfrm>
            <a:off x="3925567" y="12965560"/>
            <a:ext cx="503797" cy="490955"/>
            <a:chOff x="-8684100" y="2032450"/>
            <a:chExt cx="364700" cy="355250"/>
          </a:xfrm>
        </p:grpSpPr>
        <p:sp>
          <p:nvSpPr>
            <p:cNvPr id="6447" name="Google Shape;6447;p86"/>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448" name="Google Shape;6448;p86"/>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449" name="Google Shape;6449;p86"/>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450" name="Google Shape;6450;p86"/>
          <p:cNvGrpSpPr/>
          <p:nvPr/>
        </p:nvGrpSpPr>
        <p:grpSpPr>
          <a:xfrm>
            <a:off x="7153227" y="11122731"/>
            <a:ext cx="491813" cy="486602"/>
            <a:chOff x="-13531925" y="2075775"/>
            <a:chExt cx="356025" cy="352100"/>
          </a:xfrm>
        </p:grpSpPr>
        <p:sp>
          <p:nvSpPr>
            <p:cNvPr id="6451" name="Google Shape;6451;p86"/>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452" name="Google Shape;6452;p86"/>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453" name="Google Shape;6453;p86"/>
          <p:cNvGrpSpPr/>
          <p:nvPr/>
        </p:nvGrpSpPr>
        <p:grpSpPr>
          <a:xfrm>
            <a:off x="7178313" y="11735662"/>
            <a:ext cx="440667" cy="488779"/>
            <a:chOff x="-11747150" y="2530225"/>
            <a:chExt cx="319000" cy="353675"/>
          </a:xfrm>
        </p:grpSpPr>
        <p:sp>
          <p:nvSpPr>
            <p:cNvPr id="6454" name="Google Shape;6454;p86"/>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455" name="Google Shape;6455;p86"/>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6456" name="Google Shape;6456;p86"/>
          <p:cNvSpPr/>
          <p:nvPr/>
        </p:nvSpPr>
        <p:spPr>
          <a:xfrm>
            <a:off x="7161461" y="12351337"/>
            <a:ext cx="467880" cy="489021"/>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457" name="Google Shape;6457;p86"/>
          <p:cNvSpPr/>
          <p:nvPr/>
        </p:nvSpPr>
        <p:spPr>
          <a:xfrm>
            <a:off x="6515118" y="11122170"/>
            <a:ext cx="487462" cy="4887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6458" name="Google Shape;6458;p86"/>
          <p:cNvGrpSpPr/>
          <p:nvPr/>
        </p:nvGrpSpPr>
        <p:grpSpPr>
          <a:xfrm>
            <a:off x="6519038" y="11735662"/>
            <a:ext cx="486356" cy="488779"/>
            <a:chOff x="-12199250" y="2530225"/>
            <a:chExt cx="352075" cy="353675"/>
          </a:xfrm>
        </p:grpSpPr>
        <p:sp>
          <p:nvSpPr>
            <p:cNvPr id="6459" name="Google Shape;6459;p86"/>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460" name="Google Shape;6460;p86"/>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461" name="Google Shape;6461;p86"/>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462" name="Google Shape;6462;p86"/>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463" name="Google Shape;6463;p86"/>
          <p:cNvGrpSpPr/>
          <p:nvPr/>
        </p:nvGrpSpPr>
        <p:grpSpPr>
          <a:xfrm>
            <a:off x="6516918" y="12352560"/>
            <a:ext cx="489637" cy="485531"/>
            <a:chOff x="-10462550" y="2057650"/>
            <a:chExt cx="354450" cy="351325"/>
          </a:xfrm>
        </p:grpSpPr>
        <p:sp>
          <p:nvSpPr>
            <p:cNvPr id="6464" name="Google Shape;6464;p86"/>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465" name="Google Shape;6465;p86"/>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466" name="Google Shape;6466;p86"/>
          <p:cNvGrpSpPr/>
          <p:nvPr/>
        </p:nvGrpSpPr>
        <p:grpSpPr>
          <a:xfrm>
            <a:off x="5234412" y="11121143"/>
            <a:ext cx="490742" cy="489988"/>
            <a:chOff x="-11332875" y="1660700"/>
            <a:chExt cx="355250" cy="354550"/>
          </a:xfrm>
        </p:grpSpPr>
        <p:sp>
          <p:nvSpPr>
            <p:cNvPr id="6467" name="Google Shape;6467;p86"/>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468" name="Google Shape;6468;p86"/>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469" name="Google Shape;6469;p86"/>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470" name="Google Shape;6470;p86"/>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6471" name="Google Shape;6471;p86"/>
          <p:cNvSpPr/>
          <p:nvPr/>
        </p:nvSpPr>
        <p:spPr>
          <a:xfrm>
            <a:off x="5232372" y="11736857"/>
            <a:ext cx="488567" cy="487673"/>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472" name="Google Shape;6472;p86"/>
          <p:cNvSpPr/>
          <p:nvPr/>
        </p:nvSpPr>
        <p:spPr>
          <a:xfrm>
            <a:off x="5252510" y="12351458"/>
            <a:ext cx="448299" cy="4887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6473" name="Google Shape;6473;p86"/>
          <p:cNvGrpSpPr/>
          <p:nvPr/>
        </p:nvGrpSpPr>
        <p:grpSpPr>
          <a:xfrm>
            <a:off x="5230873" y="12967106"/>
            <a:ext cx="490809" cy="488847"/>
            <a:chOff x="6001575" y="3119050"/>
            <a:chExt cx="315025" cy="313625"/>
          </a:xfrm>
        </p:grpSpPr>
        <p:sp>
          <p:nvSpPr>
            <p:cNvPr id="6474" name="Google Shape;6474;p86"/>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475" name="Google Shape;6475;p86"/>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6476" name="Google Shape;6476;p86"/>
          <p:cNvSpPr txBox="1"/>
          <p:nvPr/>
        </p:nvSpPr>
        <p:spPr>
          <a:xfrm>
            <a:off x="713850" y="9144000"/>
            <a:ext cx="8859300" cy="1070100"/>
          </a:xfrm>
          <a:prstGeom prst="rect">
            <a:avLst/>
          </a:prstGeom>
          <a:noFill/>
          <a:ln>
            <a:noFill/>
          </a:ln>
        </p:spPr>
        <p:txBody>
          <a:bodyPr anchorCtr="0" anchor="ctr" bIns="136325" lIns="136325" spcFirstLastPara="1" rIns="136325" wrap="square" tIns="136325">
            <a:noAutofit/>
          </a:bodyPr>
          <a:lstStyle/>
          <a:p>
            <a:pPr indent="0" lvl="0" marL="0" rtl="0" algn="ctr">
              <a:spcBef>
                <a:spcPts val="0"/>
              </a:spcBef>
              <a:spcAft>
                <a:spcPts val="0"/>
              </a:spcAft>
              <a:buNone/>
            </a:pPr>
            <a:r>
              <a:rPr lang="en" sz="4700">
                <a:solidFill>
                  <a:srgbClr val="FFFFFF"/>
                </a:solidFill>
              </a:rPr>
              <a:t>Performing Arts Icons</a:t>
            </a:r>
            <a:endParaRPr sz="4700">
              <a:solidFill>
                <a:srgbClr val="FFFFFF"/>
              </a:solidFill>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345" name="Shape 345"/>
        <p:cNvGrpSpPr/>
        <p:nvPr/>
      </p:nvGrpSpPr>
      <p:grpSpPr>
        <a:xfrm>
          <a:off x="0" y="0"/>
          <a:ext cx="0" cy="0"/>
          <a:chOff x="0" y="0"/>
          <a:chExt cx="0" cy="0"/>
        </a:xfrm>
      </p:grpSpPr>
      <p:sp>
        <p:nvSpPr>
          <p:cNvPr id="346" name="Google Shape;346;p42"/>
          <p:cNvSpPr txBox="1"/>
          <p:nvPr>
            <p:ph idx="1" type="body"/>
          </p:nvPr>
        </p:nvSpPr>
        <p:spPr>
          <a:xfrm>
            <a:off x="717750" y="4124125"/>
            <a:ext cx="8851500" cy="3365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9300"/>
              <a:t>BILLIONS </a:t>
            </a:r>
            <a:r>
              <a:rPr lang="en" sz="8900"/>
              <a:t>OF STARS</a:t>
            </a:r>
            <a:endParaRPr sz="8900"/>
          </a:p>
        </p:txBody>
      </p:sp>
      <p:sp>
        <p:nvSpPr>
          <p:cNvPr id="347" name="Google Shape;347;p42"/>
          <p:cNvSpPr txBox="1"/>
          <p:nvPr/>
        </p:nvSpPr>
        <p:spPr>
          <a:xfrm>
            <a:off x="713225" y="17497985"/>
            <a:ext cx="8818200" cy="731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lt1"/>
                </a:solidFill>
                <a:latin typeface="Poppins Medium"/>
                <a:ea typeface="Poppins Medium"/>
                <a:cs typeface="Poppins Medium"/>
                <a:sym typeface="Poppins Medium"/>
              </a:rPr>
              <a:t>This template has been created by </a:t>
            </a:r>
            <a:r>
              <a:rPr b="1" lang="en" sz="2400">
                <a:solidFill>
                  <a:schemeClr val="lt1"/>
                </a:solidFill>
                <a:uFill>
                  <a:noFill/>
                </a:uFill>
                <a:latin typeface="Poppins"/>
                <a:ea typeface="Poppins"/>
                <a:cs typeface="Poppins"/>
                <a:sym typeface="Poppins"/>
                <a:hlinkClick r:id="rId4">
                  <a:extLst>
                    <a:ext uri="{A12FA001-AC4F-418D-AE19-62706E023703}">
                      <ahyp:hlinkClr val="tx"/>
                    </a:ext>
                  </a:extLst>
                </a:hlinkClick>
              </a:rPr>
              <a:t>Slidesgo</a:t>
            </a:r>
            <a:endParaRPr b="1" sz="2400">
              <a:solidFill>
                <a:schemeClr val="lt1"/>
              </a:solidFill>
              <a:latin typeface="Poppins"/>
              <a:ea typeface="Poppins"/>
              <a:cs typeface="Poppins"/>
              <a:sym typeface="Poppins"/>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80" name="Shape 6480"/>
        <p:cNvGrpSpPr/>
        <p:nvPr/>
      </p:nvGrpSpPr>
      <p:grpSpPr>
        <a:xfrm>
          <a:off x="0" y="0"/>
          <a:ext cx="0" cy="0"/>
          <a:chOff x="0" y="0"/>
          <a:chExt cx="0" cy="0"/>
        </a:xfrm>
      </p:grpSpPr>
      <p:sp>
        <p:nvSpPr>
          <p:cNvPr id="6481" name="Google Shape;6481;p87"/>
          <p:cNvSpPr txBox="1"/>
          <p:nvPr>
            <p:ph type="title"/>
          </p:nvPr>
        </p:nvSpPr>
        <p:spPr>
          <a:xfrm>
            <a:off x="713850" y="2493025"/>
            <a:ext cx="8859300" cy="1070100"/>
          </a:xfrm>
          <a:prstGeom prst="rect">
            <a:avLst/>
          </a:prstGeom>
        </p:spPr>
        <p:txBody>
          <a:bodyPr anchorCtr="0" anchor="ctr" bIns="136325" lIns="136325" spcFirstLastPara="1" rIns="136325" wrap="square" tIns="136325">
            <a:noAutofit/>
          </a:bodyPr>
          <a:lstStyle/>
          <a:p>
            <a:pPr indent="0" lvl="0" marL="0" rtl="0" algn="ctr">
              <a:spcBef>
                <a:spcPts val="0"/>
              </a:spcBef>
              <a:spcAft>
                <a:spcPts val="0"/>
              </a:spcAft>
              <a:buClr>
                <a:schemeClr val="dk1"/>
              </a:buClr>
              <a:buSzPts val="1600"/>
              <a:buFont typeface="Arial"/>
              <a:buNone/>
            </a:pPr>
            <a:r>
              <a:rPr lang="en">
                <a:solidFill>
                  <a:schemeClr val="lt1"/>
                </a:solidFill>
                <a:latin typeface="Arial"/>
                <a:ea typeface="Arial"/>
                <a:cs typeface="Arial"/>
                <a:sym typeface="Arial"/>
              </a:rPr>
              <a:t>Nature Icons</a:t>
            </a:r>
            <a:endParaRPr>
              <a:latin typeface="Arial"/>
              <a:ea typeface="Arial"/>
              <a:cs typeface="Arial"/>
              <a:sym typeface="Arial"/>
            </a:endParaRPr>
          </a:p>
        </p:txBody>
      </p:sp>
      <p:grpSp>
        <p:nvGrpSpPr>
          <p:cNvPr id="6482" name="Google Shape;6482;p87"/>
          <p:cNvGrpSpPr/>
          <p:nvPr/>
        </p:nvGrpSpPr>
        <p:grpSpPr>
          <a:xfrm>
            <a:off x="1550205" y="6443729"/>
            <a:ext cx="660752" cy="660927"/>
            <a:chOff x="-21298675" y="2414425"/>
            <a:chExt cx="306400" cy="306325"/>
          </a:xfrm>
        </p:grpSpPr>
        <p:sp>
          <p:nvSpPr>
            <p:cNvPr id="6483" name="Google Shape;6483;p87"/>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484" name="Google Shape;6484;p87"/>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485" name="Google Shape;6485;p87"/>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486" name="Google Shape;6486;p87"/>
          <p:cNvGrpSpPr/>
          <p:nvPr/>
        </p:nvGrpSpPr>
        <p:grpSpPr>
          <a:xfrm>
            <a:off x="1549342" y="7524326"/>
            <a:ext cx="662477" cy="618206"/>
            <a:chOff x="-21299475" y="2798025"/>
            <a:chExt cx="307200" cy="286525"/>
          </a:xfrm>
        </p:grpSpPr>
        <p:sp>
          <p:nvSpPr>
            <p:cNvPr id="6487" name="Google Shape;6487;p87"/>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488" name="Google Shape;6488;p87"/>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489" name="Google Shape;6489;p87"/>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490" name="Google Shape;6490;p87"/>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491" name="Google Shape;6491;p87"/>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492" name="Google Shape;6492;p87"/>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493" name="Google Shape;6493;p87"/>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494" name="Google Shape;6494;p87"/>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495" name="Google Shape;6495;p87"/>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496" name="Google Shape;6496;p87"/>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497" name="Google Shape;6497;p87"/>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498" name="Google Shape;6498;p87"/>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499" name="Google Shape;6499;p87"/>
          <p:cNvGrpSpPr/>
          <p:nvPr/>
        </p:nvGrpSpPr>
        <p:grpSpPr>
          <a:xfrm>
            <a:off x="1591990" y="8562013"/>
            <a:ext cx="577565" cy="659416"/>
            <a:chOff x="-16798200" y="2050575"/>
            <a:chExt cx="267825" cy="305625"/>
          </a:xfrm>
        </p:grpSpPr>
        <p:sp>
          <p:nvSpPr>
            <p:cNvPr id="6500" name="Google Shape;6500;p87"/>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01" name="Google Shape;6501;p87"/>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02" name="Google Shape;6502;p87"/>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6503" name="Google Shape;6503;p87"/>
          <p:cNvSpPr/>
          <p:nvPr/>
        </p:nvSpPr>
        <p:spPr>
          <a:xfrm>
            <a:off x="1630932" y="5381468"/>
            <a:ext cx="501117" cy="657744"/>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04" name="Google Shape;6504;p87"/>
          <p:cNvSpPr/>
          <p:nvPr/>
        </p:nvSpPr>
        <p:spPr>
          <a:xfrm>
            <a:off x="6197126" y="6444070"/>
            <a:ext cx="657355" cy="659417"/>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05" name="Google Shape;6505;p87"/>
          <p:cNvSpPr/>
          <p:nvPr/>
        </p:nvSpPr>
        <p:spPr>
          <a:xfrm>
            <a:off x="6186074" y="7504106"/>
            <a:ext cx="679459" cy="657690"/>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6506" name="Google Shape;6506;p87"/>
          <p:cNvGrpSpPr/>
          <p:nvPr/>
        </p:nvGrpSpPr>
        <p:grpSpPr>
          <a:xfrm>
            <a:off x="6237750" y="8562913"/>
            <a:ext cx="575839" cy="657744"/>
            <a:chOff x="-16422500" y="2425450"/>
            <a:chExt cx="267025" cy="304850"/>
          </a:xfrm>
        </p:grpSpPr>
        <p:sp>
          <p:nvSpPr>
            <p:cNvPr id="6507" name="Google Shape;6507;p87"/>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08" name="Google Shape;6508;p87"/>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09" name="Google Shape;6509;p87"/>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510" name="Google Shape;6510;p87"/>
          <p:cNvGrpSpPr/>
          <p:nvPr/>
        </p:nvGrpSpPr>
        <p:grpSpPr>
          <a:xfrm>
            <a:off x="6270353" y="9656800"/>
            <a:ext cx="510983" cy="581959"/>
            <a:chOff x="4995050" y="3245650"/>
            <a:chExt cx="236950" cy="269725"/>
          </a:xfrm>
        </p:grpSpPr>
        <p:sp>
          <p:nvSpPr>
            <p:cNvPr id="6511" name="Google Shape;6511;p87"/>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12" name="Google Shape;6512;p87"/>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13" name="Google Shape;6513;p87"/>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6514" name="Google Shape;6514;p87"/>
            <p:cNvGrpSpPr/>
            <p:nvPr/>
          </p:nvGrpSpPr>
          <p:grpSpPr>
            <a:xfrm>
              <a:off x="4995050" y="3245650"/>
              <a:ext cx="236950" cy="269725"/>
              <a:chOff x="4995050" y="3245650"/>
              <a:chExt cx="236950" cy="269725"/>
            </a:xfrm>
          </p:grpSpPr>
          <p:sp>
            <p:nvSpPr>
              <p:cNvPr id="6515" name="Google Shape;6515;p87"/>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16" name="Google Shape;6516;p87"/>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sz="2000"/>
              </a:p>
            </p:txBody>
          </p:sp>
        </p:grpSp>
      </p:grpSp>
      <p:sp>
        <p:nvSpPr>
          <p:cNvPr id="6517" name="Google Shape;6517;p87"/>
          <p:cNvSpPr/>
          <p:nvPr/>
        </p:nvSpPr>
        <p:spPr>
          <a:xfrm>
            <a:off x="6197962" y="5383382"/>
            <a:ext cx="655684" cy="653915"/>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18" name="Google Shape;6518;p87"/>
          <p:cNvSpPr/>
          <p:nvPr/>
        </p:nvSpPr>
        <p:spPr>
          <a:xfrm>
            <a:off x="4390077" y="11797817"/>
            <a:ext cx="657355" cy="659363"/>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6519" name="Google Shape;6519;p87"/>
          <p:cNvGrpSpPr/>
          <p:nvPr/>
        </p:nvGrpSpPr>
        <p:grpSpPr>
          <a:xfrm>
            <a:off x="6251346" y="10781493"/>
            <a:ext cx="655684" cy="616966"/>
            <a:chOff x="-17565350" y="2809825"/>
            <a:chExt cx="304050" cy="285950"/>
          </a:xfrm>
        </p:grpSpPr>
        <p:sp>
          <p:nvSpPr>
            <p:cNvPr id="6520" name="Google Shape;6520;p87"/>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21" name="Google Shape;6521;p87"/>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22" name="Google Shape;6522;p87"/>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23" name="Google Shape;6523;p87"/>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24" name="Google Shape;6524;p87"/>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6525" name="Google Shape;6525;p87"/>
          <p:cNvSpPr/>
          <p:nvPr/>
        </p:nvSpPr>
        <p:spPr>
          <a:xfrm>
            <a:off x="3527863" y="10759993"/>
            <a:ext cx="543600" cy="658985"/>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6526" name="Google Shape;6526;p87"/>
          <p:cNvGrpSpPr/>
          <p:nvPr/>
        </p:nvGrpSpPr>
        <p:grpSpPr>
          <a:xfrm>
            <a:off x="3373365" y="9663029"/>
            <a:ext cx="574168" cy="656018"/>
            <a:chOff x="-17545650" y="2051350"/>
            <a:chExt cx="266250" cy="304050"/>
          </a:xfrm>
        </p:grpSpPr>
        <p:sp>
          <p:nvSpPr>
            <p:cNvPr id="6527" name="Google Shape;6527;p87"/>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28" name="Google Shape;6528;p87"/>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29" name="Google Shape;6529;p87"/>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30" name="Google Shape;6530;p87"/>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6531" name="Google Shape;6531;p87"/>
          <p:cNvSpPr/>
          <p:nvPr/>
        </p:nvSpPr>
        <p:spPr>
          <a:xfrm>
            <a:off x="2476587" y="6445122"/>
            <a:ext cx="654013" cy="657313"/>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6532" name="Google Shape;6532;p87"/>
          <p:cNvGrpSpPr/>
          <p:nvPr/>
        </p:nvGrpSpPr>
        <p:grpSpPr>
          <a:xfrm>
            <a:off x="2514694" y="7504584"/>
            <a:ext cx="577457" cy="657690"/>
            <a:chOff x="-20904875" y="2788575"/>
            <a:chExt cx="267775" cy="304825"/>
          </a:xfrm>
        </p:grpSpPr>
        <p:sp>
          <p:nvSpPr>
            <p:cNvPr id="6533" name="Google Shape;6533;p87"/>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34" name="Google Shape;6534;p87"/>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6535" name="Google Shape;6535;p87"/>
          <p:cNvSpPr/>
          <p:nvPr/>
        </p:nvSpPr>
        <p:spPr>
          <a:xfrm>
            <a:off x="2476587" y="8561662"/>
            <a:ext cx="654013" cy="659416"/>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36" name="Google Shape;6536;p87"/>
          <p:cNvSpPr/>
          <p:nvPr/>
        </p:nvSpPr>
        <p:spPr>
          <a:xfrm>
            <a:off x="2476587" y="5381468"/>
            <a:ext cx="654013" cy="657744"/>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6537" name="Google Shape;6537;p87"/>
          <p:cNvGrpSpPr/>
          <p:nvPr/>
        </p:nvGrpSpPr>
        <p:grpSpPr>
          <a:xfrm>
            <a:off x="5310161" y="11819458"/>
            <a:ext cx="657355" cy="616912"/>
            <a:chOff x="-17190425" y="2435725"/>
            <a:chExt cx="304825" cy="285925"/>
          </a:xfrm>
        </p:grpSpPr>
        <p:sp>
          <p:nvSpPr>
            <p:cNvPr id="6538" name="Google Shape;6538;p87"/>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39" name="Google Shape;6539;p87"/>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40" name="Google Shape;6540;p87"/>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6541" name="Google Shape;6541;p87"/>
          <p:cNvSpPr/>
          <p:nvPr/>
        </p:nvSpPr>
        <p:spPr>
          <a:xfrm>
            <a:off x="7174274" y="10764022"/>
            <a:ext cx="650562" cy="650948"/>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6542" name="Google Shape;6542;p87"/>
          <p:cNvGrpSpPr/>
          <p:nvPr/>
        </p:nvGrpSpPr>
        <p:grpSpPr>
          <a:xfrm>
            <a:off x="4389384" y="10760254"/>
            <a:ext cx="660752" cy="659416"/>
            <a:chOff x="-15717575" y="2786200"/>
            <a:chExt cx="306400" cy="305625"/>
          </a:xfrm>
        </p:grpSpPr>
        <p:sp>
          <p:nvSpPr>
            <p:cNvPr id="6543" name="Google Shape;6543;p87"/>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44" name="Google Shape;6544;p87"/>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45" name="Google Shape;6545;p87"/>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46" name="Google Shape;6546;p87"/>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47" name="Google Shape;6547;p87"/>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48" name="Google Shape;6548;p87"/>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49" name="Google Shape;6549;p87"/>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6550" name="Google Shape;6550;p87"/>
          <p:cNvSpPr/>
          <p:nvPr/>
        </p:nvSpPr>
        <p:spPr>
          <a:xfrm>
            <a:off x="4292896" y="9661842"/>
            <a:ext cx="575839" cy="657690"/>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51" name="Google Shape;6551;p87"/>
          <p:cNvSpPr/>
          <p:nvPr/>
        </p:nvSpPr>
        <p:spPr>
          <a:xfrm>
            <a:off x="3395140" y="6524408"/>
            <a:ext cx="657355" cy="498729"/>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6552" name="Google Shape;6552;p87"/>
          <p:cNvGrpSpPr/>
          <p:nvPr/>
        </p:nvGrpSpPr>
        <p:grpSpPr>
          <a:xfrm>
            <a:off x="3390740" y="7505420"/>
            <a:ext cx="665819" cy="656018"/>
            <a:chOff x="-20550425" y="2789350"/>
            <a:chExt cx="308750" cy="304050"/>
          </a:xfrm>
        </p:grpSpPr>
        <p:sp>
          <p:nvSpPr>
            <p:cNvPr id="6553" name="Google Shape;6553;p87"/>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54" name="Google Shape;6554;p87"/>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555" name="Google Shape;6555;p87"/>
          <p:cNvGrpSpPr/>
          <p:nvPr/>
        </p:nvGrpSpPr>
        <p:grpSpPr>
          <a:xfrm>
            <a:off x="3395845" y="8584937"/>
            <a:ext cx="655684" cy="613567"/>
            <a:chOff x="-16066500" y="2060800"/>
            <a:chExt cx="304050" cy="284375"/>
          </a:xfrm>
        </p:grpSpPr>
        <p:sp>
          <p:nvSpPr>
            <p:cNvPr id="6556" name="Google Shape;6556;p87"/>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57" name="Google Shape;6557;p87"/>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58" name="Google Shape;6558;p87"/>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59" name="Google Shape;6559;p87"/>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60" name="Google Shape;6560;p87"/>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6561" name="Google Shape;6561;p87"/>
          <p:cNvSpPr/>
          <p:nvPr/>
        </p:nvSpPr>
        <p:spPr>
          <a:xfrm>
            <a:off x="3392606" y="5380200"/>
            <a:ext cx="662423" cy="660280"/>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6562" name="Google Shape;6562;p87"/>
          <p:cNvGrpSpPr/>
          <p:nvPr/>
        </p:nvGrpSpPr>
        <p:grpSpPr>
          <a:xfrm>
            <a:off x="8080298" y="6447049"/>
            <a:ext cx="659080" cy="654292"/>
            <a:chOff x="-18668025" y="2435725"/>
            <a:chExt cx="305625" cy="303250"/>
          </a:xfrm>
        </p:grpSpPr>
        <p:sp>
          <p:nvSpPr>
            <p:cNvPr id="6563" name="Google Shape;6563;p87"/>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64" name="Google Shape;6564;p87"/>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565" name="Google Shape;6565;p87"/>
          <p:cNvGrpSpPr/>
          <p:nvPr/>
        </p:nvGrpSpPr>
        <p:grpSpPr>
          <a:xfrm>
            <a:off x="8079462" y="7504587"/>
            <a:ext cx="660752" cy="657690"/>
            <a:chOff x="-18668800" y="2807475"/>
            <a:chExt cx="306400" cy="304825"/>
          </a:xfrm>
        </p:grpSpPr>
        <p:sp>
          <p:nvSpPr>
            <p:cNvPr id="6566" name="Google Shape;6566;p87"/>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67" name="Google Shape;6567;p87"/>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68" name="Google Shape;6568;p87"/>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69" name="Google Shape;6569;p87"/>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70" name="Google Shape;6570;p87"/>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71" name="Google Shape;6571;p87"/>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72" name="Google Shape;6572;p87"/>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73" name="Google Shape;6573;p87"/>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74" name="Google Shape;6574;p87"/>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575" name="Google Shape;6575;p87"/>
          <p:cNvGrpSpPr/>
          <p:nvPr/>
        </p:nvGrpSpPr>
        <p:grpSpPr>
          <a:xfrm>
            <a:off x="8079589" y="8562103"/>
            <a:ext cx="660752" cy="659363"/>
            <a:chOff x="-15719925" y="2416825"/>
            <a:chExt cx="306400" cy="305600"/>
          </a:xfrm>
        </p:grpSpPr>
        <p:sp>
          <p:nvSpPr>
            <p:cNvPr id="6576" name="Google Shape;6576;p87"/>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77" name="Google Shape;6577;p87"/>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78" name="Google Shape;6578;p87"/>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579" name="Google Shape;6579;p87"/>
          <p:cNvGrpSpPr/>
          <p:nvPr/>
        </p:nvGrpSpPr>
        <p:grpSpPr>
          <a:xfrm>
            <a:off x="8081134" y="5381632"/>
            <a:ext cx="657409" cy="658122"/>
            <a:chOff x="-18666450" y="2059825"/>
            <a:chExt cx="304850" cy="305025"/>
          </a:xfrm>
        </p:grpSpPr>
        <p:sp>
          <p:nvSpPr>
            <p:cNvPr id="6580" name="Google Shape;6580;p87"/>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81" name="Google Shape;6581;p87"/>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6582" name="Google Shape;6582;p87"/>
          <p:cNvSpPr/>
          <p:nvPr/>
        </p:nvSpPr>
        <p:spPr>
          <a:xfrm>
            <a:off x="4317070" y="6446201"/>
            <a:ext cx="655684" cy="655155"/>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6583" name="Google Shape;6583;p87"/>
          <p:cNvGrpSpPr/>
          <p:nvPr/>
        </p:nvGrpSpPr>
        <p:grpSpPr>
          <a:xfrm>
            <a:off x="4316906" y="7503721"/>
            <a:ext cx="655684" cy="659416"/>
            <a:chOff x="-20173175" y="2787775"/>
            <a:chExt cx="304050" cy="305625"/>
          </a:xfrm>
        </p:grpSpPr>
        <p:sp>
          <p:nvSpPr>
            <p:cNvPr id="6584" name="Google Shape;6584;p87"/>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85" name="Google Shape;6585;p87"/>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86" name="Google Shape;6586;p87"/>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87" name="Google Shape;6587;p87"/>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88" name="Google Shape;6588;p87"/>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89" name="Google Shape;6589;p87"/>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90" name="Google Shape;6590;p87"/>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6591" name="Google Shape;6591;p87"/>
          <p:cNvSpPr/>
          <p:nvPr/>
        </p:nvSpPr>
        <p:spPr>
          <a:xfrm>
            <a:off x="4395216" y="8564197"/>
            <a:ext cx="499391" cy="654346"/>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6592" name="Google Shape;6592;p87"/>
          <p:cNvGrpSpPr/>
          <p:nvPr/>
        </p:nvGrpSpPr>
        <p:grpSpPr>
          <a:xfrm>
            <a:off x="4315207" y="5381817"/>
            <a:ext cx="659080" cy="657744"/>
            <a:chOff x="-20173175" y="2038750"/>
            <a:chExt cx="305625" cy="304850"/>
          </a:xfrm>
        </p:grpSpPr>
        <p:sp>
          <p:nvSpPr>
            <p:cNvPr id="6593" name="Google Shape;6593;p87"/>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94" name="Google Shape;6594;p87"/>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595" name="Google Shape;6595;p87"/>
          <p:cNvGrpSpPr/>
          <p:nvPr/>
        </p:nvGrpSpPr>
        <p:grpSpPr>
          <a:xfrm>
            <a:off x="5248759" y="6448098"/>
            <a:ext cx="667598" cy="652189"/>
            <a:chOff x="-19802200" y="2416025"/>
            <a:chExt cx="309575" cy="302275"/>
          </a:xfrm>
        </p:grpSpPr>
        <p:sp>
          <p:nvSpPr>
            <p:cNvPr id="6596" name="Google Shape;6596;p87"/>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97" name="Google Shape;6597;p87"/>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98" name="Google Shape;6598;p87"/>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599" name="Google Shape;6599;p87"/>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00" name="Google Shape;6600;p87"/>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601" name="Google Shape;6601;p87"/>
          <p:cNvGrpSpPr/>
          <p:nvPr/>
        </p:nvGrpSpPr>
        <p:grpSpPr>
          <a:xfrm>
            <a:off x="5253018" y="7505420"/>
            <a:ext cx="659080" cy="656018"/>
            <a:chOff x="-19801400" y="2788575"/>
            <a:chExt cx="305625" cy="304050"/>
          </a:xfrm>
        </p:grpSpPr>
        <p:sp>
          <p:nvSpPr>
            <p:cNvPr id="6602" name="Google Shape;6602;p87"/>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03" name="Google Shape;6603;p87"/>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04" name="Google Shape;6604;p87"/>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05" name="Google Shape;6605;p87"/>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06" name="Google Shape;6606;p87"/>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07" name="Google Shape;6607;p87"/>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6608" name="Google Shape;6608;p87"/>
          <p:cNvSpPr/>
          <p:nvPr/>
        </p:nvSpPr>
        <p:spPr>
          <a:xfrm>
            <a:off x="5255740" y="8565060"/>
            <a:ext cx="653959" cy="652620"/>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09" name="Google Shape;6609;p87"/>
          <p:cNvSpPr/>
          <p:nvPr/>
        </p:nvSpPr>
        <p:spPr>
          <a:xfrm>
            <a:off x="5253179" y="5406332"/>
            <a:ext cx="659080" cy="608012"/>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6610" name="Google Shape;6610;p87"/>
          <p:cNvGrpSpPr/>
          <p:nvPr/>
        </p:nvGrpSpPr>
        <p:grpSpPr>
          <a:xfrm>
            <a:off x="8081193" y="10675418"/>
            <a:ext cx="657355" cy="656018"/>
            <a:chOff x="-17918975" y="2435725"/>
            <a:chExt cx="304825" cy="304050"/>
          </a:xfrm>
        </p:grpSpPr>
        <p:sp>
          <p:nvSpPr>
            <p:cNvPr id="6611" name="Google Shape;6611;p87"/>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12" name="Google Shape;6612;p87"/>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613" name="Google Shape;6613;p87"/>
          <p:cNvGrpSpPr/>
          <p:nvPr/>
        </p:nvGrpSpPr>
        <p:grpSpPr>
          <a:xfrm>
            <a:off x="5368634" y="10763667"/>
            <a:ext cx="577565" cy="652620"/>
            <a:chOff x="-17899300" y="2810625"/>
            <a:chExt cx="267825" cy="302475"/>
          </a:xfrm>
        </p:grpSpPr>
        <p:sp>
          <p:nvSpPr>
            <p:cNvPr id="6614" name="Google Shape;6614;p87"/>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15" name="Google Shape;6615;p87"/>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16" name="Google Shape;6616;p87"/>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617" name="Google Shape;6617;p87"/>
          <p:cNvGrpSpPr/>
          <p:nvPr/>
        </p:nvGrpSpPr>
        <p:grpSpPr>
          <a:xfrm>
            <a:off x="2549057" y="10761956"/>
            <a:ext cx="657409" cy="656018"/>
            <a:chOff x="-16442200" y="2801175"/>
            <a:chExt cx="304850" cy="304050"/>
          </a:xfrm>
        </p:grpSpPr>
        <p:sp>
          <p:nvSpPr>
            <p:cNvPr id="6618" name="Google Shape;6618;p87"/>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19" name="Google Shape;6619;p87"/>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20" name="Google Shape;6620;p87"/>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621" name="Google Shape;6621;p87"/>
          <p:cNvGrpSpPr/>
          <p:nvPr/>
        </p:nvGrpSpPr>
        <p:grpSpPr>
          <a:xfrm>
            <a:off x="2445664" y="9663031"/>
            <a:ext cx="586029" cy="656018"/>
            <a:chOff x="-17903225" y="2060800"/>
            <a:chExt cx="271750" cy="304050"/>
          </a:xfrm>
        </p:grpSpPr>
        <p:sp>
          <p:nvSpPr>
            <p:cNvPr id="6622" name="Google Shape;6622;p87"/>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23" name="Google Shape;6623;p87"/>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24" name="Google Shape;6624;p87"/>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625" name="Google Shape;6625;p87"/>
          <p:cNvGrpSpPr/>
          <p:nvPr/>
        </p:nvGrpSpPr>
        <p:grpSpPr>
          <a:xfrm>
            <a:off x="5239983" y="9652465"/>
            <a:ext cx="657355" cy="654346"/>
            <a:chOff x="-18294675" y="2434925"/>
            <a:chExt cx="304825" cy="303275"/>
          </a:xfrm>
        </p:grpSpPr>
        <p:sp>
          <p:nvSpPr>
            <p:cNvPr id="6626" name="Google Shape;6626;p87"/>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27" name="Google Shape;6627;p87"/>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28" name="Google Shape;6628;p87"/>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629" name="Google Shape;6629;p87"/>
          <p:cNvGrpSpPr/>
          <p:nvPr/>
        </p:nvGrpSpPr>
        <p:grpSpPr>
          <a:xfrm>
            <a:off x="8159296" y="9621273"/>
            <a:ext cx="501117" cy="654346"/>
            <a:chOff x="-18258450" y="2809825"/>
            <a:chExt cx="232375" cy="303275"/>
          </a:xfrm>
        </p:grpSpPr>
        <p:sp>
          <p:nvSpPr>
            <p:cNvPr id="6630" name="Google Shape;6630;p87"/>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31" name="Google Shape;6631;p87"/>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32" name="Google Shape;6632;p87"/>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6633" name="Google Shape;6633;p87"/>
          <p:cNvSpPr/>
          <p:nvPr/>
        </p:nvSpPr>
        <p:spPr>
          <a:xfrm>
            <a:off x="1551979" y="10762743"/>
            <a:ext cx="659026" cy="653483"/>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6634" name="Google Shape;6634;p87"/>
          <p:cNvGrpSpPr/>
          <p:nvPr/>
        </p:nvGrpSpPr>
        <p:grpSpPr>
          <a:xfrm>
            <a:off x="1546026" y="9656643"/>
            <a:ext cx="670973" cy="667888"/>
            <a:chOff x="4724650" y="2885700"/>
            <a:chExt cx="270750" cy="269375"/>
          </a:xfrm>
        </p:grpSpPr>
        <p:sp>
          <p:nvSpPr>
            <p:cNvPr id="6635" name="Google Shape;6635;p87"/>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36" name="Google Shape;6636;p87"/>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37" name="Google Shape;6637;p87"/>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38" name="Google Shape;6638;p87"/>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39" name="Google Shape;6639;p87"/>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40" name="Google Shape;6640;p87"/>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41" name="Google Shape;6641;p87"/>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642" name="Google Shape;6642;p87"/>
          <p:cNvGrpSpPr/>
          <p:nvPr/>
        </p:nvGrpSpPr>
        <p:grpSpPr>
          <a:xfrm>
            <a:off x="7217312" y="6447022"/>
            <a:ext cx="499445" cy="654346"/>
            <a:chOff x="-19006700" y="2434925"/>
            <a:chExt cx="231600" cy="303275"/>
          </a:xfrm>
        </p:grpSpPr>
        <p:sp>
          <p:nvSpPr>
            <p:cNvPr id="6643" name="Google Shape;6643;p87"/>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44" name="Google Shape;6644;p87"/>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45" name="Google Shape;6645;p87"/>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46" name="Google Shape;6646;p87"/>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6647" name="Google Shape;6647;p87"/>
          <p:cNvSpPr/>
          <p:nvPr/>
        </p:nvSpPr>
        <p:spPr>
          <a:xfrm>
            <a:off x="7139348" y="7504942"/>
            <a:ext cx="655684" cy="656018"/>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48" name="Google Shape;6648;p87"/>
          <p:cNvSpPr/>
          <p:nvPr/>
        </p:nvSpPr>
        <p:spPr>
          <a:xfrm>
            <a:off x="7137649" y="8561689"/>
            <a:ext cx="659080" cy="659363"/>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6649" name="Google Shape;6649;p87"/>
          <p:cNvGrpSpPr/>
          <p:nvPr/>
        </p:nvGrpSpPr>
        <p:grpSpPr>
          <a:xfrm>
            <a:off x="7137513" y="9620560"/>
            <a:ext cx="659080" cy="654292"/>
            <a:chOff x="-16817100" y="2801175"/>
            <a:chExt cx="305625" cy="303250"/>
          </a:xfrm>
        </p:grpSpPr>
        <p:sp>
          <p:nvSpPr>
            <p:cNvPr id="6650" name="Google Shape;6650;p87"/>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51" name="Google Shape;6651;p87"/>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52" name="Google Shape;6652;p87"/>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53" name="Google Shape;6653;p87"/>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54" name="Google Shape;6654;p87"/>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55" name="Google Shape;6655;p87"/>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56" name="Google Shape;6656;p87"/>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57" name="Google Shape;6657;p87"/>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658" name="Google Shape;6658;p87"/>
          <p:cNvGrpSpPr/>
          <p:nvPr/>
        </p:nvGrpSpPr>
        <p:grpSpPr>
          <a:xfrm>
            <a:off x="7197606" y="5385372"/>
            <a:ext cx="540244" cy="649222"/>
            <a:chOff x="4459350" y="2882125"/>
            <a:chExt cx="228375" cy="274350"/>
          </a:xfrm>
        </p:grpSpPr>
        <p:sp>
          <p:nvSpPr>
            <p:cNvPr id="6659" name="Google Shape;6659;p87"/>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60" name="Google Shape;6660;p87"/>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61" name="Google Shape;6661;p87"/>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62" name="Google Shape;6662;p87"/>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63" name="Google Shape;6663;p87"/>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6664" name="Google Shape;6664;p87"/>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668" name="Shape 6668"/>
        <p:cNvGrpSpPr/>
        <p:nvPr/>
      </p:nvGrpSpPr>
      <p:grpSpPr>
        <a:xfrm>
          <a:off x="0" y="0"/>
          <a:ext cx="0" cy="0"/>
          <a:chOff x="0" y="0"/>
          <a:chExt cx="0" cy="0"/>
        </a:xfrm>
      </p:grpSpPr>
      <p:sp>
        <p:nvSpPr>
          <p:cNvPr id="6669" name="Google Shape;6669;p88"/>
          <p:cNvSpPr txBox="1"/>
          <p:nvPr>
            <p:ph type="title"/>
          </p:nvPr>
        </p:nvSpPr>
        <p:spPr>
          <a:xfrm>
            <a:off x="713850" y="2493025"/>
            <a:ext cx="8859300" cy="1070100"/>
          </a:xfrm>
          <a:prstGeom prst="rect">
            <a:avLst/>
          </a:prstGeom>
          <a:noFill/>
        </p:spPr>
        <p:txBody>
          <a:bodyPr anchorCtr="0" anchor="t" bIns="136325" lIns="136325" spcFirstLastPara="1" rIns="136325" wrap="square" tIns="136325">
            <a:noAutofit/>
          </a:bodyPr>
          <a:lstStyle/>
          <a:p>
            <a:pPr indent="0" lvl="0" marL="0" rtl="0" algn="ctr">
              <a:spcBef>
                <a:spcPts val="0"/>
              </a:spcBef>
              <a:spcAft>
                <a:spcPts val="0"/>
              </a:spcAft>
              <a:buClr>
                <a:schemeClr val="dk1"/>
              </a:buClr>
              <a:buSzPts val="1600"/>
              <a:buFont typeface="Arial"/>
              <a:buNone/>
            </a:pPr>
            <a:r>
              <a:rPr lang="en">
                <a:solidFill>
                  <a:schemeClr val="lt1"/>
                </a:solidFill>
                <a:latin typeface="Arial"/>
                <a:ea typeface="Arial"/>
                <a:cs typeface="Arial"/>
                <a:sym typeface="Arial"/>
              </a:rPr>
              <a:t>SEO &amp; Marketing Icons</a:t>
            </a:r>
            <a:endParaRPr>
              <a:latin typeface="Arial"/>
              <a:ea typeface="Arial"/>
              <a:cs typeface="Arial"/>
              <a:sym typeface="Arial"/>
            </a:endParaRPr>
          </a:p>
        </p:txBody>
      </p:sp>
      <p:grpSp>
        <p:nvGrpSpPr>
          <p:cNvPr id="6670" name="Google Shape;6670;p88"/>
          <p:cNvGrpSpPr/>
          <p:nvPr/>
        </p:nvGrpSpPr>
        <p:grpSpPr>
          <a:xfrm>
            <a:off x="2155798" y="7839827"/>
            <a:ext cx="573082" cy="571805"/>
            <a:chOff x="-2571737" y="2403625"/>
            <a:chExt cx="292225" cy="291425"/>
          </a:xfrm>
        </p:grpSpPr>
        <p:sp>
          <p:nvSpPr>
            <p:cNvPr id="6671" name="Google Shape;6671;p88"/>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72" name="Google Shape;6672;p88"/>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73" name="Google Shape;6673;p88"/>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74" name="Google Shape;6674;p88"/>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75" name="Google Shape;6675;p88"/>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76" name="Google Shape;6676;p88"/>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77" name="Google Shape;6677;p88"/>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678" name="Google Shape;6678;p88"/>
          <p:cNvGrpSpPr/>
          <p:nvPr/>
        </p:nvGrpSpPr>
        <p:grpSpPr>
          <a:xfrm>
            <a:off x="2257779" y="8715302"/>
            <a:ext cx="369226" cy="573375"/>
            <a:chOff x="-3443250" y="2765725"/>
            <a:chExt cx="188275" cy="292225"/>
          </a:xfrm>
        </p:grpSpPr>
        <p:sp>
          <p:nvSpPr>
            <p:cNvPr id="6679" name="Google Shape;6679;p88"/>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80" name="Google Shape;6680;p88"/>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81" name="Google Shape;6681;p88"/>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82" name="Google Shape;6682;p88"/>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6683" name="Google Shape;6683;p88"/>
          <p:cNvSpPr/>
          <p:nvPr/>
        </p:nvSpPr>
        <p:spPr>
          <a:xfrm>
            <a:off x="2155651" y="6084919"/>
            <a:ext cx="573082" cy="573620"/>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84" name="Google Shape;6684;p88"/>
          <p:cNvSpPr/>
          <p:nvPr/>
        </p:nvSpPr>
        <p:spPr>
          <a:xfrm>
            <a:off x="2155651" y="7031840"/>
            <a:ext cx="573082" cy="434262"/>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6685" name="Google Shape;6685;p88"/>
          <p:cNvGrpSpPr/>
          <p:nvPr/>
        </p:nvGrpSpPr>
        <p:grpSpPr>
          <a:xfrm>
            <a:off x="2156487" y="9590758"/>
            <a:ext cx="571563" cy="573375"/>
            <a:chOff x="-1333200" y="2770450"/>
            <a:chExt cx="291450" cy="292225"/>
          </a:xfrm>
        </p:grpSpPr>
        <p:sp>
          <p:nvSpPr>
            <p:cNvPr id="6686" name="Google Shape;6686;p88"/>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87" name="Google Shape;6687;p88"/>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688" name="Google Shape;6688;p88"/>
          <p:cNvGrpSpPr/>
          <p:nvPr/>
        </p:nvGrpSpPr>
        <p:grpSpPr>
          <a:xfrm>
            <a:off x="1261355" y="7839141"/>
            <a:ext cx="571563" cy="573178"/>
            <a:chOff x="-3137650" y="2408950"/>
            <a:chExt cx="291450" cy="292125"/>
          </a:xfrm>
        </p:grpSpPr>
        <p:sp>
          <p:nvSpPr>
            <p:cNvPr id="6689" name="Google Shape;6689;p88"/>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90" name="Google Shape;6690;p88"/>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91" name="Google Shape;6691;p88"/>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92" name="Google Shape;6692;p88"/>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93" name="Google Shape;6693;p88"/>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694" name="Google Shape;6694;p88"/>
          <p:cNvGrpSpPr/>
          <p:nvPr/>
        </p:nvGrpSpPr>
        <p:grpSpPr>
          <a:xfrm>
            <a:off x="1261397" y="8714542"/>
            <a:ext cx="571563" cy="574895"/>
            <a:chOff x="-3852025" y="2764950"/>
            <a:chExt cx="291450" cy="293000"/>
          </a:xfrm>
        </p:grpSpPr>
        <p:sp>
          <p:nvSpPr>
            <p:cNvPr id="6695" name="Google Shape;6695;p88"/>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96" name="Google Shape;6696;p88"/>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6697" name="Google Shape;6697;p88"/>
          <p:cNvSpPr/>
          <p:nvPr/>
        </p:nvSpPr>
        <p:spPr>
          <a:xfrm>
            <a:off x="1252693" y="6084453"/>
            <a:ext cx="588526" cy="574552"/>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698" name="Google Shape;6698;p88"/>
          <p:cNvSpPr/>
          <p:nvPr/>
        </p:nvSpPr>
        <p:spPr>
          <a:xfrm>
            <a:off x="1275859" y="6961503"/>
            <a:ext cx="542195" cy="574944"/>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6699" name="Google Shape;6699;p88"/>
          <p:cNvGrpSpPr/>
          <p:nvPr/>
        </p:nvGrpSpPr>
        <p:grpSpPr>
          <a:xfrm>
            <a:off x="1261273" y="9590758"/>
            <a:ext cx="571563" cy="573375"/>
            <a:chOff x="-1700225" y="2768875"/>
            <a:chExt cx="291450" cy="292225"/>
          </a:xfrm>
        </p:grpSpPr>
        <p:sp>
          <p:nvSpPr>
            <p:cNvPr id="6700" name="Google Shape;6700;p88"/>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701" name="Google Shape;6701;p88"/>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702" name="Google Shape;6702;p88"/>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703" name="Google Shape;6703;p88"/>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704" name="Google Shape;6704;p88"/>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705" name="Google Shape;6705;p88"/>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706" name="Google Shape;6706;p88"/>
          <p:cNvGrpSpPr/>
          <p:nvPr/>
        </p:nvGrpSpPr>
        <p:grpSpPr>
          <a:xfrm>
            <a:off x="7515177" y="7839085"/>
            <a:ext cx="574602" cy="573375"/>
            <a:chOff x="-5635975" y="2757075"/>
            <a:chExt cx="293000" cy="292225"/>
          </a:xfrm>
        </p:grpSpPr>
        <p:sp>
          <p:nvSpPr>
            <p:cNvPr id="6707" name="Google Shape;6707;p88"/>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708" name="Google Shape;6708;p88"/>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6709" name="Google Shape;6709;p88"/>
          <p:cNvSpPr/>
          <p:nvPr/>
        </p:nvSpPr>
        <p:spPr>
          <a:xfrm>
            <a:off x="7516373" y="8800728"/>
            <a:ext cx="571563" cy="401838"/>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6710" name="Google Shape;6710;p88"/>
          <p:cNvGrpSpPr/>
          <p:nvPr/>
        </p:nvGrpSpPr>
        <p:grpSpPr>
          <a:xfrm>
            <a:off x="7515831" y="6086812"/>
            <a:ext cx="573131" cy="570333"/>
            <a:chOff x="-4211975" y="2046625"/>
            <a:chExt cx="292250" cy="290675"/>
          </a:xfrm>
        </p:grpSpPr>
        <p:sp>
          <p:nvSpPr>
            <p:cNvPr id="6711" name="Google Shape;6711;p88"/>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712" name="Google Shape;6712;p88"/>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6713" name="Google Shape;6713;p88"/>
          <p:cNvSpPr/>
          <p:nvPr/>
        </p:nvSpPr>
        <p:spPr>
          <a:xfrm>
            <a:off x="7516373" y="6963809"/>
            <a:ext cx="571563" cy="570333"/>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6714" name="Google Shape;6714;p88"/>
          <p:cNvGrpSpPr/>
          <p:nvPr/>
        </p:nvGrpSpPr>
        <p:grpSpPr>
          <a:xfrm>
            <a:off x="6634399" y="10464092"/>
            <a:ext cx="553433" cy="553558"/>
            <a:chOff x="7137330" y="2571753"/>
            <a:chExt cx="417024" cy="417024"/>
          </a:xfrm>
        </p:grpSpPr>
        <p:sp>
          <p:nvSpPr>
            <p:cNvPr id="6715" name="Google Shape;6715;p88"/>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716" name="Google Shape;6716;p88"/>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717" name="Google Shape;6717;p88"/>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718" name="Google Shape;6718;p88"/>
          <p:cNvGrpSpPr/>
          <p:nvPr/>
        </p:nvGrpSpPr>
        <p:grpSpPr>
          <a:xfrm>
            <a:off x="7525675" y="9599800"/>
            <a:ext cx="553461" cy="553586"/>
            <a:chOff x="2964567" y="2571753"/>
            <a:chExt cx="417045" cy="417045"/>
          </a:xfrm>
        </p:grpSpPr>
        <p:sp>
          <p:nvSpPr>
            <p:cNvPr id="6719" name="Google Shape;6719;p88"/>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720" name="Google Shape;6720;p88"/>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6721" name="Google Shape;6721;p88"/>
          <p:cNvSpPr/>
          <p:nvPr/>
        </p:nvSpPr>
        <p:spPr>
          <a:xfrm>
            <a:off x="8406216" y="7839534"/>
            <a:ext cx="573082" cy="571805"/>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6722" name="Google Shape;6722;p88"/>
          <p:cNvGrpSpPr/>
          <p:nvPr/>
        </p:nvGrpSpPr>
        <p:grpSpPr>
          <a:xfrm>
            <a:off x="8406269" y="8715977"/>
            <a:ext cx="573082" cy="571854"/>
            <a:chOff x="-937025" y="2064750"/>
            <a:chExt cx="292225" cy="291450"/>
          </a:xfrm>
        </p:grpSpPr>
        <p:sp>
          <p:nvSpPr>
            <p:cNvPr id="6723" name="Google Shape;6723;p88"/>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724" name="Google Shape;6724;p88"/>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725" name="Google Shape;6725;p88"/>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726" name="Google Shape;6726;p88"/>
          <p:cNvGrpSpPr/>
          <p:nvPr/>
        </p:nvGrpSpPr>
        <p:grpSpPr>
          <a:xfrm>
            <a:off x="8405652" y="6086052"/>
            <a:ext cx="574651" cy="571854"/>
            <a:chOff x="-3854375" y="2046625"/>
            <a:chExt cx="293025" cy="291450"/>
          </a:xfrm>
        </p:grpSpPr>
        <p:sp>
          <p:nvSpPr>
            <p:cNvPr id="6727" name="Google Shape;6727;p88"/>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728" name="Google Shape;6728;p88"/>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729" name="Google Shape;6729;p88"/>
          <p:cNvGrpSpPr/>
          <p:nvPr/>
        </p:nvGrpSpPr>
        <p:grpSpPr>
          <a:xfrm>
            <a:off x="8404149" y="6961011"/>
            <a:ext cx="577740" cy="576514"/>
            <a:chOff x="-4570325" y="2405775"/>
            <a:chExt cx="294600" cy="293825"/>
          </a:xfrm>
        </p:grpSpPr>
        <p:sp>
          <p:nvSpPr>
            <p:cNvPr id="6730" name="Google Shape;6730;p88"/>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731" name="Google Shape;6731;p88"/>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732" name="Google Shape;6732;p88"/>
          <p:cNvGrpSpPr/>
          <p:nvPr/>
        </p:nvGrpSpPr>
        <p:grpSpPr>
          <a:xfrm>
            <a:off x="7558524" y="10464092"/>
            <a:ext cx="486463" cy="553558"/>
            <a:chOff x="7660859" y="2571753"/>
            <a:chExt cx="366561" cy="417024"/>
          </a:xfrm>
        </p:grpSpPr>
        <p:sp>
          <p:nvSpPr>
            <p:cNvPr id="6733" name="Google Shape;6733;p88"/>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734" name="Google Shape;6734;p88"/>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735" name="Google Shape;6735;p88"/>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736" name="Google Shape;6736;p88"/>
          <p:cNvGrpSpPr/>
          <p:nvPr/>
        </p:nvGrpSpPr>
        <p:grpSpPr>
          <a:xfrm>
            <a:off x="8416330" y="9681967"/>
            <a:ext cx="553433" cy="389253"/>
            <a:chOff x="3476576" y="2633631"/>
            <a:chExt cx="417024" cy="293244"/>
          </a:xfrm>
        </p:grpSpPr>
        <p:sp>
          <p:nvSpPr>
            <p:cNvPr id="6737" name="Google Shape;6737;p88"/>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738" name="Google Shape;6738;p88"/>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739" name="Google Shape;6739;p88"/>
          <p:cNvGrpSpPr/>
          <p:nvPr/>
        </p:nvGrpSpPr>
        <p:grpSpPr>
          <a:xfrm>
            <a:off x="6669962" y="11472321"/>
            <a:ext cx="574651" cy="571854"/>
            <a:chOff x="-4931075" y="2765725"/>
            <a:chExt cx="293025" cy="291450"/>
          </a:xfrm>
        </p:grpSpPr>
        <p:sp>
          <p:nvSpPr>
            <p:cNvPr id="6740" name="Google Shape;6740;p88"/>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741" name="Google Shape;6741;p88"/>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6742" name="Google Shape;6742;p88"/>
          <p:cNvSpPr/>
          <p:nvPr/>
        </p:nvSpPr>
        <p:spPr>
          <a:xfrm>
            <a:off x="3972103" y="12345408"/>
            <a:ext cx="597792" cy="572639"/>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6743" name="Google Shape;6743;p88"/>
          <p:cNvGrpSpPr/>
          <p:nvPr/>
        </p:nvGrpSpPr>
        <p:grpSpPr>
          <a:xfrm>
            <a:off x="1252696" y="11436777"/>
            <a:ext cx="440267" cy="571854"/>
            <a:chOff x="-3462150" y="2046625"/>
            <a:chExt cx="224500" cy="291450"/>
          </a:xfrm>
        </p:grpSpPr>
        <p:sp>
          <p:nvSpPr>
            <p:cNvPr id="6744" name="Google Shape;6744;p88"/>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745" name="Google Shape;6745;p88"/>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746" name="Google Shape;6746;p88"/>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747" name="Google Shape;6747;p88"/>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748" name="Google Shape;6748;p88"/>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749" name="Google Shape;6749;p88"/>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750" name="Google Shape;6750;p88"/>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751" name="Google Shape;6751;p88"/>
          <p:cNvGrpSpPr/>
          <p:nvPr/>
        </p:nvGrpSpPr>
        <p:grpSpPr>
          <a:xfrm>
            <a:off x="3987107" y="11434449"/>
            <a:ext cx="437178" cy="576514"/>
            <a:chOff x="-4178875" y="2405775"/>
            <a:chExt cx="222925" cy="293825"/>
          </a:xfrm>
        </p:grpSpPr>
        <p:sp>
          <p:nvSpPr>
            <p:cNvPr id="6752" name="Google Shape;6752;p88"/>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753" name="Google Shape;6753;p88"/>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754" name="Google Shape;6754;p88"/>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755" name="Google Shape;6755;p88"/>
          <p:cNvGrpSpPr/>
          <p:nvPr/>
        </p:nvGrpSpPr>
        <p:grpSpPr>
          <a:xfrm>
            <a:off x="1265653" y="10466286"/>
            <a:ext cx="553461" cy="553364"/>
            <a:chOff x="3988564" y="2571836"/>
            <a:chExt cx="417045" cy="416878"/>
          </a:xfrm>
        </p:grpSpPr>
        <p:sp>
          <p:nvSpPr>
            <p:cNvPr id="6756" name="Google Shape;6756;p88"/>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757" name="Google Shape;6757;p88"/>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758" name="Google Shape;6758;p88"/>
          <p:cNvGrpSpPr/>
          <p:nvPr/>
        </p:nvGrpSpPr>
        <p:grpSpPr>
          <a:xfrm>
            <a:off x="7572138" y="11470801"/>
            <a:ext cx="574651" cy="574895"/>
            <a:chOff x="-4572700" y="2764950"/>
            <a:chExt cx="293025" cy="293000"/>
          </a:xfrm>
        </p:grpSpPr>
        <p:sp>
          <p:nvSpPr>
            <p:cNvPr id="6759" name="Google Shape;6759;p88"/>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760" name="Google Shape;6760;p88"/>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761" name="Google Shape;6761;p88"/>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762" name="Google Shape;6762;p88"/>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763" name="Google Shape;6763;p88"/>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764" name="Google Shape;6764;p88"/>
          <p:cNvGrpSpPr/>
          <p:nvPr/>
        </p:nvGrpSpPr>
        <p:grpSpPr>
          <a:xfrm>
            <a:off x="4886732" y="12344004"/>
            <a:ext cx="573082" cy="576024"/>
            <a:chOff x="-1333975" y="2365850"/>
            <a:chExt cx="292225" cy="293575"/>
          </a:xfrm>
        </p:grpSpPr>
        <p:sp>
          <p:nvSpPr>
            <p:cNvPr id="6765" name="Google Shape;6765;p88"/>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766" name="Google Shape;6766;p88"/>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767" name="Google Shape;6767;p88"/>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768" name="Google Shape;6768;p88"/>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769" name="Google Shape;6769;p88"/>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770" name="Google Shape;6770;p88"/>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771" name="Google Shape;6771;p88"/>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772" name="Google Shape;6772;p88"/>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773" name="Google Shape;6773;p88"/>
          <p:cNvGrpSpPr/>
          <p:nvPr/>
        </p:nvGrpSpPr>
        <p:grpSpPr>
          <a:xfrm>
            <a:off x="2089225" y="11470795"/>
            <a:ext cx="571563" cy="503818"/>
            <a:chOff x="-3137650" y="2067900"/>
            <a:chExt cx="291450" cy="256775"/>
          </a:xfrm>
        </p:grpSpPr>
        <p:sp>
          <p:nvSpPr>
            <p:cNvPr id="6774" name="Google Shape;6774;p88"/>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775" name="Google Shape;6775;p88"/>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776" name="Google Shape;6776;p88"/>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777" name="Google Shape;6777;p88"/>
          <p:cNvGrpSpPr/>
          <p:nvPr/>
        </p:nvGrpSpPr>
        <p:grpSpPr>
          <a:xfrm>
            <a:off x="4819003" y="11434473"/>
            <a:ext cx="577740" cy="576465"/>
            <a:chOff x="-3854375" y="2405000"/>
            <a:chExt cx="294600" cy="293800"/>
          </a:xfrm>
        </p:grpSpPr>
        <p:sp>
          <p:nvSpPr>
            <p:cNvPr id="6778" name="Google Shape;6778;p88"/>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779" name="Google Shape;6779;p88"/>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780" name="Google Shape;6780;p88"/>
          <p:cNvGrpSpPr/>
          <p:nvPr/>
        </p:nvGrpSpPr>
        <p:grpSpPr>
          <a:xfrm>
            <a:off x="2167903" y="10466189"/>
            <a:ext cx="553433" cy="553558"/>
            <a:chOff x="4500573" y="2571753"/>
            <a:chExt cx="417024" cy="417024"/>
          </a:xfrm>
        </p:grpSpPr>
        <p:sp>
          <p:nvSpPr>
            <p:cNvPr id="6781" name="Google Shape;6781;p88"/>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782" name="Google Shape;6782;p88"/>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783" name="Google Shape;6783;p88"/>
          <p:cNvGrpSpPr/>
          <p:nvPr/>
        </p:nvGrpSpPr>
        <p:grpSpPr>
          <a:xfrm>
            <a:off x="8462744" y="11489344"/>
            <a:ext cx="571563" cy="537812"/>
            <a:chOff x="-4211975" y="2783850"/>
            <a:chExt cx="291450" cy="274100"/>
          </a:xfrm>
        </p:grpSpPr>
        <p:sp>
          <p:nvSpPr>
            <p:cNvPr id="6784" name="Google Shape;6784;p88"/>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785" name="Google Shape;6785;p88"/>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786" name="Google Shape;6786;p88"/>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787" name="Google Shape;6787;p88"/>
          <p:cNvGrpSpPr/>
          <p:nvPr/>
        </p:nvGrpSpPr>
        <p:grpSpPr>
          <a:xfrm>
            <a:off x="5809767" y="12344550"/>
            <a:ext cx="505130" cy="574944"/>
            <a:chOff x="-919700" y="2420750"/>
            <a:chExt cx="257575" cy="293025"/>
          </a:xfrm>
        </p:grpSpPr>
        <p:sp>
          <p:nvSpPr>
            <p:cNvPr id="6788" name="Google Shape;6788;p88"/>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789" name="Google Shape;6789;p88"/>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790" name="Google Shape;6790;p88"/>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791" name="Google Shape;6791;p88"/>
          <p:cNvGrpSpPr/>
          <p:nvPr/>
        </p:nvGrpSpPr>
        <p:grpSpPr>
          <a:xfrm>
            <a:off x="2982332" y="11436752"/>
            <a:ext cx="563473" cy="571903"/>
            <a:chOff x="-2777700" y="2049775"/>
            <a:chExt cx="287325" cy="291475"/>
          </a:xfrm>
        </p:grpSpPr>
        <p:sp>
          <p:nvSpPr>
            <p:cNvPr id="6792" name="Google Shape;6792;p88"/>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793" name="Google Shape;6793;p88"/>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794" name="Google Shape;6794;p88"/>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795" name="Google Shape;6795;p88"/>
          <p:cNvGrpSpPr/>
          <p:nvPr/>
        </p:nvGrpSpPr>
        <p:grpSpPr>
          <a:xfrm>
            <a:off x="5743609" y="11435234"/>
            <a:ext cx="506650" cy="574944"/>
            <a:chOff x="-3478675" y="2405775"/>
            <a:chExt cx="258350" cy="293025"/>
          </a:xfrm>
        </p:grpSpPr>
        <p:sp>
          <p:nvSpPr>
            <p:cNvPr id="6796" name="Google Shape;6796;p88"/>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797" name="Google Shape;6797;p88"/>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798" name="Google Shape;6798;p88"/>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799" name="Google Shape;6799;p88"/>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800" name="Google Shape;6800;p88"/>
          <p:cNvGrpSpPr/>
          <p:nvPr/>
        </p:nvGrpSpPr>
        <p:grpSpPr>
          <a:xfrm>
            <a:off x="3057025" y="10466189"/>
            <a:ext cx="553433" cy="553558"/>
            <a:chOff x="5012603" y="2571753"/>
            <a:chExt cx="417024" cy="417024"/>
          </a:xfrm>
        </p:grpSpPr>
        <p:sp>
          <p:nvSpPr>
            <p:cNvPr id="6801" name="Google Shape;6801;p88"/>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02" name="Google Shape;6802;p88"/>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803" name="Google Shape;6803;p88"/>
          <p:cNvGrpSpPr/>
          <p:nvPr/>
        </p:nvGrpSpPr>
        <p:grpSpPr>
          <a:xfrm>
            <a:off x="3047151" y="7839803"/>
            <a:ext cx="571563" cy="571854"/>
            <a:chOff x="-2419325" y="2408150"/>
            <a:chExt cx="291450" cy="291450"/>
          </a:xfrm>
        </p:grpSpPr>
        <p:sp>
          <p:nvSpPr>
            <p:cNvPr id="6804" name="Google Shape;6804;p88"/>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05" name="Google Shape;6805;p88"/>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06" name="Google Shape;6806;p88"/>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07" name="Google Shape;6807;p88"/>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08" name="Google Shape;6808;p88"/>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09" name="Google Shape;6809;p88"/>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10" name="Google Shape;6810;p88"/>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811" name="Google Shape;6811;p88"/>
          <p:cNvGrpSpPr/>
          <p:nvPr/>
        </p:nvGrpSpPr>
        <p:grpSpPr>
          <a:xfrm>
            <a:off x="3047193" y="8749296"/>
            <a:ext cx="571563" cy="505388"/>
            <a:chOff x="-3137650" y="2787000"/>
            <a:chExt cx="291450" cy="257575"/>
          </a:xfrm>
        </p:grpSpPr>
        <p:sp>
          <p:nvSpPr>
            <p:cNvPr id="6812" name="Google Shape;6812;p88"/>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13" name="Google Shape;6813;p88"/>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14" name="Google Shape;6814;p88"/>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15" name="Google Shape;6815;p88"/>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16" name="Google Shape;6816;p88"/>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17" name="Google Shape;6817;p88"/>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18" name="Google Shape;6818;p88"/>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19" name="Google Shape;6819;p88"/>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820" name="Google Shape;6820;p88"/>
          <p:cNvGrpSpPr/>
          <p:nvPr/>
        </p:nvGrpSpPr>
        <p:grpSpPr>
          <a:xfrm>
            <a:off x="3054164" y="6092760"/>
            <a:ext cx="556262" cy="558031"/>
            <a:chOff x="6679825" y="2693700"/>
            <a:chExt cx="257875" cy="258575"/>
          </a:xfrm>
        </p:grpSpPr>
        <p:sp>
          <p:nvSpPr>
            <p:cNvPr id="6821" name="Google Shape;6821;p88"/>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22" name="Google Shape;6822;p88"/>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823" name="Google Shape;6823;p88"/>
          <p:cNvGrpSpPr/>
          <p:nvPr/>
        </p:nvGrpSpPr>
        <p:grpSpPr>
          <a:xfrm>
            <a:off x="3043549" y="6963340"/>
            <a:ext cx="579260" cy="571854"/>
            <a:chOff x="-6713450" y="2397900"/>
            <a:chExt cx="295375" cy="291450"/>
          </a:xfrm>
        </p:grpSpPr>
        <p:sp>
          <p:nvSpPr>
            <p:cNvPr id="6824" name="Google Shape;6824;p88"/>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25" name="Google Shape;6825;p88"/>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6826" name="Google Shape;6826;p88"/>
          <p:cNvSpPr/>
          <p:nvPr/>
        </p:nvSpPr>
        <p:spPr>
          <a:xfrm>
            <a:off x="3056101" y="9600274"/>
            <a:ext cx="553401" cy="553701"/>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27" name="Google Shape;6827;p88"/>
          <p:cNvSpPr/>
          <p:nvPr/>
        </p:nvSpPr>
        <p:spPr>
          <a:xfrm>
            <a:off x="3939183" y="7839534"/>
            <a:ext cx="573082" cy="571805"/>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6828" name="Google Shape;6828;p88"/>
          <p:cNvGrpSpPr/>
          <p:nvPr/>
        </p:nvGrpSpPr>
        <p:grpSpPr>
          <a:xfrm>
            <a:off x="3939331" y="8716847"/>
            <a:ext cx="573082" cy="570284"/>
            <a:chOff x="-2571737" y="2764550"/>
            <a:chExt cx="292225" cy="290650"/>
          </a:xfrm>
        </p:grpSpPr>
        <p:sp>
          <p:nvSpPr>
            <p:cNvPr id="6829" name="Google Shape;6829;p88"/>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30" name="Google Shape;6830;p88"/>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31" name="Google Shape;6831;p88"/>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832" name="Google Shape;6832;p88"/>
          <p:cNvGrpSpPr/>
          <p:nvPr/>
        </p:nvGrpSpPr>
        <p:grpSpPr>
          <a:xfrm>
            <a:off x="3938723" y="6086050"/>
            <a:ext cx="574651" cy="571854"/>
            <a:chOff x="-5635200" y="2037975"/>
            <a:chExt cx="293025" cy="291450"/>
          </a:xfrm>
        </p:grpSpPr>
        <p:sp>
          <p:nvSpPr>
            <p:cNvPr id="6833" name="Google Shape;6833;p88"/>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34" name="Google Shape;6834;p88"/>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6835" name="Google Shape;6835;p88"/>
          <p:cNvSpPr/>
          <p:nvPr/>
        </p:nvSpPr>
        <p:spPr>
          <a:xfrm>
            <a:off x="3936854" y="6961699"/>
            <a:ext cx="577740" cy="574552"/>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6836" name="Google Shape;6836;p88"/>
          <p:cNvGrpSpPr/>
          <p:nvPr/>
        </p:nvGrpSpPr>
        <p:grpSpPr>
          <a:xfrm>
            <a:off x="3949067" y="9599814"/>
            <a:ext cx="553488" cy="553558"/>
            <a:chOff x="812101" y="2571761"/>
            <a:chExt cx="417066" cy="417024"/>
          </a:xfrm>
        </p:grpSpPr>
        <p:sp>
          <p:nvSpPr>
            <p:cNvPr id="6837" name="Google Shape;6837;p88"/>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38" name="Google Shape;6838;p88"/>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39" name="Google Shape;6839;p88"/>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40" name="Google Shape;6840;p88"/>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6841" name="Google Shape;6841;p88"/>
          <p:cNvSpPr/>
          <p:nvPr/>
        </p:nvSpPr>
        <p:spPr>
          <a:xfrm>
            <a:off x="4829025" y="7838749"/>
            <a:ext cx="579309" cy="573375"/>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42" name="Google Shape;6842;p88"/>
          <p:cNvSpPr/>
          <p:nvPr/>
        </p:nvSpPr>
        <p:spPr>
          <a:xfrm>
            <a:off x="4830594" y="8714181"/>
            <a:ext cx="576171" cy="574944"/>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6843" name="Google Shape;6843;p88"/>
          <p:cNvGrpSpPr/>
          <p:nvPr/>
        </p:nvGrpSpPr>
        <p:grpSpPr>
          <a:xfrm>
            <a:off x="4832417" y="6085290"/>
            <a:ext cx="573131" cy="573375"/>
            <a:chOff x="-5276050" y="2037975"/>
            <a:chExt cx="292250" cy="292225"/>
          </a:xfrm>
        </p:grpSpPr>
        <p:sp>
          <p:nvSpPr>
            <p:cNvPr id="6844" name="Google Shape;6844;p88"/>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45" name="Google Shape;6845;p88"/>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46" name="Google Shape;6846;p88"/>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847" name="Google Shape;6847;p88"/>
          <p:cNvGrpSpPr/>
          <p:nvPr/>
        </p:nvGrpSpPr>
        <p:grpSpPr>
          <a:xfrm>
            <a:off x="4834241" y="6965756"/>
            <a:ext cx="571297" cy="567046"/>
            <a:chOff x="6790450" y="3119050"/>
            <a:chExt cx="262750" cy="260675"/>
          </a:xfrm>
        </p:grpSpPr>
        <p:sp>
          <p:nvSpPr>
            <p:cNvPr id="6848" name="Google Shape;6848;p88"/>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49" name="Google Shape;6849;p88"/>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850" name="Google Shape;6850;p88"/>
          <p:cNvGrpSpPr/>
          <p:nvPr/>
        </p:nvGrpSpPr>
        <p:grpSpPr>
          <a:xfrm>
            <a:off x="3950804" y="10464092"/>
            <a:ext cx="553433" cy="553558"/>
            <a:chOff x="5566722" y="2571753"/>
            <a:chExt cx="417024" cy="417024"/>
          </a:xfrm>
        </p:grpSpPr>
        <p:sp>
          <p:nvSpPr>
            <p:cNvPr id="6851" name="Google Shape;6851;p88"/>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52" name="Google Shape;6852;p88"/>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853" name="Google Shape;6853;p88"/>
          <p:cNvGrpSpPr/>
          <p:nvPr/>
        </p:nvGrpSpPr>
        <p:grpSpPr>
          <a:xfrm>
            <a:off x="4842089" y="9599814"/>
            <a:ext cx="553433" cy="553558"/>
            <a:chOff x="1323129" y="2571761"/>
            <a:chExt cx="417024" cy="417024"/>
          </a:xfrm>
        </p:grpSpPr>
        <p:sp>
          <p:nvSpPr>
            <p:cNvPr id="6854" name="Google Shape;6854;p88"/>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55" name="Google Shape;6855;p88"/>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56" name="Google Shape;6856;p88"/>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57" name="Google Shape;6857;p88"/>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858" name="Google Shape;6858;p88"/>
          <p:cNvGrpSpPr/>
          <p:nvPr/>
        </p:nvGrpSpPr>
        <p:grpSpPr>
          <a:xfrm>
            <a:off x="5726244" y="7839085"/>
            <a:ext cx="573082" cy="573375"/>
            <a:chOff x="-6354300" y="2757075"/>
            <a:chExt cx="292225" cy="292225"/>
          </a:xfrm>
        </p:grpSpPr>
        <p:sp>
          <p:nvSpPr>
            <p:cNvPr id="6859" name="Google Shape;6859;p88"/>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60" name="Google Shape;6860;p88"/>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61" name="Google Shape;6861;p88"/>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62" name="Google Shape;6862;p88"/>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863" name="Google Shape;6863;p88"/>
          <p:cNvGrpSpPr/>
          <p:nvPr/>
        </p:nvGrpSpPr>
        <p:grpSpPr>
          <a:xfrm>
            <a:off x="5726757" y="8715303"/>
            <a:ext cx="571563" cy="573375"/>
            <a:chOff x="-2060175" y="2768875"/>
            <a:chExt cx="291450" cy="292225"/>
          </a:xfrm>
        </p:grpSpPr>
        <p:sp>
          <p:nvSpPr>
            <p:cNvPr id="6864" name="Google Shape;6864;p88"/>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65" name="Google Shape;6865;p88"/>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866" name="Google Shape;6866;p88"/>
          <p:cNvGrpSpPr/>
          <p:nvPr/>
        </p:nvGrpSpPr>
        <p:grpSpPr>
          <a:xfrm>
            <a:off x="5725377" y="6086248"/>
            <a:ext cx="574651" cy="571462"/>
            <a:chOff x="-4932650" y="2046625"/>
            <a:chExt cx="293025" cy="291250"/>
          </a:xfrm>
        </p:grpSpPr>
        <p:sp>
          <p:nvSpPr>
            <p:cNvPr id="6867" name="Google Shape;6867;p88"/>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68" name="Google Shape;6868;p88"/>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869" name="Google Shape;6869;p88"/>
          <p:cNvGrpSpPr/>
          <p:nvPr/>
        </p:nvGrpSpPr>
        <p:grpSpPr>
          <a:xfrm>
            <a:off x="5723089" y="6963340"/>
            <a:ext cx="579309" cy="571854"/>
            <a:chOff x="-5637575" y="2397900"/>
            <a:chExt cx="295400" cy="291450"/>
          </a:xfrm>
        </p:grpSpPr>
        <p:sp>
          <p:nvSpPr>
            <p:cNvPr id="6870" name="Google Shape;6870;p88"/>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71" name="Google Shape;6871;p88"/>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72" name="Google Shape;6872;p88"/>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73" name="Google Shape;6873;p88"/>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874" name="Google Shape;6874;p88"/>
          <p:cNvGrpSpPr/>
          <p:nvPr/>
        </p:nvGrpSpPr>
        <p:grpSpPr>
          <a:xfrm>
            <a:off x="4844591" y="10603036"/>
            <a:ext cx="553419" cy="275671"/>
            <a:chOff x="6090251" y="2676413"/>
            <a:chExt cx="417014" cy="207677"/>
          </a:xfrm>
        </p:grpSpPr>
        <p:sp>
          <p:nvSpPr>
            <p:cNvPr id="6875" name="Google Shape;6875;p88"/>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76" name="Google Shape;6876;p88"/>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77" name="Google Shape;6877;p88"/>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78" name="Google Shape;6878;p88"/>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6879" name="Google Shape;6879;p88"/>
          <p:cNvSpPr/>
          <p:nvPr/>
        </p:nvSpPr>
        <p:spPr>
          <a:xfrm>
            <a:off x="5734356" y="9650215"/>
            <a:ext cx="556143" cy="453807"/>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6880" name="Google Shape;6880;p88"/>
          <p:cNvGrpSpPr/>
          <p:nvPr/>
        </p:nvGrpSpPr>
        <p:grpSpPr>
          <a:xfrm>
            <a:off x="6638496" y="7839085"/>
            <a:ext cx="540626" cy="573375"/>
            <a:chOff x="-5995925" y="2757850"/>
            <a:chExt cx="275675" cy="292225"/>
          </a:xfrm>
        </p:grpSpPr>
        <p:sp>
          <p:nvSpPr>
            <p:cNvPr id="6881" name="Google Shape;6881;p88"/>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82" name="Google Shape;6882;p88"/>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83" name="Google Shape;6883;p88"/>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84" name="Google Shape;6884;p88"/>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85" name="Google Shape;6885;p88"/>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86" name="Google Shape;6886;p88"/>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87" name="Google Shape;6887;p88"/>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88" name="Google Shape;6888;p88"/>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89" name="Google Shape;6889;p88"/>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890" name="Google Shape;6890;p88"/>
          <p:cNvGrpSpPr/>
          <p:nvPr/>
        </p:nvGrpSpPr>
        <p:grpSpPr>
          <a:xfrm>
            <a:off x="6655997" y="8714430"/>
            <a:ext cx="505130" cy="574944"/>
            <a:chOff x="-1684475" y="2049000"/>
            <a:chExt cx="257575" cy="293025"/>
          </a:xfrm>
        </p:grpSpPr>
        <p:sp>
          <p:nvSpPr>
            <p:cNvPr id="6891" name="Google Shape;6891;p88"/>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92" name="Google Shape;6892;p88"/>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93" name="Google Shape;6893;p88"/>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94" name="Google Shape;6894;p88"/>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895" name="Google Shape;6895;p88"/>
          <p:cNvGrpSpPr/>
          <p:nvPr/>
        </p:nvGrpSpPr>
        <p:grpSpPr>
          <a:xfrm>
            <a:off x="6620641" y="6083746"/>
            <a:ext cx="576171" cy="576465"/>
            <a:chOff x="-4573475" y="2045850"/>
            <a:chExt cx="293800" cy="293800"/>
          </a:xfrm>
        </p:grpSpPr>
        <p:sp>
          <p:nvSpPr>
            <p:cNvPr id="6896" name="Google Shape;6896;p88"/>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897" name="Google Shape;6897;p88"/>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sp>
        <p:nvSpPr>
          <p:cNvPr id="6898" name="Google Shape;6898;p88"/>
          <p:cNvSpPr/>
          <p:nvPr/>
        </p:nvSpPr>
        <p:spPr>
          <a:xfrm>
            <a:off x="6616505" y="6980240"/>
            <a:ext cx="583918" cy="537468"/>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nvGrpSpPr>
          <p:cNvPr id="6899" name="Google Shape;6899;p88"/>
          <p:cNvGrpSpPr/>
          <p:nvPr/>
        </p:nvGrpSpPr>
        <p:grpSpPr>
          <a:xfrm>
            <a:off x="5740668" y="10464092"/>
            <a:ext cx="553433" cy="553558"/>
            <a:chOff x="6613801" y="2571753"/>
            <a:chExt cx="417024" cy="417024"/>
          </a:xfrm>
        </p:grpSpPr>
        <p:sp>
          <p:nvSpPr>
            <p:cNvPr id="6900" name="Google Shape;6900;p88"/>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901" name="Google Shape;6901;p88"/>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902" name="Google Shape;6902;p88"/>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903" name="Google Shape;6903;p88"/>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904" name="Google Shape;6904;p88"/>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905" name="Google Shape;6905;p88"/>
          <p:cNvGrpSpPr/>
          <p:nvPr/>
        </p:nvGrpSpPr>
        <p:grpSpPr>
          <a:xfrm>
            <a:off x="6631522" y="9599800"/>
            <a:ext cx="554292" cy="553586"/>
            <a:chOff x="2344476" y="2571761"/>
            <a:chExt cx="417671" cy="417045"/>
          </a:xfrm>
        </p:grpSpPr>
        <p:sp>
          <p:nvSpPr>
            <p:cNvPr id="6906" name="Google Shape;6906;p88"/>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sp>
          <p:nvSpPr>
            <p:cNvPr id="6907" name="Google Shape;6907;p88"/>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anchorCtr="0" anchor="ctr" bIns="129275" lIns="129275" spcFirstLastPara="1" rIns="129275" wrap="square" tIns="129275">
              <a:noAutofit/>
            </a:bodyPr>
            <a:lstStyle/>
            <a:p>
              <a:pPr indent="0" lvl="0" marL="0" rtl="0" algn="l">
                <a:spcBef>
                  <a:spcPts val="0"/>
                </a:spcBef>
                <a:spcAft>
                  <a:spcPts val="0"/>
                </a:spcAft>
                <a:buNone/>
              </a:pPr>
              <a:r>
                <a:t/>
              </a:r>
              <a:endParaRPr/>
            </a:p>
          </p:txBody>
        </p:sp>
      </p:grpSp>
      <p:grpSp>
        <p:nvGrpSpPr>
          <p:cNvPr id="6908" name="Google Shape;6908;p88"/>
          <p:cNvGrpSpPr/>
          <p:nvPr/>
        </p:nvGrpSpPr>
        <p:grpSpPr>
          <a:xfrm>
            <a:off x="8414639" y="10465866"/>
            <a:ext cx="553057" cy="553057"/>
            <a:chOff x="2038375" y="3798025"/>
            <a:chExt cx="841792" cy="841792"/>
          </a:xfrm>
        </p:grpSpPr>
        <p:sp>
          <p:nvSpPr>
            <p:cNvPr id="6909" name="Google Shape;6909;p88"/>
            <p:cNvSpPr/>
            <p:nvPr/>
          </p:nvSpPr>
          <p:spPr>
            <a:xfrm>
              <a:off x="2186646" y="3907135"/>
              <a:ext cx="545341" cy="623694"/>
            </a:xfrm>
            <a:custGeom>
              <a:rect b="b" l="l" r="r" t="t"/>
              <a:pathLst>
                <a:path extrusionOk="0" h="208768" w="182541">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88"/>
            <p:cNvSpPr/>
            <p:nvPr/>
          </p:nvSpPr>
          <p:spPr>
            <a:xfrm>
              <a:off x="2038375" y="3798025"/>
              <a:ext cx="841792" cy="841792"/>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914" name="Shape 6914"/>
        <p:cNvGrpSpPr/>
        <p:nvPr/>
      </p:nvGrpSpPr>
      <p:grpSpPr>
        <a:xfrm>
          <a:off x="0" y="0"/>
          <a:ext cx="0" cy="0"/>
          <a:chOff x="0" y="0"/>
          <a:chExt cx="0" cy="0"/>
        </a:xfrm>
      </p:grpSpPr>
      <p:pic>
        <p:nvPicPr>
          <p:cNvPr id="6915" name="Google Shape;6915;p89">
            <a:hlinkClick r:id="rId3"/>
          </p:cNvPr>
          <p:cNvPicPr preferRelativeResize="0"/>
          <p:nvPr/>
        </p:nvPicPr>
        <p:blipFill>
          <a:blip r:embed="rId4">
            <a:alphaModFix/>
          </a:blip>
          <a:stretch>
            <a:fillRect/>
          </a:stretch>
        </p:blipFill>
        <p:spPr>
          <a:xfrm>
            <a:off x="2717099" y="8172788"/>
            <a:ext cx="4852802" cy="1942425"/>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1" name="Shape 351"/>
        <p:cNvGrpSpPr/>
        <p:nvPr/>
      </p:nvGrpSpPr>
      <p:grpSpPr>
        <a:xfrm>
          <a:off x="0" y="0"/>
          <a:ext cx="0" cy="0"/>
          <a:chOff x="0" y="0"/>
          <a:chExt cx="0" cy="0"/>
        </a:xfrm>
      </p:grpSpPr>
      <p:sp>
        <p:nvSpPr>
          <p:cNvPr id="352" name="Google Shape;352;p43"/>
          <p:cNvSpPr txBox="1"/>
          <p:nvPr>
            <p:ph idx="1" type="subTitle"/>
          </p:nvPr>
        </p:nvSpPr>
        <p:spPr>
          <a:xfrm>
            <a:off x="1779000" y="13422762"/>
            <a:ext cx="6729000" cy="156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sp>
        <p:nvSpPr>
          <p:cNvPr id="353" name="Google Shape;353;p43"/>
          <p:cNvSpPr txBox="1"/>
          <p:nvPr>
            <p:ph type="title"/>
          </p:nvPr>
        </p:nvSpPr>
        <p:spPr>
          <a:xfrm>
            <a:off x="1781250" y="10775751"/>
            <a:ext cx="6724500" cy="2260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SECTIONHEADER</a:t>
            </a:r>
            <a:endParaRPr/>
          </a:p>
        </p:txBody>
      </p:sp>
      <p:sp>
        <p:nvSpPr>
          <p:cNvPr id="354" name="Google Shape;354;p43"/>
          <p:cNvSpPr txBox="1"/>
          <p:nvPr>
            <p:ph idx="2" type="title"/>
          </p:nvPr>
        </p:nvSpPr>
        <p:spPr>
          <a:xfrm>
            <a:off x="3802200" y="3034938"/>
            <a:ext cx="2682600" cy="156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355" name="Google Shape;355;p43"/>
          <p:cNvSpPr txBox="1"/>
          <p:nvPr/>
        </p:nvSpPr>
        <p:spPr>
          <a:xfrm>
            <a:off x="713225" y="17497985"/>
            <a:ext cx="8818200" cy="731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lt1"/>
                </a:solidFill>
                <a:latin typeface="Poppins Medium"/>
                <a:ea typeface="Poppins Medium"/>
                <a:cs typeface="Poppins Medium"/>
                <a:sym typeface="Poppins Medium"/>
              </a:rPr>
              <a:t>This template has been created by </a:t>
            </a:r>
            <a:r>
              <a:rPr b="1" lang="en" sz="2400">
                <a:solidFill>
                  <a:schemeClr val="lt1"/>
                </a:solidFill>
                <a:uFill>
                  <a:noFill/>
                </a:uFill>
                <a:latin typeface="Poppins"/>
                <a:ea typeface="Poppins"/>
                <a:cs typeface="Poppins"/>
                <a:sym typeface="Poppins"/>
                <a:hlinkClick r:id="rId3">
                  <a:extLst>
                    <a:ext uri="{A12FA001-AC4F-418D-AE19-62706E023703}">
                      <ahyp:hlinkClr val="tx"/>
                    </a:ext>
                  </a:extLst>
                </a:hlinkClick>
              </a:rPr>
              <a:t>Slidesgo</a:t>
            </a:r>
            <a:endParaRPr b="1" sz="2400">
              <a:solidFill>
                <a:schemeClr val="lt1"/>
              </a:solidFill>
              <a:latin typeface="Poppins"/>
              <a:ea typeface="Poppins"/>
              <a:cs typeface="Poppins"/>
              <a:sym typeface="Poppins"/>
            </a:endParaRPr>
          </a:p>
        </p:txBody>
      </p:sp>
      <p:cxnSp>
        <p:nvCxnSpPr>
          <p:cNvPr id="356" name="Google Shape;356;p43"/>
          <p:cNvCxnSpPr>
            <a:stCxn id="354" idx="2"/>
            <a:endCxn id="353" idx="0"/>
          </p:cNvCxnSpPr>
          <p:nvPr/>
        </p:nvCxnSpPr>
        <p:spPr>
          <a:xfrm>
            <a:off x="5143500" y="4598538"/>
            <a:ext cx="0" cy="6177300"/>
          </a:xfrm>
          <a:prstGeom prst="straightConnector1">
            <a:avLst/>
          </a:prstGeom>
          <a:noFill/>
          <a:ln cap="flat" cmpd="sng" w="76200">
            <a:solidFill>
              <a:schemeClr val="lt1"/>
            </a:solidFill>
            <a:prstDash val="solid"/>
            <a:round/>
            <a:headEnd len="med" w="med" type="diamond"/>
            <a:tailEnd len="med" w="med" type="diamond"/>
          </a:ln>
        </p:spPr>
      </p:cxnSp>
      <p:sp>
        <p:nvSpPr>
          <p:cNvPr id="357" name="Google Shape;357;p43"/>
          <p:cNvSpPr/>
          <p:nvPr/>
        </p:nvSpPr>
        <p:spPr>
          <a:xfrm rot="-1737344">
            <a:off x="3059130" y="7723181"/>
            <a:ext cx="4728032" cy="1629635"/>
          </a:xfrm>
          <a:prstGeom prst="ellipse">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43"/>
          <p:cNvSpPr/>
          <p:nvPr/>
        </p:nvSpPr>
        <p:spPr>
          <a:xfrm>
            <a:off x="3021420" y="7773450"/>
            <a:ext cx="1529100" cy="1529100"/>
          </a:xfrm>
          <a:prstGeom prst="ellipse">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43"/>
          <p:cNvSpPr/>
          <p:nvPr/>
        </p:nvSpPr>
        <p:spPr>
          <a:xfrm>
            <a:off x="2401545" y="9082225"/>
            <a:ext cx="558600" cy="644700"/>
          </a:xfrm>
          <a:prstGeom prst="star6">
            <a:avLst>
              <a:gd fmla="val 7957" name="adj"/>
              <a:gd fmla="val 115470" name="h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43"/>
          <p:cNvSpPr/>
          <p:nvPr/>
        </p:nvSpPr>
        <p:spPr>
          <a:xfrm>
            <a:off x="5736470" y="7845400"/>
            <a:ext cx="558600" cy="531000"/>
          </a:xfrm>
          <a:prstGeom prst="star5">
            <a:avLst>
              <a:gd fmla="val 8812" name="adj"/>
              <a:gd fmla="val 105146" name="hf"/>
              <a:gd fmla="val 110557" name="v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43"/>
          <p:cNvSpPr/>
          <p:nvPr/>
        </p:nvSpPr>
        <p:spPr>
          <a:xfrm>
            <a:off x="6942545" y="7845400"/>
            <a:ext cx="626400" cy="626400"/>
          </a:xfrm>
          <a:prstGeom prst="ellipse">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43"/>
          <p:cNvSpPr/>
          <p:nvPr/>
        </p:nvSpPr>
        <p:spPr>
          <a:xfrm>
            <a:off x="6295070" y="9232950"/>
            <a:ext cx="783900" cy="7839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43"/>
          <p:cNvSpPr/>
          <p:nvPr/>
        </p:nvSpPr>
        <p:spPr>
          <a:xfrm>
            <a:off x="4612745" y="6368813"/>
            <a:ext cx="344400" cy="6447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43"/>
          <p:cNvSpPr/>
          <p:nvPr/>
        </p:nvSpPr>
        <p:spPr>
          <a:xfrm>
            <a:off x="6695045" y="5741550"/>
            <a:ext cx="1121400" cy="11214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8" name="Shape 368"/>
        <p:cNvGrpSpPr/>
        <p:nvPr/>
      </p:nvGrpSpPr>
      <p:grpSpPr>
        <a:xfrm>
          <a:off x="0" y="0"/>
          <a:ext cx="0" cy="0"/>
          <a:chOff x="0" y="0"/>
          <a:chExt cx="0" cy="0"/>
        </a:xfrm>
      </p:grpSpPr>
      <p:sp>
        <p:nvSpPr>
          <p:cNvPr id="369" name="Google Shape;369;p44"/>
          <p:cNvSpPr txBox="1"/>
          <p:nvPr>
            <p:ph type="title"/>
          </p:nvPr>
        </p:nvSpPr>
        <p:spPr>
          <a:xfrm>
            <a:off x="1484975" y="2743200"/>
            <a:ext cx="7274700" cy="1856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TOP 3 ELEMENTS</a:t>
            </a:r>
            <a:endParaRPr/>
          </a:p>
        </p:txBody>
      </p:sp>
      <p:sp>
        <p:nvSpPr>
          <p:cNvPr id="370" name="Google Shape;370;p44"/>
          <p:cNvSpPr txBox="1"/>
          <p:nvPr>
            <p:ph idx="1" type="subTitle"/>
          </p:nvPr>
        </p:nvSpPr>
        <p:spPr>
          <a:xfrm>
            <a:off x="2758925" y="7092175"/>
            <a:ext cx="6341100" cy="1295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Earth is the third planet from the Sun</a:t>
            </a:r>
            <a:endParaRPr/>
          </a:p>
        </p:txBody>
      </p:sp>
      <p:sp>
        <p:nvSpPr>
          <p:cNvPr id="371" name="Google Shape;371;p44"/>
          <p:cNvSpPr txBox="1"/>
          <p:nvPr>
            <p:ph idx="2" type="subTitle"/>
          </p:nvPr>
        </p:nvSpPr>
        <p:spPr>
          <a:xfrm>
            <a:off x="2758925" y="10626638"/>
            <a:ext cx="6341100" cy="1295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p:txBody>
      </p:sp>
      <p:sp>
        <p:nvSpPr>
          <p:cNvPr id="372" name="Google Shape;372;p44"/>
          <p:cNvSpPr txBox="1"/>
          <p:nvPr>
            <p:ph idx="3" type="subTitle"/>
          </p:nvPr>
        </p:nvSpPr>
        <p:spPr>
          <a:xfrm>
            <a:off x="2758925" y="14161100"/>
            <a:ext cx="6341100" cy="1295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of them all</a:t>
            </a:r>
            <a:endParaRPr/>
          </a:p>
        </p:txBody>
      </p:sp>
      <p:sp>
        <p:nvSpPr>
          <p:cNvPr id="373" name="Google Shape;373;p44"/>
          <p:cNvSpPr txBox="1"/>
          <p:nvPr>
            <p:ph idx="4" type="subTitle"/>
          </p:nvPr>
        </p:nvSpPr>
        <p:spPr>
          <a:xfrm>
            <a:off x="2758925" y="6406375"/>
            <a:ext cx="6341100" cy="670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EARTH</a:t>
            </a:r>
            <a:endParaRPr/>
          </a:p>
        </p:txBody>
      </p:sp>
      <p:sp>
        <p:nvSpPr>
          <p:cNvPr id="374" name="Google Shape;374;p44"/>
          <p:cNvSpPr txBox="1"/>
          <p:nvPr>
            <p:ph idx="5" type="subTitle"/>
          </p:nvPr>
        </p:nvSpPr>
        <p:spPr>
          <a:xfrm>
            <a:off x="2758925" y="9940838"/>
            <a:ext cx="6341100" cy="671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375" name="Google Shape;375;p44"/>
          <p:cNvSpPr txBox="1"/>
          <p:nvPr>
            <p:ph idx="6" type="subTitle"/>
          </p:nvPr>
        </p:nvSpPr>
        <p:spPr>
          <a:xfrm>
            <a:off x="2758925" y="13475300"/>
            <a:ext cx="6341100" cy="671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376" name="Google Shape;376;p44"/>
          <p:cNvSpPr/>
          <p:nvPr/>
        </p:nvSpPr>
        <p:spPr>
          <a:xfrm>
            <a:off x="1185795" y="13127896"/>
            <a:ext cx="1191911" cy="1191841"/>
          </a:xfrm>
          <a:custGeom>
            <a:rect b="b" l="l" r="r" t="t"/>
            <a:pathLst>
              <a:path extrusionOk="0" h="17019" w="17020">
                <a:moveTo>
                  <a:pt x="9076" y="3855"/>
                </a:moveTo>
                <a:cubicBezTo>
                  <a:pt x="9443" y="3855"/>
                  <a:pt x="9739" y="4153"/>
                  <a:pt x="9741" y="4520"/>
                </a:cubicBezTo>
                <a:cubicBezTo>
                  <a:pt x="9741" y="4789"/>
                  <a:pt x="9579" y="5032"/>
                  <a:pt x="9331" y="5135"/>
                </a:cubicBezTo>
                <a:cubicBezTo>
                  <a:pt x="9248" y="5169"/>
                  <a:pt x="9162" y="5185"/>
                  <a:pt x="9076" y="5185"/>
                </a:cubicBezTo>
                <a:cubicBezTo>
                  <a:pt x="8902" y="5185"/>
                  <a:pt x="8732" y="5117"/>
                  <a:pt x="8605" y="4989"/>
                </a:cubicBezTo>
                <a:cubicBezTo>
                  <a:pt x="8415" y="4800"/>
                  <a:pt x="8359" y="4513"/>
                  <a:pt x="8461" y="4265"/>
                </a:cubicBezTo>
                <a:cubicBezTo>
                  <a:pt x="8564" y="4017"/>
                  <a:pt x="8807" y="3855"/>
                  <a:pt x="9076" y="3855"/>
                </a:cubicBezTo>
                <a:close/>
                <a:moveTo>
                  <a:pt x="5253" y="4586"/>
                </a:moveTo>
                <a:cubicBezTo>
                  <a:pt x="4794" y="4586"/>
                  <a:pt x="4422" y="4958"/>
                  <a:pt x="4422" y="5417"/>
                </a:cubicBezTo>
                <a:cubicBezTo>
                  <a:pt x="4422" y="5753"/>
                  <a:pt x="4623" y="6057"/>
                  <a:pt x="4935" y="6186"/>
                </a:cubicBezTo>
                <a:cubicBezTo>
                  <a:pt x="5037" y="6228"/>
                  <a:pt x="5145" y="6249"/>
                  <a:pt x="5251" y="6249"/>
                </a:cubicBezTo>
                <a:cubicBezTo>
                  <a:pt x="5468" y="6249"/>
                  <a:pt x="5681" y="6164"/>
                  <a:pt x="5841" y="6005"/>
                </a:cubicBezTo>
                <a:cubicBezTo>
                  <a:pt x="6078" y="5768"/>
                  <a:pt x="6149" y="5410"/>
                  <a:pt x="6020" y="5099"/>
                </a:cubicBezTo>
                <a:cubicBezTo>
                  <a:pt x="5892" y="4789"/>
                  <a:pt x="5589" y="4586"/>
                  <a:pt x="5253" y="4586"/>
                </a:cubicBezTo>
                <a:close/>
                <a:moveTo>
                  <a:pt x="9075" y="2524"/>
                </a:moveTo>
                <a:cubicBezTo>
                  <a:pt x="8557" y="2524"/>
                  <a:pt x="8047" y="2727"/>
                  <a:pt x="7665" y="3109"/>
                </a:cubicBezTo>
                <a:cubicBezTo>
                  <a:pt x="7095" y="3680"/>
                  <a:pt x="6924" y="4537"/>
                  <a:pt x="7232" y="5282"/>
                </a:cubicBezTo>
                <a:cubicBezTo>
                  <a:pt x="7541" y="6027"/>
                  <a:pt x="8269" y="6514"/>
                  <a:pt x="9076" y="6514"/>
                </a:cubicBezTo>
                <a:cubicBezTo>
                  <a:pt x="10177" y="6513"/>
                  <a:pt x="11069" y="5621"/>
                  <a:pt x="11070" y="4520"/>
                </a:cubicBezTo>
                <a:cubicBezTo>
                  <a:pt x="11070" y="3713"/>
                  <a:pt x="10585" y="2985"/>
                  <a:pt x="9838" y="2676"/>
                </a:cubicBezTo>
                <a:cubicBezTo>
                  <a:pt x="9592" y="2574"/>
                  <a:pt x="9332" y="2524"/>
                  <a:pt x="9075" y="2524"/>
                </a:cubicBezTo>
                <a:close/>
                <a:moveTo>
                  <a:pt x="12798" y="5418"/>
                </a:moveTo>
                <a:cubicBezTo>
                  <a:pt x="12339" y="5418"/>
                  <a:pt x="11967" y="5790"/>
                  <a:pt x="11967" y="6249"/>
                </a:cubicBezTo>
                <a:cubicBezTo>
                  <a:pt x="11967" y="6585"/>
                  <a:pt x="12169" y="6887"/>
                  <a:pt x="12480" y="7017"/>
                </a:cubicBezTo>
                <a:cubicBezTo>
                  <a:pt x="12583" y="7060"/>
                  <a:pt x="12691" y="7080"/>
                  <a:pt x="12798" y="7080"/>
                </a:cubicBezTo>
                <a:cubicBezTo>
                  <a:pt x="13014" y="7080"/>
                  <a:pt x="13227" y="6996"/>
                  <a:pt x="13386" y="6836"/>
                </a:cubicBezTo>
                <a:cubicBezTo>
                  <a:pt x="13624" y="6599"/>
                  <a:pt x="13695" y="6241"/>
                  <a:pt x="13566" y="5931"/>
                </a:cubicBezTo>
                <a:cubicBezTo>
                  <a:pt x="13438" y="5620"/>
                  <a:pt x="13134" y="5418"/>
                  <a:pt x="12798" y="5418"/>
                </a:cubicBezTo>
                <a:close/>
                <a:moveTo>
                  <a:pt x="6483" y="7279"/>
                </a:moveTo>
                <a:cubicBezTo>
                  <a:pt x="6024" y="7279"/>
                  <a:pt x="5651" y="7651"/>
                  <a:pt x="5652" y="8110"/>
                </a:cubicBezTo>
                <a:cubicBezTo>
                  <a:pt x="5652" y="8445"/>
                  <a:pt x="5854" y="8748"/>
                  <a:pt x="6164" y="8878"/>
                </a:cubicBezTo>
                <a:cubicBezTo>
                  <a:pt x="6267" y="8920"/>
                  <a:pt x="6375" y="8940"/>
                  <a:pt x="6481" y="8940"/>
                </a:cubicBezTo>
                <a:cubicBezTo>
                  <a:pt x="6698" y="8940"/>
                  <a:pt x="6911" y="8856"/>
                  <a:pt x="7070" y="8697"/>
                </a:cubicBezTo>
                <a:cubicBezTo>
                  <a:pt x="7307" y="8460"/>
                  <a:pt x="7379" y="8102"/>
                  <a:pt x="7251" y="7792"/>
                </a:cubicBezTo>
                <a:cubicBezTo>
                  <a:pt x="7121" y="7481"/>
                  <a:pt x="6818" y="7279"/>
                  <a:pt x="6483" y="7279"/>
                </a:cubicBezTo>
                <a:close/>
                <a:moveTo>
                  <a:pt x="10338" y="7844"/>
                </a:moveTo>
                <a:cubicBezTo>
                  <a:pt x="9879" y="7844"/>
                  <a:pt x="9507" y="8216"/>
                  <a:pt x="9507" y="8675"/>
                </a:cubicBezTo>
                <a:cubicBezTo>
                  <a:pt x="9507" y="9011"/>
                  <a:pt x="9709" y="9314"/>
                  <a:pt x="10020" y="9442"/>
                </a:cubicBezTo>
                <a:cubicBezTo>
                  <a:pt x="10123" y="9485"/>
                  <a:pt x="10231" y="9506"/>
                  <a:pt x="10338" y="9506"/>
                </a:cubicBezTo>
                <a:cubicBezTo>
                  <a:pt x="10554" y="9506"/>
                  <a:pt x="10766" y="9421"/>
                  <a:pt x="10925" y="9261"/>
                </a:cubicBezTo>
                <a:cubicBezTo>
                  <a:pt x="11163" y="9024"/>
                  <a:pt x="11234" y="8667"/>
                  <a:pt x="11106" y="8357"/>
                </a:cubicBezTo>
                <a:cubicBezTo>
                  <a:pt x="10977" y="8045"/>
                  <a:pt x="10675" y="7844"/>
                  <a:pt x="10338" y="7844"/>
                </a:cubicBezTo>
                <a:close/>
                <a:moveTo>
                  <a:pt x="3558" y="8076"/>
                </a:moveTo>
                <a:cubicBezTo>
                  <a:pt x="3099" y="8076"/>
                  <a:pt x="2727" y="8448"/>
                  <a:pt x="2727" y="8907"/>
                </a:cubicBezTo>
                <a:cubicBezTo>
                  <a:pt x="2727" y="9243"/>
                  <a:pt x="2929" y="9546"/>
                  <a:pt x="3240" y="9674"/>
                </a:cubicBezTo>
                <a:cubicBezTo>
                  <a:pt x="3343" y="9717"/>
                  <a:pt x="3451" y="9738"/>
                  <a:pt x="3558" y="9738"/>
                </a:cubicBezTo>
                <a:cubicBezTo>
                  <a:pt x="3774" y="9738"/>
                  <a:pt x="3986" y="9654"/>
                  <a:pt x="4145" y="9495"/>
                </a:cubicBezTo>
                <a:cubicBezTo>
                  <a:pt x="4383" y="9258"/>
                  <a:pt x="4453" y="8900"/>
                  <a:pt x="4325" y="8589"/>
                </a:cubicBezTo>
                <a:cubicBezTo>
                  <a:pt x="4196" y="8279"/>
                  <a:pt x="3894" y="8076"/>
                  <a:pt x="3558" y="8076"/>
                </a:cubicBezTo>
                <a:close/>
                <a:moveTo>
                  <a:pt x="13063" y="8708"/>
                </a:moveTo>
                <a:cubicBezTo>
                  <a:pt x="12604" y="8708"/>
                  <a:pt x="12232" y="9079"/>
                  <a:pt x="12232" y="9538"/>
                </a:cubicBezTo>
                <a:cubicBezTo>
                  <a:pt x="12232" y="9875"/>
                  <a:pt x="12435" y="10178"/>
                  <a:pt x="12745" y="10306"/>
                </a:cubicBezTo>
                <a:cubicBezTo>
                  <a:pt x="12848" y="10349"/>
                  <a:pt x="12956" y="10370"/>
                  <a:pt x="13063" y="10370"/>
                </a:cubicBezTo>
                <a:cubicBezTo>
                  <a:pt x="13279" y="10370"/>
                  <a:pt x="13492" y="10285"/>
                  <a:pt x="13651" y="10127"/>
                </a:cubicBezTo>
                <a:cubicBezTo>
                  <a:pt x="13889" y="9889"/>
                  <a:pt x="13960" y="9532"/>
                  <a:pt x="13831" y="9221"/>
                </a:cubicBezTo>
                <a:cubicBezTo>
                  <a:pt x="13703" y="8911"/>
                  <a:pt x="13399" y="8708"/>
                  <a:pt x="13063" y="8708"/>
                </a:cubicBezTo>
                <a:close/>
                <a:moveTo>
                  <a:pt x="6848" y="11301"/>
                </a:moveTo>
                <a:cubicBezTo>
                  <a:pt x="7215" y="11301"/>
                  <a:pt x="7512" y="11599"/>
                  <a:pt x="7513" y="11965"/>
                </a:cubicBezTo>
                <a:cubicBezTo>
                  <a:pt x="7513" y="12234"/>
                  <a:pt x="7351" y="12477"/>
                  <a:pt x="7103" y="12580"/>
                </a:cubicBezTo>
                <a:cubicBezTo>
                  <a:pt x="7021" y="12614"/>
                  <a:pt x="6935" y="12630"/>
                  <a:pt x="6850" y="12630"/>
                </a:cubicBezTo>
                <a:cubicBezTo>
                  <a:pt x="6676" y="12630"/>
                  <a:pt x="6506" y="12562"/>
                  <a:pt x="6378" y="12435"/>
                </a:cubicBezTo>
                <a:cubicBezTo>
                  <a:pt x="6188" y="12245"/>
                  <a:pt x="6131" y="11959"/>
                  <a:pt x="6234" y="11711"/>
                </a:cubicBezTo>
                <a:cubicBezTo>
                  <a:pt x="6337" y="11463"/>
                  <a:pt x="6579" y="11301"/>
                  <a:pt x="6848" y="11301"/>
                </a:cubicBezTo>
                <a:close/>
                <a:moveTo>
                  <a:pt x="11003" y="11399"/>
                </a:moveTo>
                <a:cubicBezTo>
                  <a:pt x="10544" y="11399"/>
                  <a:pt x="10172" y="11773"/>
                  <a:pt x="10172" y="12232"/>
                </a:cubicBezTo>
                <a:cubicBezTo>
                  <a:pt x="10172" y="12567"/>
                  <a:pt x="10374" y="12870"/>
                  <a:pt x="10685" y="12999"/>
                </a:cubicBezTo>
                <a:cubicBezTo>
                  <a:pt x="10788" y="13042"/>
                  <a:pt x="10895" y="13062"/>
                  <a:pt x="11002" y="13062"/>
                </a:cubicBezTo>
                <a:cubicBezTo>
                  <a:pt x="11218" y="13062"/>
                  <a:pt x="11431" y="12978"/>
                  <a:pt x="11590" y="12819"/>
                </a:cubicBezTo>
                <a:cubicBezTo>
                  <a:pt x="11827" y="12581"/>
                  <a:pt x="11899" y="12224"/>
                  <a:pt x="11771" y="11913"/>
                </a:cubicBezTo>
                <a:cubicBezTo>
                  <a:pt x="11641" y="11603"/>
                  <a:pt x="11339" y="11401"/>
                  <a:pt x="11003" y="11399"/>
                </a:cubicBezTo>
                <a:close/>
                <a:moveTo>
                  <a:pt x="6848" y="9969"/>
                </a:moveTo>
                <a:cubicBezTo>
                  <a:pt x="6329" y="9969"/>
                  <a:pt x="5819" y="10172"/>
                  <a:pt x="5437" y="10554"/>
                </a:cubicBezTo>
                <a:cubicBezTo>
                  <a:pt x="4867" y="11124"/>
                  <a:pt x="4696" y="11982"/>
                  <a:pt x="5005" y="12728"/>
                </a:cubicBezTo>
                <a:cubicBezTo>
                  <a:pt x="5313" y="13473"/>
                  <a:pt x="6041" y="13959"/>
                  <a:pt x="6848" y="13959"/>
                </a:cubicBezTo>
                <a:cubicBezTo>
                  <a:pt x="7950" y="13958"/>
                  <a:pt x="8841" y="13065"/>
                  <a:pt x="8843" y="11964"/>
                </a:cubicBezTo>
                <a:cubicBezTo>
                  <a:pt x="8843" y="11158"/>
                  <a:pt x="8357" y="10430"/>
                  <a:pt x="7612" y="10121"/>
                </a:cubicBezTo>
                <a:cubicBezTo>
                  <a:pt x="7365" y="10019"/>
                  <a:pt x="7105" y="9969"/>
                  <a:pt x="6848" y="9969"/>
                </a:cubicBezTo>
                <a:close/>
                <a:moveTo>
                  <a:pt x="8510" y="1329"/>
                </a:moveTo>
                <a:cubicBezTo>
                  <a:pt x="12470" y="1329"/>
                  <a:pt x="15690" y="4550"/>
                  <a:pt x="15690" y="8508"/>
                </a:cubicBezTo>
                <a:cubicBezTo>
                  <a:pt x="15690" y="12466"/>
                  <a:pt x="12470" y="15687"/>
                  <a:pt x="8510" y="15687"/>
                </a:cubicBezTo>
                <a:cubicBezTo>
                  <a:pt x="4552" y="15687"/>
                  <a:pt x="1331" y="12466"/>
                  <a:pt x="1331" y="8508"/>
                </a:cubicBezTo>
                <a:cubicBezTo>
                  <a:pt x="1331" y="4550"/>
                  <a:pt x="4552" y="1329"/>
                  <a:pt x="8510" y="1329"/>
                </a:cubicBezTo>
                <a:close/>
                <a:moveTo>
                  <a:pt x="8510" y="0"/>
                </a:moveTo>
                <a:cubicBezTo>
                  <a:pt x="6238" y="0"/>
                  <a:pt x="4100" y="884"/>
                  <a:pt x="2493" y="2491"/>
                </a:cubicBezTo>
                <a:cubicBezTo>
                  <a:pt x="886" y="4099"/>
                  <a:pt x="1" y="6236"/>
                  <a:pt x="1" y="8508"/>
                </a:cubicBezTo>
                <a:cubicBezTo>
                  <a:pt x="1" y="10781"/>
                  <a:pt x="884" y="12918"/>
                  <a:pt x="2493" y="14525"/>
                </a:cubicBezTo>
                <a:cubicBezTo>
                  <a:pt x="4101" y="16132"/>
                  <a:pt x="6238" y="17017"/>
                  <a:pt x="8510" y="17017"/>
                </a:cubicBezTo>
                <a:lnTo>
                  <a:pt x="8510" y="17018"/>
                </a:lnTo>
                <a:cubicBezTo>
                  <a:pt x="10783" y="17018"/>
                  <a:pt x="12921" y="16133"/>
                  <a:pt x="14527" y="14525"/>
                </a:cubicBezTo>
                <a:cubicBezTo>
                  <a:pt x="16134" y="12919"/>
                  <a:pt x="17020" y="10782"/>
                  <a:pt x="17020" y="8510"/>
                </a:cubicBezTo>
                <a:cubicBezTo>
                  <a:pt x="17020" y="6236"/>
                  <a:pt x="16135" y="4099"/>
                  <a:pt x="14527" y="2493"/>
                </a:cubicBezTo>
                <a:cubicBezTo>
                  <a:pt x="12921" y="885"/>
                  <a:pt x="10783" y="0"/>
                  <a:pt x="85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44"/>
          <p:cNvSpPr/>
          <p:nvPr/>
        </p:nvSpPr>
        <p:spPr>
          <a:xfrm>
            <a:off x="1185830" y="6145786"/>
            <a:ext cx="1191841" cy="1191981"/>
          </a:xfrm>
          <a:custGeom>
            <a:rect b="b" l="l" r="r" t="t"/>
            <a:pathLst>
              <a:path extrusionOk="0" h="17021" w="17019">
                <a:moveTo>
                  <a:pt x="11601" y="3159"/>
                </a:moveTo>
                <a:cubicBezTo>
                  <a:pt x="11601" y="3159"/>
                  <a:pt x="11601" y="3160"/>
                  <a:pt x="11601" y="3160"/>
                </a:cubicBezTo>
                <a:lnTo>
                  <a:pt x="11601" y="3160"/>
                </a:lnTo>
                <a:cubicBezTo>
                  <a:pt x="11601" y="3160"/>
                  <a:pt x="11602" y="3159"/>
                  <a:pt x="11602" y="3159"/>
                </a:cubicBezTo>
                <a:close/>
                <a:moveTo>
                  <a:pt x="9819" y="2591"/>
                </a:moveTo>
                <a:cubicBezTo>
                  <a:pt x="9510" y="2591"/>
                  <a:pt x="9233" y="2808"/>
                  <a:pt x="9168" y="3121"/>
                </a:cubicBezTo>
                <a:cubicBezTo>
                  <a:pt x="9168" y="3121"/>
                  <a:pt x="9120" y="3351"/>
                  <a:pt x="9064" y="3612"/>
                </a:cubicBezTo>
                <a:cubicBezTo>
                  <a:pt x="8976" y="4015"/>
                  <a:pt x="9132" y="4432"/>
                  <a:pt x="9463" y="4679"/>
                </a:cubicBezTo>
                <a:cubicBezTo>
                  <a:pt x="9647" y="4817"/>
                  <a:pt x="9868" y="4887"/>
                  <a:pt x="10090" y="4887"/>
                </a:cubicBezTo>
                <a:cubicBezTo>
                  <a:pt x="10264" y="4887"/>
                  <a:pt x="10439" y="4844"/>
                  <a:pt x="10597" y="4757"/>
                </a:cubicBezTo>
                <a:cubicBezTo>
                  <a:pt x="11064" y="4502"/>
                  <a:pt x="11503" y="4489"/>
                  <a:pt x="11586" y="4489"/>
                </a:cubicBezTo>
                <a:cubicBezTo>
                  <a:pt x="11596" y="4489"/>
                  <a:pt x="11601" y="4489"/>
                  <a:pt x="11601" y="4489"/>
                </a:cubicBezTo>
                <a:cubicBezTo>
                  <a:pt x="11969" y="4489"/>
                  <a:pt x="12265" y="4191"/>
                  <a:pt x="12265" y="3824"/>
                </a:cubicBezTo>
                <a:cubicBezTo>
                  <a:pt x="12265" y="3459"/>
                  <a:pt x="11966" y="3164"/>
                  <a:pt x="11601" y="3160"/>
                </a:cubicBezTo>
                <a:lnTo>
                  <a:pt x="11601" y="3160"/>
                </a:lnTo>
                <a:cubicBezTo>
                  <a:pt x="11218" y="3165"/>
                  <a:pt x="10837" y="3233"/>
                  <a:pt x="10476" y="3361"/>
                </a:cubicBezTo>
                <a:cubicBezTo>
                  <a:pt x="10532" y="3004"/>
                  <a:pt x="10295" y="2668"/>
                  <a:pt x="9939" y="2602"/>
                </a:cubicBezTo>
                <a:cubicBezTo>
                  <a:pt x="9899" y="2594"/>
                  <a:pt x="9859" y="2591"/>
                  <a:pt x="9819" y="2591"/>
                </a:cubicBezTo>
                <a:close/>
                <a:moveTo>
                  <a:pt x="11664" y="5553"/>
                </a:moveTo>
                <a:cubicBezTo>
                  <a:pt x="11043" y="5553"/>
                  <a:pt x="10514" y="5756"/>
                  <a:pt x="10135" y="6140"/>
                </a:cubicBezTo>
                <a:cubicBezTo>
                  <a:pt x="9773" y="6507"/>
                  <a:pt x="9575" y="7021"/>
                  <a:pt x="9575" y="7591"/>
                </a:cubicBezTo>
                <a:cubicBezTo>
                  <a:pt x="9575" y="8467"/>
                  <a:pt x="10109" y="9411"/>
                  <a:pt x="11281" y="9411"/>
                </a:cubicBezTo>
                <a:cubicBezTo>
                  <a:pt x="11475" y="9411"/>
                  <a:pt x="11573" y="9403"/>
                  <a:pt x="11673" y="9378"/>
                </a:cubicBezTo>
                <a:cubicBezTo>
                  <a:pt x="11698" y="9377"/>
                  <a:pt x="11752" y="9374"/>
                  <a:pt x="11860" y="9374"/>
                </a:cubicBezTo>
                <a:cubicBezTo>
                  <a:pt x="12038" y="9374"/>
                  <a:pt x="12354" y="9757"/>
                  <a:pt x="12441" y="9951"/>
                </a:cubicBezTo>
                <a:cubicBezTo>
                  <a:pt x="12451" y="9978"/>
                  <a:pt x="12475" y="10064"/>
                  <a:pt x="12491" y="10127"/>
                </a:cubicBezTo>
                <a:cubicBezTo>
                  <a:pt x="12578" y="10456"/>
                  <a:pt x="12711" y="10954"/>
                  <a:pt x="13133" y="11312"/>
                </a:cubicBezTo>
                <a:cubicBezTo>
                  <a:pt x="13253" y="11413"/>
                  <a:pt x="13405" y="11469"/>
                  <a:pt x="13562" y="11469"/>
                </a:cubicBezTo>
                <a:lnTo>
                  <a:pt x="13563" y="11470"/>
                </a:lnTo>
                <a:cubicBezTo>
                  <a:pt x="13843" y="11470"/>
                  <a:pt x="14092" y="11296"/>
                  <a:pt x="14188" y="11033"/>
                </a:cubicBezTo>
                <a:cubicBezTo>
                  <a:pt x="14283" y="10772"/>
                  <a:pt x="14205" y="10478"/>
                  <a:pt x="13993" y="10297"/>
                </a:cubicBezTo>
                <a:cubicBezTo>
                  <a:pt x="13889" y="10209"/>
                  <a:pt x="13827" y="9976"/>
                  <a:pt x="13778" y="9787"/>
                </a:cubicBezTo>
                <a:cubicBezTo>
                  <a:pt x="13742" y="9658"/>
                  <a:pt x="13711" y="9535"/>
                  <a:pt x="13658" y="9416"/>
                </a:cubicBezTo>
                <a:cubicBezTo>
                  <a:pt x="13491" y="9035"/>
                  <a:pt x="12840" y="8046"/>
                  <a:pt x="11862" y="8046"/>
                </a:cubicBezTo>
                <a:cubicBezTo>
                  <a:pt x="11606" y="8046"/>
                  <a:pt x="11331" y="8082"/>
                  <a:pt x="11283" y="8082"/>
                </a:cubicBezTo>
                <a:cubicBezTo>
                  <a:pt x="11189" y="8082"/>
                  <a:pt x="10904" y="8082"/>
                  <a:pt x="10904" y="7591"/>
                </a:cubicBezTo>
                <a:cubicBezTo>
                  <a:pt x="10904" y="7120"/>
                  <a:pt x="11160" y="6883"/>
                  <a:pt x="11663" y="6883"/>
                </a:cubicBezTo>
                <a:cubicBezTo>
                  <a:pt x="11721" y="6883"/>
                  <a:pt x="11920" y="6909"/>
                  <a:pt x="12079" y="6930"/>
                </a:cubicBezTo>
                <a:cubicBezTo>
                  <a:pt x="12462" y="6980"/>
                  <a:pt x="12985" y="7049"/>
                  <a:pt x="13430" y="7049"/>
                </a:cubicBezTo>
                <a:cubicBezTo>
                  <a:pt x="13797" y="7049"/>
                  <a:pt x="14095" y="6751"/>
                  <a:pt x="14095" y="6384"/>
                </a:cubicBezTo>
                <a:cubicBezTo>
                  <a:pt x="14095" y="6016"/>
                  <a:pt x="13797" y="5720"/>
                  <a:pt x="13430" y="5720"/>
                </a:cubicBezTo>
                <a:cubicBezTo>
                  <a:pt x="13071" y="5720"/>
                  <a:pt x="12598" y="5658"/>
                  <a:pt x="12252" y="5611"/>
                </a:cubicBezTo>
                <a:cubicBezTo>
                  <a:pt x="11954" y="5573"/>
                  <a:pt x="11793" y="5553"/>
                  <a:pt x="11664" y="5553"/>
                </a:cubicBezTo>
                <a:close/>
                <a:moveTo>
                  <a:pt x="5554" y="3024"/>
                </a:moveTo>
                <a:cubicBezTo>
                  <a:pt x="5289" y="3024"/>
                  <a:pt x="5036" y="3183"/>
                  <a:pt x="4933" y="3447"/>
                </a:cubicBezTo>
                <a:cubicBezTo>
                  <a:pt x="4794" y="3804"/>
                  <a:pt x="4984" y="4205"/>
                  <a:pt x="5348" y="4323"/>
                </a:cubicBezTo>
                <a:cubicBezTo>
                  <a:pt x="5489" y="4386"/>
                  <a:pt x="5920" y="4631"/>
                  <a:pt x="5920" y="4916"/>
                </a:cubicBezTo>
                <a:cubicBezTo>
                  <a:pt x="5920" y="5129"/>
                  <a:pt x="5406" y="5448"/>
                  <a:pt x="5159" y="5601"/>
                </a:cubicBezTo>
                <a:cubicBezTo>
                  <a:pt x="5080" y="5651"/>
                  <a:pt x="4986" y="5704"/>
                  <a:pt x="4886" y="5762"/>
                </a:cubicBezTo>
                <a:cubicBezTo>
                  <a:pt x="4212" y="6149"/>
                  <a:pt x="3192" y="6736"/>
                  <a:pt x="3192" y="7857"/>
                </a:cubicBezTo>
                <a:cubicBezTo>
                  <a:pt x="3192" y="8692"/>
                  <a:pt x="3750" y="9584"/>
                  <a:pt x="5319" y="9584"/>
                </a:cubicBezTo>
                <a:lnTo>
                  <a:pt x="7081" y="9584"/>
                </a:lnTo>
                <a:cubicBezTo>
                  <a:pt x="7683" y="9584"/>
                  <a:pt x="7951" y="9790"/>
                  <a:pt x="7977" y="9852"/>
                </a:cubicBezTo>
                <a:cubicBezTo>
                  <a:pt x="7977" y="10229"/>
                  <a:pt x="7865" y="10506"/>
                  <a:pt x="7748" y="10800"/>
                </a:cubicBezTo>
                <a:cubicBezTo>
                  <a:pt x="7632" y="11088"/>
                  <a:pt x="7512" y="11384"/>
                  <a:pt x="7512" y="11744"/>
                </a:cubicBezTo>
                <a:cubicBezTo>
                  <a:pt x="7512" y="12246"/>
                  <a:pt x="7723" y="12641"/>
                  <a:pt x="7892" y="12958"/>
                </a:cubicBezTo>
                <a:cubicBezTo>
                  <a:pt x="7926" y="13024"/>
                  <a:pt x="7960" y="13087"/>
                  <a:pt x="7991" y="13148"/>
                </a:cubicBezTo>
                <a:cubicBezTo>
                  <a:pt x="7926" y="13079"/>
                  <a:pt x="7860" y="12999"/>
                  <a:pt x="7792" y="12916"/>
                </a:cubicBezTo>
                <a:cubicBezTo>
                  <a:pt x="7724" y="12832"/>
                  <a:pt x="7654" y="12747"/>
                  <a:pt x="7577" y="12661"/>
                </a:cubicBezTo>
                <a:cubicBezTo>
                  <a:pt x="7082" y="12115"/>
                  <a:pt x="6486" y="11940"/>
                  <a:pt x="5961" y="11785"/>
                </a:cubicBezTo>
                <a:cubicBezTo>
                  <a:pt x="5735" y="11719"/>
                  <a:pt x="5523" y="11657"/>
                  <a:pt x="5316" y="11568"/>
                </a:cubicBezTo>
                <a:cubicBezTo>
                  <a:pt x="5246" y="11537"/>
                  <a:pt x="5115" y="11482"/>
                  <a:pt x="5082" y="11449"/>
                </a:cubicBezTo>
                <a:cubicBezTo>
                  <a:pt x="5044" y="11400"/>
                  <a:pt x="5007" y="11312"/>
                  <a:pt x="5019" y="11044"/>
                </a:cubicBezTo>
                <a:cubicBezTo>
                  <a:pt x="5035" y="10677"/>
                  <a:pt x="4751" y="10367"/>
                  <a:pt x="4385" y="10352"/>
                </a:cubicBezTo>
                <a:cubicBezTo>
                  <a:pt x="4374" y="10351"/>
                  <a:pt x="4364" y="10351"/>
                  <a:pt x="4353" y="10351"/>
                </a:cubicBezTo>
                <a:cubicBezTo>
                  <a:pt x="4000" y="10351"/>
                  <a:pt x="3708" y="10629"/>
                  <a:pt x="3691" y="10985"/>
                </a:cubicBezTo>
                <a:cubicBezTo>
                  <a:pt x="3675" y="11358"/>
                  <a:pt x="3699" y="11842"/>
                  <a:pt x="4039" y="12273"/>
                </a:cubicBezTo>
                <a:cubicBezTo>
                  <a:pt x="4267" y="12563"/>
                  <a:pt x="4581" y="12699"/>
                  <a:pt x="4790" y="12789"/>
                </a:cubicBezTo>
                <a:cubicBezTo>
                  <a:pt x="5069" y="12910"/>
                  <a:pt x="5344" y="12991"/>
                  <a:pt x="5586" y="13062"/>
                </a:cubicBezTo>
                <a:cubicBezTo>
                  <a:pt x="6072" y="13204"/>
                  <a:pt x="6358" y="13298"/>
                  <a:pt x="6590" y="13554"/>
                </a:cubicBezTo>
                <a:cubicBezTo>
                  <a:pt x="6647" y="13615"/>
                  <a:pt x="6702" y="13684"/>
                  <a:pt x="6763" y="13757"/>
                </a:cubicBezTo>
                <a:cubicBezTo>
                  <a:pt x="6916" y="13946"/>
                  <a:pt x="7092" y="14159"/>
                  <a:pt x="7331" y="14339"/>
                </a:cubicBezTo>
                <a:cubicBezTo>
                  <a:pt x="7657" y="14581"/>
                  <a:pt x="8042" y="14704"/>
                  <a:pt x="8476" y="14704"/>
                </a:cubicBezTo>
                <a:cubicBezTo>
                  <a:pt x="9043" y="14704"/>
                  <a:pt x="9440" y="14220"/>
                  <a:pt x="9440" y="13528"/>
                </a:cubicBezTo>
                <a:cubicBezTo>
                  <a:pt x="9440" y="13038"/>
                  <a:pt x="9232" y="12648"/>
                  <a:pt x="9066" y="12334"/>
                </a:cubicBezTo>
                <a:lnTo>
                  <a:pt x="9067" y="12334"/>
                </a:lnTo>
                <a:cubicBezTo>
                  <a:pt x="8947" y="12108"/>
                  <a:pt x="8843" y="11913"/>
                  <a:pt x="8843" y="11744"/>
                </a:cubicBezTo>
                <a:cubicBezTo>
                  <a:pt x="8843" y="11641"/>
                  <a:pt x="8907" y="11481"/>
                  <a:pt x="8982" y="11296"/>
                </a:cubicBezTo>
                <a:cubicBezTo>
                  <a:pt x="9120" y="10953"/>
                  <a:pt x="9308" y="10486"/>
                  <a:pt x="9308" y="9850"/>
                </a:cubicBezTo>
                <a:cubicBezTo>
                  <a:pt x="9308" y="9356"/>
                  <a:pt x="9034" y="8906"/>
                  <a:pt x="8556" y="8617"/>
                </a:cubicBezTo>
                <a:cubicBezTo>
                  <a:pt x="8165" y="8380"/>
                  <a:pt x="7656" y="8254"/>
                  <a:pt x="7082" y="8254"/>
                </a:cubicBezTo>
                <a:lnTo>
                  <a:pt x="5320" y="8254"/>
                </a:lnTo>
                <a:cubicBezTo>
                  <a:pt x="4947" y="8254"/>
                  <a:pt x="4668" y="8178"/>
                  <a:pt x="4573" y="8051"/>
                </a:cubicBezTo>
                <a:cubicBezTo>
                  <a:pt x="4522" y="7983"/>
                  <a:pt x="4522" y="7894"/>
                  <a:pt x="4522" y="7856"/>
                </a:cubicBezTo>
                <a:cubicBezTo>
                  <a:pt x="4522" y="7505"/>
                  <a:pt x="5115" y="7162"/>
                  <a:pt x="5549" y="6913"/>
                </a:cubicBezTo>
                <a:cubicBezTo>
                  <a:pt x="5659" y="6851"/>
                  <a:pt x="5762" y="6792"/>
                  <a:pt x="5859" y="6731"/>
                </a:cubicBezTo>
                <a:cubicBezTo>
                  <a:pt x="6380" y="6408"/>
                  <a:pt x="7249" y="5869"/>
                  <a:pt x="7249" y="4916"/>
                </a:cubicBezTo>
                <a:cubicBezTo>
                  <a:pt x="7249" y="3917"/>
                  <a:pt x="6359" y="3294"/>
                  <a:pt x="5832" y="3084"/>
                </a:cubicBezTo>
                <a:cubicBezTo>
                  <a:pt x="5741" y="3043"/>
                  <a:pt x="5647" y="3024"/>
                  <a:pt x="5554" y="3024"/>
                </a:cubicBezTo>
                <a:close/>
                <a:moveTo>
                  <a:pt x="8510" y="1331"/>
                </a:moveTo>
                <a:cubicBezTo>
                  <a:pt x="12468" y="1331"/>
                  <a:pt x="15689" y="4552"/>
                  <a:pt x="15689" y="8510"/>
                </a:cubicBezTo>
                <a:cubicBezTo>
                  <a:pt x="15689" y="12470"/>
                  <a:pt x="12468" y="15691"/>
                  <a:pt x="8510" y="15691"/>
                </a:cubicBezTo>
                <a:cubicBezTo>
                  <a:pt x="4551" y="15691"/>
                  <a:pt x="1331" y="12470"/>
                  <a:pt x="1331" y="8510"/>
                </a:cubicBezTo>
                <a:cubicBezTo>
                  <a:pt x="1331" y="4552"/>
                  <a:pt x="4551" y="1331"/>
                  <a:pt x="8510" y="1331"/>
                </a:cubicBezTo>
                <a:close/>
                <a:moveTo>
                  <a:pt x="8510" y="1"/>
                </a:moveTo>
                <a:cubicBezTo>
                  <a:pt x="6237" y="1"/>
                  <a:pt x="4100" y="886"/>
                  <a:pt x="2492" y="2493"/>
                </a:cubicBezTo>
                <a:cubicBezTo>
                  <a:pt x="886" y="4100"/>
                  <a:pt x="1" y="6237"/>
                  <a:pt x="1" y="8510"/>
                </a:cubicBezTo>
                <a:cubicBezTo>
                  <a:pt x="1" y="10784"/>
                  <a:pt x="884" y="12921"/>
                  <a:pt x="2492" y="14527"/>
                </a:cubicBezTo>
                <a:cubicBezTo>
                  <a:pt x="4101" y="16135"/>
                  <a:pt x="6238" y="17020"/>
                  <a:pt x="8510" y="17020"/>
                </a:cubicBezTo>
                <a:cubicBezTo>
                  <a:pt x="10783" y="17020"/>
                  <a:pt x="12919" y="16135"/>
                  <a:pt x="14527" y="14527"/>
                </a:cubicBezTo>
                <a:cubicBezTo>
                  <a:pt x="16134" y="12920"/>
                  <a:pt x="17019" y="10783"/>
                  <a:pt x="17019" y="8510"/>
                </a:cubicBezTo>
                <a:cubicBezTo>
                  <a:pt x="17019" y="6238"/>
                  <a:pt x="16134" y="4100"/>
                  <a:pt x="14527" y="2493"/>
                </a:cubicBezTo>
                <a:cubicBezTo>
                  <a:pt x="12919" y="887"/>
                  <a:pt x="10784" y="1"/>
                  <a:pt x="85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44"/>
          <p:cNvSpPr/>
          <p:nvPr/>
        </p:nvSpPr>
        <p:spPr>
          <a:xfrm>
            <a:off x="1185830" y="9680411"/>
            <a:ext cx="1191841" cy="1191981"/>
          </a:xfrm>
          <a:custGeom>
            <a:rect b="b" l="l" r="r" t="t"/>
            <a:pathLst>
              <a:path extrusionOk="0" h="17021" w="17019">
                <a:moveTo>
                  <a:pt x="4787" y="4124"/>
                </a:moveTo>
                <a:cubicBezTo>
                  <a:pt x="4419" y="4124"/>
                  <a:pt x="4122" y="4422"/>
                  <a:pt x="4122" y="4788"/>
                </a:cubicBezTo>
                <a:cubicBezTo>
                  <a:pt x="4122" y="5155"/>
                  <a:pt x="4419" y="5453"/>
                  <a:pt x="4787" y="5453"/>
                </a:cubicBezTo>
                <a:lnTo>
                  <a:pt x="12199" y="5453"/>
                </a:lnTo>
                <a:cubicBezTo>
                  <a:pt x="12566" y="5453"/>
                  <a:pt x="12864" y="5155"/>
                  <a:pt x="12864" y="4788"/>
                </a:cubicBezTo>
                <a:lnTo>
                  <a:pt x="12865" y="4788"/>
                </a:lnTo>
                <a:cubicBezTo>
                  <a:pt x="12865" y="4420"/>
                  <a:pt x="12567" y="4124"/>
                  <a:pt x="12200" y="4124"/>
                </a:cubicBezTo>
                <a:close/>
                <a:moveTo>
                  <a:pt x="3390" y="6783"/>
                </a:moveTo>
                <a:cubicBezTo>
                  <a:pt x="3023" y="6783"/>
                  <a:pt x="2725" y="7081"/>
                  <a:pt x="2725" y="7447"/>
                </a:cubicBezTo>
                <a:cubicBezTo>
                  <a:pt x="2725" y="7814"/>
                  <a:pt x="3023" y="8112"/>
                  <a:pt x="3390" y="8112"/>
                </a:cubicBezTo>
                <a:lnTo>
                  <a:pt x="6050" y="8112"/>
                </a:lnTo>
                <a:cubicBezTo>
                  <a:pt x="6417" y="8112"/>
                  <a:pt x="6715" y="7814"/>
                  <a:pt x="6715" y="7447"/>
                </a:cubicBezTo>
                <a:cubicBezTo>
                  <a:pt x="6715" y="7081"/>
                  <a:pt x="6417" y="6783"/>
                  <a:pt x="6050" y="6783"/>
                </a:cubicBezTo>
                <a:close/>
                <a:moveTo>
                  <a:pt x="10026" y="7780"/>
                </a:moveTo>
                <a:cubicBezTo>
                  <a:pt x="10020" y="7780"/>
                  <a:pt x="10014" y="7780"/>
                  <a:pt x="10008" y="7780"/>
                </a:cubicBezTo>
                <a:cubicBezTo>
                  <a:pt x="9177" y="7780"/>
                  <a:pt x="8399" y="8088"/>
                  <a:pt x="7874" y="8626"/>
                </a:cubicBezTo>
                <a:cubicBezTo>
                  <a:pt x="7370" y="9143"/>
                  <a:pt x="6646" y="9442"/>
                  <a:pt x="5888" y="9442"/>
                </a:cubicBezTo>
                <a:lnTo>
                  <a:pt x="3561" y="9442"/>
                </a:lnTo>
                <a:cubicBezTo>
                  <a:pt x="3561" y="9442"/>
                  <a:pt x="3560" y="9442"/>
                  <a:pt x="3559" y="9442"/>
                </a:cubicBezTo>
                <a:cubicBezTo>
                  <a:pt x="3192" y="9442"/>
                  <a:pt x="2897" y="9739"/>
                  <a:pt x="2897" y="10105"/>
                </a:cubicBezTo>
                <a:cubicBezTo>
                  <a:pt x="2897" y="10472"/>
                  <a:pt x="3192" y="10770"/>
                  <a:pt x="3559" y="10770"/>
                </a:cubicBezTo>
                <a:cubicBezTo>
                  <a:pt x="3560" y="10770"/>
                  <a:pt x="3561" y="10770"/>
                  <a:pt x="3561" y="10770"/>
                </a:cubicBezTo>
                <a:lnTo>
                  <a:pt x="5888" y="10770"/>
                </a:lnTo>
                <a:cubicBezTo>
                  <a:pt x="7002" y="10770"/>
                  <a:pt x="8075" y="10327"/>
                  <a:pt x="8828" y="9554"/>
                </a:cubicBezTo>
                <a:cubicBezTo>
                  <a:pt x="9100" y="9275"/>
                  <a:pt x="9540" y="9109"/>
                  <a:pt x="10008" y="9109"/>
                </a:cubicBezTo>
                <a:cubicBezTo>
                  <a:pt x="10014" y="9109"/>
                  <a:pt x="10020" y="9109"/>
                  <a:pt x="10026" y="9109"/>
                </a:cubicBezTo>
                <a:cubicBezTo>
                  <a:pt x="10292" y="9109"/>
                  <a:pt x="10553" y="9167"/>
                  <a:pt x="10794" y="9278"/>
                </a:cubicBezTo>
                <a:cubicBezTo>
                  <a:pt x="10886" y="9321"/>
                  <a:pt x="10982" y="9342"/>
                  <a:pt x="11077" y="9342"/>
                </a:cubicBezTo>
                <a:cubicBezTo>
                  <a:pt x="11326" y="9342"/>
                  <a:pt x="11566" y="9201"/>
                  <a:pt x="11679" y="8960"/>
                </a:cubicBezTo>
                <a:cubicBezTo>
                  <a:pt x="11835" y="8629"/>
                  <a:pt x="11694" y="8232"/>
                  <a:pt x="11361" y="8076"/>
                </a:cubicBezTo>
                <a:cubicBezTo>
                  <a:pt x="10943" y="7881"/>
                  <a:pt x="10488" y="7780"/>
                  <a:pt x="10026" y="7780"/>
                </a:cubicBezTo>
                <a:close/>
                <a:moveTo>
                  <a:pt x="13596" y="9442"/>
                </a:moveTo>
                <a:cubicBezTo>
                  <a:pt x="12709" y="9442"/>
                  <a:pt x="11875" y="9856"/>
                  <a:pt x="11363" y="10551"/>
                </a:cubicBezTo>
                <a:cubicBezTo>
                  <a:pt x="11111" y="10891"/>
                  <a:pt x="10623" y="11103"/>
                  <a:pt x="10089" y="11103"/>
                </a:cubicBezTo>
                <a:cubicBezTo>
                  <a:pt x="10086" y="11103"/>
                  <a:pt x="10083" y="11103"/>
                  <a:pt x="10080" y="11103"/>
                </a:cubicBezTo>
                <a:cubicBezTo>
                  <a:pt x="9810" y="11103"/>
                  <a:pt x="9541" y="11045"/>
                  <a:pt x="9296" y="10931"/>
                </a:cubicBezTo>
                <a:cubicBezTo>
                  <a:pt x="9203" y="10886"/>
                  <a:pt x="9106" y="10865"/>
                  <a:pt x="9010" y="10865"/>
                </a:cubicBezTo>
                <a:cubicBezTo>
                  <a:pt x="8762" y="10865"/>
                  <a:pt x="8524" y="11005"/>
                  <a:pt x="8410" y="11243"/>
                </a:cubicBezTo>
                <a:cubicBezTo>
                  <a:pt x="8251" y="11574"/>
                  <a:pt x="8391" y="11971"/>
                  <a:pt x="8722" y="12129"/>
                </a:cubicBezTo>
                <a:cubicBezTo>
                  <a:pt x="9136" y="12329"/>
                  <a:pt x="9609" y="12433"/>
                  <a:pt x="10089" y="12433"/>
                </a:cubicBezTo>
                <a:cubicBezTo>
                  <a:pt x="11051" y="12433"/>
                  <a:pt x="11927" y="12024"/>
                  <a:pt x="12432" y="11339"/>
                </a:cubicBezTo>
                <a:cubicBezTo>
                  <a:pt x="12695" y="10983"/>
                  <a:pt x="13130" y="10771"/>
                  <a:pt x="13596" y="10771"/>
                </a:cubicBezTo>
                <a:cubicBezTo>
                  <a:pt x="13962" y="10771"/>
                  <a:pt x="14260" y="10473"/>
                  <a:pt x="14260" y="10106"/>
                </a:cubicBezTo>
                <a:cubicBezTo>
                  <a:pt x="14260" y="9740"/>
                  <a:pt x="13962" y="9442"/>
                  <a:pt x="13596" y="9442"/>
                </a:cubicBezTo>
                <a:close/>
                <a:moveTo>
                  <a:pt x="5319" y="12100"/>
                </a:moveTo>
                <a:cubicBezTo>
                  <a:pt x="4952" y="12100"/>
                  <a:pt x="4655" y="12399"/>
                  <a:pt x="4655" y="12765"/>
                </a:cubicBezTo>
                <a:cubicBezTo>
                  <a:pt x="4655" y="13132"/>
                  <a:pt x="4952" y="13430"/>
                  <a:pt x="5319" y="13430"/>
                </a:cubicBezTo>
                <a:lnTo>
                  <a:pt x="6981" y="13430"/>
                </a:lnTo>
                <a:cubicBezTo>
                  <a:pt x="7348" y="13430"/>
                  <a:pt x="7646" y="13132"/>
                  <a:pt x="7646" y="12765"/>
                </a:cubicBezTo>
                <a:cubicBezTo>
                  <a:pt x="7646" y="12399"/>
                  <a:pt x="7348" y="12100"/>
                  <a:pt x="6981" y="12100"/>
                </a:cubicBezTo>
                <a:close/>
                <a:moveTo>
                  <a:pt x="8510" y="1331"/>
                </a:moveTo>
                <a:cubicBezTo>
                  <a:pt x="12468" y="1331"/>
                  <a:pt x="15689" y="4552"/>
                  <a:pt x="15689" y="8510"/>
                </a:cubicBezTo>
                <a:cubicBezTo>
                  <a:pt x="15689" y="12470"/>
                  <a:pt x="12468" y="15691"/>
                  <a:pt x="8510" y="15691"/>
                </a:cubicBezTo>
                <a:cubicBezTo>
                  <a:pt x="4551" y="15691"/>
                  <a:pt x="1330" y="12470"/>
                  <a:pt x="1330" y="8510"/>
                </a:cubicBezTo>
                <a:cubicBezTo>
                  <a:pt x="1330" y="4552"/>
                  <a:pt x="4551" y="1331"/>
                  <a:pt x="8510" y="1331"/>
                </a:cubicBezTo>
                <a:close/>
                <a:moveTo>
                  <a:pt x="8510" y="1"/>
                </a:moveTo>
                <a:cubicBezTo>
                  <a:pt x="6236" y="1"/>
                  <a:pt x="4099" y="886"/>
                  <a:pt x="2492" y="2493"/>
                </a:cubicBezTo>
                <a:cubicBezTo>
                  <a:pt x="885" y="4100"/>
                  <a:pt x="0" y="6237"/>
                  <a:pt x="0" y="8510"/>
                </a:cubicBezTo>
                <a:cubicBezTo>
                  <a:pt x="0" y="10784"/>
                  <a:pt x="884" y="12921"/>
                  <a:pt x="2492" y="14527"/>
                </a:cubicBezTo>
                <a:cubicBezTo>
                  <a:pt x="4099" y="16135"/>
                  <a:pt x="6236" y="17020"/>
                  <a:pt x="8510" y="17020"/>
                </a:cubicBezTo>
                <a:cubicBezTo>
                  <a:pt x="10782" y="17020"/>
                  <a:pt x="12919" y="16135"/>
                  <a:pt x="14526" y="14527"/>
                </a:cubicBezTo>
                <a:cubicBezTo>
                  <a:pt x="16133" y="12920"/>
                  <a:pt x="17018" y="10783"/>
                  <a:pt x="17018" y="8510"/>
                </a:cubicBezTo>
                <a:cubicBezTo>
                  <a:pt x="17018" y="6238"/>
                  <a:pt x="16133" y="4100"/>
                  <a:pt x="14526" y="2493"/>
                </a:cubicBezTo>
                <a:cubicBezTo>
                  <a:pt x="12919" y="887"/>
                  <a:pt x="10784" y="1"/>
                  <a:pt x="85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44"/>
          <p:cNvSpPr txBox="1"/>
          <p:nvPr/>
        </p:nvSpPr>
        <p:spPr>
          <a:xfrm>
            <a:off x="713225" y="17497985"/>
            <a:ext cx="8818200" cy="731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lt1"/>
                </a:solidFill>
                <a:latin typeface="Poppins Medium"/>
                <a:ea typeface="Poppins Medium"/>
                <a:cs typeface="Poppins Medium"/>
                <a:sym typeface="Poppins Medium"/>
              </a:rPr>
              <a:t>This template has been created by </a:t>
            </a:r>
            <a:r>
              <a:rPr b="1" lang="en" sz="2400">
                <a:solidFill>
                  <a:schemeClr val="lt1"/>
                </a:solidFill>
                <a:uFill>
                  <a:noFill/>
                </a:uFill>
                <a:latin typeface="Poppins"/>
                <a:ea typeface="Poppins"/>
                <a:cs typeface="Poppins"/>
                <a:sym typeface="Poppins"/>
                <a:hlinkClick r:id="rId3">
                  <a:extLst>
                    <a:ext uri="{A12FA001-AC4F-418D-AE19-62706E023703}">
                      <ahyp:hlinkClr val="tx"/>
                    </a:ext>
                  </a:extLst>
                </a:hlinkClick>
              </a:rPr>
              <a:t>Slidesgo</a:t>
            </a:r>
            <a:endParaRPr b="1" sz="2400">
              <a:solidFill>
                <a:schemeClr val="lt1"/>
              </a:solidFill>
              <a:latin typeface="Poppins"/>
              <a:ea typeface="Poppins"/>
              <a:cs typeface="Poppins"/>
              <a:sym typeface="Poppins"/>
            </a:endParaRPr>
          </a:p>
        </p:txBody>
      </p:sp>
      <p:sp>
        <p:nvSpPr>
          <p:cNvPr id="380" name="Google Shape;380;p44"/>
          <p:cNvSpPr/>
          <p:nvPr/>
        </p:nvSpPr>
        <p:spPr>
          <a:xfrm>
            <a:off x="8434900" y="4554575"/>
            <a:ext cx="344400" cy="6447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4" name="Shape 384"/>
        <p:cNvGrpSpPr/>
        <p:nvPr/>
      </p:nvGrpSpPr>
      <p:grpSpPr>
        <a:xfrm>
          <a:off x="0" y="0"/>
          <a:ext cx="0" cy="0"/>
          <a:chOff x="0" y="0"/>
          <a:chExt cx="0" cy="0"/>
        </a:xfrm>
      </p:grpSpPr>
      <p:sp>
        <p:nvSpPr>
          <p:cNvPr id="385" name="Google Shape;385;p45"/>
          <p:cNvSpPr txBox="1"/>
          <p:nvPr>
            <p:ph type="title"/>
          </p:nvPr>
        </p:nvSpPr>
        <p:spPr>
          <a:xfrm>
            <a:off x="1504200" y="2743200"/>
            <a:ext cx="7278600" cy="1856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TOP 5 ELEMENTS</a:t>
            </a:r>
            <a:endParaRPr/>
          </a:p>
        </p:txBody>
      </p:sp>
      <p:sp>
        <p:nvSpPr>
          <p:cNvPr id="386" name="Google Shape;386;p45"/>
          <p:cNvSpPr txBox="1"/>
          <p:nvPr>
            <p:ph idx="1" type="subTitle"/>
          </p:nvPr>
        </p:nvSpPr>
        <p:spPr>
          <a:xfrm>
            <a:off x="734400" y="8181650"/>
            <a:ext cx="8818200" cy="81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smallest planet</a:t>
            </a:r>
            <a:endParaRPr/>
          </a:p>
        </p:txBody>
      </p:sp>
      <p:sp>
        <p:nvSpPr>
          <p:cNvPr id="387" name="Google Shape;387;p45"/>
          <p:cNvSpPr txBox="1"/>
          <p:nvPr>
            <p:ph idx="2" type="subTitle"/>
          </p:nvPr>
        </p:nvSpPr>
        <p:spPr>
          <a:xfrm>
            <a:off x="734400" y="10364750"/>
            <a:ext cx="8818200" cy="81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far away from us</a:t>
            </a:r>
            <a:endParaRPr/>
          </a:p>
        </p:txBody>
      </p:sp>
      <p:sp>
        <p:nvSpPr>
          <p:cNvPr id="388" name="Google Shape;388;p45"/>
          <p:cNvSpPr txBox="1"/>
          <p:nvPr>
            <p:ph idx="3" type="subTitle"/>
          </p:nvPr>
        </p:nvSpPr>
        <p:spPr>
          <a:xfrm>
            <a:off x="734400" y="12547825"/>
            <a:ext cx="8818200" cy="81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cold place</a:t>
            </a:r>
            <a:endParaRPr/>
          </a:p>
        </p:txBody>
      </p:sp>
      <p:sp>
        <p:nvSpPr>
          <p:cNvPr id="389" name="Google Shape;389;p45"/>
          <p:cNvSpPr txBox="1"/>
          <p:nvPr>
            <p:ph idx="4" type="subTitle"/>
          </p:nvPr>
        </p:nvSpPr>
        <p:spPr>
          <a:xfrm>
            <a:off x="734400" y="5998575"/>
            <a:ext cx="8818200" cy="81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a:t>
            </a:r>
            <a:endParaRPr/>
          </a:p>
        </p:txBody>
      </p:sp>
      <p:sp>
        <p:nvSpPr>
          <p:cNvPr id="390" name="Google Shape;390;p45"/>
          <p:cNvSpPr txBox="1"/>
          <p:nvPr>
            <p:ph idx="5" type="subTitle"/>
          </p:nvPr>
        </p:nvSpPr>
        <p:spPr>
          <a:xfrm>
            <a:off x="734400" y="14730900"/>
            <a:ext cx="8818200" cy="81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We all live on Earth</a:t>
            </a:r>
            <a:endParaRPr/>
          </a:p>
        </p:txBody>
      </p:sp>
      <p:sp>
        <p:nvSpPr>
          <p:cNvPr id="391" name="Google Shape;391;p45"/>
          <p:cNvSpPr txBox="1"/>
          <p:nvPr>
            <p:ph idx="6" type="subTitle"/>
          </p:nvPr>
        </p:nvSpPr>
        <p:spPr>
          <a:xfrm>
            <a:off x="734400" y="7648250"/>
            <a:ext cx="8818200" cy="739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392" name="Google Shape;392;p45"/>
          <p:cNvSpPr txBox="1"/>
          <p:nvPr>
            <p:ph idx="7" type="subTitle"/>
          </p:nvPr>
        </p:nvSpPr>
        <p:spPr>
          <a:xfrm>
            <a:off x="734400" y="9831350"/>
            <a:ext cx="8818200" cy="739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393" name="Google Shape;393;p45"/>
          <p:cNvSpPr txBox="1"/>
          <p:nvPr>
            <p:ph idx="8" type="subTitle"/>
          </p:nvPr>
        </p:nvSpPr>
        <p:spPr>
          <a:xfrm>
            <a:off x="734400" y="12014425"/>
            <a:ext cx="8818200" cy="739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394" name="Google Shape;394;p45"/>
          <p:cNvSpPr txBox="1"/>
          <p:nvPr>
            <p:ph idx="9" type="subTitle"/>
          </p:nvPr>
        </p:nvSpPr>
        <p:spPr>
          <a:xfrm>
            <a:off x="734400" y="5465175"/>
            <a:ext cx="8818200" cy="739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395" name="Google Shape;395;p45"/>
          <p:cNvSpPr txBox="1"/>
          <p:nvPr>
            <p:ph idx="13" type="subTitle"/>
          </p:nvPr>
        </p:nvSpPr>
        <p:spPr>
          <a:xfrm>
            <a:off x="734400" y="14197499"/>
            <a:ext cx="8818200" cy="739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EARTH</a:t>
            </a:r>
            <a:endParaRPr/>
          </a:p>
        </p:txBody>
      </p:sp>
      <p:sp>
        <p:nvSpPr>
          <p:cNvPr id="396" name="Google Shape;396;p45"/>
          <p:cNvSpPr txBox="1"/>
          <p:nvPr/>
        </p:nvSpPr>
        <p:spPr>
          <a:xfrm>
            <a:off x="713225" y="17497985"/>
            <a:ext cx="8818200" cy="731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lt1"/>
                </a:solidFill>
                <a:latin typeface="Poppins Medium"/>
                <a:ea typeface="Poppins Medium"/>
                <a:cs typeface="Poppins Medium"/>
                <a:sym typeface="Poppins Medium"/>
              </a:rPr>
              <a:t>This template has been created by </a:t>
            </a:r>
            <a:r>
              <a:rPr b="1" lang="en" sz="2400">
                <a:solidFill>
                  <a:schemeClr val="lt1"/>
                </a:solidFill>
                <a:uFill>
                  <a:noFill/>
                </a:uFill>
                <a:latin typeface="Poppins"/>
                <a:ea typeface="Poppins"/>
                <a:cs typeface="Poppins"/>
                <a:sym typeface="Poppins"/>
                <a:hlinkClick r:id="rId3">
                  <a:extLst>
                    <a:ext uri="{A12FA001-AC4F-418D-AE19-62706E023703}">
                      <ahyp:hlinkClr val="tx"/>
                    </a:ext>
                  </a:extLst>
                </a:hlinkClick>
              </a:rPr>
              <a:t>Slidesgo</a:t>
            </a:r>
            <a:endParaRPr b="1" sz="2400">
              <a:solidFill>
                <a:schemeClr val="lt1"/>
              </a:solidFill>
              <a:latin typeface="Poppins"/>
              <a:ea typeface="Poppins"/>
              <a:cs typeface="Poppins"/>
              <a:sym typeface="Poppins"/>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0" name="Shape 400"/>
        <p:cNvGrpSpPr/>
        <p:nvPr/>
      </p:nvGrpSpPr>
      <p:grpSpPr>
        <a:xfrm>
          <a:off x="0" y="0"/>
          <a:ext cx="0" cy="0"/>
          <a:chOff x="0" y="0"/>
          <a:chExt cx="0" cy="0"/>
        </a:xfrm>
      </p:grpSpPr>
      <p:sp>
        <p:nvSpPr>
          <p:cNvPr id="401" name="Google Shape;401;p46"/>
          <p:cNvSpPr txBox="1"/>
          <p:nvPr>
            <p:ph idx="1" type="body"/>
          </p:nvPr>
        </p:nvSpPr>
        <p:spPr>
          <a:xfrm>
            <a:off x="2041550" y="9658850"/>
            <a:ext cx="6404100" cy="5886000"/>
          </a:xfrm>
          <a:prstGeom prst="rect">
            <a:avLst/>
          </a:prstGeom>
        </p:spPr>
        <p:txBody>
          <a:bodyPr anchorCtr="0" anchor="t" bIns="91425" lIns="91425" spcFirstLastPara="1" rIns="91425" wrap="square" tIns="91425">
            <a:noAutofit/>
          </a:bodyPr>
          <a:lstStyle/>
          <a:p>
            <a:pPr indent="0" lvl="0" marL="0" rtl="0" algn="l">
              <a:spcBef>
                <a:spcPts val="0"/>
              </a:spcBef>
              <a:spcAft>
                <a:spcPts val="2300"/>
              </a:spcAft>
              <a:buNone/>
            </a:pPr>
            <a:r>
              <a:rPr lang="en"/>
              <a:t>Mercury is the closest planet to the Sun and the smallest one in the Solar System. This planet’s name has nothing to do with the liquid metal</a:t>
            </a:r>
            <a:endParaRPr/>
          </a:p>
        </p:txBody>
      </p:sp>
      <p:sp>
        <p:nvSpPr>
          <p:cNvPr id="402" name="Google Shape;402;p46"/>
          <p:cNvSpPr txBox="1"/>
          <p:nvPr>
            <p:ph type="title"/>
          </p:nvPr>
        </p:nvSpPr>
        <p:spPr>
          <a:xfrm>
            <a:off x="2038248" y="6018550"/>
            <a:ext cx="6404100" cy="3488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TOP 4 TIPS</a:t>
            </a:r>
            <a:endParaRPr/>
          </a:p>
        </p:txBody>
      </p:sp>
      <p:sp>
        <p:nvSpPr>
          <p:cNvPr id="403" name="Google Shape;403;p46"/>
          <p:cNvSpPr txBox="1"/>
          <p:nvPr/>
        </p:nvSpPr>
        <p:spPr>
          <a:xfrm>
            <a:off x="713225" y="17497985"/>
            <a:ext cx="8818200" cy="731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lt1"/>
                </a:solidFill>
                <a:latin typeface="Poppins Medium"/>
                <a:ea typeface="Poppins Medium"/>
                <a:cs typeface="Poppins Medium"/>
                <a:sym typeface="Poppins Medium"/>
              </a:rPr>
              <a:t>This template has been created by </a:t>
            </a:r>
            <a:r>
              <a:rPr b="1" lang="en" sz="2400">
                <a:solidFill>
                  <a:schemeClr val="lt1"/>
                </a:solidFill>
                <a:uFill>
                  <a:noFill/>
                </a:uFill>
                <a:latin typeface="Poppins"/>
                <a:ea typeface="Poppins"/>
                <a:cs typeface="Poppins"/>
                <a:sym typeface="Poppins"/>
                <a:hlinkClick r:id="rId3">
                  <a:extLst>
                    <a:ext uri="{A12FA001-AC4F-418D-AE19-62706E023703}">
                      <ahyp:hlinkClr val="tx"/>
                    </a:ext>
                  </a:extLst>
                </a:hlinkClick>
              </a:rPr>
              <a:t>Slidesgo</a:t>
            </a:r>
            <a:endParaRPr b="1" sz="2400">
              <a:solidFill>
                <a:schemeClr val="lt1"/>
              </a:solidFill>
              <a:latin typeface="Poppins"/>
              <a:ea typeface="Poppins"/>
              <a:cs typeface="Poppins"/>
              <a:sym typeface="Poppins"/>
            </a:endParaRPr>
          </a:p>
        </p:txBody>
      </p:sp>
      <p:sp>
        <p:nvSpPr>
          <p:cNvPr id="404" name="Google Shape;404;p46"/>
          <p:cNvSpPr/>
          <p:nvPr/>
        </p:nvSpPr>
        <p:spPr>
          <a:xfrm rot="-1737344">
            <a:off x="2877935" y="3346281"/>
            <a:ext cx="4728032" cy="1629635"/>
          </a:xfrm>
          <a:prstGeom prst="ellipse">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05" name="Google Shape;405;p46"/>
          <p:cNvCxnSpPr/>
          <p:nvPr/>
        </p:nvCxnSpPr>
        <p:spPr>
          <a:xfrm>
            <a:off x="1995048" y="4228583"/>
            <a:ext cx="2892600" cy="386700"/>
          </a:xfrm>
          <a:prstGeom prst="straightConnector1">
            <a:avLst/>
          </a:prstGeom>
          <a:noFill/>
          <a:ln cap="flat" cmpd="sng" w="76200">
            <a:solidFill>
              <a:schemeClr val="lt1"/>
            </a:solidFill>
            <a:prstDash val="solid"/>
            <a:round/>
            <a:headEnd len="med" w="med" type="diamond"/>
            <a:tailEnd len="med" w="med" type="diamond"/>
          </a:ln>
        </p:spPr>
      </p:cxnSp>
      <p:sp>
        <p:nvSpPr>
          <p:cNvPr id="406" name="Google Shape;406;p46"/>
          <p:cNvSpPr/>
          <p:nvPr/>
        </p:nvSpPr>
        <p:spPr>
          <a:xfrm>
            <a:off x="6029700" y="3396550"/>
            <a:ext cx="1529100" cy="1529100"/>
          </a:xfrm>
          <a:prstGeom prst="ellipse">
            <a:avLst/>
          </a:prstGeom>
          <a:noFill/>
          <a:ln cap="flat" cmpd="sng" w="762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46"/>
          <p:cNvSpPr/>
          <p:nvPr/>
        </p:nvSpPr>
        <p:spPr>
          <a:xfrm>
            <a:off x="7704950" y="3149275"/>
            <a:ext cx="344400" cy="6447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46"/>
          <p:cNvSpPr/>
          <p:nvPr/>
        </p:nvSpPr>
        <p:spPr>
          <a:xfrm>
            <a:off x="3162050" y="3149275"/>
            <a:ext cx="558600" cy="644700"/>
          </a:xfrm>
          <a:prstGeom prst="star6">
            <a:avLst>
              <a:gd fmla="val 7957" name="adj"/>
              <a:gd fmla="val 115470" name="h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09" name="Google Shape;409;p46"/>
          <p:cNvCxnSpPr/>
          <p:nvPr/>
        </p:nvCxnSpPr>
        <p:spPr>
          <a:xfrm>
            <a:off x="1576925" y="9199150"/>
            <a:ext cx="0" cy="6389100"/>
          </a:xfrm>
          <a:prstGeom prst="straightConnector1">
            <a:avLst/>
          </a:prstGeom>
          <a:noFill/>
          <a:ln cap="flat" cmpd="sng" w="76200">
            <a:solidFill>
              <a:schemeClr val="lt1"/>
            </a:solidFill>
            <a:prstDash val="solid"/>
            <a:round/>
            <a:headEnd len="med" w="med" type="diamond"/>
            <a:tailEnd len="med" w="med" type="diamond"/>
          </a:ln>
        </p:spPr>
      </p:cxnSp>
      <p:sp>
        <p:nvSpPr>
          <p:cNvPr id="410" name="Google Shape;410;p46"/>
          <p:cNvSpPr/>
          <p:nvPr/>
        </p:nvSpPr>
        <p:spPr>
          <a:xfrm>
            <a:off x="5486850" y="14498125"/>
            <a:ext cx="783900" cy="7839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46"/>
          <p:cNvSpPr/>
          <p:nvPr/>
        </p:nvSpPr>
        <p:spPr>
          <a:xfrm>
            <a:off x="3849225" y="14498125"/>
            <a:ext cx="344400" cy="6447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46"/>
          <p:cNvSpPr/>
          <p:nvPr/>
        </p:nvSpPr>
        <p:spPr>
          <a:xfrm>
            <a:off x="8442350" y="13691025"/>
            <a:ext cx="558600" cy="531000"/>
          </a:xfrm>
          <a:prstGeom prst="star5">
            <a:avLst>
              <a:gd fmla="val 8812" name="adj"/>
              <a:gd fmla="val 105146" name="hf"/>
              <a:gd fmla="val 110557" name="vf"/>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46"/>
          <p:cNvSpPr/>
          <p:nvPr/>
        </p:nvSpPr>
        <p:spPr>
          <a:xfrm>
            <a:off x="7253450" y="15314600"/>
            <a:ext cx="344400" cy="644700"/>
          </a:xfrm>
          <a:prstGeom prst="star4">
            <a:avLst>
              <a:gd fmla="val 12500" name="adj"/>
            </a:avLst>
          </a:pr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Constellation Background IG Stories by Slidesgo">
  <a:themeElements>
    <a:clrScheme name="Simple Light">
      <a:dk1>
        <a:srgbClr val="202020"/>
      </a:dk1>
      <a:lt1>
        <a:srgbClr val="FFFFFF"/>
      </a:lt1>
      <a:dk2>
        <a:srgbClr val="018B7B"/>
      </a:dk2>
      <a:lt2>
        <a:srgbClr val="78ABAF"/>
      </a:lt2>
      <a:accent1>
        <a:srgbClr val="8DA1B4"/>
      </a:accent1>
      <a:accent2>
        <a:srgbClr val="3178B8"/>
      </a:accent2>
      <a:accent3>
        <a:srgbClr val="005AA6"/>
      </a:accent3>
      <a:accent4>
        <a:srgbClr val="495593"/>
      </a:accent4>
      <a:accent5>
        <a:srgbClr val="533C96"/>
      </a:accent5>
      <a:accent6>
        <a:srgbClr val="BC74DA"/>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0E2A4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