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3" r:id="rId4"/>
    <p:sldMasterId id="214748366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Lst>
  <p:sldSz cy="5143500" cx="9144000"/>
  <p:notesSz cx="6858000" cy="9144000"/>
  <p:embeddedFontLst>
    <p:embeddedFont>
      <p:font typeface="Josefin Slab"/>
      <p:regular r:id="rId33"/>
      <p:bold r:id="rId34"/>
      <p:italic r:id="rId35"/>
      <p:boldItalic r:id="rId36"/>
    </p:embeddedFont>
    <p:embeddedFont>
      <p:font typeface="Josefin Slab SemiBold"/>
      <p:regular r:id="rId37"/>
      <p:bold r:id="rId38"/>
      <p:italic r:id="rId39"/>
      <p:boldItalic r:id="rId40"/>
    </p:embeddedFont>
    <p:embeddedFont>
      <p:font typeface="Proxima Nova"/>
      <p:regular r:id="rId41"/>
      <p:bold r:id="rId42"/>
      <p:italic r:id="rId43"/>
      <p:boldItalic r:id="rId44"/>
    </p:embeddedFont>
    <p:embeddedFont>
      <p:font typeface="Barlow Condensed SemiBold"/>
      <p:regular r:id="rId45"/>
      <p:bold r:id="rId46"/>
      <p:italic r:id="rId47"/>
      <p:boldItalic r:id="rId48"/>
    </p:embeddedFont>
    <p:embeddedFont>
      <p:font typeface="Josefin Sans"/>
      <p:regular r:id="rId49"/>
      <p:bold r:id="rId50"/>
      <p:italic r:id="rId51"/>
      <p:boldItalic r:id="rId52"/>
    </p:embeddedFont>
    <p:embeddedFont>
      <p:font typeface="Proxima Nova Semibold"/>
      <p:regular r:id="rId53"/>
      <p:bold r:id="rId54"/>
      <p:boldItalic r:id="rId55"/>
    </p:embeddedFont>
    <p:embeddedFont>
      <p:font typeface="Josefin Sans Thin"/>
      <p:regular r:id="rId56"/>
      <p:bold r:id="rId57"/>
      <p:italic r:id="rId58"/>
      <p:boldItalic r:id="rId59"/>
    </p:embeddedFont>
    <p:embeddedFont>
      <p:font typeface="Oswald"/>
      <p:regular r:id="rId60"/>
      <p:bold r:id="rId6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256">
          <p15:clr>
            <a:srgbClr val="9AA0A6"/>
          </p15:clr>
        </p15:guide>
        <p15:guide id="2" pos="5352">
          <p15:clr>
            <a:srgbClr val="9AA0A6"/>
          </p15:clr>
        </p15:guide>
        <p15:guide id="3" pos="2880">
          <p15:clr>
            <a:srgbClr val="9AA0A6"/>
          </p15:clr>
        </p15:guide>
        <p15:guide id="4" pos="194">
          <p15:clr>
            <a:srgbClr val="9AA0A6"/>
          </p15:clr>
        </p15:guide>
        <p15:guide id="5" orient="horz" pos="351">
          <p15:clr>
            <a:srgbClr val="9AA0A6"/>
          </p15:clr>
        </p15:guide>
        <p15:guide id="6" pos="2976">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256"/>
        <p:guide pos="5352"/>
        <p:guide pos="2880"/>
        <p:guide pos="194"/>
        <p:guide pos="351" orient="horz"/>
        <p:guide pos="2976"/>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JosefinSlabSemiBold-boldItalic.fntdata"/><Relationship Id="rId42" Type="http://schemas.openxmlformats.org/officeDocument/2006/relationships/font" Target="fonts/ProximaNova-bold.fntdata"/><Relationship Id="rId41" Type="http://schemas.openxmlformats.org/officeDocument/2006/relationships/font" Target="fonts/ProximaNova-regular.fntdata"/><Relationship Id="rId44" Type="http://schemas.openxmlformats.org/officeDocument/2006/relationships/font" Target="fonts/ProximaNova-boldItalic.fntdata"/><Relationship Id="rId43" Type="http://schemas.openxmlformats.org/officeDocument/2006/relationships/font" Target="fonts/ProximaNova-italic.fntdata"/><Relationship Id="rId46" Type="http://schemas.openxmlformats.org/officeDocument/2006/relationships/font" Target="fonts/BarlowCondensedSemiBold-bold.fntdata"/><Relationship Id="rId45" Type="http://schemas.openxmlformats.org/officeDocument/2006/relationships/font" Target="fonts/BarlowCondensedSemiBold-regular.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BarlowCondensedSemiBold-boldItalic.fntdata"/><Relationship Id="rId47" Type="http://schemas.openxmlformats.org/officeDocument/2006/relationships/font" Target="fonts/BarlowCondensedSemiBold-italic.fntdata"/><Relationship Id="rId49" Type="http://schemas.openxmlformats.org/officeDocument/2006/relationships/font" Target="fonts/JosefinSans-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font" Target="fonts/JosefinSlab-regular.fntdata"/><Relationship Id="rId32" Type="http://schemas.openxmlformats.org/officeDocument/2006/relationships/slide" Target="slides/slide26.xml"/><Relationship Id="rId35" Type="http://schemas.openxmlformats.org/officeDocument/2006/relationships/font" Target="fonts/JosefinSlab-italic.fntdata"/><Relationship Id="rId34" Type="http://schemas.openxmlformats.org/officeDocument/2006/relationships/font" Target="fonts/JosefinSlab-bold.fntdata"/><Relationship Id="rId37" Type="http://schemas.openxmlformats.org/officeDocument/2006/relationships/font" Target="fonts/JosefinSlabSemiBold-regular.fntdata"/><Relationship Id="rId36" Type="http://schemas.openxmlformats.org/officeDocument/2006/relationships/font" Target="fonts/JosefinSlab-boldItalic.fntdata"/><Relationship Id="rId39" Type="http://schemas.openxmlformats.org/officeDocument/2006/relationships/font" Target="fonts/JosefinSlabSemiBold-italic.fntdata"/><Relationship Id="rId38" Type="http://schemas.openxmlformats.org/officeDocument/2006/relationships/font" Target="fonts/JosefinSlabSemiBold-bold.fntdata"/><Relationship Id="rId61" Type="http://schemas.openxmlformats.org/officeDocument/2006/relationships/font" Target="fonts/Oswald-bold.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Oswald-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JosefinSans-italic.fntdata"/><Relationship Id="rId50" Type="http://schemas.openxmlformats.org/officeDocument/2006/relationships/font" Target="fonts/JosefinSans-bold.fntdata"/><Relationship Id="rId53" Type="http://schemas.openxmlformats.org/officeDocument/2006/relationships/font" Target="fonts/ProximaNovaSemibold-regular.fntdata"/><Relationship Id="rId52" Type="http://schemas.openxmlformats.org/officeDocument/2006/relationships/font" Target="fonts/JosefinSans-boldItalic.fntdata"/><Relationship Id="rId11" Type="http://schemas.openxmlformats.org/officeDocument/2006/relationships/slide" Target="slides/slide5.xml"/><Relationship Id="rId55" Type="http://schemas.openxmlformats.org/officeDocument/2006/relationships/font" Target="fonts/ProximaNovaSemibold-boldItalic.fntdata"/><Relationship Id="rId10" Type="http://schemas.openxmlformats.org/officeDocument/2006/relationships/slide" Target="slides/slide4.xml"/><Relationship Id="rId54" Type="http://schemas.openxmlformats.org/officeDocument/2006/relationships/font" Target="fonts/ProximaNovaSemibold-bold.fntdata"/><Relationship Id="rId13" Type="http://schemas.openxmlformats.org/officeDocument/2006/relationships/slide" Target="slides/slide7.xml"/><Relationship Id="rId57" Type="http://schemas.openxmlformats.org/officeDocument/2006/relationships/font" Target="fonts/JosefinSansThin-bold.fntdata"/><Relationship Id="rId12" Type="http://schemas.openxmlformats.org/officeDocument/2006/relationships/slide" Target="slides/slide6.xml"/><Relationship Id="rId56" Type="http://schemas.openxmlformats.org/officeDocument/2006/relationships/font" Target="fonts/JosefinSansThin-regular.fntdata"/><Relationship Id="rId15" Type="http://schemas.openxmlformats.org/officeDocument/2006/relationships/slide" Target="slides/slide9.xml"/><Relationship Id="rId59" Type="http://schemas.openxmlformats.org/officeDocument/2006/relationships/font" Target="fonts/JosefinSansThin-boldItalic.fntdata"/><Relationship Id="rId14" Type="http://schemas.openxmlformats.org/officeDocument/2006/relationships/slide" Target="slides/slide8.xml"/><Relationship Id="rId58" Type="http://schemas.openxmlformats.org/officeDocument/2006/relationships/font" Target="fonts/JosefinSansThin-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 name="Shape 75"/>
        <p:cNvGrpSpPr/>
        <p:nvPr/>
      </p:nvGrpSpPr>
      <p:grpSpPr>
        <a:xfrm>
          <a:off x="0" y="0"/>
          <a:ext cx="0" cy="0"/>
          <a:chOff x="0" y="0"/>
          <a:chExt cx="0" cy="0"/>
        </a:xfrm>
      </p:grpSpPr>
      <p:sp>
        <p:nvSpPr>
          <p:cNvPr id="76" name="Google Shape;76;g61f2430cd7_0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 name="Google Shape;77;g61f2430cd7_0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 name="Shape 128"/>
        <p:cNvGrpSpPr/>
        <p:nvPr/>
      </p:nvGrpSpPr>
      <p:grpSpPr>
        <a:xfrm>
          <a:off x="0" y="0"/>
          <a:ext cx="0" cy="0"/>
          <a:chOff x="0" y="0"/>
          <a:chExt cx="0" cy="0"/>
        </a:xfrm>
      </p:grpSpPr>
      <p:sp>
        <p:nvSpPr>
          <p:cNvPr id="129" name="Google Shape;129;g61f2430cd7_0_9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 name="Google Shape;130;g61f2430cd7_0_9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 name="Shape 153"/>
        <p:cNvGrpSpPr/>
        <p:nvPr/>
      </p:nvGrpSpPr>
      <p:grpSpPr>
        <a:xfrm>
          <a:off x="0" y="0"/>
          <a:ext cx="0" cy="0"/>
          <a:chOff x="0" y="0"/>
          <a:chExt cx="0" cy="0"/>
        </a:xfrm>
      </p:grpSpPr>
      <p:sp>
        <p:nvSpPr>
          <p:cNvPr id="154" name="Google Shape;154;g54b3841632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 name="Google Shape;155;g54b3841632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5618d93f9c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5618d93f9c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5618d93f9c_3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5618d93f9c_3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 name="Shape 313"/>
        <p:cNvGrpSpPr/>
        <p:nvPr/>
      </p:nvGrpSpPr>
      <p:grpSpPr>
        <a:xfrm>
          <a:off x="0" y="0"/>
          <a:ext cx="0" cy="0"/>
          <a:chOff x="0" y="0"/>
          <a:chExt cx="0" cy="0"/>
        </a:xfrm>
      </p:grpSpPr>
      <p:sp>
        <p:nvSpPr>
          <p:cNvPr id="314" name="Google Shape;314;g5618d93f9c_3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 name="Google Shape;315;g5618d93f9c_3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61f2430cd7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61f2430cd7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 name="Shape 516"/>
        <p:cNvGrpSpPr/>
        <p:nvPr/>
      </p:nvGrpSpPr>
      <p:grpSpPr>
        <a:xfrm>
          <a:off x="0" y="0"/>
          <a:ext cx="0" cy="0"/>
          <a:chOff x="0" y="0"/>
          <a:chExt cx="0" cy="0"/>
        </a:xfrm>
      </p:grpSpPr>
      <p:sp>
        <p:nvSpPr>
          <p:cNvPr id="517" name="Google Shape;517;g5618d93f9c_3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 name="Google Shape;518;g5618d93f9c_3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61f2430cd7_0_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61f2430cd7_0_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 name="Shape 578"/>
        <p:cNvGrpSpPr/>
        <p:nvPr/>
      </p:nvGrpSpPr>
      <p:grpSpPr>
        <a:xfrm>
          <a:off x="0" y="0"/>
          <a:ext cx="0" cy="0"/>
          <a:chOff x="0" y="0"/>
          <a:chExt cx="0" cy="0"/>
        </a:xfrm>
      </p:grpSpPr>
      <p:sp>
        <p:nvSpPr>
          <p:cNvPr id="579" name="Google Shape;579;g5618d93f9c_3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 name="Google Shape;580;g5618d93f9c_3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5618d93f9c_3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5618d93f9c_3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2" name="Shape 662"/>
        <p:cNvGrpSpPr/>
        <p:nvPr/>
      </p:nvGrpSpPr>
      <p:grpSpPr>
        <a:xfrm>
          <a:off x="0" y="0"/>
          <a:ext cx="0" cy="0"/>
          <a:chOff x="0" y="0"/>
          <a:chExt cx="0" cy="0"/>
        </a:xfrm>
      </p:grpSpPr>
      <p:sp>
        <p:nvSpPr>
          <p:cNvPr id="663" name="Google Shape;663;g61f2430cd7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 name="Google Shape;664;g61f2430cd7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 name="Shape 995"/>
        <p:cNvGrpSpPr/>
        <p:nvPr/>
      </p:nvGrpSpPr>
      <p:grpSpPr>
        <a:xfrm>
          <a:off x="0" y="0"/>
          <a:ext cx="0" cy="0"/>
          <a:chOff x="0" y="0"/>
          <a:chExt cx="0" cy="0"/>
        </a:xfrm>
      </p:grpSpPr>
      <p:sp>
        <p:nvSpPr>
          <p:cNvPr id="996" name="Google Shape;996;g61f2430cd7_2_2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 name="Google Shape;997;g61f2430cd7_2_2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3" name="Shape 1763"/>
        <p:cNvGrpSpPr/>
        <p:nvPr/>
      </p:nvGrpSpPr>
      <p:grpSpPr>
        <a:xfrm>
          <a:off x="0" y="0"/>
          <a:ext cx="0" cy="0"/>
          <a:chOff x="0" y="0"/>
          <a:chExt cx="0" cy="0"/>
        </a:xfrm>
      </p:grpSpPr>
      <p:sp>
        <p:nvSpPr>
          <p:cNvPr id="1764" name="Google Shape;1764;g61f2430cd7_6_7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5" name="Google Shape;1765;g61f2430cd7_6_7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0" name="Shape 1770"/>
        <p:cNvGrpSpPr/>
        <p:nvPr/>
      </p:nvGrpSpPr>
      <p:grpSpPr>
        <a:xfrm>
          <a:off x="0" y="0"/>
          <a:ext cx="0" cy="0"/>
          <a:chOff x="0" y="0"/>
          <a:chExt cx="0" cy="0"/>
        </a:xfrm>
      </p:grpSpPr>
      <p:sp>
        <p:nvSpPr>
          <p:cNvPr id="1771" name="Google Shape;1771;g61f2430cd7_6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2" name="Google Shape;1772;g61f2430cd7_6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7" name="Shape 1777"/>
        <p:cNvGrpSpPr/>
        <p:nvPr/>
      </p:nvGrpSpPr>
      <p:grpSpPr>
        <a:xfrm>
          <a:off x="0" y="0"/>
          <a:ext cx="0" cy="0"/>
          <a:chOff x="0" y="0"/>
          <a:chExt cx="0" cy="0"/>
        </a:xfrm>
      </p:grpSpPr>
      <p:sp>
        <p:nvSpPr>
          <p:cNvPr id="1778" name="Google Shape;1778;g61f2430cd7_6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9" name="Google Shape;1779;g61f2430cd7_6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8" name="Shape 1788"/>
        <p:cNvGrpSpPr/>
        <p:nvPr/>
      </p:nvGrpSpPr>
      <p:grpSpPr>
        <a:xfrm>
          <a:off x="0" y="0"/>
          <a:ext cx="0" cy="0"/>
          <a:chOff x="0" y="0"/>
          <a:chExt cx="0" cy="0"/>
        </a:xfrm>
      </p:grpSpPr>
      <p:sp>
        <p:nvSpPr>
          <p:cNvPr id="1789" name="Google Shape;1789;g61f2430cd7_6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0" name="Google Shape;1790;g61f2430cd7_6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4" name="Shape 2404"/>
        <p:cNvGrpSpPr/>
        <p:nvPr/>
      </p:nvGrpSpPr>
      <p:grpSpPr>
        <a:xfrm>
          <a:off x="0" y="0"/>
          <a:ext cx="0" cy="0"/>
          <a:chOff x="0" y="0"/>
          <a:chExt cx="0" cy="0"/>
        </a:xfrm>
      </p:grpSpPr>
      <p:sp>
        <p:nvSpPr>
          <p:cNvPr id="2405" name="Google Shape;2405;g61f2430cd7_6_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6" name="Google Shape;2406;g61f2430cd7_6_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5" name="Shape 4895"/>
        <p:cNvGrpSpPr/>
        <p:nvPr/>
      </p:nvGrpSpPr>
      <p:grpSpPr>
        <a:xfrm>
          <a:off x="0" y="0"/>
          <a:ext cx="0" cy="0"/>
          <a:chOff x="0" y="0"/>
          <a:chExt cx="0" cy="0"/>
        </a:xfrm>
      </p:grpSpPr>
      <p:sp>
        <p:nvSpPr>
          <p:cNvPr id="4896" name="Google Shape;4896;g61f2430cd7_6_3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7" name="Google Shape;4897;g61f2430cd7_6_3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2" name="Shape 5272"/>
        <p:cNvGrpSpPr/>
        <p:nvPr/>
      </p:nvGrpSpPr>
      <p:grpSpPr>
        <a:xfrm>
          <a:off x="0" y="0"/>
          <a:ext cx="0" cy="0"/>
          <a:chOff x="0" y="0"/>
          <a:chExt cx="0" cy="0"/>
        </a:xfrm>
      </p:grpSpPr>
      <p:sp>
        <p:nvSpPr>
          <p:cNvPr id="5273" name="Google Shape;5273;g61f2430cd7_6_3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4" name="Google Shape;5274;g61f2430cd7_6_3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3" name="Shape 5703"/>
        <p:cNvGrpSpPr/>
        <p:nvPr/>
      </p:nvGrpSpPr>
      <p:grpSpPr>
        <a:xfrm>
          <a:off x="0" y="0"/>
          <a:ext cx="0" cy="0"/>
          <a:chOff x="0" y="0"/>
          <a:chExt cx="0" cy="0"/>
        </a:xfrm>
      </p:grpSpPr>
      <p:sp>
        <p:nvSpPr>
          <p:cNvPr id="5704" name="Google Shape;5704;g61f2430cd7_6_3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5" name="Google Shape;5705;g61f2430cd7_6_3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6" name="Shape 6496"/>
        <p:cNvGrpSpPr/>
        <p:nvPr/>
      </p:nvGrpSpPr>
      <p:grpSpPr>
        <a:xfrm>
          <a:off x="0" y="0"/>
          <a:ext cx="0" cy="0"/>
          <a:chOff x="0" y="0"/>
          <a:chExt cx="0" cy="0"/>
        </a:xfrm>
      </p:grpSpPr>
      <p:sp>
        <p:nvSpPr>
          <p:cNvPr id="6497" name="Google Shape;6497;g61f2430cd7_6_4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8" name="Google Shape;6498;g61f2430cd7_6_4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7" name="Shape 7237"/>
        <p:cNvGrpSpPr/>
        <p:nvPr/>
      </p:nvGrpSpPr>
      <p:grpSpPr>
        <a:xfrm>
          <a:off x="0" y="0"/>
          <a:ext cx="0" cy="0"/>
          <a:chOff x="0" y="0"/>
          <a:chExt cx="0" cy="0"/>
        </a:xfrm>
      </p:grpSpPr>
      <p:sp>
        <p:nvSpPr>
          <p:cNvPr id="7238" name="Google Shape;7238;g61f2430cd7_6_5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9" name="Google Shape;7239;g61f2430cd7_6_5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0" name="Shape 7930"/>
        <p:cNvGrpSpPr/>
        <p:nvPr/>
      </p:nvGrpSpPr>
      <p:grpSpPr>
        <a:xfrm>
          <a:off x="0" y="0"/>
          <a:ext cx="0" cy="0"/>
          <a:chOff x="0" y="0"/>
          <a:chExt cx="0" cy="0"/>
        </a:xfrm>
      </p:grpSpPr>
      <p:sp>
        <p:nvSpPr>
          <p:cNvPr id="7931" name="Google Shape;7931;g61f2430cd7_6_6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2" name="Google Shape;7932;g61f2430cd7_6_6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2" name="Shape 8232"/>
        <p:cNvGrpSpPr/>
        <p:nvPr/>
      </p:nvGrpSpPr>
      <p:grpSpPr>
        <a:xfrm>
          <a:off x="0" y="0"/>
          <a:ext cx="0" cy="0"/>
          <a:chOff x="0" y="0"/>
          <a:chExt cx="0" cy="0"/>
        </a:xfrm>
      </p:grpSpPr>
      <p:sp>
        <p:nvSpPr>
          <p:cNvPr id="8233" name="Google Shape;8233;g61f2430cd7_6_6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4" name="Google Shape;8234;g61f2430cd7_6_6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6" name="Shape 8866"/>
        <p:cNvGrpSpPr/>
        <p:nvPr/>
      </p:nvGrpSpPr>
      <p:grpSpPr>
        <a:xfrm>
          <a:off x="0" y="0"/>
          <a:ext cx="0" cy="0"/>
          <a:chOff x="0" y="0"/>
          <a:chExt cx="0" cy="0"/>
        </a:xfrm>
      </p:grpSpPr>
      <p:sp>
        <p:nvSpPr>
          <p:cNvPr id="8867" name="Google Shape;8867;g61f2430cd7_6_7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8" name="Google Shape;8868;g61f2430cd7_6_7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7.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type="title">
  <p:cSld name="TITLE">
    <p:bg>
      <p:bgPr>
        <a:blipFill>
          <a:blip r:embed="rId2">
            <a:alphaModFix/>
          </a:blip>
          <a:stretch>
            <a:fillRect/>
          </a:stretch>
        </a:blipFill>
      </p:bgPr>
    </p:bg>
    <p:spTree>
      <p:nvGrpSpPr>
        <p:cNvPr id="9" name="Shape 9"/>
        <p:cNvGrpSpPr/>
        <p:nvPr/>
      </p:nvGrpSpPr>
      <p:grpSpPr>
        <a:xfrm>
          <a:off x="0" y="0"/>
          <a:ext cx="0" cy="0"/>
          <a:chOff x="0" y="0"/>
          <a:chExt cx="0" cy="0"/>
        </a:xfrm>
      </p:grpSpPr>
      <p:sp>
        <p:nvSpPr>
          <p:cNvPr id="10" name="Google Shape;10;p2"/>
          <p:cNvSpPr txBox="1"/>
          <p:nvPr>
            <p:ph type="ctrTitle"/>
          </p:nvPr>
        </p:nvSpPr>
        <p:spPr>
          <a:xfrm>
            <a:off x="581550" y="2010275"/>
            <a:ext cx="7980900" cy="555600"/>
          </a:xfrm>
          <a:prstGeom prst="rect">
            <a:avLst/>
          </a:prstGeom>
          <a:noFill/>
          <a:ln>
            <a:noFill/>
          </a:ln>
        </p:spPr>
        <p:txBody>
          <a:bodyPr anchorCtr="0" anchor="ctr" bIns="91425" lIns="91425" spcFirstLastPara="1" rIns="91425" wrap="square" tIns="91425">
            <a:noAutofit/>
          </a:bodyPr>
          <a:lstStyle>
            <a:lvl1pPr lvl="0" algn="ctr">
              <a:spcBef>
                <a:spcPts val="0"/>
              </a:spcBef>
              <a:spcAft>
                <a:spcPts val="0"/>
              </a:spcAft>
              <a:buClr>
                <a:srgbClr val="FFFFFF"/>
              </a:buClr>
              <a:buSzPts val="3600"/>
              <a:buFont typeface="Josefin Sans"/>
              <a:buNone/>
              <a:defRPr b="1" sz="2400">
                <a:solidFill>
                  <a:schemeClr val="lt1"/>
                </a:solidFill>
                <a:latin typeface="Josefin Sans"/>
                <a:ea typeface="Josefin Sans"/>
                <a:cs typeface="Josefin Sans"/>
                <a:sym typeface="Josefin Sans"/>
              </a:defRPr>
            </a:lvl1pPr>
            <a:lvl2pPr lvl="1"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2pPr>
            <a:lvl3pPr lvl="2"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3pPr>
            <a:lvl4pPr lvl="3"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4pPr>
            <a:lvl5pPr lvl="4"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5pPr>
            <a:lvl6pPr lvl="5"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6pPr>
            <a:lvl7pPr lvl="6"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7pPr>
            <a:lvl8pPr lvl="7"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8pPr>
            <a:lvl9pPr lvl="8"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9pPr>
          </a:lstStyle>
          <a:p/>
        </p:txBody>
      </p:sp>
      <p:sp>
        <p:nvSpPr>
          <p:cNvPr id="11" name="Google Shape;11;p2"/>
          <p:cNvSpPr txBox="1"/>
          <p:nvPr>
            <p:ph idx="1" type="subTitle"/>
          </p:nvPr>
        </p:nvSpPr>
        <p:spPr>
          <a:xfrm>
            <a:off x="1878800" y="2519625"/>
            <a:ext cx="5386500" cy="786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1600"/>
              </a:spcBef>
              <a:spcAft>
                <a:spcPts val="0"/>
              </a:spcAft>
              <a:buNone/>
              <a:defRPr sz="1200">
                <a:solidFill>
                  <a:srgbClr val="FFFFFF"/>
                </a:solidFill>
              </a:defRPr>
            </a:lvl2pPr>
            <a:lvl3pPr lvl="2" rtl="0" algn="ctr">
              <a:spcBef>
                <a:spcPts val="1600"/>
              </a:spcBef>
              <a:spcAft>
                <a:spcPts val="0"/>
              </a:spcAft>
              <a:buNone/>
              <a:defRPr sz="1200">
                <a:solidFill>
                  <a:srgbClr val="FFFFFF"/>
                </a:solidFill>
              </a:defRPr>
            </a:lvl3pPr>
            <a:lvl4pPr lvl="3" rtl="0" algn="ctr">
              <a:spcBef>
                <a:spcPts val="1600"/>
              </a:spcBef>
              <a:spcAft>
                <a:spcPts val="0"/>
              </a:spcAft>
              <a:buNone/>
              <a:defRPr sz="1200">
                <a:solidFill>
                  <a:srgbClr val="FFFFFF"/>
                </a:solidFill>
              </a:defRPr>
            </a:lvl4pPr>
            <a:lvl5pPr lvl="4" rtl="0" algn="ctr">
              <a:spcBef>
                <a:spcPts val="1600"/>
              </a:spcBef>
              <a:spcAft>
                <a:spcPts val="0"/>
              </a:spcAft>
              <a:buNone/>
              <a:defRPr sz="1200">
                <a:solidFill>
                  <a:srgbClr val="FFFFFF"/>
                </a:solidFill>
              </a:defRPr>
            </a:lvl5pPr>
            <a:lvl6pPr lvl="5" rtl="0" algn="ctr">
              <a:spcBef>
                <a:spcPts val="1600"/>
              </a:spcBef>
              <a:spcAft>
                <a:spcPts val="0"/>
              </a:spcAft>
              <a:buNone/>
              <a:defRPr sz="1200">
                <a:solidFill>
                  <a:srgbClr val="FFFFFF"/>
                </a:solidFill>
              </a:defRPr>
            </a:lvl6pPr>
            <a:lvl7pPr lvl="6" rtl="0" algn="ctr">
              <a:spcBef>
                <a:spcPts val="1600"/>
              </a:spcBef>
              <a:spcAft>
                <a:spcPts val="0"/>
              </a:spcAft>
              <a:buNone/>
              <a:defRPr sz="1200">
                <a:solidFill>
                  <a:srgbClr val="FFFFFF"/>
                </a:solidFill>
              </a:defRPr>
            </a:lvl7pPr>
            <a:lvl8pPr lvl="7" rtl="0" algn="ctr">
              <a:spcBef>
                <a:spcPts val="1600"/>
              </a:spcBef>
              <a:spcAft>
                <a:spcPts val="0"/>
              </a:spcAft>
              <a:buNone/>
              <a:defRPr sz="1200">
                <a:solidFill>
                  <a:srgbClr val="FFFFFF"/>
                </a:solidFill>
              </a:defRPr>
            </a:lvl8pPr>
            <a:lvl9pPr lvl="8" rtl="0" algn="ctr">
              <a:spcBef>
                <a:spcPts val="1600"/>
              </a:spcBef>
              <a:spcAft>
                <a:spcPts val="1600"/>
              </a:spcAft>
              <a:buNone/>
              <a:defRPr sz="1200">
                <a:solidFill>
                  <a:srgbClr val="FFFFFF"/>
                </a:solidFill>
              </a:defRPr>
            </a:lvl9pPr>
          </a:lstStyle>
          <a:p/>
        </p:txBody>
      </p:sp>
      <p:sp>
        <p:nvSpPr>
          <p:cNvPr id="12" name="Google Shape;12;p2"/>
          <p:cNvSpPr txBox="1"/>
          <p:nvPr>
            <p:ph idx="2" type="subTitle"/>
          </p:nvPr>
        </p:nvSpPr>
        <p:spPr>
          <a:xfrm>
            <a:off x="701987" y="439701"/>
            <a:ext cx="1595700" cy="477600"/>
          </a:xfrm>
          <a:prstGeom prst="rect">
            <a:avLst/>
          </a:prstGeom>
        </p:spPr>
        <p:txBody>
          <a:bodyPr anchorCtr="0" anchor="ctr"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13" name="Google Shape;13;p2"/>
          <p:cNvSpPr txBox="1"/>
          <p:nvPr>
            <p:ph idx="3" type="subTitle"/>
          </p:nvPr>
        </p:nvSpPr>
        <p:spPr>
          <a:xfrm>
            <a:off x="2465912" y="439701"/>
            <a:ext cx="1595700" cy="477600"/>
          </a:xfrm>
          <a:prstGeom prst="rect">
            <a:avLst/>
          </a:prstGeom>
        </p:spPr>
        <p:txBody>
          <a:bodyPr anchorCtr="0" anchor="ctr"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14" name="Google Shape;14;p2"/>
          <p:cNvSpPr txBox="1"/>
          <p:nvPr>
            <p:ph idx="4" type="subTitle"/>
          </p:nvPr>
        </p:nvSpPr>
        <p:spPr>
          <a:xfrm>
            <a:off x="5082412" y="439701"/>
            <a:ext cx="1595700" cy="477600"/>
          </a:xfrm>
          <a:prstGeom prst="rect">
            <a:avLst/>
          </a:prstGeom>
        </p:spPr>
        <p:txBody>
          <a:bodyPr anchorCtr="0" anchor="ctr"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15" name="Google Shape;15;p2"/>
          <p:cNvSpPr txBox="1"/>
          <p:nvPr>
            <p:ph idx="5" type="subTitle"/>
          </p:nvPr>
        </p:nvSpPr>
        <p:spPr>
          <a:xfrm>
            <a:off x="6846337" y="439701"/>
            <a:ext cx="1595700" cy="477600"/>
          </a:xfrm>
          <a:prstGeom prst="rect">
            <a:avLst/>
          </a:prstGeom>
        </p:spPr>
        <p:txBody>
          <a:bodyPr anchorCtr="0" anchor="ctr"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TITLE_1_1_1_1_1_1_1_1_2">
    <p:bg>
      <p:bgPr>
        <a:blipFill>
          <a:blip r:embed="rId2">
            <a:alphaModFix/>
          </a:blip>
          <a:stretch>
            <a:fillRect/>
          </a:stretch>
        </a:blipFill>
      </p:bgPr>
    </p:bg>
    <p:spTree>
      <p:nvGrpSpPr>
        <p:cNvPr id="16" name="Shape 16"/>
        <p:cNvGrpSpPr/>
        <p:nvPr/>
      </p:nvGrpSpPr>
      <p:grpSpPr>
        <a:xfrm>
          <a:off x="0" y="0"/>
          <a:ext cx="0" cy="0"/>
          <a:chOff x="0" y="0"/>
          <a:chExt cx="0" cy="0"/>
        </a:xfrm>
      </p:grpSpPr>
      <p:sp>
        <p:nvSpPr>
          <p:cNvPr id="17" name="Google Shape;17;p3"/>
          <p:cNvSpPr txBox="1"/>
          <p:nvPr>
            <p:ph type="ctrTitle"/>
          </p:nvPr>
        </p:nvSpPr>
        <p:spPr>
          <a:xfrm>
            <a:off x="6846325" y="439436"/>
            <a:ext cx="15957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200"/>
              <a:buFont typeface="Josefin Sans"/>
              <a:buNone/>
              <a:defRPr b="1" sz="12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18" name="Google Shape;18;p3"/>
          <p:cNvSpPr txBox="1"/>
          <p:nvPr>
            <p:ph idx="1" type="subTitle"/>
          </p:nvPr>
        </p:nvSpPr>
        <p:spPr>
          <a:xfrm>
            <a:off x="809850" y="1173125"/>
            <a:ext cx="7524300" cy="33087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200"/>
            </a:lvl1pPr>
            <a:lvl2pPr lvl="1" rtl="0">
              <a:lnSpc>
                <a:spcPct val="100000"/>
              </a:lnSpc>
              <a:spcBef>
                <a:spcPts val="0"/>
              </a:spcBef>
              <a:spcAft>
                <a:spcPts val="0"/>
              </a:spcAft>
              <a:buNone/>
              <a:defRPr sz="1200"/>
            </a:lvl2pPr>
            <a:lvl3pPr lvl="2" rtl="0">
              <a:lnSpc>
                <a:spcPct val="100000"/>
              </a:lnSpc>
              <a:spcBef>
                <a:spcPts val="0"/>
              </a:spcBef>
              <a:spcAft>
                <a:spcPts val="0"/>
              </a:spcAft>
              <a:buNone/>
              <a:defRPr sz="1200"/>
            </a:lvl3pPr>
            <a:lvl4pPr lvl="3" rtl="0">
              <a:lnSpc>
                <a:spcPct val="100000"/>
              </a:lnSpc>
              <a:spcBef>
                <a:spcPts val="0"/>
              </a:spcBef>
              <a:spcAft>
                <a:spcPts val="0"/>
              </a:spcAft>
              <a:buNone/>
              <a:defRPr sz="1200"/>
            </a:lvl4pPr>
            <a:lvl5pPr lvl="4" rtl="0">
              <a:lnSpc>
                <a:spcPct val="100000"/>
              </a:lnSpc>
              <a:spcBef>
                <a:spcPts val="0"/>
              </a:spcBef>
              <a:spcAft>
                <a:spcPts val="0"/>
              </a:spcAft>
              <a:buNone/>
              <a:defRPr sz="1200"/>
            </a:lvl5pPr>
            <a:lvl6pPr lvl="5" rtl="0">
              <a:lnSpc>
                <a:spcPct val="100000"/>
              </a:lnSpc>
              <a:spcBef>
                <a:spcPts val="0"/>
              </a:spcBef>
              <a:spcAft>
                <a:spcPts val="0"/>
              </a:spcAft>
              <a:buNone/>
              <a:defRPr sz="1200"/>
            </a:lvl6pPr>
            <a:lvl7pPr lvl="6" rtl="0">
              <a:lnSpc>
                <a:spcPct val="100000"/>
              </a:lnSpc>
              <a:spcBef>
                <a:spcPts val="0"/>
              </a:spcBef>
              <a:spcAft>
                <a:spcPts val="0"/>
              </a:spcAft>
              <a:buNone/>
              <a:defRPr sz="1200"/>
            </a:lvl7pPr>
            <a:lvl8pPr lvl="7" rtl="0">
              <a:lnSpc>
                <a:spcPct val="100000"/>
              </a:lnSpc>
              <a:spcBef>
                <a:spcPts val="0"/>
              </a:spcBef>
              <a:spcAft>
                <a:spcPts val="0"/>
              </a:spcAft>
              <a:buNone/>
              <a:defRPr sz="1200"/>
            </a:lvl8pPr>
            <a:lvl9pPr lvl="8" rtl="0">
              <a:lnSpc>
                <a:spcPct val="100000"/>
              </a:lnSpc>
              <a:spcBef>
                <a:spcPts val="0"/>
              </a:spcBef>
              <a:spcAft>
                <a:spcPts val="0"/>
              </a:spcAft>
              <a:buNone/>
              <a:defRPr sz="12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TITLE_1_1">
    <p:bg>
      <p:bgPr>
        <a:blipFill>
          <a:blip r:embed="rId2">
            <a:alphaModFix/>
          </a:blip>
          <a:stretch>
            <a:fillRect/>
          </a:stretch>
        </a:blipFill>
      </p:bgPr>
    </p:bg>
    <p:spTree>
      <p:nvGrpSpPr>
        <p:cNvPr id="19" name="Shape 19"/>
        <p:cNvGrpSpPr/>
        <p:nvPr/>
      </p:nvGrpSpPr>
      <p:grpSpPr>
        <a:xfrm>
          <a:off x="0" y="0"/>
          <a:ext cx="0" cy="0"/>
          <a:chOff x="0" y="0"/>
          <a:chExt cx="0" cy="0"/>
        </a:xfrm>
      </p:grpSpPr>
      <p:sp>
        <p:nvSpPr>
          <p:cNvPr id="20" name="Google Shape;20;p4"/>
          <p:cNvSpPr txBox="1"/>
          <p:nvPr>
            <p:ph type="ctrTitle"/>
          </p:nvPr>
        </p:nvSpPr>
        <p:spPr>
          <a:xfrm>
            <a:off x="6797737" y="2029050"/>
            <a:ext cx="1644300" cy="15966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434343"/>
              </a:buClr>
              <a:buSzPts val="6000"/>
              <a:buNone/>
              <a:defRPr sz="1800"/>
            </a:lvl1pPr>
            <a:lvl2pPr lvl="1"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2pPr>
            <a:lvl3pPr lvl="2"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3pPr>
            <a:lvl4pPr lvl="3"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4pPr>
            <a:lvl5pPr lvl="4"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5pPr>
            <a:lvl6pPr lvl="5"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6pPr>
            <a:lvl7pPr lvl="6"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7pPr>
            <a:lvl8pPr lvl="7"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8pPr>
            <a:lvl9pPr lvl="8"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9pPr>
          </a:lstStyle>
          <a:p/>
        </p:txBody>
      </p:sp>
      <p:sp>
        <p:nvSpPr>
          <p:cNvPr id="21" name="Google Shape;21;p4"/>
          <p:cNvSpPr txBox="1"/>
          <p:nvPr>
            <p:ph idx="1" type="subTitle"/>
          </p:nvPr>
        </p:nvSpPr>
        <p:spPr>
          <a:xfrm>
            <a:off x="1829675" y="2186850"/>
            <a:ext cx="2742300" cy="1281300"/>
          </a:xfrm>
          <a:prstGeom prst="rect">
            <a:avLst/>
          </a:prstGeom>
        </p:spPr>
        <p:txBody>
          <a:bodyPr anchorCtr="0" anchor="ctr" bIns="91425" lIns="91425" spcFirstLastPara="1" rIns="378000" wrap="square" tIns="91425">
            <a:noAutofit/>
          </a:bodyPr>
          <a:lstStyle>
            <a:lvl1pPr lvl="0" algn="r">
              <a:spcBef>
                <a:spcPts val="0"/>
              </a:spcBef>
              <a:spcAft>
                <a:spcPts val="0"/>
              </a:spcAft>
              <a:buNone/>
              <a:defRPr sz="1200"/>
            </a:lvl1pPr>
            <a:lvl2pPr lvl="1">
              <a:spcBef>
                <a:spcPts val="1600"/>
              </a:spcBef>
              <a:spcAft>
                <a:spcPts val="0"/>
              </a:spcAft>
              <a:buNone/>
              <a:defRPr sz="1200"/>
            </a:lvl2pPr>
            <a:lvl3pPr lvl="2">
              <a:spcBef>
                <a:spcPts val="1600"/>
              </a:spcBef>
              <a:spcAft>
                <a:spcPts val="0"/>
              </a:spcAft>
              <a:buNone/>
              <a:defRPr sz="1200"/>
            </a:lvl3pPr>
            <a:lvl4pPr lvl="3">
              <a:spcBef>
                <a:spcPts val="1600"/>
              </a:spcBef>
              <a:spcAft>
                <a:spcPts val="0"/>
              </a:spcAft>
              <a:buNone/>
              <a:defRPr sz="1200"/>
            </a:lvl4pPr>
            <a:lvl5pPr lvl="4">
              <a:spcBef>
                <a:spcPts val="1600"/>
              </a:spcBef>
              <a:spcAft>
                <a:spcPts val="0"/>
              </a:spcAft>
              <a:buNone/>
              <a:defRPr sz="1200"/>
            </a:lvl5pPr>
            <a:lvl6pPr lvl="5">
              <a:spcBef>
                <a:spcPts val="1600"/>
              </a:spcBef>
              <a:spcAft>
                <a:spcPts val="0"/>
              </a:spcAft>
              <a:buNone/>
              <a:defRPr sz="1200"/>
            </a:lvl6pPr>
            <a:lvl7pPr lvl="6">
              <a:spcBef>
                <a:spcPts val="1600"/>
              </a:spcBef>
              <a:spcAft>
                <a:spcPts val="0"/>
              </a:spcAft>
              <a:buNone/>
              <a:defRPr sz="1200"/>
            </a:lvl7pPr>
            <a:lvl8pPr lvl="7">
              <a:spcBef>
                <a:spcPts val="1600"/>
              </a:spcBef>
              <a:spcAft>
                <a:spcPts val="0"/>
              </a:spcAft>
              <a:buNone/>
              <a:defRPr sz="1200"/>
            </a:lvl8pPr>
            <a:lvl9pPr lvl="8">
              <a:spcBef>
                <a:spcPts val="1600"/>
              </a:spcBef>
              <a:spcAft>
                <a:spcPts val="1600"/>
              </a:spcAft>
              <a:buNone/>
              <a:defRPr sz="1200"/>
            </a:lvl9pPr>
          </a:lstStyle>
          <a:p/>
        </p:txBody>
      </p:sp>
      <p:sp>
        <p:nvSpPr>
          <p:cNvPr id="22" name="Google Shape;22;p4"/>
          <p:cNvSpPr txBox="1"/>
          <p:nvPr>
            <p:ph idx="2" type="subTitle"/>
          </p:nvPr>
        </p:nvSpPr>
        <p:spPr>
          <a:xfrm>
            <a:off x="701987"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23" name="Google Shape;23;p4"/>
          <p:cNvSpPr txBox="1"/>
          <p:nvPr>
            <p:ph idx="3" type="subTitle"/>
          </p:nvPr>
        </p:nvSpPr>
        <p:spPr>
          <a:xfrm>
            <a:off x="2465912"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24" name="Google Shape;24;p4"/>
          <p:cNvSpPr txBox="1"/>
          <p:nvPr>
            <p:ph idx="4" type="subTitle"/>
          </p:nvPr>
        </p:nvSpPr>
        <p:spPr>
          <a:xfrm>
            <a:off x="5082412" y="439701"/>
            <a:ext cx="1595700" cy="477600"/>
          </a:xfrm>
          <a:prstGeom prst="rect">
            <a:avLst/>
          </a:prstGeom>
        </p:spPr>
        <p:txBody>
          <a:bodyPr anchorCtr="0" anchor="t"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25" name="Google Shape;25;p4"/>
          <p:cNvSpPr txBox="1"/>
          <p:nvPr>
            <p:ph idx="5" type="subTitle"/>
          </p:nvPr>
        </p:nvSpPr>
        <p:spPr>
          <a:xfrm>
            <a:off x="6846337" y="439701"/>
            <a:ext cx="1595700" cy="477600"/>
          </a:xfrm>
          <a:prstGeom prst="rect">
            <a:avLst/>
          </a:prstGeom>
        </p:spPr>
        <p:txBody>
          <a:bodyPr anchorCtr="0" anchor="t"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cxnSp>
        <p:nvCxnSpPr>
          <p:cNvPr id="26" name="Google Shape;26;p4"/>
          <p:cNvCxnSpPr/>
          <p:nvPr/>
        </p:nvCxnSpPr>
        <p:spPr>
          <a:xfrm flipH="1" rot="10800000">
            <a:off x="4571975" y="2827200"/>
            <a:ext cx="2225700" cy="3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extLst>
    <p:ext uri="{DCECCB84-F9BA-43D5-87BE-67443E8EF086}">
      <p15:sldGuideLst>
        <p15:guide id="1" pos="2880">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TITLE_1_1_1">
    <p:bg>
      <p:bgPr>
        <a:blipFill>
          <a:blip r:embed="rId2">
            <a:alphaModFix/>
          </a:blip>
          <a:stretch>
            <a:fillRect/>
          </a:stretch>
        </a:blipFill>
      </p:bgPr>
    </p:bg>
    <p:spTree>
      <p:nvGrpSpPr>
        <p:cNvPr id="27" name="Shape 27"/>
        <p:cNvGrpSpPr/>
        <p:nvPr/>
      </p:nvGrpSpPr>
      <p:grpSpPr>
        <a:xfrm>
          <a:off x="0" y="0"/>
          <a:ext cx="0" cy="0"/>
          <a:chOff x="0" y="0"/>
          <a:chExt cx="0" cy="0"/>
        </a:xfrm>
      </p:grpSpPr>
      <p:sp>
        <p:nvSpPr>
          <p:cNvPr id="28" name="Google Shape;28;p5"/>
          <p:cNvSpPr txBox="1"/>
          <p:nvPr>
            <p:ph type="ctrTitle"/>
          </p:nvPr>
        </p:nvSpPr>
        <p:spPr>
          <a:xfrm>
            <a:off x="6846325" y="439436"/>
            <a:ext cx="15957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200"/>
              <a:buFont typeface="Josefin Sans"/>
              <a:buNone/>
              <a:defRPr b="1" sz="12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29" name="Google Shape;29;p5"/>
          <p:cNvSpPr txBox="1"/>
          <p:nvPr>
            <p:ph idx="1" type="subTitle"/>
          </p:nvPr>
        </p:nvSpPr>
        <p:spPr>
          <a:xfrm>
            <a:off x="733227" y="3597563"/>
            <a:ext cx="3532800" cy="79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solidFill>
                  <a:srgbClr val="7337D4"/>
                </a:solidFill>
              </a:defRPr>
            </a:lvl2pPr>
            <a:lvl3pPr lvl="2" rtl="0" algn="ctr">
              <a:lnSpc>
                <a:spcPct val="100000"/>
              </a:lnSpc>
              <a:spcBef>
                <a:spcPts val="1600"/>
              </a:spcBef>
              <a:spcAft>
                <a:spcPts val="0"/>
              </a:spcAft>
              <a:buNone/>
              <a:defRPr sz="1200">
                <a:solidFill>
                  <a:srgbClr val="7337D4"/>
                </a:solidFill>
              </a:defRPr>
            </a:lvl3pPr>
            <a:lvl4pPr lvl="3" rtl="0" algn="ctr">
              <a:lnSpc>
                <a:spcPct val="100000"/>
              </a:lnSpc>
              <a:spcBef>
                <a:spcPts val="1600"/>
              </a:spcBef>
              <a:spcAft>
                <a:spcPts val="0"/>
              </a:spcAft>
              <a:buNone/>
              <a:defRPr sz="1200">
                <a:solidFill>
                  <a:srgbClr val="7337D4"/>
                </a:solidFill>
              </a:defRPr>
            </a:lvl4pPr>
            <a:lvl5pPr lvl="4" rtl="0" algn="ctr">
              <a:lnSpc>
                <a:spcPct val="100000"/>
              </a:lnSpc>
              <a:spcBef>
                <a:spcPts val="1600"/>
              </a:spcBef>
              <a:spcAft>
                <a:spcPts val="0"/>
              </a:spcAft>
              <a:buNone/>
              <a:defRPr sz="1200">
                <a:solidFill>
                  <a:srgbClr val="7337D4"/>
                </a:solidFill>
              </a:defRPr>
            </a:lvl5pPr>
            <a:lvl6pPr lvl="5" rtl="0" algn="ctr">
              <a:lnSpc>
                <a:spcPct val="100000"/>
              </a:lnSpc>
              <a:spcBef>
                <a:spcPts val="1600"/>
              </a:spcBef>
              <a:spcAft>
                <a:spcPts val="0"/>
              </a:spcAft>
              <a:buNone/>
              <a:defRPr sz="1200">
                <a:solidFill>
                  <a:srgbClr val="7337D4"/>
                </a:solidFill>
              </a:defRPr>
            </a:lvl6pPr>
            <a:lvl7pPr lvl="6" rtl="0" algn="ctr">
              <a:lnSpc>
                <a:spcPct val="100000"/>
              </a:lnSpc>
              <a:spcBef>
                <a:spcPts val="1600"/>
              </a:spcBef>
              <a:spcAft>
                <a:spcPts val="0"/>
              </a:spcAft>
              <a:buNone/>
              <a:defRPr sz="1200">
                <a:solidFill>
                  <a:srgbClr val="7337D4"/>
                </a:solidFill>
              </a:defRPr>
            </a:lvl7pPr>
            <a:lvl8pPr lvl="7" rtl="0" algn="ctr">
              <a:lnSpc>
                <a:spcPct val="100000"/>
              </a:lnSpc>
              <a:spcBef>
                <a:spcPts val="1600"/>
              </a:spcBef>
              <a:spcAft>
                <a:spcPts val="0"/>
              </a:spcAft>
              <a:buNone/>
              <a:defRPr sz="1200">
                <a:solidFill>
                  <a:srgbClr val="7337D4"/>
                </a:solidFill>
              </a:defRPr>
            </a:lvl8pPr>
            <a:lvl9pPr lvl="8" rtl="0" algn="ctr">
              <a:lnSpc>
                <a:spcPct val="100000"/>
              </a:lnSpc>
              <a:spcBef>
                <a:spcPts val="1600"/>
              </a:spcBef>
              <a:spcAft>
                <a:spcPts val="1600"/>
              </a:spcAft>
              <a:buNone/>
              <a:defRPr sz="1200">
                <a:solidFill>
                  <a:srgbClr val="7337D4"/>
                </a:solidFill>
              </a:defRPr>
            </a:lvl9pPr>
          </a:lstStyle>
          <a:p/>
        </p:txBody>
      </p:sp>
      <p:sp>
        <p:nvSpPr>
          <p:cNvPr id="30" name="Google Shape;30;p5"/>
          <p:cNvSpPr txBox="1"/>
          <p:nvPr>
            <p:ph idx="2" type="subTitle"/>
          </p:nvPr>
        </p:nvSpPr>
        <p:spPr>
          <a:xfrm>
            <a:off x="4877977" y="3597563"/>
            <a:ext cx="3532800" cy="79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solidFill>
                  <a:srgbClr val="7337D4"/>
                </a:solidFill>
              </a:defRPr>
            </a:lvl2pPr>
            <a:lvl3pPr lvl="2" rtl="0" algn="ctr">
              <a:lnSpc>
                <a:spcPct val="100000"/>
              </a:lnSpc>
              <a:spcBef>
                <a:spcPts val="1600"/>
              </a:spcBef>
              <a:spcAft>
                <a:spcPts val="0"/>
              </a:spcAft>
              <a:buNone/>
              <a:defRPr sz="1200">
                <a:solidFill>
                  <a:srgbClr val="7337D4"/>
                </a:solidFill>
              </a:defRPr>
            </a:lvl3pPr>
            <a:lvl4pPr lvl="3" rtl="0" algn="ctr">
              <a:lnSpc>
                <a:spcPct val="100000"/>
              </a:lnSpc>
              <a:spcBef>
                <a:spcPts val="1600"/>
              </a:spcBef>
              <a:spcAft>
                <a:spcPts val="0"/>
              </a:spcAft>
              <a:buNone/>
              <a:defRPr sz="1200">
                <a:solidFill>
                  <a:srgbClr val="7337D4"/>
                </a:solidFill>
              </a:defRPr>
            </a:lvl4pPr>
            <a:lvl5pPr lvl="4" rtl="0" algn="ctr">
              <a:lnSpc>
                <a:spcPct val="100000"/>
              </a:lnSpc>
              <a:spcBef>
                <a:spcPts val="1600"/>
              </a:spcBef>
              <a:spcAft>
                <a:spcPts val="0"/>
              </a:spcAft>
              <a:buNone/>
              <a:defRPr sz="1200">
                <a:solidFill>
                  <a:srgbClr val="7337D4"/>
                </a:solidFill>
              </a:defRPr>
            </a:lvl5pPr>
            <a:lvl6pPr lvl="5" rtl="0" algn="ctr">
              <a:lnSpc>
                <a:spcPct val="100000"/>
              </a:lnSpc>
              <a:spcBef>
                <a:spcPts val="1600"/>
              </a:spcBef>
              <a:spcAft>
                <a:spcPts val="0"/>
              </a:spcAft>
              <a:buNone/>
              <a:defRPr sz="1200">
                <a:solidFill>
                  <a:srgbClr val="7337D4"/>
                </a:solidFill>
              </a:defRPr>
            </a:lvl6pPr>
            <a:lvl7pPr lvl="6" rtl="0" algn="ctr">
              <a:lnSpc>
                <a:spcPct val="100000"/>
              </a:lnSpc>
              <a:spcBef>
                <a:spcPts val="1600"/>
              </a:spcBef>
              <a:spcAft>
                <a:spcPts val="0"/>
              </a:spcAft>
              <a:buNone/>
              <a:defRPr sz="1200">
                <a:solidFill>
                  <a:srgbClr val="7337D4"/>
                </a:solidFill>
              </a:defRPr>
            </a:lvl7pPr>
            <a:lvl8pPr lvl="7" rtl="0" algn="ctr">
              <a:lnSpc>
                <a:spcPct val="100000"/>
              </a:lnSpc>
              <a:spcBef>
                <a:spcPts val="1600"/>
              </a:spcBef>
              <a:spcAft>
                <a:spcPts val="0"/>
              </a:spcAft>
              <a:buNone/>
              <a:defRPr sz="1200">
                <a:solidFill>
                  <a:srgbClr val="7337D4"/>
                </a:solidFill>
              </a:defRPr>
            </a:lvl8pPr>
            <a:lvl9pPr lvl="8" rtl="0" algn="ctr">
              <a:lnSpc>
                <a:spcPct val="100000"/>
              </a:lnSpc>
              <a:spcBef>
                <a:spcPts val="1600"/>
              </a:spcBef>
              <a:spcAft>
                <a:spcPts val="1600"/>
              </a:spcAft>
              <a:buNone/>
              <a:defRPr sz="1200">
                <a:solidFill>
                  <a:srgbClr val="7337D4"/>
                </a:solidFill>
              </a:defRPr>
            </a:lvl9pPr>
          </a:lstStyle>
          <a:p/>
        </p:txBody>
      </p:sp>
      <p:sp>
        <p:nvSpPr>
          <p:cNvPr id="31" name="Google Shape;31;p5"/>
          <p:cNvSpPr txBox="1"/>
          <p:nvPr>
            <p:ph idx="3" type="subTitle"/>
          </p:nvPr>
        </p:nvSpPr>
        <p:spPr>
          <a:xfrm>
            <a:off x="733227" y="2204763"/>
            <a:ext cx="3532800" cy="79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solidFill>
                  <a:srgbClr val="7337D4"/>
                </a:solidFill>
              </a:defRPr>
            </a:lvl2pPr>
            <a:lvl3pPr lvl="2" rtl="0" algn="ctr">
              <a:lnSpc>
                <a:spcPct val="100000"/>
              </a:lnSpc>
              <a:spcBef>
                <a:spcPts val="1600"/>
              </a:spcBef>
              <a:spcAft>
                <a:spcPts val="0"/>
              </a:spcAft>
              <a:buNone/>
              <a:defRPr sz="1200">
                <a:solidFill>
                  <a:srgbClr val="7337D4"/>
                </a:solidFill>
              </a:defRPr>
            </a:lvl3pPr>
            <a:lvl4pPr lvl="3" rtl="0" algn="ctr">
              <a:lnSpc>
                <a:spcPct val="100000"/>
              </a:lnSpc>
              <a:spcBef>
                <a:spcPts val="1600"/>
              </a:spcBef>
              <a:spcAft>
                <a:spcPts val="0"/>
              </a:spcAft>
              <a:buNone/>
              <a:defRPr sz="1200">
                <a:solidFill>
                  <a:srgbClr val="7337D4"/>
                </a:solidFill>
              </a:defRPr>
            </a:lvl4pPr>
            <a:lvl5pPr lvl="4" rtl="0" algn="ctr">
              <a:lnSpc>
                <a:spcPct val="100000"/>
              </a:lnSpc>
              <a:spcBef>
                <a:spcPts val="1600"/>
              </a:spcBef>
              <a:spcAft>
                <a:spcPts val="0"/>
              </a:spcAft>
              <a:buNone/>
              <a:defRPr sz="1200">
                <a:solidFill>
                  <a:srgbClr val="7337D4"/>
                </a:solidFill>
              </a:defRPr>
            </a:lvl5pPr>
            <a:lvl6pPr lvl="5" rtl="0" algn="ctr">
              <a:lnSpc>
                <a:spcPct val="100000"/>
              </a:lnSpc>
              <a:spcBef>
                <a:spcPts val="1600"/>
              </a:spcBef>
              <a:spcAft>
                <a:spcPts val="0"/>
              </a:spcAft>
              <a:buNone/>
              <a:defRPr sz="1200">
                <a:solidFill>
                  <a:srgbClr val="7337D4"/>
                </a:solidFill>
              </a:defRPr>
            </a:lvl6pPr>
            <a:lvl7pPr lvl="6" rtl="0" algn="ctr">
              <a:lnSpc>
                <a:spcPct val="100000"/>
              </a:lnSpc>
              <a:spcBef>
                <a:spcPts val="1600"/>
              </a:spcBef>
              <a:spcAft>
                <a:spcPts val="0"/>
              </a:spcAft>
              <a:buNone/>
              <a:defRPr sz="1200">
                <a:solidFill>
                  <a:srgbClr val="7337D4"/>
                </a:solidFill>
              </a:defRPr>
            </a:lvl7pPr>
            <a:lvl8pPr lvl="7" rtl="0" algn="ctr">
              <a:lnSpc>
                <a:spcPct val="100000"/>
              </a:lnSpc>
              <a:spcBef>
                <a:spcPts val="1600"/>
              </a:spcBef>
              <a:spcAft>
                <a:spcPts val="0"/>
              </a:spcAft>
              <a:buNone/>
              <a:defRPr sz="1200">
                <a:solidFill>
                  <a:srgbClr val="7337D4"/>
                </a:solidFill>
              </a:defRPr>
            </a:lvl8pPr>
            <a:lvl9pPr lvl="8" rtl="0" algn="ctr">
              <a:lnSpc>
                <a:spcPct val="100000"/>
              </a:lnSpc>
              <a:spcBef>
                <a:spcPts val="1600"/>
              </a:spcBef>
              <a:spcAft>
                <a:spcPts val="1600"/>
              </a:spcAft>
              <a:buNone/>
              <a:defRPr sz="1200">
                <a:solidFill>
                  <a:srgbClr val="7337D4"/>
                </a:solidFill>
              </a:defRPr>
            </a:lvl9pPr>
          </a:lstStyle>
          <a:p/>
        </p:txBody>
      </p:sp>
      <p:sp>
        <p:nvSpPr>
          <p:cNvPr id="32" name="Google Shape;32;p5"/>
          <p:cNvSpPr txBox="1"/>
          <p:nvPr>
            <p:ph idx="4" type="subTitle"/>
          </p:nvPr>
        </p:nvSpPr>
        <p:spPr>
          <a:xfrm>
            <a:off x="4877977" y="2204763"/>
            <a:ext cx="3532800" cy="79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solidFill>
                  <a:srgbClr val="7337D4"/>
                </a:solidFill>
              </a:defRPr>
            </a:lvl2pPr>
            <a:lvl3pPr lvl="2" rtl="0" algn="ctr">
              <a:lnSpc>
                <a:spcPct val="100000"/>
              </a:lnSpc>
              <a:spcBef>
                <a:spcPts val="1600"/>
              </a:spcBef>
              <a:spcAft>
                <a:spcPts val="0"/>
              </a:spcAft>
              <a:buNone/>
              <a:defRPr sz="1200">
                <a:solidFill>
                  <a:srgbClr val="7337D4"/>
                </a:solidFill>
              </a:defRPr>
            </a:lvl3pPr>
            <a:lvl4pPr lvl="3" rtl="0" algn="ctr">
              <a:lnSpc>
                <a:spcPct val="100000"/>
              </a:lnSpc>
              <a:spcBef>
                <a:spcPts val="1600"/>
              </a:spcBef>
              <a:spcAft>
                <a:spcPts val="0"/>
              </a:spcAft>
              <a:buNone/>
              <a:defRPr sz="1200">
                <a:solidFill>
                  <a:srgbClr val="7337D4"/>
                </a:solidFill>
              </a:defRPr>
            </a:lvl4pPr>
            <a:lvl5pPr lvl="4" rtl="0" algn="ctr">
              <a:lnSpc>
                <a:spcPct val="100000"/>
              </a:lnSpc>
              <a:spcBef>
                <a:spcPts val="1600"/>
              </a:spcBef>
              <a:spcAft>
                <a:spcPts val="0"/>
              </a:spcAft>
              <a:buNone/>
              <a:defRPr sz="1200">
                <a:solidFill>
                  <a:srgbClr val="7337D4"/>
                </a:solidFill>
              </a:defRPr>
            </a:lvl5pPr>
            <a:lvl6pPr lvl="5" rtl="0" algn="ctr">
              <a:lnSpc>
                <a:spcPct val="100000"/>
              </a:lnSpc>
              <a:spcBef>
                <a:spcPts val="1600"/>
              </a:spcBef>
              <a:spcAft>
                <a:spcPts val="0"/>
              </a:spcAft>
              <a:buNone/>
              <a:defRPr sz="1200">
                <a:solidFill>
                  <a:srgbClr val="7337D4"/>
                </a:solidFill>
              </a:defRPr>
            </a:lvl6pPr>
            <a:lvl7pPr lvl="6" rtl="0" algn="ctr">
              <a:lnSpc>
                <a:spcPct val="100000"/>
              </a:lnSpc>
              <a:spcBef>
                <a:spcPts val="1600"/>
              </a:spcBef>
              <a:spcAft>
                <a:spcPts val="0"/>
              </a:spcAft>
              <a:buNone/>
              <a:defRPr sz="1200">
                <a:solidFill>
                  <a:srgbClr val="7337D4"/>
                </a:solidFill>
              </a:defRPr>
            </a:lvl7pPr>
            <a:lvl8pPr lvl="7" rtl="0" algn="ctr">
              <a:lnSpc>
                <a:spcPct val="100000"/>
              </a:lnSpc>
              <a:spcBef>
                <a:spcPts val="1600"/>
              </a:spcBef>
              <a:spcAft>
                <a:spcPts val="0"/>
              </a:spcAft>
              <a:buNone/>
              <a:defRPr sz="1200">
                <a:solidFill>
                  <a:srgbClr val="7337D4"/>
                </a:solidFill>
              </a:defRPr>
            </a:lvl8pPr>
            <a:lvl9pPr lvl="8" rtl="0" algn="ctr">
              <a:lnSpc>
                <a:spcPct val="100000"/>
              </a:lnSpc>
              <a:spcBef>
                <a:spcPts val="1600"/>
              </a:spcBef>
              <a:spcAft>
                <a:spcPts val="1600"/>
              </a:spcAft>
              <a:buNone/>
              <a:defRPr sz="1200">
                <a:solidFill>
                  <a:srgbClr val="7337D4"/>
                </a:solidFill>
              </a:defRPr>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
  <p:cSld name="TITLE_1_1_1_1_1_2">
    <p:bg>
      <p:bgPr>
        <a:blipFill>
          <a:blip r:embed="rId2">
            <a:alphaModFix/>
          </a:blip>
          <a:stretch>
            <a:fillRect/>
          </a:stretch>
        </a:blipFill>
      </p:bgPr>
    </p:bg>
    <p:spTree>
      <p:nvGrpSpPr>
        <p:cNvPr id="33" name="Shape 33"/>
        <p:cNvGrpSpPr/>
        <p:nvPr/>
      </p:nvGrpSpPr>
      <p:grpSpPr>
        <a:xfrm>
          <a:off x="0" y="0"/>
          <a:ext cx="0" cy="0"/>
          <a:chOff x="0" y="0"/>
          <a:chExt cx="0" cy="0"/>
        </a:xfrm>
      </p:grpSpPr>
      <p:sp>
        <p:nvSpPr>
          <p:cNvPr id="34" name="Google Shape;34;p6"/>
          <p:cNvSpPr txBox="1"/>
          <p:nvPr>
            <p:ph idx="1" type="subTitle"/>
          </p:nvPr>
        </p:nvSpPr>
        <p:spPr>
          <a:xfrm>
            <a:off x="1103150" y="2673775"/>
            <a:ext cx="2913300" cy="121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FFFFF"/>
                </a:solidFill>
              </a:defRPr>
            </a:lvl1pPr>
            <a:lvl2pPr lvl="1" rtl="0" algn="ctr">
              <a:lnSpc>
                <a:spcPct val="100000"/>
              </a:lnSpc>
              <a:spcBef>
                <a:spcPts val="1600"/>
              </a:spcBef>
              <a:spcAft>
                <a:spcPts val="0"/>
              </a:spcAft>
              <a:buNone/>
              <a:defRPr sz="1200">
                <a:solidFill>
                  <a:srgbClr val="FFFFFF"/>
                </a:solidFill>
              </a:defRPr>
            </a:lvl2pPr>
            <a:lvl3pPr lvl="2" rtl="0" algn="ctr">
              <a:lnSpc>
                <a:spcPct val="100000"/>
              </a:lnSpc>
              <a:spcBef>
                <a:spcPts val="1600"/>
              </a:spcBef>
              <a:spcAft>
                <a:spcPts val="0"/>
              </a:spcAft>
              <a:buNone/>
              <a:defRPr sz="1200">
                <a:solidFill>
                  <a:srgbClr val="FFFFFF"/>
                </a:solidFill>
              </a:defRPr>
            </a:lvl3pPr>
            <a:lvl4pPr lvl="3" rtl="0" algn="ctr">
              <a:lnSpc>
                <a:spcPct val="100000"/>
              </a:lnSpc>
              <a:spcBef>
                <a:spcPts val="1600"/>
              </a:spcBef>
              <a:spcAft>
                <a:spcPts val="0"/>
              </a:spcAft>
              <a:buNone/>
              <a:defRPr sz="1200">
                <a:solidFill>
                  <a:srgbClr val="FFFFFF"/>
                </a:solidFill>
              </a:defRPr>
            </a:lvl4pPr>
            <a:lvl5pPr lvl="4" rtl="0" algn="ctr">
              <a:lnSpc>
                <a:spcPct val="100000"/>
              </a:lnSpc>
              <a:spcBef>
                <a:spcPts val="1600"/>
              </a:spcBef>
              <a:spcAft>
                <a:spcPts val="0"/>
              </a:spcAft>
              <a:buNone/>
              <a:defRPr sz="1200">
                <a:solidFill>
                  <a:srgbClr val="FFFFFF"/>
                </a:solidFill>
              </a:defRPr>
            </a:lvl5pPr>
            <a:lvl6pPr lvl="5" rtl="0" algn="ctr">
              <a:lnSpc>
                <a:spcPct val="100000"/>
              </a:lnSpc>
              <a:spcBef>
                <a:spcPts val="1600"/>
              </a:spcBef>
              <a:spcAft>
                <a:spcPts val="0"/>
              </a:spcAft>
              <a:buNone/>
              <a:defRPr sz="1200">
                <a:solidFill>
                  <a:srgbClr val="FFFFFF"/>
                </a:solidFill>
              </a:defRPr>
            </a:lvl6pPr>
            <a:lvl7pPr lvl="6" rtl="0" algn="ctr">
              <a:lnSpc>
                <a:spcPct val="100000"/>
              </a:lnSpc>
              <a:spcBef>
                <a:spcPts val="1600"/>
              </a:spcBef>
              <a:spcAft>
                <a:spcPts val="0"/>
              </a:spcAft>
              <a:buNone/>
              <a:defRPr sz="1200">
                <a:solidFill>
                  <a:srgbClr val="FFFFFF"/>
                </a:solidFill>
              </a:defRPr>
            </a:lvl7pPr>
            <a:lvl8pPr lvl="7" rtl="0" algn="ctr">
              <a:lnSpc>
                <a:spcPct val="100000"/>
              </a:lnSpc>
              <a:spcBef>
                <a:spcPts val="1600"/>
              </a:spcBef>
              <a:spcAft>
                <a:spcPts val="0"/>
              </a:spcAft>
              <a:buNone/>
              <a:defRPr sz="1200">
                <a:solidFill>
                  <a:srgbClr val="FFFFFF"/>
                </a:solidFill>
              </a:defRPr>
            </a:lvl8pPr>
            <a:lvl9pPr lvl="8" rtl="0" algn="ctr">
              <a:lnSpc>
                <a:spcPct val="100000"/>
              </a:lnSpc>
              <a:spcBef>
                <a:spcPts val="1600"/>
              </a:spcBef>
              <a:spcAft>
                <a:spcPts val="1600"/>
              </a:spcAft>
              <a:buNone/>
              <a:defRPr sz="1200">
                <a:solidFill>
                  <a:srgbClr val="FFFFFF"/>
                </a:solidFill>
              </a:defRPr>
            </a:lvl9pPr>
          </a:lstStyle>
          <a:p/>
        </p:txBody>
      </p:sp>
      <p:sp>
        <p:nvSpPr>
          <p:cNvPr id="35" name="Google Shape;35;p6"/>
          <p:cNvSpPr txBox="1"/>
          <p:nvPr>
            <p:ph idx="2" type="subTitle"/>
          </p:nvPr>
        </p:nvSpPr>
        <p:spPr>
          <a:xfrm>
            <a:off x="5127500" y="2673775"/>
            <a:ext cx="2913300" cy="121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FFFFFF"/>
                </a:solidFill>
              </a:defRPr>
            </a:lvl1pPr>
            <a:lvl2pPr lvl="1" rtl="0" algn="ctr">
              <a:lnSpc>
                <a:spcPct val="100000"/>
              </a:lnSpc>
              <a:spcBef>
                <a:spcPts val="1600"/>
              </a:spcBef>
              <a:spcAft>
                <a:spcPts val="0"/>
              </a:spcAft>
              <a:buNone/>
              <a:defRPr sz="1200">
                <a:solidFill>
                  <a:srgbClr val="FFFFFF"/>
                </a:solidFill>
              </a:defRPr>
            </a:lvl2pPr>
            <a:lvl3pPr lvl="2" rtl="0" algn="ctr">
              <a:lnSpc>
                <a:spcPct val="100000"/>
              </a:lnSpc>
              <a:spcBef>
                <a:spcPts val="1600"/>
              </a:spcBef>
              <a:spcAft>
                <a:spcPts val="0"/>
              </a:spcAft>
              <a:buNone/>
              <a:defRPr sz="1200">
                <a:solidFill>
                  <a:srgbClr val="FFFFFF"/>
                </a:solidFill>
              </a:defRPr>
            </a:lvl3pPr>
            <a:lvl4pPr lvl="3" rtl="0" algn="ctr">
              <a:lnSpc>
                <a:spcPct val="100000"/>
              </a:lnSpc>
              <a:spcBef>
                <a:spcPts val="1600"/>
              </a:spcBef>
              <a:spcAft>
                <a:spcPts val="0"/>
              </a:spcAft>
              <a:buNone/>
              <a:defRPr sz="1200">
                <a:solidFill>
                  <a:srgbClr val="FFFFFF"/>
                </a:solidFill>
              </a:defRPr>
            </a:lvl4pPr>
            <a:lvl5pPr lvl="4" rtl="0" algn="ctr">
              <a:lnSpc>
                <a:spcPct val="100000"/>
              </a:lnSpc>
              <a:spcBef>
                <a:spcPts val="1600"/>
              </a:spcBef>
              <a:spcAft>
                <a:spcPts val="0"/>
              </a:spcAft>
              <a:buNone/>
              <a:defRPr sz="1200">
                <a:solidFill>
                  <a:srgbClr val="FFFFFF"/>
                </a:solidFill>
              </a:defRPr>
            </a:lvl5pPr>
            <a:lvl6pPr lvl="5" rtl="0" algn="ctr">
              <a:lnSpc>
                <a:spcPct val="100000"/>
              </a:lnSpc>
              <a:spcBef>
                <a:spcPts val="1600"/>
              </a:spcBef>
              <a:spcAft>
                <a:spcPts val="0"/>
              </a:spcAft>
              <a:buNone/>
              <a:defRPr sz="1200">
                <a:solidFill>
                  <a:srgbClr val="FFFFFF"/>
                </a:solidFill>
              </a:defRPr>
            </a:lvl6pPr>
            <a:lvl7pPr lvl="6" rtl="0" algn="ctr">
              <a:lnSpc>
                <a:spcPct val="100000"/>
              </a:lnSpc>
              <a:spcBef>
                <a:spcPts val="1600"/>
              </a:spcBef>
              <a:spcAft>
                <a:spcPts val="0"/>
              </a:spcAft>
              <a:buNone/>
              <a:defRPr sz="1200">
                <a:solidFill>
                  <a:srgbClr val="FFFFFF"/>
                </a:solidFill>
              </a:defRPr>
            </a:lvl7pPr>
            <a:lvl8pPr lvl="7" rtl="0" algn="ctr">
              <a:lnSpc>
                <a:spcPct val="100000"/>
              </a:lnSpc>
              <a:spcBef>
                <a:spcPts val="1600"/>
              </a:spcBef>
              <a:spcAft>
                <a:spcPts val="0"/>
              </a:spcAft>
              <a:buNone/>
              <a:defRPr sz="1200">
                <a:solidFill>
                  <a:srgbClr val="FFFFFF"/>
                </a:solidFill>
              </a:defRPr>
            </a:lvl8pPr>
            <a:lvl9pPr lvl="8" rtl="0" algn="ctr">
              <a:lnSpc>
                <a:spcPct val="100000"/>
              </a:lnSpc>
              <a:spcBef>
                <a:spcPts val="1600"/>
              </a:spcBef>
              <a:spcAft>
                <a:spcPts val="1600"/>
              </a:spcAft>
              <a:buNone/>
              <a:defRPr sz="1200">
                <a:solidFill>
                  <a:srgbClr val="FFFFFF"/>
                </a:solidFill>
              </a:defRPr>
            </a:lvl9pPr>
          </a:lstStyle>
          <a:p/>
        </p:txBody>
      </p:sp>
      <p:sp>
        <p:nvSpPr>
          <p:cNvPr id="36" name="Google Shape;36;p6"/>
          <p:cNvSpPr txBox="1"/>
          <p:nvPr>
            <p:ph type="ctrTitle"/>
          </p:nvPr>
        </p:nvSpPr>
        <p:spPr>
          <a:xfrm>
            <a:off x="6846325" y="439436"/>
            <a:ext cx="15957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200"/>
              <a:buFont typeface="Josefin Sans"/>
              <a:buNone/>
              <a:defRPr b="1" sz="12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1_1_1_1">
    <p:bg>
      <p:bgPr>
        <a:blipFill>
          <a:blip r:embed="rId2">
            <a:alphaModFix/>
          </a:blip>
          <a:stretch>
            <a:fillRect/>
          </a:stretch>
        </a:blipFill>
      </p:bgPr>
    </p:bg>
    <p:spTree>
      <p:nvGrpSpPr>
        <p:cNvPr id="37" name="Shape 37"/>
        <p:cNvGrpSpPr/>
        <p:nvPr/>
      </p:nvGrpSpPr>
      <p:grpSpPr>
        <a:xfrm>
          <a:off x="0" y="0"/>
          <a:ext cx="0" cy="0"/>
          <a:chOff x="0" y="0"/>
          <a:chExt cx="0" cy="0"/>
        </a:xfrm>
      </p:grpSpPr>
      <p:sp>
        <p:nvSpPr>
          <p:cNvPr id="38" name="Google Shape;38;p7"/>
          <p:cNvSpPr txBox="1"/>
          <p:nvPr>
            <p:ph type="ctrTitle"/>
          </p:nvPr>
        </p:nvSpPr>
        <p:spPr>
          <a:xfrm>
            <a:off x="6846325" y="439436"/>
            <a:ext cx="15957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200"/>
              <a:buFont typeface="Josefin Sans"/>
              <a:buNone/>
              <a:defRPr b="1" sz="12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TITLE_1_1_1_1_2">
    <p:bg>
      <p:bgPr>
        <a:blipFill>
          <a:blip r:embed="rId2">
            <a:alphaModFix/>
          </a:blip>
          <a:stretch>
            <a:fillRect/>
          </a:stretch>
        </a:blipFill>
      </p:bgPr>
    </p:bg>
    <p:spTree>
      <p:nvGrpSpPr>
        <p:cNvPr id="39" name="Shape 39"/>
        <p:cNvGrpSpPr/>
        <p:nvPr/>
      </p:nvGrpSpPr>
      <p:grpSpPr>
        <a:xfrm>
          <a:off x="0" y="0"/>
          <a:ext cx="0" cy="0"/>
          <a:chOff x="0" y="0"/>
          <a:chExt cx="0" cy="0"/>
        </a:xfrm>
      </p:grpSpPr>
      <p:sp>
        <p:nvSpPr>
          <p:cNvPr id="40" name="Google Shape;40;p8"/>
          <p:cNvSpPr txBox="1"/>
          <p:nvPr>
            <p:ph type="ctrTitle"/>
          </p:nvPr>
        </p:nvSpPr>
        <p:spPr>
          <a:xfrm>
            <a:off x="6846325" y="439436"/>
            <a:ext cx="15957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200"/>
              <a:buFont typeface="Josefin Sans"/>
              <a:buNone/>
              <a:defRPr b="1" sz="12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TITLE_1_1_2">
    <p:bg>
      <p:bgPr>
        <a:blipFill>
          <a:blip r:embed="rId2">
            <a:alphaModFix/>
          </a:blip>
          <a:stretch>
            <a:fillRect/>
          </a:stretch>
        </a:blipFill>
      </p:bgPr>
    </p:bg>
    <p:spTree>
      <p:nvGrpSpPr>
        <p:cNvPr id="41" name="Shape 41"/>
        <p:cNvGrpSpPr/>
        <p:nvPr/>
      </p:nvGrpSpPr>
      <p:grpSpPr>
        <a:xfrm>
          <a:off x="0" y="0"/>
          <a:ext cx="0" cy="0"/>
          <a:chOff x="0" y="0"/>
          <a:chExt cx="0" cy="0"/>
        </a:xfrm>
      </p:grpSpPr>
      <p:sp>
        <p:nvSpPr>
          <p:cNvPr id="42" name="Google Shape;42;p9"/>
          <p:cNvSpPr txBox="1"/>
          <p:nvPr>
            <p:ph type="ctrTitle"/>
          </p:nvPr>
        </p:nvSpPr>
        <p:spPr>
          <a:xfrm>
            <a:off x="6797737" y="2029050"/>
            <a:ext cx="1644300" cy="15966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434343"/>
              </a:buClr>
              <a:buSzPts val="6000"/>
              <a:buNone/>
              <a:defRPr sz="1800"/>
            </a:lvl1pPr>
            <a:lvl2pPr lvl="1"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2pPr>
            <a:lvl3pPr lvl="2"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3pPr>
            <a:lvl4pPr lvl="3"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4pPr>
            <a:lvl5pPr lvl="4"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5pPr>
            <a:lvl6pPr lvl="5"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6pPr>
            <a:lvl7pPr lvl="6"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7pPr>
            <a:lvl8pPr lvl="7"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8pPr>
            <a:lvl9pPr lvl="8"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9pPr>
          </a:lstStyle>
          <a:p/>
        </p:txBody>
      </p:sp>
      <p:sp>
        <p:nvSpPr>
          <p:cNvPr id="43" name="Google Shape;43;p9"/>
          <p:cNvSpPr txBox="1"/>
          <p:nvPr>
            <p:ph idx="1" type="subTitle"/>
          </p:nvPr>
        </p:nvSpPr>
        <p:spPr>
          <a:xfrm>
            <a:off x="1829675" y="2186850"/>
            <a:ext cx="2742300" cy="1281300"/>
          </a:xfrm>
          <a:prstGeom prst="rect">
            <a:avLst/>
          </a:prstGeom>
        </p:spPr>
        <p:txBody>
          <a:bodyPr anchorCtr="0" anchor="ctr" bIns="91425" lIns="91425" spcFirstLastPara="1" rIns="378000" wrap="square" tIns="91425">
            <a:noAutofit/>
          </a:bodyPr>
          <a:lstStyle>
            <a:lvl1pPr lvl="0" rtl="0" algn="r">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
        <p:nvSpPr>
          <p:cNvPr id="44" name="Google Shape;44;p9"/>
          <p:cNvSpPr txBox="1"/>
          <p:nvPr>
            <p:ph idx="2" type="subTitle"/>
          </p:nvPr>
        </p:nvSpPr>
        <p:spPr>
          <a:xfrm>
            <a:off x="701987"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45" name="Google Shape;45;p9"/>
          <p:cNvSpPr txBox="1"/>
          <p:nvPr>
            <p:ph idx="3" type="subTitle"/>
          </p:nvPr>
        </p:nvSpPr>
        <p:spPr>
          <a:xfrm>
            <a:off x="2465912"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46" name="Google Shape;46;p9"/>
          <p:cNvSpPr txBox="1"/>
          <p:nvPr>
            <p:ph idx="4" type="subTitle"/>
          </p:nvPr>
        </p:nvSpPr>
        <p:spPr>
          <a:xfrm>
            <a:off x="5082412" y="439701"/>
            <a:ext cx="1595700" cy="477600"/>
          </a:xfrm>
          <a:prstGeom prst="rect">
            <a:avLst/>
          </a:prstGeom>
        </p:spPr>
        <p:txBody>
          <a:bodyPr anchorCtr="0" anchor="t"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47" name="Google Shape;47;p9"/>
          <p:cNvSpPr txBox="1"/>
          <p:nvPr>
            <p:ph idx="5" type="subTitle"/>
          </p:nvPr>
        </p:nvSpPr>
        <p:spPr>
          <a:xfrm>
            <a:off x="6846337" y="439701"/>
            <a:ext cx="1595700" cy="477600"/>
          </a:xfrm>
          <a:prstGeom prst="rect">
            <a:avLst/>
          </a:prstGeom>
        </p:spPr>
        <p:txBody>
          <a:bodyPr anchorCtr="0" anchor="t"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cxnSp>
        <p:nvCxnSpPr>
          <p:cNvPr id="48" name="Google Shape;48;p9"/>
          <p:cNvCxnSpPr/>
          <p:nvPr/>
        </p:nvCxnSpPr>
        <p:spPr>
          <a:xfrm flipH="1" rot="10800000">
            <a:off x="4571975" y="2827200"/>
            <a:ext cx="2225700" cy="3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extLst>
    <p:ext uri="{DCECCB84-F9BA-43D5-87BE-67443E8EF086}">
      <p15:sldGuideLst>
        <p15:guide id="1" pos="2880">
          <p15:clr>
            <a:srgbClr val="FA7B17"/>
          </p15:clr>
        </p15:guide>
      </p15:sldGuideLst>
    </p:ext>
  </p:extLst>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TITLE_1_1_1_1_1_1_1_1">
    <p:bg>
      <p:bgPr>
        <a:blipFill>
          <a:blip r:embed="rId2">
            <a:alphaModFix/>
          </a:blip>
          <a:stretch>
            <a:fillRect/>
          </a:stretch>
        </a:blipFill>
      </p:bgPr>
    </p:bg>
    <p:spTree>
      <p:nvGrpSpPr>
        <p:cNvPr id="49" name="Shape 49"/>
        <p:cNvGrpSpPr/>
        <p:nvPr/>
      </p:nvGrpSpPr>
      <p:grpSpPr>
        <a:xfrm>
          <a:off x="0" y="0"/>
          <a:ext cx="0" cy="0"/>
          <a:chOff x="0" y="0"/>
          <a:chExt cx="0" cy="0"/>
        </a:xfrm>
      </p:grpSpPr>
      <p:sp>
        <p:nvSpPr>
          <p:cNvPr id="50" name="Google Shape;50;p10"/>
          <p:cNvSpPr txBox="1"/>
          <p:nvPr>
            <p:ph idx="1" type="subTitle"/>
          </p:nvPr>
        </p:nvSpPr>
        <p:spPr>
          <a:xfrm>
            <a:off x="701987"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51" name="Google Shape;51;p10"/>
          <p:cNvSpPr txBox="1"/>
          <p:nvPr>
            <p:ph idx="2" type="subTitle"/>
          </p:nvPr>
        </p:nvSpPr>
        <p:spPr>
          <a:xfrm>
            <a:off x="2465912"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52" name="Google Shape;52;p10"/>
          <p:cNvSpPr txBox="1"/>
          <p:nvPr>
            <p:ph idx="3" type="subTitle"/>
          </p:nvPr>
        </p:nvSpPr>
        <p:spPr>
          <a:xfrm>
            <a:off x="5082412" y="439701"/>
            <a:ext cx="1595700" cy="477600"/>
          </a:xfrm>
          <a:prstGeom prst="rect">
            <a:avLst/>
          </a:prstGeom>
        </p:spPr>
        <p:txBody>
          <a:bodyPr anchorCtr="0" anchor="t"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53" name="Google Shape;53;p10"/>
          <p:cNvSpPr txBox="1"/>
          <p:nvPr>
            <p:ph type="ctrTitle"/>
          </p:nvPr>
        </p:nvSpPr>
        <p:spPr>
          <a:xfrm>
            <a:off x="6846325" y="439436"/>
            <a:ext cx="15957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200"/>
              <a:buFont typeface="Josefin Sans"/>
              <a:buNone/>
              <a:defRPr b="1" sz="12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TITLE_1_1_1_1_1_1_1">
    <p:bg>
      <p:bgPr>
        <a:blipFill>
          <a:blip r:embed="rId2">
            <a:alphaModFix/>
          </a:blip>
          <a:stretch>
            <a:fillRect/>
          </a:stretch>
        </a:blipFill>
      </p:bgPr>
    </p:bg>
    <p:spTree>
      <p:nvGrpSpPr>
        <p:cNvPr id="54" name="Shape 54"/>
        <p:cNvGrpSpPr/>
        <p:nvPr/>
      </p:nvGrpSpPr>
      <p:grpSpPr>
        <a:xfrm>
          <a:off x="0" y="0"/>
          <a:ext cx="0" cy="0"/>
          <a:chOff x="0" y="0"/>
          <a:chExt cx="0" cy="0"/>
        </a:xfrm>
      </p:grpSpPr>
      <p:sp>
        <p:nvSpPr>
          <p:cNvPr id="55" name="Google Shape;55;p11"/>
          <p:cNvSpPr txBox="1"/>
          <p:nvPr>
            <p:ph idx="1" type="subTitle"/>
          </p:nvPr>
        </p:nvSpPr>
        <p:spPr>
          <a:xfrm>
            <a:off x="5581525" y="3403875"/>
            <a:ext cx="2860500" cy="1213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lvl1pPr>
            <a:lvl2pPr lvl="1" rtl="0" algn="r">
              <a:lnSpc>
                <a:spcPct val="100000"/>
              </a:lnSpc>
              <a:spcBef>
                <a:spcPts val="1600"/>
              </a:spcBef>
              <a:spcAft>
                <a:spcPts val="0"/>
              </a:spcAft>
              <a:buNone/>
              <a:defRPr sz="1200"/>
            </a:lvl2pPr>
            <a:lvl3pPr lvl="2" rtl="0" algn="r">
              <a:lnSpc>
                <a:spcPct val="100000"/>
              </a:lnSpc>
              <a:spcBef>
                <a:spcPts val="1600"/>
              </a:spcBef>
              <a:spcAft>
                <a:spcPts val="0"/>
              </a:spcAft>
              <a:buNone/>
              <a:defRPr sz="1200"/>
            </a:lvl3pPr>
            <a:lvl4pPr lvl="3" rtl="0" algn="r">
              <a:lnSpc>
                <a:spcPct val="100000"/>
              </a:lnSpc>
              <a:spcBef>
                <a:spcPts val="1600"/>
              </a:spcBef>
              <a:spcAft>
                <a:spcPts val="0"/>
              </a:spcAft>
              <a:buNone/>
              <a:defRPr sz="1200"/>
            </a:lvl4pPr>
            <a:lvl5pPr lvl="4" rtl="0" algn="r">
              <a:lnSpc>
                <a:spcPct val="100000"/>
              </a:lnSpc>
              <a:spcBef>
                <a:spcPts val="1600"/>
              </a:spcBef>
              <a:spcAft>
                <a:spcPts val="0"/>
              </a:spcAft>
              <a:buNone/>
              <a:defRPr sz="1200"/>
            </a:lvl5pPr>
            <a:lvl6pPr lvl="5" rtl="0" algn="r">
              <a:lnSpc>
                <a:spcPct val="100000"/>
              </a:lnSpc>
              <a:spcBef>
                <a:spcPts val="1600"/>
              </a:spcBef>
              <a:spcAft>
                <a:spcPts val="0"/>
              </a:spcAft>
              <a:buNone/>
              <a:defRPr sz="1200"/>
            </a:lvl6pPr>
            <a:lvl7pPr lvl="6" rtl="0" algn="r">
              <a:lnSpc>
                <a:spcPct val="100000"/>
              </a:lnSpc>
              <a:spcBef>
                <a:spcPts val="1600"/>
              </a:spcBef>
              <a:spcAft>
                <a:spcPts val="0"/>
              </a:spcAft>
              <a:buNone/>
              <a:defRPr sz="1200"/>
            </a:lvl7pPr>
            <a:lvl8pPr lvl="7" rtl="0" algn="r">
              <a:lnSpc>
                <a:spcPct val="100000"/>
              </a:lnSpc>
              <a:spcBef>
                <a:spcPts val="1600"/>
              </a:spcBef>
              <a:spcAft>
                <a:spcPts val="0"/>
              </a:spcAft>
              <a:buNone/>
              <a:defRPr sz="1200"/>
            </a:lvl8pPr>
            <a:lvl9pPr lvl="8" rtl="0" algn="r">
              <a:lnSpc>
                <a:spcPct val="100000"/>
              </a:lnSpc>
              <a:spcBef>
                <a:spcPts val="1600"/>
              </a:spcBef>
              <a:spcAft>
                <a:spcPts val="1600"/>
              </a:spcAft>
              <a:buNone/>
              <a:defRPr sz="1200"/>
            </a:lvl9pPr>
          </a:lstStyle>
          <a:p/>
        </p:txBody>
      </p:sp>
      <p:sp>
        <p:nvSpPr>
          <p:cNvPr id="56" name="Google Shape;56;p11"/>
          <p:cNvSpPr txBox="1"/>
          <p:nvPr>
            <p:ph idx="2" type="subTitle"/>
          </p:nvPr>
        </p:nvSpPr>
        <p:spPr>
          <a:xfrm>
            <a:off x="701987"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57" name="Google Shape;57;p11"/>
          <p:cNvSpPr txBox="1"/>
          <p:nvPr>
            <p:ph idx="3" type="subTitle"/>
          </p:nvPr>
        </p:nvSpPr>
        <p:spPr>
          <a:xfrm>
            <a:off x="2465912" y="439701"/>
            <a:ext cx="1595700" cy="477600"/>
          </a:xfrm>
          <a:prstGeom prst="rect">
            <a:avLst/>
          </a:prstGeom>
        </p:spPr>
        <p:txBody>
          <a:bodyPr anchorCtr="0" anchor="t"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58" name="Google Shape;58;p11"/>
          <p:cNvSpPr txBox="1"/>
          <p:nvPr>
            <p:ph idx="4" type="subTitle"/>
          </p:nvPr>
        </p:nvSpPr>
        <p:spPr>
          <a:xfrm>
            <a:off x="5082412" y="439701"/>
            <a:ext cx="1595700" cy="477600"/>
          </a:xfrm>
          <a:prstGeom prst="rect">
            <a:avLst/>
          </a:prstGeom>
        </p:spPr>
        <p:txBody>
          <a:bodyPr anchorCtr="0" anchor="t"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59" name="Google Shape;59;p11"/>
          <p:cNvSpPr txBox="1"/>
          <p:nvPr>
            <p:ph type="ctrTitle"/>
          </p:nvPr>
        </p:nvSpPr>
        <p:spPr>
          <a:xfrm>
            <a:off x="6846325" y="439436"/>
            <a:ext cx="1595700" cy="555600"/>
          </a:xfrm>
          <a:prstGeom prst="rect">
            <a:avLst/>
          </a:prstGeom>
          <a:noFill/>
          <a:ln>
            <a:noFill/>
          </a:ln>
        </p:spPr>
        <p:txBody>
          <a:bodyPr anchorCtr="0" anchor="t" bIns="91425" lIns="91425" spcFirstLastPara="1" rIns="91425" wrap="square" tIns="91425">
            <a:noAutofit/>
          </a:bodyPr>
          <a:lstStyle>
            <a:lvl1pPr lvl="0" rtl="0" algn="r">
              <a:spcBef>
                <a:spcPts val="0"/>
              </a:spcBef>
              <a:spcAft>
                <a:spcPts val="0"/>
              </a:spcAft>
              <a:buClr>
                <a:srgbClr val="FFFFFF"/>
              </a:buClr>
              <a:buSzPts val="1200"/>
              <a:buFont typeface="Josefin Sans"/>
              <a:buNone/>
              <a:defRPr b="1" sz="12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SLIDE">
  <p:cSld name="TITLE_1">
    <p:bg>
      <p:bgPr>
        <a:blipFill>
          <a:blip r:embed="rId2">
            <a:alphaModFix/>
          </a:blip>
          <a:stretch>
            <a:fillRect/>
          </a:stretch>
        </a:blipFill>
      </p:bgPr>
    </p:bg>
    <p:spTree>
      <p:nvGrpSpPr>
        <p:cNvPr id="60" name="Shape 60"/>
        <p:cNvGrpSpPr/>
        <p:nvPr/>
      </p:nvGrpSpPr>
      <p:grpSpPr>
        <a:xfrm>
          <a:off x="0" y="0"/>
          <a:ext cx="0" cy="0"/>
          <a:chOff x="0" y="0"/>
          <a:chExt cx="0" cy="0"/>
        </a:xfrm>
      </p:grpSpPr>
      <p:sp>
        <p:nvSpPr>
          <p:cNvPr id="61" name="Google Shape;61;p12"/>
          <p:cNvSpPr txBox="1"/>
          <p:nvPr>
            <p:ph type="ctrTitle"/>
          </p:nvPr>
        </p:nvSpPr>
        <p:spPr>
          <a:xfrm>
            <a:off x="581550" y="2010275"/>
            <a:ext cx="7980900" cy="555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rgbClr val="FFFFFF"/>
              </a:buClr>
              <a:buSzPts val="3600"/>
              <a:buFont typeface="Josefin Sans"/>
              <a:buNone/>
              <a:defRPr b="1" sz="2400">
                <a:solidFill>
                  <a:schemeClr val="lt1"/>
                </a:solidFill>
                <a:latin typeface="Josefin Sans"/>
                <a:ea typeface="Josefin Sans"/>
                <a:cs typeface="Josefin Sans"/>
                <a:sym typeface="Josefin Sans"/>
              </a:defRPr>
            </a:lvl1pPr>
            <a:lvl2pPr lvl="1"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9pPr>
          </a:lstStyle>
          <a:p/>
        </p:txBody>
      </p:sp>
      <p:sp>
        <p:nvSpPr>
          <p:cNvPr id="62" name="Google Shape;62;p12"/>
          <p:cNvSpPr txBox="1"/>
          <p:nvPr>
            <p:ph idx="1" type="subTitle"/>
          </p:nvPr>
        </p:nvSpPr>
        <p:spPr>
          <a:xfrm>
            <a:off x="1878800" y="2781350"/>
            <a:ext cx="5386500" cy="786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200">
                <a:solidFill>
                  <a:srgbClr val="FFFFFF"/>
                </a:solidFill>
              </a:defRPr>
            </a:lvl1pPr>
            <a:lvl2pPr lvl="1" rtl="0" algn="ctr">
              <a:lnSpc>
                <a:spcPct val="100000"/>
              </a:lnSpc>
              <a:spcBef>
                <a:spcPts val="0"/>
              </a:spcBef>
              <a:spcAft>
                <a:spcPts val="0"/>
              </a:spcAft>
              <a:buNone/>
              <a:defRPr sz="1200">
                <a:solidFill>
                  <a:srgbClr val="FFFFFF"/>
                </a:solidFill>
              </a:defRPr>
            </a:lvl2pPr>
            <a:lvl3pPr lvl="2" rtl="0" algn="ctr">
              <a:lnSpc>
                <a:spcPct val="100000"/>
              </a:lnSpc>
              <a:spcBef>
                <a:spcPts val="0"/>
              </a:spcBef>
              <a:spcAft>
                <a:spcPts val="0"/>
              </a:spcAft>
              <a:buNone/>
              <a:defRPr sz="1200">
                <a:solidFill>
                  <a:srgbClr val="FFFFFF"/>
                </a:solidFill>
              </a:defRPr>
            </a:lvl3pPr>
            <a:lvl4pPr lvl="3" rtl="0" algn="ctr">
              <a:lnSpc>
                <a:spcPct val="100000"/>
              </a:lnSpc>
              <a:spcBef>
                <a:spcPts val="0"/>
              </a:spcBef>
              <a:spcAft>
                <a:spcPts val="0"/>
              </a:spcAft>
              <a:buNone/>
              <a:defRPr sz="1200">
                <a:solidFill>
                  <a:srgbClr val="FFFFFF"/>
                </a:solidFill>
              </a:defRPr>
            </a:lvl4pPr>
            <a:lvl5pPr lvl="4" rtl="0" algn="ctr">
              <a:lnSpc>
                <a:spcPct val="100000"/>
              </a:lnSpc>
              <a:spcBef>
                <a:spcPts val="0"/>
              </a:spcBef>
              <a:spcAft>
                <a:spcPts val="0"/>
              </a:spcAft>
              <a:buNone/>
              <a:defRPr sz="1200">
                <a:solidFill>
                  <a:srgbClr val="FFFFFF"/>
                </a:solidFill>
              </a:defRPr>
            </a:lvl5pPr>
            <a:lvl6pPr lvl="5" rtl="0" algn="ctr">
              <a:lnSpc>
                <a:spcPct val="100000"/>
              </a:lnSpc>
              <a:spcBef>
                <a:spcPts val="0"/>
              </a:spcBef>
              <a:spcAft>
                <a:spcPts val="0"/>
              </a:spcAft>
              <a:buNone/>
              <a:defRPr sz="1200">
                <a:solidFill>
                  <a:srgbClr val="FFFFFF"/>
                </a:solidFill>
              </a:defRPr>
            </a:lvl6pPr>
            <a:lvl7pPr lvl="6" rtl="0" algn="ctr">
              <a:lnSpc>
                <a:spcPct val="100000"/>
              </a:lnSpc>
              <a:spcBef>
                <a:spcPts val="0"/>
              </a:spcBef>
              <a:spcAft>
                <a:spcPts val="0"/>
              </a:spcAft>
              <a:buNone/>
              <a:defRPr sz="1200">
                <a:solidFill>
                  <a:srgbClr val="FFFFFF"/>
                </a:solidFill>
              </a:defRPr>
            </a:lvl7pPr>
            <a:lvl8pPr lvl="7" rtl="0" algn="ctr">
              <a:lnSpc>
                <a:spcPct val="100000"/>
              </a:lnSpc>
              <a:spcBef>
                <a:spcPts val="0"/>
              </a:spcBef>
              <a:spcAft>
                <a:spcPts val="0"/>
              </a:spcAft>
              <a:buNone/>
              <a:defRPr sz="1200">
                <a:solidFill>
                  <a:srgbClr val="FFFFFF"/>
                </a:solidFill>
              </a:defRPr>
            </a:lvl8pPr>
            <a:lvl9pPr lvl="8" rtl="0" algn="ctr">
              <a:lnSpc>
                <a:spcPct val="100000"/>
              </a:lnSpc>
              <a:spcBef>
                <a:spcPts val="0"/>
              </a:spcBef>
              <a:spcAft>
                <a:spcPts val="0"/>
              </a:spcAft>
              <a:buNone/>
              <a:defRPr sz="1200">
                <a:solidFill>
                  <a:srgbClr val="FFFFFF"/>
                </a:solidFill>
              </a:defRPr>
            </a:lvl9pPr>
          </a:lstStyle>
          <a:p/>
        </p:txBody>
      </p:sp>
      <p:sp>
        <p:nvSpPr>
          <p:cNvPr id="63" name="Google Shape;63;p12"/>
          <p:cNvSpPr txBox="1"/>
          <p:nvPr>
            <p:ph idx="2" type="subTitle"/>
          </p:nvPr>
        </p:nvSpPr>
        <p:spPr>
          <a:xfrm>
            <a:off x="701987" y="439701"/>
            <a:ext cx="1595700" cy="477600"/>
          </a:xfrm>
          <a:prstGeom prst="rect">
            <a:avLst/>
          </a:prstGeom>
        </p:spPr>
        <p:txBody>
          <a:bodyPr anchorCtr="0" anchor="ctr"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64" name="Google Shape;64;p12"/>
          <p:cNvSpPr txBox="1"/>
          <p:nvPr>
            <p:ph idx="3" type="subTitle"/>
          </p:nvPr>
        </p:nvSpPr>
        <p:spPr>
          <a:xfrm>
            <a:off x="2465912" y="439701"/>
            <a:ext cx="1595700" cy="477600"/>
          </a:xfrm>
          <a:prstGeom prst="rect">
            <a:avLst/>
          </a:prstGeom>
        </p:spPr>
        <p:txBody>
          <a:bodyPr anchorCtr="0" anchor="ctr"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65" name="Google Shape;65;p12"/>
          <p:cNvSpPr txBox="1"/>
          <p:nvPr>
            <p:ph idx="4" type="subTitle"/>
          </p:nvPr>
        </p:nvSpPr>
        <p:spPr>
          <a:xfrm>
            <a:off x="5082412" y="439701"/>
            <a:ext cx="1595700" cy="477600"/>
          </a:xfrm>
          <a:prstGeom prst="rect">
            <a:avLst/>
          </a:prstGeom>
        </p:spPr>
        <p:txBody>
          <a:bodyPr anchorCtr="0" anchor="ctr"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66" name="Google Shape;66;p12"/>
          <p:cNvSpPr txBox="1"/>
          <p:nvPr>
            <p:ph idx="5" type="subTitle"/>
          </p:nvPr>
        </p:nvSpPr>
        <p:spPr>
          <a:xfrm>
            <a:off x="6846337" y="439701"/>
            <a:ext cx="1595700" cy="477600"/>
          </a:xfrm>
          <a:prstGeom prst="rect">
            <a:avLst/>
          </a:prstGeom>
        </p:spPr>
        <p:txBody>
          <a:bodyPr anchorCtr="0" anchor="ctr"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Josefin Sans"/>
                <a:ea typeface="Josefin Sans"/>
                <a:cs typeface="Josefin Sans"/>
                <a:sym typeface="Josefin Sans"/>
              </a:defRPr>
            </a:lvl1pPr>
            <a:lvl2pPr lvl="1"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2pPr>
            <a:lvl3pPr lvl="2"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3pPr>
            <a:lvl4pPr lvl="3"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4pPr>
            <a:lvl5pPr lvl="4"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5pPr>
            <a:lvl6pPr lvl="5"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6pPr>
            <a:lvl7pPr lvl="6"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7pPr>
            <a:lvl8pPr lvl="7" rtl="0" algn="r">
              <a:lnSpc>
                <a:spcPct val="100000"/>
              </a:lnSpc>
              <a:spcBef>
                <a:spcPts val="1600"/>
              </a:spcBef>
              <a:spcAft>
                <a:spcPts val="0"/>
              </a:spcAft>
              <a:buNone/>
              <a:defRPr b="1" sz="1200">
                <a:solidFill>
                  <a:srgbClr val="FFFFFF"/>
                </a:solidFill>
                <a:latin typeface="Josefin Sans"/>
                <a:ea typeface="Josefin Sans"/>
                <a:cs typeface="Josefin Sans"/>
                <a:sym typeface="Josefin Sans"/>
              </a:defRPr>
            </a:lvl8pPr>
            <a:lvl9pPr lvl="8" rtl="0" algn="r">
              <a:lnSpc>
                <a:spcPct val="100000"/>
              </a:lnSpc>
              <a:spcBef>
                <a:spcPts val="1600"/>
              </a:spcBef>
              <a:spcAft>
                <a:spcPts val="1600"/>
              </a:spcAft>
              <a:buNone/>
              <a:defRPr b="1" sz="1200">
                <a:solidFill>
                  <a:srgbClr val="FFFFFF"/>
                </a:solidFill>
                <a:latin typeface="Josefin Sans"/>
                <a:ea typeface="Josefin Sans"/>
                <a:cs typeface="Josefin Sans"/>
                <a:sym typeface="Josefin Sans"/>
              </a:defRPr>
            </a:lvl9pPr>
          </a:lstStyle>
          <a:p/>
        </p:txBody>
      </p:sp>
      <p:sp>
        <p:nvSpPr>
          <p:cNvPr id="67" name="Google Shape;67;p12"/>
          <p:cNvSpPr txBox="1"/>
          <p:nvPr/>
        </p:nvSpPr>
        <p:spPr>
          <a:xfrm>
            <a:off x="1082400" y="4090950"/>
            <a:ext cx="6979200" cy="3324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rgbClr val="FFFFFF"/>
                </a:solidFill>
                <a:latin typeface="Josefin Slab"/>
                <a:ea typeface="Josefin Slab"/>
                <a:cs typeface="Josefin Slab"/>
                <a:sym typeface="Josefin Slab"/>
              </a:rPr>
              <a:t>CREDITS: This presentation template was created by </a:t>
            </a:r>
            <a:r>
              <a:rPr b="1" lang="en" sz="900">
                <a:solidFill>
                  <a:srgbClr val="FFFFFF"/>
                </a:solidFill>
                <a:uFill>
                  <a:noFill/>
                </a:uFill>
                <a:latin typeface="Josefin Slab"/>
                <a:ea typeface="Josefin Slab"/>
                <a:cs typeface="Josefin Slab"/>
                <a:sym typeface="Josefin Slab"/>
                <a:hlinkClick r:id="rId3">
                  <a:extLst>
                    <a:ext uri="{A12FA001-AC4F-418D-AE19-62706E023703}">
                      <ahyp:hlinkClr val="tx"/>
                    </a:ext>
                  </a:extLst>
                </a:hlinkClick>
              </a:rPr>
              <a:t>Slidesgo</a:t>
            </a:r>
            <a:r>
              <a:rPr lang="en" sz="900">
                <a:solidFill>
                  <a:srgbClr val="FFFFFF"/>
                </a:solidFill>
                <a:latin typeface="Josefin Slab"/>
                <a:ea typeface="Josefin Slab"/>
                <a:cs typeface="Josefin Slab"/>
                <a:sym typeface="Josefin Slab"/>
              </a:rPr>
              <a:t>, including icons by </a:t>
            </a:r>
            <a:r>
              <a:rPr b="1" lang="en" sz="900">
                <a:solidFill>
                  <a:srgbClr val="FFFFFF"/>
                </a:solidFill>
                <a:uFill>
                  <a:noFill/>
                </a:uFill>
                <a:latin typeface="Josefin Slab"/>
                <a:ea typeface="Josefin Slab"/>
                <a:cs typeface="Josefin Slab"/>
                <a:sym typeface="Josefin Slab"/>
                <a:hlinkClick r:id="rId4">
                  <a:extLst>
                    <a:ext uri="{A12FA001-AC4F-418D-AE19-62706E023703}">
                      <ahyp:hlinkClr val="tx"/>
                    </a:ext>
                  </a:extLst>
                </a:hlinkClick>
              </a:rPr>
              <a:t>Flaticon</a:t>
            </a:r>
            <a:r>
              <a:rPr lang="en" sz="900">
                <a:solidFill>
                  <a:srgbClr val="FFFFFF"/>
                </a:solidFill>
                <a:latin typeface="Josefin Slab"/>
                <a:ea typeface="Josefin Slab"/>
                <a:cs typeface="Josefin Slab"/>
                <a:sym typeface="Josefin Slab"/>
              </a:rPr>
              <a:t>, and infographics &amp; images by </a:t>
            </a:r>
            <a:r>
              <a:rPr b="1" lang="en" sz="900">
                <a:solidFill>
                  <a:srgbClr val="FFFFFF"/>
                </a:solidFill>
                <a:uFill>
                  <a:noFill/>
                </a:uFill>
                <a:latin typeface="Josefin Slab"/>
                <a:ea typeface="Josefin Slab"/>
                <a:cs typeface="Josefin Slab"/>
                <a:sym typeface="Josefin Slab"/>
                <a:hlinkClick r:id="rId5">
                  <a:extLst>
                    <a:ext uri="{A12FA001-AC4F-418D-AE19-62706E023703}">
                      <ahyp:hlinkClr val="tx"/>
                    </a:ext>
                  </a:extLst>
                </a:hlinkClick>
              </a:rPr>
              <a:t>Freepik</a:t>
            </a:r>
            <a:r>
              <a:rPr lang="en" sz="900">
                <a:solidFill>
                  <a:srgbClr val="FFFFFF"/>
                </a:solidFill>
                <a:latin typeface="Josefin Slab"/>
                <a:ea typeface="Josefin Slab"/>
                <a:cs typeface="Josefin Slab"/>
                <a:sym typeface="Josefin Slab"/>
              </a:rPr>
              <a:t>. </a:t>
            </a:r>
            <a:endParaRPr sz="900">
              <a:solidFill>
                <a:srgbClr val="FFFFFF"/>
              </a:solidFill>
              <a:latin typeface="Josefin Slab"/>
              <a:ea typeface="Josefin Slab"/>
              <a:cs typeface="Josefin Slab"/>
              <a:sym typeface="Josefin Slab"/>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TITLE_1_2">
    <p:bg>
      <p:bgPr>
        <a:blipFill>
          <a:blip r:embed="rId2">
            <a:alphaModFix/>
          </a:blip>
          <a:stretch>
            <a:fillRect/>
          </a:stretch>
        </a:blipFill>
      </p:bgPr>
    </p:bg>
    <p:spTree>
      <p:nvGrpSpPr>
        <p:cNvPr id="68" name="Shape 68"/>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TITLE_1_1_1_1_1_1_1_1_1">
    <p:bg>
      <p:bgPr>
        <a:blipFill>
          <a:blip r:embed="rId2">
            <a:alphaModFix/>
          </a:blip>
          <a:stretch>
            <a:fillRect/>
          </a:stretch>
        </a:blipFill>
      </p:bgPr>
    </p:bg>
    <p:spTree>
      <p:nvGrpSpPr>
        <p:cNvPr id="69" name="Shape 69"/>
        <p:cNvGrpSpPr/>
        <p:nvPr/>
      </p:nvGrpSpPr>
      <p:grpSpPr>
        <a:xfrm>
          <a:off x="0" y="0"/>
          <a:ext cx="0" cy="0"/>
          <a:chOff x="0" y="0"/>
          <a:chExt cx="0" cy="0"/>
        </a:xfrm>
      </p:grpSpPr>
    </p:spTree>
  </p:cSld>
  <p:clrMapOvr>
    <a:masterClrMapping/>
  </p:clrMapOvr>
  <p:extLst>
    <p:ext uri="{DCECCB84-F9BA-43D5-87BE-67443E8EF086}">
      <p15:sldGuideLst>
        <p15:guide id="1" pos="2880">
          <p15:clr>
            <a:srgbClr val="FA7B17"/>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
    <p:bg>
      <p:bgPr>
        <a:noFill/>
      </p:bgPr>
    </p:bg>
    <p:spTree>
      <p:nvGrpSpPr>
        <p:cNvPr id="70" name="Shape 70"/>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4" name="Shape 7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0.xml"/><Relationship Id="rId10" Type="http://schemas.openxmlformats.org/officeDocument/2006/relationships/slideLayout" Target="../slideLayouts/slideLayout9.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1" Type="http://schemas.openxmlformats.org/officeDocument/2006/relationships/image" Target="../media/image19.jp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6" Type="http://schemas.openxmlformats.org/officeDocument/2006/relationships/theme" Target="../theme/theme2.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FFF"/>
              </a:buClr>
              <a:buSzPts val="2800"/>
              <a:buFont typeface="Josefin Sans Thin"/>
              <a:buNone/>
              <a:defRPr sz="2800">
                <a:solidFill>
                  <a:srgbClr val="FFFFFF"/>
                </a:solidFill>
                <a:latin typeface="Josefin Sans Thin"/>
                <a:ea typeface="Josefin Sans Thin"/>
                <a:cs typeface="Josefin Sans Thin"/>
                <a:sym typeface="Josefin Sans Thin"/>
              </a:defRPr>
            </a:lvl1pPr>
            <a:lvl2pPr lvl="1">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2pPr>
            <a:lvl3pPr lvl="2">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3pPr>
            <a:lvl4pPr lvl="3">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4pPr>
            <a:lvl5pPr lvl="4">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5pPr>
            <a:lvl6pPr lvl="5">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6pPr>
            <a:lvl7pPr lvl="6">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7pPr>
            <a:lvl8pPr lvl="7">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8pPr>
            <a:lvl9pPr lvl="8">
              <a:spcBef>
                <a:spcPts val="0"/>
              </a:spcBef>
              <a:spcAft>
                <a:spcPts val="0"/>
              </a:spcAft>
              <a:buClr>
                <a:srgbClr val="FFFFFF"/>
              </a:buClr>
              <a:buSzPts val="2800"/>
              <a:buFont typeface="Barlow Condensed SemiBold"/>
              <a:buNone/>
              <a:defRPr sz="2800">
                <a:solidFill>
                  <a:srgbClr val="FFFFFF"/>
                </a:solidFill>
                <a:latin typeface="Barlow Condensed SemiBold"/>
                <a:ea typeface="Barlow Condensed SemiBold"/>
                <a:cs typeface="Barlow Condensed SemiBold"/>
                <a:sym typeface="Barlow Condensed SemiBol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FFFFFF"/>
              </a:buClr>
              <a:buSzPts val="1800"/>
              <a:buFont typeface="Josefin Slab"/>
              <a:buChar char="●"/>
              <a:defRPr sz="1800">
                <a:solidFill>
                  <a:srgbClr val="FFFFFF"/>
                </a:solidFill>
                <a:latin typeface="Josefin Slab"/>
                <a:ea typeface="Josefin Slab"/>
                <a:cs typeface="Josefin Slab"/>
                <a:sym typeface="Josefin Slab"/>
              </a:defRPr>
            </a:lvl1pPr>
            <a:lvl2pPr indent="-317500" lvl="1" marL="914400">
              <a:lnSpc>
                <a:spcPct val="115000"/>
              </a:lnSpc>
              <a:spcBef>
                <a:spcPts val="1600"/>
              </a:spcBef>
              <a:spcAft>
                <a:spcPts val="0"/>
              </a:spcAft>
              <a:buClr>
                <a:srgbClr val="FFFFFF"/>
              </a:buClr>
              <a:buSzPts val="1400"/>
              <a:buFont typeface="Josefin Slab"/>
              <a:buChar char="○"/>
              <a:defRPr>
                <a:solidFill>
                  <a:srgbClr val="FFFFFF"/>
                </a:solidFill>
                <a:latin typeface="Josefin Slab"/>
                <a:ea typeface="Josefin Slab"/>
                <a:cs typeface="Josefin Slab"/>
                <a:sym typeface="Josefin Slab"/>
              </a:defRPr>
            </a:lvl2pPr>
            <a:lvl3pPr indent="-317500" lvl="2" marL="1371600">
              <a:lnSpc>
                <a:spcPct val="115000"/>
              </a:lnSpc>
              <a:spcBef>
                <a:spcPts val="1600"/>
              </a:spcBef>
              <a:spcAft>
                <a:spcPts val="0"/>
              </a:spcAft>
              <a:buClr>
                <a:srgbClr val="FFFFFF"/>
              </a:buClr>
              <a:buSzPts val="1400"/>
              <a:buFont typeface="Josefin Slab"/>
              <a:buChar char="■"/>
              <a:defRPr>
                <a:solidFill>
                  <a:srgbClr val="FFFFFF"/>
                </a:solidFill>
                <a:latin typeface="Josefin Slab"/>
                <a:ea typeface="Josefin Slab"/>
                <a:cs typeface="Josefin Slab"/>
                <a:sym typeface="Josefin Slab"/>
              </a:defRPr>
            </a:lvl3pPr>
            <a:lvl4pPr indent="-317500" lvl="3" marL="1828800">
              <a:lnSpc>
                <a:spcPct val="115000"/>
              </a:lnSpc>
              <a:spcBef>
                <a:spcPts val="1600"/>
              </a:spcBef>
              <a:spcAft>
                <a:spcPts val="0"/>
              </a:spcAft>
              <a:buClr>
                <a:srgbClr val="FFFFFF"/>
              </a:buClr>
              <a:buSzPts val="1400"/>
              <a:buFont typeface="Josefin Slab"/>
              <a:buChar char="●"/>
              <a:defRPr>
                <a:solidFill>
                  <a:srgbClr val="FFFFFF"/>
                </a:solidFill>
                <a:latin typeface="Josefin Slab"/>
                <a:ea typeface="Josefin Slab"/>
                <a:cs typeface="Josefin Slab"/>
                <a:sym typeface="Josefin Slab"/>
              </a:defRPr>
            </a:lvl4pPr>
            <a:lvl5pPr indent="-317500" lvl="4" marL="2286000">
              <a:lnSpc>
                <a:spcPct val="115000"/>
              </a:lnSpc>
              <a:spcBef>
                <a:spcPts val="1600"/>
              </a:spcBef>
              <a:spcAft>
                <a:spcPts val="0"/>
              </a:spcAft>
              <a:buClr>
                <a:srgbClr val="FFFFFF"/>
              </a:buClr>
              <a:buSzPts val="1400"/>
              <a:buFont typeface="Josefin Slab"/>
              <a:buChar char="○"/>
              <a:defRPr>
                <a:solidFill>
                  <a:srgbClr val="FFFFFF"/>
                </a:solidFill>
                <a:latin typeface="Josefin Slab"/>
                <a:ea typeface="Josefin Slab"/>
                <a:cs typeface="Josefin Slab"/>
                <a:sym typeface="Josefin Slab"/>
              </a:defRPr>
            </a:lvl5pPr>
            <a:lvl6pPr indent="-317500" lvl="5" marL="2743200">
              <a:lnSpc>
                <a:spcPct val="115000"/>
              </a:lnSpc>
              <a:spcBef>
                <a:spcPts val="1600"/>
              </a:spcBef>
              <a:spcAft>
                <a:spcPts val="0"/>
              </a:spcAft>
              <a:buClr>
                <a:srgbClr val="FFFFFF"/>
              </a:buClr>
              <a:buSzPts val="1400"/>
              <a:buFont typeface="Josefin Slab"/>
              <a:buChar char="■"/>
              <a:defRPr>
                <a:solidFill>
                  <a:srgbClr val="FFFFFF"/>
                </a:solidFill>
                <a:latin typeface="Josefin Slab"/>
                <a:ea typeface="Josefin Slab"/>
                <a:cs typeface="Josefin Slab"/>
                <a:sym typeface="Josefin Slab"/>
              </a:defRPr>
            </a:lvl6pPr>
            <a:lvl7pPr indent="-317500" lvl="6" marL="3200400">
              <a:lnSpc>
                <a:spcPct val="115000"/>
              </a:lnSpc>
              <a:spcBef>
                <a:spcPts val="1600"/>
              </a:spcBef>
              <a:spcAft>
                <a:spcPts val="0"/>
              </a:spcAft>
              <a:buClr>
                <a:srgbClr val="FFFFFF"/>
              </a:buClr>
              <a:buSzPts val="1400"/>
              <a:buFont typeface="Josefin Slab"/>
              <a:buChar char="●"/>
              <a:defRPr>
                <a:solidFill>
                  <a:srgbClr val="FFFFFF"/>
                </a:solidFill>
                <a:latin typeface="Josefin Slab"/>
                <a:ea typeface="Josefin Slab"/>
                <a:cs typeface="Josefin Slab"/>
                <a:sym typeface="Josefin Slab"/>
              </a:defRPr>
            </a:lvl7pPr>
            <a:lvl8pPr indent="-317500" lvl="7" marL="3657600">
              <a:lnSpc>
                <a:spcPct val="115000"/>
              </a:lnSpc>
              <a:spcBef>
                <a:spcPts val="1600"/>
              </a:spcBef>
              <a:spcAft>
                <a:spcPts val="0"/>
              </a:spcAft>
              <a:buClr>
                <a:srgbClr val="FFFFFF"/>
              </a:buClr>
              <a:buSzPts val="1400"/>
              <a:buFont typeface="Josefin Slab"/>
              <a:buChar char="○"/>
              <a:defRPr>
                <a:solidFill>
                  <a:srgbClr val="FFFFFF"/>
                </a:solidFill>
                <a:latin typeface="Josefin Slab"/>
                <a:ea typeface="Josefin Slab"/>
                <a:cs typeface="Josefin Slab"/>
                <a:sym typeface="Josefin Slab"/>
              </a:defRPr>
            </a:lvl8pPr>
            <a:lvl9pPr indent="-317500" lvl="8" marL="4114800">
              <a:lnSpc>
                <a:spcPct val="115000"/>
              </a:lnSpc>
              <a:spcBef>
                <a:spcPts val="1600"/>
              </a:spcBef>
              <a:spcAft>
                <a:spcPts val="1600"/>
              </a:spcAft>
              <a:buClr>
                <a:srgbClr val="FFFFFF"/>
              </a:buClr>
              <a:buSzPts val="1400"/>
              <a:buFont typeface="Josefin Slab"/>
              <a:buChar char="■"/>
              <a:defRPr>
                <a:solidFill>
                  <a:srgbClr val="FFFFFF"/>
                </a:solidFill>
                <a:latin typeface="Josefin Slab"/>
                <a:ea typeface="Josefin Slab"/>
                <a:cs typeface="Josefin Slab"/>
                <a:sym typeface="Josefin Slab"/>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1" name="Shape 71"/>
        <p:cNvGrpSpPr/>
        <p:nvPr/>
      </p:nvGrpSpPr>
      <p:grpSpPr>
        <a:xfrm>
          <a:off x="0" y="0"/>
          <a:ext cx="0" cy="0"/>
          <a:chOff x="0" y="0"/>
          <a:chExt cx="0" cy="0"/>
        </a:xfrm>
      </p:grpSpPr>
      <p:sp>
        <p:nvSpPr>
          <p:cNvPr id="72" name="Google Shape;72;p1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3" name="Google Shape;73;p1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2"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0.jpg"/><Relationship Id="rId4" Type="http://schemas.openxmlformats.org/officeDocument/2006/relationships/slide" Target="/ppt/slides/slide3.xml"/><Relationship Id="rId5" Type="http://schemas.openxmlformats.org/officeDocument/2006/relationships/slide" Target="/ppt/slides/slide5.xml"/><Relationship Id="rId6" Type="http://schemas.openxmlformats.org/officeDocument/2006/relationships/slide" Target="/ppt/slides/slide7.xml"/><Relationship Id="rId7" Type="http://schemas.openxmlformats.org/officeDocument/2006/relationships/slide" Target="/ppt/slides/slide8.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14.xml"/><Relationship Id="rId10" Type="http://schemas.openxmlformats.org/officeDocument/2006/relationships/slide" Target="/ppt/slides/slide11.xml"/><Relationship Id="rId13" Type="http://schemas.openxmlformats.org/officeDocument/2006/relationships/slide" Target="/ppt/slides/slide16.xml"/><Relationship Id="rId12" Type="http://schemas.openxmlformats.org/officeDocument/2006/relationships/slide" Target="/ppt/slides/slide15.xm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20.jpg"/><Relationship Id="rId4" Type="http://schemas.openxmlformats.org/officeDocument/2006/relationships/hyperlink" Target="http://bit.ly/2Tynxth" TargetMode="External"/><Relationship Id="rId9" Type="http://schemas.openxmlformats.org/officeDocument/2006/relationships/slide" Target="/ppt/slides/slide11.xml"/><Relationship Id="rId15" Type="http://schemas.openxmlformats.org/officeDocument/2006/relationships/slide" Target="/ppt/slides/slide19.xml"/><Relationship Id="rId14" Type="http://schemas.openxmlformats.org/officeDocument/2006/relationships/slide" Target="/ppt/slides/slide17.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slide" Target="/ppt/slides/slide12.xml"/><Relationship Id="rId8" Type="http://schemas.openxmlformats.org/officeDocument/2006/relationships/slide" Target="/ppt/slides/slide1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26.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25.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22.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4.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23.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7.jpg"/></Relationships>
</file>

<file path=ppt/slides/_rels/slide9.xml.rels><?xml version="1.0" encoding="UTF-8" standalone="yes"?><Relationships xmlns="http://schemas.openxmlformats.org/package/2006/relationships"><Relationship Id="rId10" Type="http://schemas.openxmlformats.org/officeDocument/2006/relationships/image" Target="../media/image28.jpg"/><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8.jpg"/><Relationship Id="rId4" Type="http://schemas.openxmlformats.org/officeDocument/2006/relationships/image" Target="../media/image6.jpg"/><Relationship Id="rId9" Type="http://schemas.openxmlformats.org/officeDocument/2006/relationships/slide" Target="/ppt/slides/slide10.xml"/><Relationship Id="rId5" Type="http://schemas.openxmlformats.org/officeDocument/2006/relationships/image" Target="../media/image9.jpg"/><Relationship Id="rId6" Type="http://schemas.openxmlformats.org/officeDocument/2006/relationships/image" Target="../media/image10.jpg"/><Relationship Id="rId7" Type="http://schemas.openxmlformats.org/officeDocument/2006/relationships/image" Target="../media/image12.jpg"/><Relationship Id="rId8" Type="http://schemas.openxmlformats.org/officeDocument/2006/relationships/image" Target="../media/image29.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7.jpg"/><Relationship Id="rId4" Type="http://schemas.openxmlformats.org/officeDocument/2006/relationships/image" Target="../media/image15.jpg"/><Relationship Id="rId5" Type="http://schemas.openxmlformats.org/officeDocument/2006/relationships/image" Target="../media/image14.jpg"/><Relationship Id="rId6" Type="http://schemas.openxmlformats.org/officeDocument/2006/relationships/image" Target="../media/image3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21.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 Id="rId3" Type="http://schemas.openxmlformats.org/officeDocument/2006/relationships/image" Target="../media/image32.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30.jpg"/></Relationships>
</file>

<file path=ppt/slides/_rels/slide14.xml.rels><?xml version="1.0" encoding="UTF-8" standalone="yes"?><Relationships xmlns="http://schemas.openxmlformats.org/package/2006/relationships"><Relationship Id="rId10" Type="http://schemas.openxmlformats.org/officeDocument/2006/relationships/hyperlink" Target="https://www.flaticon.com/packs/socialmedia-outline/?utm_source=slidesgo_template&amp;utm_medium=referral-link&amp;utm_campaign=sg_resources&amp;utm_content=flaticon" TargetMode="External"/><Relationship Id="rId1" Type="http://schemas.openxmlformats.org/officeDocument/2006/relationships/slideLayout" Target="../slideLayouts/slideLayout2.xml"/><Relationship Id="rId2" Type="http://schemas.openxmlformats.org/officeDocument/2006/relationships/notesSlide" Target="../notesSlides/notesSlide14.xml"/><Relationship Id="rId3" Type="http://schemas.openxmlformats.org/officeDocument/2006/relationships/hyperlink" Target="https://www.freepik.com/free-photo/night-shining-starry-sky-copy-space_4996319.htm/?utm_source=slidesgo_template&amp;utm_medium=referral-link&amp;utm_campaign=sg_resources&amp;utm_content=freepik" TargetMode="External"/><Relationship Id="rId4" Type="http://schemas.openxmlformats.org/officeDocument/2006/relationships/hyperlink" Target="https://www.freepik.com/free-photo/abstract-x-ray-scan-smoke_4996097.htm/?utm_source=slidesgo_template&amp;utm_medium=referral-link&amp;utm_campaign=sg_resources&amp;utm_content=freepik" TargetMode="External"/><Relationship Id="rId9" Type="http://schemas.openxmlformats.org/officeDocument/2006/relationships/hyperlink" Target="https://www.flaticon.com/packs/graphic-design-35/?utm_source=slidesgo_template&amp;utm_medium=referral-link&amp;utm_campaign=sg_resources&amp;utm_content=freepik/?utm_source=slidesgo_template&amp;utm_medium=referral-link&amp;utm_campaign=sg_resources&amp;utm_content=flaticon" TargetMode="External"/><Relationship Id="rId5" Type="http://schemas.openxmlformats.org/officeDocument/2006/relationships/hyperlink" Target="https://www.freepik.com/free-photo/white-smoke-design-with-inverted-filter_4996093.htm/?utm_source=slidesgo_template&amp;utm_medium=referral-link&amp;utm_campaign=sg_resources&amp;utm_content=freepik" TargetMode="External"/><Relationship Id="rId6" Type="http://schemas.openxmlformats.org/officeDocument/2006/relationships/hyperlink" Target="https://www.freepik.com/free-photo/salmon-smoke-black-background_4995778.htm/?utm_source=slidesgo_template&amp;utm_medium=referral-link&amp;utm_campaign=sg_resources&amp;utm_content=freepik" TargetMode="External"/><Relationship Id="rId7" Type="http://schemas.openxmlformats.org/officeDocument/2006/relationships/hyperlink" Target="https://www.freepik.com/free-photo/copy-space-black-starry-night_4996384.htm/?utm_source=slidesgo_template&amp;utm_medium=referral-link&amp;utm_campaign=sg_resources&amp;utm_content=freepik" TargetMode="External"/><Relationship Id="rId8" Type="http://schemas.openxmlformats.org/officeDocument/2006/relationships/hyperlink" Target="https://www.flaticon.com/packs/web-design-95/?utm_source=slidesgo_template&amp;utm_medium=referral-link&amp;utm_campaign=sg_resources&amp;utm_content=freepik/?utm_source=slidesgo_template&amp;utm_medium=referral-link&amp;utm_campaign=sg_resources&amp;utm_content=flaticon"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 Id="rId3" Type="http://schemas.openxmlformats.org/officeDocument/2006/relationships/hyperlink" Target="http://bit.ly/2PfT4lq" TargetMode="External"/><Relationship Id="rId4" Type="http://schemas.openxmlformats.org/officeDocument/2006/relationships/slide" Target="/ppt/slides/slide1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hyperlink" Target="https://fonts.google.com/specimen/Josefin+Sans" TargetMode="External"/><Relationship Id="rId4" Type="http://schemas.openxmlformats.org/officeDocument/2006/relationships/hyperlink" Target="https://fonts.google.com/specimen/Josefin+Slab"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 Id="rId3" Type="http://schemas.openxmlformats.org/officeDocument/2006/relationships/hyperlink" Target="https://chrome.google.com/webstore/detail/flaticon-for-gsuit-gslide/haekgjfnhhdkgfgmldhfokhmfkgmciba"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image" Target="../media/image3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8" name="Shape 78"/>
        <p:cNvGrpSpPr/>
        <p:nvPr/>
      </p:nvGrpSpPr>
      <p:grpSpPr>
        <a:xfrm>
          <a:off x="0" y="0"/>
          <a:ext cx="0" cy="0"/>
          <a:chOff x="0" y="0"/>
          <a:chExt cx="0" cy="0"/>
        </a:xfrm>
      </p:grpSpPr>
      <p:grpSp>
        <p:nvGrpSpPr>
          <p:cNvPr id="79" name="Google Shape;79;p18"/>
          <p:cNvGrpSpPr/>
          <p:nvPr/>
        </p:nvGrpSpPr>
        <p:grpSpPr>
          <a:xfrm>
            <a:off x="338283" y="1620788"/>
            <a:ext cx="36900" cy="1934125"/>
            <a:chOff x="536100" y="1398825"/>
            <a:chExt cx="36900" cy="1934125"/>
          </a:xfrm>
        </p:grpSpPr>
        <p:sp>
          <p:nvSpPr>
            <p:cNvPr id="80" name="Google Shape;80;p18"/>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8"/>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8"/>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8"/>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8"/>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8"/>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8"/>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8"/>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8"/>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8"/>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8"/>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8"/>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 name="Google Shape;92;p18"/>
          <p:cNvSpPr txBox="1"/>
          <p:nvPr>
            <p:ph type="ctrTitle"/>
          </p:nvPr>
        </p:nvSpPr>
        <p:spPr>
          <a:xfrm>
            <a:off x="2041475" y="2139650"/>
            <a:ext cx="5061000" cy="55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MY PORTFOLIO</a:t>
            </a:r>
            <a:endParaRPr>
              <a:latin typeface="Josefin Slab"/>
              <a:ea typeface="Josefin Slab"/>
              <a:cs typeface="Josefin Slab"/>
              <a:sym typeface="Josefin Slab"/>
            </a:endParaRPr>
          </a:p>
        </p:txBody>
      </p:sp>
      <p:sp>
        <p:nvSpPr>
          <p:cNvPr id="93" name="Google Shape;93;p18"/>
          <p:cNvSpPr/>
          <p:nvPr/>
        </p:nvSpPr>
        <p:spPr>
          <a:xfrm>
            <a:off x="8711425" y="1902613"/>
            <a:ext cx="457800" cy="4578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8"/>
          <p:cNvSpPr/>
          <p:nvPr/>
        </p:nvSpPr>
        <p:spPr>
          <a:xfrm>
            <a:off x="8711425" y="2357568"/>
            <a:ext cx="457800" cy="4578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8"/>
          <p:cNvSpPr/>
          <p:nvPr/>
        </p:nvSpPr>
        <p:spPr>
          <a:xfrm>
            <a:off x="8711425" y="2815290"/>
            <a:ext cx="457800" cy="4578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 name="Google Shape;96;p18"/>
          <p:cNvGrpSpPr/>
          <p:nvPr/>
        </p:nvGrpSpPr>
        <p:grpSpPr>
          <a:xfrm>
            <a:off x="8840831" y="2010268"/>
            <a:ext cx="198796" cy="198796"/>
            <a:chOff x="1761425" y="809350"/>
            <a:chExt cx="4090450" cy="4090450"/>
          </a:xfrm>
        </p:grpSpPr>
        <p:sp>
          <p:nvSpPr>
            <p:cNvPr id="97" name="Google Shape;97;p18"/>
            <p:cNvSpPr/>
            <p:nvPr/>
          </p:nvSpPr>
          <p:spPr>
            <a:xfrm>
              <a:off x="1761425" y="809350"/>
              <a:ext cx="4090450" cy="4090450"/>
            </a:xfrm>
            <a:custGeom>
              <a:rect b="b" l="l" r="r" t="t"/>
              <a:pathLst>
                <a:path extrusionOk="0" h="163618" w="163618">
                  <a:moveTo>
                    <a:pt x="81826" y="4170"/>
                  </a:moveTo>
                  <a:cubicBezTo>
                    <a:pt x="124690" y="4170"/>
                    <a:pt x="159448" y="38929"/>
                    <a:pt x="159448" y="81826"/>
                  </a:cubicBezTo>
                  <a:cubicBezTo>
                    <a:pt x="159448" y="124690"/>
                    <a:pt x="124690" y="159448"/>
                    <a:pt x="81826" y="159448"/>
                  </a:cubicBezTo>
                  <a:cubicBezTo>
                    <a:pt x="38928" y="159448"/>
                    <a:pt x="4170" y="124690"/>
                    <a:pt x="4170" y="81826"/>
                  </a:cubicBezTo>
                  <a:cubicBezTo>
                    <a:pt x="4170" y="38929"/>
                    <a:pt x="38928" y="4170"/>
                    <a:pt x="81826" y="4170"/>
                  </a:cubicBezTo>
                  <a:close/>
                  <a:moveTo>
                    <a:pt x="81826" y="1"/>
                  </a:moveTo>
                  <a:cubicBezTo>
                    <a:pt x="70751" y="1"/>
                    <a:pt x="60044" y="2169"/>
                    <a:pt x="49970" y="6439"/>
                  </a:cubicBezTo>
                  <a:cubicBezTo>
                    <a:pt x="40229" y="10542"/>
                    <a:pt x="31456" y="16446"/>
                    <a:pt x="23951" y="23951"/>
                  </a:cubicBezTo>
                  <a:cubicBezTo>
                    <a:pt x="16446" y="31457"/>
                    <a:pt x="10542" y="40229"/>
                    <a:pt x="6439" y="49970"/>
                  </a:cubicBezTo>
                  <a:cubicBezTo>
                    <a:pt x="2169" y="60044"/>
                    <a:pt x="1" y="70751"/>
                    <a:pt x="1" y="81826"/>
                  </a:cubicBezTo>
                  <a:cubicBezTo>
                    <a:pt x="1" y="92867"/>
                    <a:pt x="2169" y="103575"/>
                    <a:pt x="6439" y="113649"/>
                  </a:cubicBezTo>
                  <a:cubicBezTo>
                    <a:pt x="10542" y="123389"/>
                    <a:pt x="16446" y="132162"/>
                    <a:pt x="23951" y="139667"/>
                  </a:cubicBezTo>
                  <a:cubicBezTo>
                    <a:pt x="31456" y="147173"/>
                    <a:pt x="40229" y="153077"/>
                    <a:pt x="49970" y="157180"/>
                  </a:cubicBezTo>
                  <a:cubicBezTo>
                    <a:pt x="60044" y="161450"/>
                    <a:pt x="70751" y="163618"/>
                    <a:pt x="81826" y="163618"/>
                  </a:cubicBezTo>
                  <a:cubicBezTo>
                    <a:pt x="92867" y="163618"/>
                    <a:pt x="103575" y="161450"/>
                    <a:pt x="113648" y="157180"/>
                  </a:cubicBezTo>
                  <a:cubicBezTo>
                    <a:pt x="123389" y="153077"/>
                    <a:pt x="132162" y="147173"/>
                    <a:pt x="139667" y="139667"/>
                  </a:cubicBezTo>
                  <a:cubicBezTo>
                    <a:pt x="147172" y="132162"/>
                    <a:pt x="153077" y="123389"/>
                    <a:pt x="157180" y="113649"/>
                  </a:cubicBezTo>
                  <a:cubicBezTo>
                    <a:pt x="161449" y="103575"/>
                    <a:pt x="163617" y="92867"/>
                    <a:pt x="163617" y="81793"/>
                  </a:cubicBezTo>
                  <a:cubicBezTo>
                    <a:pt x="163617" y="70751"/>
                    <a:pt x="161449" y="60044"/>
                    <a:pt x="157180" y="49970"/>
                  </a:cubicBezTo>
                  <a:cubicBezTo>
                    <a:pt x="153077" y="40229"/>
                    <a:pt x="147172" y="31457"/>
                    <a:pt x="139667" y="23951"/>
                  </a:cubicBezTo>
                  <a:cubicBezTo>
                    <a:pt x="132162" y="16446"/>
                    <a:pt x="123389" y="10542"/>
                    <a:pt x="113648" y="6439"/>
                  </a:cubicBezTo>
                  <a:cubicBezTo>
                    <a:pt x="103575" y="2169"/>
                    <a:pt x="92867" y="1"/>
                    <a:pt x="818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8"/>
            <p:cNvSpPr/>
            <p:nvPr/>
          </p:nvSpPr>
          <p:spPr>
            <a:xfrm>
              <a:off x="4122275" y="1772900"/>
              <a:ext cx="1374350" cy="1112125"/>
            </a:xfrm>
            <a:custGeom>
              <a:rect b="b" l="l" r="r" t="t"/>
              <a:pathLst>
                <a:path extrusionOk="0" h="44485" w="54974">
                  <a:moveTo>
                    <a:pt x="38295" y="5457"/>
                  </a:moveTo>
                  <a:cubicBezTo>
                    <a:pt x="45767" y="15464"/>
                    <a:pt x="50003" y="27172"/>
                    <a:pt x="50704" y="39648"/>
                  </a:cubicBezTo>
                  <a:cubicBezTo>
                    <a:pt x="42331" y="37480"/>
                    <a:pt x="33658" y="36379"/>
                    <a:pt x="24919" y="36379"/>
                  </a:cubicBezTo>
                  <a:cubicBezTo>
                    <a:pt x="19581" y="36379"/>
                    <a:pt x="14244" y="36779"/>
                    <a:pt x="9007" y="37613"/>
                  </a:cubicBezTo>
                  <a:cubicBezTo>
                    <a:pt x="7740" y="34611"/>
                    <a:pt x="6372" y="31609"/>
                    <a:pt x="4938" y="28573"/>
                  </a:cubicBezTo>
                  <a:cubicBezTo>
                    <a:pt x="24518" y="19834"/>
                    <a:pt x="34559" y="9827"/>
                    <a:pt x="38295" y="5457"/>
                  </a:cubicBezTo>
                  <a:close/>
                  <a:moveTo>
                    <a:pt x="38331" y="1"/>
                  </a:moveTo>
                  <a:cubicBezTo>
                    <a:pt x="38241" y="1"/>
                    <a:pt x="38151" y="7"/>
                    <a:pt x="38061" y="20"/>
                  </a:cubicBezTo>
                  <a:cubicBezTo>
                    <a:pt x="37461" y="86"/>
                    <a:pt x="36927" y="420"/>
                    <a:pt x="36594" y="920"/>
                  </a:cubicBezTo>
                  <a:cubicBezTo>
                    <a:pt x="36327" y="1254"/>
                    <a:pt x="26653" y="14797"/>
                    <a:pt x="1335" y="25605"/>
                  </a:cubicBezTo>
                  <a:cubicBezTo>
                    <a:pt x="801" y="25838"/>
                    <a:pt x="401" y="26272"/>
                    <a:pt x="201" y="26805"/>
                  </a:cubicBezTo>
                  <a:cubicBezTo>
                    <a:pt x="1" y="27339"/>
                    <a:pt x="1" y="27940"/>
                    <a:pt x="268" y="28440"/>
                  </a:cubicBezTo>
                  <a:cubicBezTo>
                    <a:pt x="2236" y="32543"/>
                    <a:pt x="4104" y="36679"/>
                    <a:pt x="5805" y="40749"/>
                  </a:cubicBezTo>
                  <a:cubicBezTo>
                    <a:pt x="6125" y="41534"/>
                    <a:pt x="6901" y="42015"/>
                    <a:pt x="7713" y="42015"/>
                  </a:cubicBezTo>
                  <a:cubicBezTo>
                    <a:pt x="7833" y="42015"/>
                    <a:pt x="7953" y="42004"/>
                    <a:pt x="8073" y="41983"/>
                  </a:cubicBezTo>
                  <a:cubicBezTo>
                    <a:pt x="13610" y="41049"/>
                    <a:pt x="19248" y="40549"/>
                    <a:pt x="24919" y="40549"/>
                  </a:cubicBezTo>
                  <a:cubicBezTo>
                    <a:pt x="34225" y="40549"/>
                    <a:pt x="43432" y="41850"/>
                    <a:pt x="52305" y="44418"/>
                  </a:cubicBezTo>
                  <a:cubicBezTo>
                    <a:pt x="52472" y="44451"/>
                    <a:pt x="52672" y="44485"/>
                    <a:pt x="52872" y="44485"/>
                  </a:cubicBezTo>
                  <a:cubicBezTo>
                    <a:pt x="53339" y="44485"/>
                    <a:pt x="53772" y="44351"/>
                    <a:pt x="54139" y="44051"/>
                  </a:cubicBezTo>
                  <a:cubicBezTo>
                    <a:pt x="54673" y="43651"/>
                    <a:pt x="54973" y="43050"/>
                    <a:pt x="54973" y="42383"/>
                  </a:cubicBezTo>
                  <a:cubicBezTo>
                    <a:pt x="54773" y="27039"/>
                    <a:pt x="49569" y="12662"/>
                    <a:pt x="39929" y="787"/>
                  </a:cubicBezTo>
                  <a:cubicBezTo>
                    <a:pt x="39551" y="292"/>
                    <a:pt x="38944" y="1"/>
                    <a:pt x="383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8"/>
            <p:cNvSpPr/>
            <p:nvPr/>
          </p:nvSpPr>
          <p:spPr>
            <a:xfrm>
              <a:off x="3370075" y="1164600"/>
              <a:ext cx="1581150" cy="1082475"/>
            </a:xfrm>
            <a:custGeom>
              <a:rect b="b" l="l" r="r" t="t"/>
              <a:pathLst>
                <a:path extrusionOk="0" h="43299" w="63246">
                  <a:moveTo>
                    <a:pt x="17480" y="4171"/>
                  </a:moveTo>
                  <a:cubicBezTo>
                    <a:pt x="32290" y="4171"/>
                    <a:pt x="46567" y="9341"/>
                    <a:pt x="57942" y="18781"/>
                  </a:cubicBezTo>
                  <a:cubicBezTo>
                    <a:pt x="50570" y="26687"/>
                    <a:pt x="40429" y="33325"/>
                    <a:pt x="27720" y="38562"/>
                  </a:cubicBezTo>
                  <a:cubicBezTo>
                    <a:pt x="18547" y="21783"/>
                    <a:pt x="9908" y="10175"/>
                    <a:pt x="6005" y="5205"/>
                  </a:cubicBezTo>
                  <a:cubicBezTo>
                    <a:pt x="9774" y="4537"/>
                    <a:pt x="13610" y="4171"/>
                    <a:pt x="17480" y="4171"/>
                  </a:cubicBezTo>
                  <a:close/>
                  <a:moveTo>
                    <a:pt x="17480" y="1"/>
                  </a:moveTo>
                  <a:cubicBezTo>
                    <a:pt x="12143" y="1"/>
                    <a:pt x="6872" y="635"/>
                    <a:pt x="1735" y="1869"/>
                  </a:cubicBezTo>
                  <a:cubicBezTo>
                    <a:pt x="1035" y="2036"/>
                    <a:pt x="468" y="2536"/>
                    <a:pt x="234" y="3237"/>
                  </a:cubicBezTo>
                  <a:cubicBezTo>
                    <a:pt x="1" y="3937"/>
                    <a:pt x="167" y="4704"/>
                    <a:pt x="634" y="5238"/>
                  </a:cubicBezTo>
                  <a:cubicBezTo>
                    <a:pt x="734" y="5371"/>
                    <a:pt x="12610" y="19281"/>
                    <a:pt x="24952" y="42198"/>
                  </a:cubicBezTo>
                  <a:cubicBezTo>
                    <a:pt x="25319" y="42865"/>
                    <a:pt x="26053" y="43299"/>
                    <a:pt x="26786" y="43299"/>
                  </a:cubicBezTo>
                  <a:cubicBezTo>
                    <a:pt x="27053" y="43299"/>
                    <a:pt x="27287" y="43232"/>
                    <a:pt x="27554" y="43132"/>
                  </a:cubicBezTo>
                  <a:cubicBezTo>
                    <a:pt x="42531" y="37194"/>
                    <a:pt x="54273" y="29422"/>
                    <a:pt x="62479" y="19948"/>
                  </a:cubicBezTo>
                  <a:cubicBezTo>
                    <a:pt x="62512" y="19948"/>
                    <a:pt x="62512" y="19915"/>
                    <a:pt x="62545" y="19915"/>
                  </a:cubicBezTo>
                  <a:cubicBezTo>
                    <a:pt x="63246" y="19048"/>
                    <a:pt x="63146" y="17780"/>
                    <a:pt x="62312" y="17013"/>
                  </a:cubicBezTo>
                  <a:cubicBezTo>
                    <a:pt x="49936" y="6039"/>
                    <a:pt x="34025" y="1"/>
                    <a:pt x="17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8"/>
            <p:cNvSpPr/>
            <p:nvPr/>
          </p:nvSpPr>
          <p:spPr>
            <a:xfrm>
              <a:off x="2150050" y="1326025"/>
              <a:ext cx="1599500" cy="1241275"/>
            </a:xfrm>
            <a:custGeom>
              <a:rect b="b" l="l" r="r" t="t"/>
              <a:pathLst>
                <a:path extrusionOk="0" h="49651" w="63980">
                  <a:moveTo>
                    <a:pt x="37293" y="4719"/>
                  </a:moveTo>
                  <a:cubicBezTo>
                    <a:pt x="40229" y="8655"/>
                    <a:pt x="49068" y="20963"/>
                    <a:pt x="58709" y="38109"/>
                  </a:cubicBezTo>
                  <a:cubicBezTo>
                    <a:pt x="35292" y="44447"/>
                    <a:pt x="12376" y="45348"/>
                    <a:pt x="4804" y="45481"/>
                  </a:cubicBezTo>
                  <a:cubicBezTo>
                    <a:pt x="9240" y="28002"/>
                    <a:pt x="21182" y="13024"/>
                    <a:pt x="37293" y="4719"/>
                  </a:cubicBezTo>
                  <a:close/>
                  <a:moveTo>
                    <a:pt x="37917" y="0"/>
                  </a:moveTo>
                  <a:cubicBezTo>
                    <a:pt x="37608" y="0"/>
                    <a:pt x="37293" y="71"/>
                    <a:pt x="36993" y="215"/>
                  </a:cubicBezTo>
                  <a:cubicBezTo>
                    <a:pt x="18180" y="9255"/>
                    <a:pt x="4403" y="26801"/>
                    <a:pt x="134" y="47149"/>
                  </a:cubicBezTo>
                  <a:cubicBezTo>
                    <a:pt x="0" y="47749"/>
                    <a:pt x="134" y="48383"/>
                    <a:pt x="534" y="48883"/>
                  </a:cubicBezTo>
                  <a:cubicBezTo>
                    <a:pt x="934" y="49350"/>
                    <a:pt x="1501" y="49651"/>
                    <a:pt x="2135" y="49651"/>
                  </a:cubicBezTo>
                  <a:lnTo>
                    <a:pt x="2802" y="49651"/>
                  </a:lnTo>
                  <a:cubicBezTo>
                    <a:pt x="7339" y="49651"/>
                    <a:pt x="34892" y="49317"/>
                    <a:pt x="62378" y="41411"/>
                  </a:cubicBezTo>
                  <a:cubicBezTo>
                    <a:pt x="62978" y="41245"/>
                    <a:pt x="63479" y="40811"/>
                    <a:pt x="63712" y="40211"/>
                  </a:cubicBezTo>
                  <a:cubicBezTo>
                    <a:pt x="63979" y="39644"/>
                    <a:pt x="63946" y="38976"/>
                    <a:pt x="63612" y="38409"/>
                  </a:cubicBezTo>
                  <a:cubicBezTo>
                    <a:pt x="51237" y="15893"/>
                    <a:pt x="39662" y="949"/>
                    <a:pt x="39528" y="816"/>
                  </a:cubicBezTo>
                  <a:cubicBezTo>
                    <a:pt x="39128" y="282"/>
                    <a:pt x="38535" y="0"/>
                    <a:pt x="379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8"/>
            <p:cNvSpPr/>
            <p:nvPr/>
          </p:nvSpPr>
          <p:spPr>
            <a:xfrm>
              <a:off x="2116675" y="2533325"/>
              <a:ext cx="1905550" cy="1470000"/>
            </a:xfrm>
            <a:custGeom>
              <a:rect b="b" l="l" r="r" t="t"/>
              <a:pathLst>
                <a:path extrusionOk="0" h="58800" w="76222">
                  <a:moveTo>
                    <a:pt x="67849" y="4594"/>
                  </a:moveTo>
                  <a:cubicBezTo>
                    <a:pt x="69017" y="6996"/>
                    <a:pt x="70151" y="9364"/>
                    <a:pt x="71218" y="11699"/>
                  </a:cubicBezTo>
                  <a:cubicBezTo>
                    <a:pt x="49603" y="19272"/>
                    <a:pt x="31090" y="33882"/>
                    <a:pt x="18681" y="53229"/>
                  </a:cubicBezTo>
                  <a:cubicBezTo>
                    <a:pt x="9374" y="41954"/>
                    <a:pt x="4271" y="27878"/>
                    <a:pt x="4170" y="13234"/>
                  </a:cubicBezTo>
                  <a:cubicBezTo>
                    <a:pt x="27821" y="13201"/>
                    <a:pt x="49203" y="10298"/>
                    <a:pt x="67849" y="4594"/>
                  </a:cubicBezTo>
                  <a:close/>
                  <a:moveTo>
                    <a:pt x="68884" y="0"/>
                  </a:moveTo>
                  <a:cubicBezTo>
                    <a:pt x="68683" y="0"/>
                    <a:pt x="68481" y="30"/>
                    <a:pt x="68283" y="91"/>
                  </a:cubicBezTo>
                  <a:cubicBezTo>
                    <a:pt x="49539" y="6034"/>
                    <a:pt x="27791" y="9068"/>
                    <a:pt x="3663" y="9068"/>
                  </a:cubicBezTo>
                  <a:cubicBezTo>
                    <a:pt x="3144" y="9068"/>
                    <a:pt x="2624" y="9067"/>
                    <a:pt x="2102" y="9064"/>
                  </a:cubicBezTo>
                  <a:cubicBezTo>
                    <a:pt x="968" y="9064"/>
                    <a:pt x="68" y="9965"/>
                    <a:pt x="34" y="11099"/>
                  </a:cubicBezTo>
                  <a:cubicBezTo>
                    <a:pt x="1" y="11666"/>
                    <a:pt x="1" y="12267"/>
                    <a:pt x="1" y="12867"/>
                  </a:cubicBezTo>
                  <a:cubicBezTo>
                    <a:pt x="1" y="29612"/>
                    <a:pt x="6172" y="45690"/>
                    <a:pt x="17413" y="58133"/>
                  </a:cubicBezTo>
                  <a:cubicBezTo>
                    <a:pt x="17814" y="58566"/>
                    <a:pt x="18381" y="58800"/>
                    <a:pt x="18948" y="58800"/>
                  </a:cubicBezTo>
                  <a:lnTo>
                    <a:pt x="19148" y="58800"/>
                  </a:lnTo>
                  <a:cubicBezTo>
                    <a:pt x="19815" y="58733"/>
                    <a:pt x="20382" y="58366"/>
                    <a:pt x="20749" y="57799"/>
                  </a:cubicBezTo>
                  <a:cubicBezTo>
                    <a:pt x="33024" y="37451"/>
                    <a:pt x="52205" y="22207"/>
                    <a:pt x="74721" y="14902"/>
                  </a:cubicBezTo>
                  <a:cubicBezTo>
                    <a:pt x="75288" y="14735"/>
                    <a:pt x="75755" y="14301"/>
                    <a:pt x="75988" y="13768"/>
                  </a:cubicBezTo>
                  <a:cubicBezTo>
                    <a:pt x="76222" y="13234"/>
                    <a:pt x="76222" y="12600"/>
                    <a:pt x="75988" y="12066"/>
                  </a:cubicBezTo>
                  <a:cubicBezTo>
                    <a:pt x="74354" y="8497"/>
                    <a:pt x="72619" y="4828"/>
                    <a:pt x="70785" y="1159"/>
                  </a:cubicBezTo>
                  <a:cubicBezTo>
                    <a:pt x="70413" y="442"/>
                    <a:pt x="69662" y="0"/>
                    <a:pt x="68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8"/>
            <p:cNvSpPr/>
            <p:nvPr/>
          </p:nvSpPr>
          <p:spPr>
            <a:xfrm>
              <a:off x="2755475" y="3078500"/>
              <a:ext cx="1732925" cy="1466050"/>
            </a:xfrm>
            <a:custGeom>
              <a:rect b="b" l="l" r="r" t="t"/>
              <a:pathLst>
                <a:path extrusionOk="0" h="58642" w="69317">
                  <a:moveTo>
                    <a:pt x="52038" y="4670"/>
                  </a:moveTo>
                  <a:cubicBezTo>
                    <a:pt x="58309" y="20481"/>
                    <a:pt x="62578" y="35825"/>
                    <a:pt x="64813" y="50269"/>
                  </a:cubicBezTo>
                  <a:cubicBezTo>
                    <a:pt x="57541" y="53038"/>
                    <a:pt x="49903" y="54472"/>
                    <a:pt x="42064" y="54472"/>
                  </a:cubicBezTo>
                  <a:cubicBezTo>
                    <a:pt x="28621" y="54472"/>
                    <a:pt x="15878" y="50369"/>
                    <a:pt x="5071" y="42597"/>
                  </a:cubicBezTo>
                  <a:cubicBezTo>
                    <a:pt x="15745" y="24651"/>
                    <a:pt x="32323" y="11274"/>
                    <a:pt x="52038" y="4670"/>
                  </a:cubicBezTo>
                  <a:close/>
                  <a:moveTo>
                    <a:pt x="53266" y="0"/>
                  </a:moveTo>
                  <a:cubicBezTo>
                    <a:pt x="53058" y="0"/>
                    <a:pt x="52847" y="32"/>
                    <a:pt x="52638" y="100"/>
                  </a:cubicBezTo>
                  <a:cubicBezTo>
                    <a:pt x="30489" y="6971"/>
                    <a:pt x="12009" y="21882"/>
                    <a:pt x="534" y="42130"/>
                  </a:cubicBezTo>
                  <a:cubicBezTo>
                    <a:pt x="0" y="43030"/>
                    <a:pt x="234" y="44165"/>
                    <a:pt x="1068" y="44798"/>
                  </a:cubicBezTo>
                  <a:cubicBezTo>
                    <a:pt x="12943" y="53838"/>
                    <a:pt x="27086" y="58642"/>
                    <a:pt x="42064" y="58642"/>
                  </a:cubicBezTo>
                  <a:cubicBezTo>
                    <a:pt x="51003" y="58642"/>
                    <a:pt x="59710" y="56907"/>
                    <a:pt x="67916" y="53505"/>
                  </a:cubicBezTo>
                  <a:cubicBezTo>
                    <a:pt x="68783" y="53138"/>
                    <a:pt x="69317" y="52237"/>
                    <a:pt x="69150" y="51303"/>
                  </a:cubicBezTo>
                  <a:cubicBezTo>
                    <a:pt x="66915" y="35492"/>
                    <a:pt x="62211" y="18680"/>
                    <a:pt x="55173" y="1301"/>
                  </a:cubicBezTo>
                  <a:cubicBezTo>
                    <a:pt x="54854" y="502"/>
                    <a:pt x="54088" y="0"/>
                    <a:pt x="53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8"/>
            <p:cNvSpPr/>
            <p:nvPr/>
          </p:nvSpPr>
          <p:spPr>
            <a:xfrm>
              <a:off x="4371625" y="2979250"/>
              <a:ext cx="1104150" cy="1289275"/>
            </a:xfrm>
            <a:custGeom>
              <a:rect b="b" l="l" r="r" t="t"/>
              <a:pathLst>
                <a:path extrusionOk="0" h="51571" w="44166">
                  <a:moveTo>
                    <a:pt x="14945" y="4170"/>
                  </a:moveTo>
                  <a:cubicBezTo>
                    <a:pt x="23317" y="4170"/>
                    <a:pt x="31590" y="5371"/>
                    <a:pt x="39562" y="7706"/>
                  </a:cubicBezTo>
                  <a:cubicBezTo>
                    <a:pt x="36460" y="22850"/>
                    <a:pt x="27787" y="36526"/>
                    <a:pt x="15378" y="45833"/>
                  </a:cubicBezTo>
                  <a:cubicBezTo>
                    <a:pt x="13310" y="32190"/>
                    <a:pt x="9808" y="18413"/>
                    <a:pt x="5004" y="4737"/>
                  </a:cubicBezTo>
                  <a:cubicBezTo>
                    <a:pt x="8306" y="4337"/>
                    <a:pt x="11642" y="4170"/>
                    <a:pt x="14945" y="4170"/>
                  </a:cubicBezTo>
                  <a:close/>
                  <a:moveTo>
                    <a:pt x="14945" y="0"/>
                  </a:moveTo>
                  <a:cubicBezTo>
                    <a:pt x="10575" y="0"/>
                    <a:pt x="6172" y="300"/>
                    <a:pt x="1869" y="934"/>
                  </a:cubicBezTo>
                  <a:cubicBezTo>
                    <a:pt x="1268" y="1034"/>
                    <a:pt x="701" y="1368"/>
                    <a:pt x="401" y="1935"/>
                  </a:cubicBezTo>
                  <a:cubicBezTo>
                    <a:pt x="67" y="2469"/>
                    <a:pt x="1" y="3102"/>
                    <a:pt x="234" y="3703"/>
                  </a:cubicBezTo>
                  <a:cubicBezTo>
                    <a:pt x="5805" y="19047"/>
                    <a:pt x="9674" y="34525"/>
                    <a:pt x="11709" y="49769"/>
                  </a:cubicBezTo>
                  <a:cubicBezTo>
                    <a:pt x="11809" y="50470"/>
                    <a:pt x="12276" y="51103"/>
                    <a:pt x="12943" y="51404"/>
                  </a:cubicBezTo>
                  <a:cubicBezTo>
                    <a:pt x="13210" y="51504"/>
                    <a:pt x="13510" y="51570"/>
                    <a:pt x="13777" y="51570"/>
                  </a:cubicBezTo>
                  <a:cubicBezTo>
                    <a:pt x="14177" y="51570"/>
                    <a:pt x="14611" y="51470"/>
                    <a:pt x="14945" y="51237"/>
                  </a:cubicBezTo>
                  <a:cubicBezTo>
                    <a:pt x="30289" y="40963"/>
                    <a:pt x="40863" y="24718"/>
                    <a:pt x="43999" y="6605"/>
                  </a:cubicBezTo>
                  <a:cubicBezTo>
                    <a:pt x="44165" y="5604"/>
                    <a:pt x="43565" y="4603"/>
                    <a:pt x="42564" y="4270"/>
                  </a:cubicBezTo>
                  <a:cubicBezTo>
                    <a:pt x="33691" y="1435"/>
                    <a:pt x="24385" y="0"/>
                    <a:pt x="149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18"/>
          <p:cNvGrpSpPr/>
          <p:nvPr/>
        </p:nvGrpSpPr>
        <p:grpSpPr>
          <a:xfrm>
            <a:off x="8859581" y="2963723"/>
            <a:ext cx="161337" cy="160972"/>
            <a:chOff x="1964900" y="1017000"/>
            <a:chExt cx="3683500" cy="3675150"/>
          </a:xfrm>
        </p:grpSpPr>
        <p:sp>
          <p:nvSpPr>
            <p:cNvPr id="105" name="Google Shape;105;p18"/>
            <p:cNvSpPr/>
            <p:nvPr/>
          </p:nvSpPr>
          <p:spPr>
            <a:xfrm>
              <a:off x="1964900" y="1017000"/>
              <a:ext cx="964900" cy="963225"/>
            </a:xfrm>
            <a:custGeom>
              <a:rect b="b" l="l" r="r" t="t"/>
              <a:pathLst>
                <a:path extrusionOk="0" h="38529" w="38596">
                  <a:moveTo>
                    <a:pt x="19381" y="4170"/>
                  </a:moveTo>
                  <a:cubicBezTo>
                    <a:pt x="23351" y="4170"/>
                    <a:pt x="27120" y="5771"/>
                    <a:pt x="29989" y="8607"/>
                  </a:cubicBezTo>
                  <a:cubicBezTo>
                    <a:pt x="32858" y="11509"/>
                    <a:pt x="34425" y="15278"/>
                    <a:pt x="34425" y="19281"/>
                  </a:cubicBezTo>
                  <a:cubicBezTo>
                    <a:pt x="34392" y="23417"/>
                    <a:pt x="32791" y="27253"/>
                    <a:pt x="29855" y="30089"/>
                  </a:cubicBezTo>
                  <a:cubicBezTo>
                    <a:pt x="27075" y="32805"/>
                    <a:pt x="23417" y="34330"/>
                    <a:pt x="19671" y="34330"/>
                  </a:cubicBezTo>
                  <a:cubicBezTo>
                    <a:pt x="19552" y="34330"/>
                    <a:pt x="19433" y="34328"/>
                    <a:pt x="19315" y="34325"/>
                  </a:cubicBezTo>
                  <a:lnTo>
                    <a:pt x="19215" y="34325"/>
                  </a:lnTo>
                  <a:cubicBezTo>
                    <a:pt x="19100" y="34328"/>
                    <a:pt x="18985" y="34330"/>
                    <a:pt x="18871" y="34330"/>
                  </a:cubicBezTo>
                  <a:cubicBezTo>
                    <a:pt x="15182" y="34330"/>
                    <a:pt x="11490" y="32774"/>
                    <a:pt x="8740" y="30089"/>
                  </a:cubicBezTo>
                  <a:cubicBezTo>
                    <a:pt x="5805" y="27220"/>
                    <a:pt x="4170" y="23351"/>
                    <a:pt x="4170" y="19248"/>
                  </a:cubicBezTo>
                  <a:cubicBezTo>
                    <a:pt x="4170" y="15212"/>
                    <a:pt x="5772" y="11442"/>
                    <a:pt x="8640" y="8607"/>
                  </a:cubicBezTo>
                  <a:cubicBezTo>
                    <a:pt x="11509" y="5738"/>
                    <a:pt x="15312" y="4170"/>
                    <a:pt x="19381" y="4170"/>
                  </a:cubicBezTo>
                  <a:close/>
                  <a:moveTo>
                    <a:pt x="19381" y="1"/>
                  </a:moveTo>
                  <a:cubicBezTo>
                    <a:pt x="14211" y="1"/>
                    <a:pt x="9374" y="2002"/>
                    <a:pt x="5705" y="5638"/>
                  </a:cubicBezTo>
                  <a:cubicBezTo>
                    <a:pt x="2036" y="9274"/>
                    <a:pt x="1" y="14111"/>
                    <a:pt x="1" y="19248"/>
                  </a:cubicBezTo>
                  <a:cubicBezTo>
                    <a:pt x="1" y="24485"/>
                    <a:pt x="2069" y="29388"/>
                    <a:pt x="5805" y="33058"/>
                  </a:cubicBezTo>
                  <a:cubicBezTo>
                    <a:pt x="9353" y="36540"/>
                    <a:pt x="14107" y="38498"/>
                    <a:pt x="18891" y="38498"/>
                  </a:cubicBezTo>
                  <a:cubicBezTo>
                    <a:pt x="19010" y="38498"/>
                    <a:pt x="19129" y="38497"/>
                    <a:pt x="19248" y="38495"/>
                  </a:cubicBezTo>
                  <a:cubicBezTo>
                    <a:pt x="19381" y="38528"/>
                    <a:pt x="19515" y="38528"/>
                    <a:pt x="19615" y="38528"/>
                  </a:cubicBezTo>
                  <a:cubicBezTo>
                    <a:pt x="24452" y="38528"/>
                    <a:pt x="29222" y="36560"/>
                    <a:pt x="32758" y="33091"/>
                  </a:cubicBezTo>
                  <a:cubicBezTo>
                    <a:pt x="36494" y="29455"/>
                    <a:pt x="38562" y="24552"/>
                    <a:pt x="38595" y="19314"/>
                  </a:cubicBezTo>
                  <a:cubicBezTo>
                    <a:pt x="38595" y="14177"/>
                    <a:pt x="36594" y="9341"/>
                    <a:pt x="32958" y="5671"/>
                  </a:cubicBezTo>
                  <a:cubicBezTo>
                    <a:pt x="29288" y="2035"/>
                    <a:pt x="24485" y="1"/>
                    <a:pt x="19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8"/>
            <p:cNvSpPr/>
            <p:nvPr/>
          </p:nvSpPr>
          <p:spPr>
            <a:xfrm>
              <a:off x="2024950" y="2203675"/>
              <a:ext cx="843950" cy="2487650"/>
            </a:xfrm>
            <a:custGeom>
              <a:rect b="b" l="l" r="r" t="t"/>
              <a:pathLst>
                <a:path extrusionOk="0" h="99506" w="33758">
                  <a:moveTo>
                    <a:pt x="26953" y="4171"/>
                  </a:moveTo>
                  <a:cubicBezTo>
                    <a:pt x="28421" y="4171"/>
                    <a:pt x="29588" y="5371"/>
                    <a:pt x="29588" y="6806"/>
                  </a:cubicBezTo>
                  <a:lnTo>
                    <a:pt x="29588" y="92701"/>
                  </a:lnTo>
                  <a:cubicBezTo>
                    <a:pt x="29588" y="94168"/>
                    <a:pt x="28421" y="95336"/>
                    <a:pt x="26953" y="95336"/>
                  </a:cubicBezTo>
                  <a:lnTo>
                    <a:pt x="6839" y="95336"/>
                  </a:lnTo>
                  <a:cubicBezTo>
                    <a:pt x="5371" y="95336"/>
                    <a:pt x="4170" y="94168"/>
                    <a:pt x="4170" y="92701"/>
                  </a:cubicBezTo>
                  <a:lnTo>
                    <a:pt x="4170" y="6806"/>
                  </a:lnTo>
                  <a:cubicBezTo>
                    <a:pt x="4170" y="5371"/>
                    <a:pt x="5371" y="4171"/>
                    <a:pt x="6839" y="4171"/>
                  </a:cubicBezTo>
                  <a:close/>
                  <a:moveTo>
                    <a:pt x="6839" y="1"/>
                  </a:moveTo>
                  <a:cubicBezTo>
                    <a:pt x="3069" y="1"/>
                    <a:pt x="1" y="3070"/>
                    <a:pt x="1" y="6806"/>
                  </a:cubicBezTo>
                  <a:lnTo>
                    <a:pt x="1" y="92701"/>
                  </a:lnTo>
                  <a:cubicBezTo>
                    <a:pt x="1" y="96470"/>
                    <a:pt x="3069" y="99506"/>
                    <a:pt x="6839" y="99506"/>
                  </a:cubicBezTo>
                  <a:lnTo>
                    <a:pt x="26953" y="99506"/>
                  </a:lnTo>
                  <a:cubicBezTo>
                    <a:pt x="30722" y="99506"/>
                    <a:pt x="33758" y="96470"/>
                    <a:pt x="33758" y="92701"/>
                  </a:cubicBezTo>
                  <a:lnTo>
                    <a:pt x="33758" y="6806"/>
                  </a:lnTo>
                  <a:cubicBezTo>
                    <a:pt x="33758" y="3070"/>
                    <a:pt x="30722" y="1"/>
                    <a:pt x="26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8"/>
            <p:cNvSpPr/>
            <p:nvPr/>
          </p:nvSpPr>
          <p:spPr>
            <a:xfrm>
              <a:off x="3232475" y="2142800"/>
              <a:ext cx="2415925" cy="2549350"/>
            </a:xfrm>
            <a:custGeom>
              <a:rect b="b" l="l" r="r" t="t"/>
              <a:pathLst>
                <a:path extrusionOk="0" h="101974" w="96637">
                  <a:moveTo>
                    <a:pt x="56775" y="1"/>
                  </a:moveTo>
                  <a:cubicBezTo>
                    <a:pt x="47701" y="1"/>
                    <a:pt x="39095" y="4004"/>
                    <a:pt x="33224" y="10809"/>
                  </a:cubicBezTo>
                  <a:lnTo>
                    <a:pt x="33224" y="6506"/>
                  </a:lnTo>
                  <a:cubicBezTo>
                    <a:pt x="33224" y="4271"/>
                    <a:pt x="31423" y="2436"/>
                    <a:pt x="29188" y="2436"/>
                  </a:cubicBezTo>
                  <a:lnTo>
                    <a:pt x="4070" y="2436"/>
                  </a:lnTo>
                  <a:cubicBezTo>
                    <a:pt x="1835" y="2436"/>
                    <a:pt x="1" y="4271"/>
                    <a:pt x="1" y="6506"/>
                  </a:cubicBezTo>
                  <a:lnTo>
                    <a:pt x="1" y="97904"/>
                  </a:lnTo>
                  <a:cubicBezTo>
                    <a:pt x="1" y="100139"/>
                    <a:pt x="1835" y="101941"/>
                    <a:pt x="4070" y="101941"/>
                  </a:cubicBezTo>
                  <a:lnTo>
                    <a:pt x="29722" y="101974"/>
                  </a:lnTo>
                  <a:cubicBezTo>
                    <a:pt x="31957" y="101974"/>
                    <a:pt x="33791" y="100139"/>
                    <a:pt x="33791" y="97904"/>
                  </a:cubicBezTo>
                  <a:lnTo>
                    <a:pt x="33791" y="45100"/>
                  </a:lnTo>
                  <a:cubicBezTo>
                    <a:pt x="33791" y="37061"/>
                    <a:pt x="40196" y="30456"/>
                    <a:pt x="48135" y="30356"/>
                  </a:cubicBezTo>
                  <a:cubicBezTo>
                    <a:pt x="48178" y="30356"/>
                    <a:pt x="48221" y="30355"/>
                    <a:pt x="48263" y="30355"/>
                  </a:cubicBezTo>
                  <a:cubicBezTo>
                    <a:pt x="52152" y="30355"/>
                    <a:pt x="55804" y="31854"/>
                    <a:pt x="58542" y="34626"/>
                  </a:cubicBezTo>
                  <a:cubicBezTo>
                    <a:pt x="61311" y="37361"/>
                    <a:pt x="62812" y="40997"/>
                    <a:pt x="62812" y="44900"/>
                  </a:cubicBezTo>
                  <a:lnTo>
                    <a:pt x="62812" y="97904"/>
                  </a:lnTo>
                  <a:cubicBezTo>
                    <a:pt x="62812" y="100139"/>
                    <a:pt x="64613" y="101974"/>
                    <a:pt x="66848" y="101974"/>
                  </a:cubicBezTo>
                  <a:lnTo>
                    <a:pt x="92600" y="101974"/>
                  </a:lnTo>
                  <a:cubicBezTo>
                    <a:pt x="93668" y="101974"/>
                    <a:pt x="94668" y="101540"/>
                    <a:pt x="95435" y="100806"/>
                  </a:cubicBezTo>
                  <a:cubicBezTo>
                    <a:pt x="96203" y="100039"/>
                    <a:pt x="96636" y="99005"/>
                    <a:pt x="96636" y="97938"/>
                  </a:cubicBezTo>
                  <a:lnTo>
                    <a:pt x="96636" y="86863"/>
                  </a:lnTo>
                  <a:cubicBezTo>
                    <a:pt x="96636" y="85696"/>
                    <a:pt x="95702" y="84762"/>
                    <a:pt x="94535" y="84762"/>
                  </a:cubicBezTo>
                  <a:cubicBezTo>
                    <a:pt x="93401" y="84762"/>
                    <a:pt x="92467" y="85696"/>
                    <a:pt x="92467" y="86863"/>
                  </a:cubicBezTo>
                  <a:lnTo>
                    <a:pt x="92467" y="97804"/>
                  </a:lnTo>
                  <a:lnTo>
                    <a:pt x="66982" y="97804"/>
                  </a:lnTo>
                  <a:lnTo>
                    <a:pt x="66982" y="44900"/>
                  </a:lnTo>
                  <a:cubicBezTo>
                    <a:pt x="66982" y="39896"/>
                    <a:pt x="65047" y="35193"/>
                    <a:pt x="61511" y="31657"/>
                  </a:cubicBezTo>
                  <a:cubicBezTo>
                    <a:pt x="57939" y="28118"/>
                    <a:pt x="53252" y="26186"/>
                    <a:pt x="48198" y="26186"/>
                  </a:cubicBezTo>
                  <a:cubicBezTo>
                    <a:pt x="48155" y="26186"/>
                    <a:pt x="48112" y="26186"/>
                    <a:pt x="48068" y="26186"/>
                  </a:cubicBezTo>
                  <a:cubicBezTo>
                    <a:pt x="37894" y="26320"/>
                    <a:pt x="29622" y="34792"/>
                    <a:pt x="29622" y="45100"/>
                  </a:cubicBezTo>
                  <a:lnTo>
                    <a:pt x="29622" y="97804"/>
                  </a:lnTo>
                  <a:lnTo>
                    <a:pt x="4204" y="97771"/>
                  </a:lnTo>
                  <a:lnTo>
                    <a:pt x="4204" y="6606"/>
                  </a:lnTo>
                  <a:lnTo>
                    <a:pt x="29055" y="6606"/>
                  </a:lnTo>
                  <a:lnTo>
                    <a:pt x="29055" y="17046"/>
                  </a:lnTo>
                  <a:cubicBezTo>
                    <a:pt x="29055" y="18321"/>
                    <a:pt x="30185" y="19161"/>
                    <a:pt x="31392" y="19161"/>
                  </a:cubicBezTo>
                  <a:cubicBezTo>
                    <a:pt x="31480" y="19161"/>
                    <a:pt x="31568" y="19157"/>
                    <a:pt x="31657" y="19148"/>
                  </a:cubicBezTo>
                  <a:cubicBezTo>
                    <a:pt x="32424" y="19048"/>
                    <a:pt x="32958" y="18581"/>
                    <a:pt x="33324" y="17947"/>
                  </a:cubicBezTo>
                  <a:cubicBezTo>
                    <a:pt x="33758" y="17180"/>
                    <a:pt x="34192" y="16413"/>
                    <a:pt x="34725" y="15712"/>
                  </a:cubicBezTo>
                  <a:cubicBezTo>
                    <a:pt x="39729" y="8474"/>
                    <a:pt x="48002" y="4171"/>
                    <a:pt x="56775" y="4171"/>
                  </a:cubicBezTo>
                  <a:lnTo>
                    <a:pt x="61945" y="4171"/>
                  </a:lnTo>
                  <a:cubicBezTo>
                    <a:pt x="78757" y="4171"/>
                    <a:pt x="92400" y="17814"/>
                    <a:pt x="92467" y="34592"/>
                  </a:cubicBezTo>
                  <a:cubicBezTo>
                    <a:pt x="92467" y="34626"/>
                    <a:pt x="92467" y="34659"/>
                    <a:pt x="92467" y="34692"/>
                  </a:cubicBezTo>
                  <a:lnTo>
                    <a:pt x="92467" y="44333"/>
                  </a:lnTo>
                  <a:cubicBezTo>
                    <a:pt x="92467" y="45467"/>
                    <a:pt x="93401" y="46401"/>
                    <a:pt x="94535" y="46401"/>
                  </a:cubicBezTo>
                  <a:cubicBezTo>
                    <a:pt x="95702" y="46401"/>
                    <a:pt x="96636" y="45467"/>
                    <a:pt x="96636" y="44333"/>
                  </a:cubicBezTo>
                  <a:lnTo>
                    <a:pt x="96636" y="34792"/>
                  </a:lnTo>
                  <a:cubicBezTo>
                    <a:pt x="96636" y="34759"/>
                    <a:pt x="96636" y="34726"/>
                    <a:pt x="96636" y="34692"/>
                  </a:cubicBezTo>
                  <a:cubicBezTo>
                    <a:pt x="96636" y="15579"/>
                    <a:pt x="81059" y="1"/>
                    <a:pt x="619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8"/>
            <p:cNvSpPr/>
            <p:nvPr/>
          </p:nvSpPr>
          <p:spPr>
            <a:xfrm>
              <a:off x="5544125" y="3605525"/>
              <a:ext cx="104275" cy="385300"/>
            </a:xfrm>
            <a:custGeom>
              <a:rect b="b" l="l" r="r" t="t"/>
              <a:pathLst>
                <a:path extrusionOk="0" h="15412" w="4171">
                  <a:moveTo>
                    <a:pt x="2069" y="0"/>
                  </a:moveTo>
                  <a:cubicBezTo>
                    <a:pt x="935" y="0"/>
                    <a:pt x="1" y="901"/>
                    <a:pt x="1" y="2069"/>
                  </a:cubicBezTo>
                  <a:lnTo>
                    <a:pt x="1" y="13343"/>
                  </a:lnTo>
                  <a:cubicBezTo>
                    <a:pt x="1" y="14477"/>
                    <a:pt x="935" y="15411"/>
                    <a:pt x="2069" y="15411"/>
                  </a:cubicBezTo>
                  <a:cubicBezTo>
                    <a:pt x="3236" y="15411"/>
                    <a:pt x="4170" y="14477"/>
                    <a:pt x="4170" y="13343"/>
                  </a:cubicBezTo>
                  <a:lnTo>
                    <a:pt x="4170" y="2069"/>
                  </a:lnTo>
                  <a:cubicBezTo>
                    <a:pt x="4170" y="901"/>
                    <a:pt x="3236" y="0"/>
                    <a:pt x="2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 name="Google Shape;109;p18"/>
          <p:cNvGrpSpPr/>
          <p:nvPr/>
        </p:nvGrpSpPr>
        <p:grpSpPr>
          <a:xfrm>
            <a:off x="8826339" y="2513768"/>
            <a:ext cx="227677" cy="147984"/>
            <a:chOff x="2209350" y="1026800"/>
            <a:chExt cx="3911975" cy="2542675"/>
          </a:xfrm>
        </p:grpSpPr>
        <p:sp>
          <p:nvSpPr>
            <p:cNvPr id="110" name="Google Shape;110;p18"/>
            <p:cNvSpPr/>
            <p:nvPr/>
          </p:nvSpPr>
          <p:spPr>
            <a:xfrm>
              <a:off x="4689450" y="1050150"/>
              <a:ext cx="989050" cy="376950"/>
            </a:xfrm>
            <a:custGeom>
              <a:rect b="b" l="l" r="r" t="t"/>
              <a:pathLst>
                <a:path extrusionOk="0" h="15078" w="39562">
                  <a:moveTo>
                    <a:pt x="2102" y="0"/>
                  </a:moveTo>
                  <a:cubicBezTo>
                    <a:pt x="934" y="0"/>
                    <a:pt x="0" y="934"/>
                    <a:pt x="0" y="2102"/>
                  </a:cubicBezTo>
                  <a:lnTo>
                    <a:pt x="0" y="12976"/>
                  </a:lnTo>
                  <a:cubicBezTo>
                    <a:pt x="0" y="14144"/>
                    <a:pt x="934" y="15078"/>
                    <a:pt x="2102" y="15078"/>
                  </a:cubicBezTo>
                  <a:lnTo>
                    <a:pt x="37494" y="15078"/>
                  </a:lnTo>
                  <a:cubicBezTo>
                    <a:pt x="38628" y="15078"/>
                    <a:pt x="39562" y="14144"/>
                    <a:pt x="39562" y="12976"/>
                  </a:cubicBezTo>
                  <a:lnTo>
                    <a:pt x="39562" y="2102"/>
                  </a:lnTo>
                  <a:cubicBezTo>
                    <a:pt x="39562" y="934"/>
                    <a:pt x="38628" y="0"/>
                    <a:pt x="37494" y="0"/>
                  </a:cubicBezTo>
                  <a:cubicBezTo>
                    <a:pt x="36326" y="0"/>
                    <a:pt x="35392" y="934"/>
                    <a:pt x="35392" y="2102"/>
                  </a:cubicBezTo>
                  <a:lnTo>
                    <a:pt x="35392" y="10908"/>
                  </a:lnTo>
                  <a:lnTo>
                    <a:pt x="4170" y="10908"/>
                  </a:lnTo>
                  <a:lnTo>
                    <a:pt x="4170" y="4170"/>
                  </a:lnTo>
                  <a:lnTo>
                    <a:pt x="8306" y="4170"/>
                  </a:lnTo>
                  <a:cubicBezTo>
                    <a:pt x="9440" y="4170"/>
                    <a:pt x="10374" y="3236"/>
                    <a:pt x="10374" y="2102"/>
                  </a:cubicBezTo>
                  <a:cubicBezTo>
                    <a:pt x="10374" y="934"/>
                    <a:pt x="9440" y="0"/>
                    <a:pt x="83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8"/>
            <p:cNvSpPr/>
            <p:nvPr/>
          </p:nvSpPr>
          <p:spPr>
            <a:xfrm>
              <a:off x="5198975" y="1051825"/>
              <a:ext cx="291900" cy="104250"/>
            </a:xfrm>
            <a:custGeom>
              <a:rect b="b" l="l" r="r" t="t"/>
              <a:pathLst>
                <a:path extrusionOk="0" h="4170" w="11676">
                  <a:moveTo>
                    <a:pt x="2102" y="0"/>
                  </a:moveTo>
                  <a:cubicBezTo>
                    <a:pt x="934" y="0"/>
                    <a:pt x="0" y="901"/>
                    <a:pt x="0" y="2068"/>
                  </a:cubicBezTo>
                  <a:cubicBezTo>
                    <a:pt x="0" y="3236"/>
                    <a:pt x="934" y="4170"/>
                    <a:pt x="2102" y="4170"/>
                  </a:cubicBezTo>
                  <a:lnTo>
                    <a:pt x="9607" y="4170"/>
                  </a:lnTo>
                  <a:cubicBezTo>
                    <a:pt x="10741" y="4170"/>
                    <a:pt x="11675" y="3236"/>
                    <a:pt x="11675" y="2068"/>
                  </a:cubicBezTo>
                  <a:cubicBezTo>
                    <a:pt x="11675" y="901"/>
                    <a:pt x="10741" y="0"/>
                    <a:pt x="9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8"/>
            <p:cNvSpPr/>
            <p:nvPr/>
          </p:nvSpPr>
          <p:spPr>
            <a:xfrm>
              <a:off x="2785575" y="2353575"/>
              <a:ext cx="966550" cy="697200"/>
            </a:xfrm>
            <a:custGeom>
              <a:rect b="b" l="l" r="r" t="t"/>
              <a:pathLst>
                <a:path extrusionOk="0" h="27888" w="38662">
                  <a:moveTo>
                    <a:pt x="22895" y="4170"/>
                  </a:moveTo>
                  <a:cubicBezTo>
                    <a:pt x="23181" y="4170"/>
                    <a:pt x="28755" y="4202"/>
                    <a:pt x="32024" y="7373"/>
                  </a:cubicBezTo>
                  <a:cubicBezTo>
                    <a:pt x="33692" y="9007"/>
                    <a:pt x="34492" y="11142"/>
                    <a:pt x="34492" y="13944"/>
                  </a:cubicBezTo>
                  <a:cubicBezTo>
                    <a:pt x="34492" y="16746"/>
                    <a:pt x="33692" y="18881"/>
                    <a:pt x="32057" y="20482"/>
                  </a:cubicBezTo>
                  <a:cubicBezTo>
                    <a:pt x="28819" y="23656"/>
                    <a:pt x="23393" y="23718"/>
                    <a:pt x="22917" y="23718"/>
                  </a:cubicBezTo>
                  <a:cubicBezTo>
                    <a:pt x="22898" y="23718"/>
                    <a:pt x="22886" y="23718"/>
                    <a:pt x="22884" y="23718"/>
                  </a:cubicBezTo>
                  <a:lnTo>
                    <a:pt x="4170" y="23718"/>
                  </a:lnTo>
                  <a:lnTo>
                    <a:pt x="4170" y="4170"/>
                  </a:lnTo>
                  <a:lnTo>
                    <a:pt x="22884" y="4170"/>
                  </a:lnTo>
                  <a:cubicBezTo>
                    <a:pt x="22885" y="4170"/>
                    <a:pt x="22889" y="4170"/>
                    <a:pt x="22895" y="4170"/>
                  </a:cubicBezTo>
                  <a:close/>
                  <a:moveTo>
                    <a:pt x="22847" y="1"/>
                  </a:moveTo>
                  <a:cubicBezTo>
                    <a:pt x="22835" y="1"/>
                    <a:pt x="22826" y="1"/>
                    <a:pt x="22817" y="1"/>
                  </a:cubicBezTo>
                  <a:lnTo>
                    <a:pt x="2102" y="1"/>
                  </a:lnTo>
                  <a:cubicBezTo>
                    <a:pt x="935" y="1"/>
                    <a:pt x="1" y="935"/>
                    <a:pt x="1" y="2069"/>
                  </a:cubicBezTo>
                  <a:lnTo>
                    <a:pt x="1" y="25819"/>
                  </a:lnTo>
                  <a:cubicBezTo>
                    <a:pt x="1" y="26953"/>
                    <a:pt x="935" y="27887"/>
                    <a:pt x="2102" y="27887"/>
                  </a:cubicBezTo>
                  <a:lnTo>
                    <a:pt x="22951" y="27887"/>
                  </a:lnTo>
                  <a:cubicBezTo>
                    <a:pt x="24051" y="27887"/>
                    <a:pt x="30623" y="27721"/>
                    <a:pt x="34959" y="23484"/>
                  </a:cubicBezTo>
                  <a:cubicBezTo>
                    <a:pt x="37428" y="21082"/>
                    <a:pt x="38662" y="17880"/>
                    <a:pt x="38662" y="13944"/>
                  </a:cubicBezTo>
                  <a:cubicBezTo>
                    <a:pt x="38662" y="10008"/>
                    <a:pt x="37428" y="6806"/>
                    <a:pt x="34959" y="4404"/>
                  </a:cubicBezTo>
                  <a:cubicBezTo>
                    <a:pt x="30490" y="33"/>
                    <a:pt x="23592" y="1"/>
                    <a:pt x="228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8"/>
            <p:cNvSpPr/>
            <p:nvPr/>
          </p:nvSpPr>
          <p:spPr>
            <a:xfrm>
              <a:off x="2785575" y="1519650"/>
              <a:ext cx="881500" cy="601300"/>
            </a:xfrm>
            <a:custGeom>
              <a:rect b="b" l="l" r="r" t="t"/>
              <a:pathLst>
                <a:path extrusionOk="0" h="24052" w="35260">
                  <a:moveTo>
                    <a:pt x="21696" y="4170"/>
                  </a:moveTo>
                  <a:cubicBezTo>
                    <a:pt x="21979" y="4170"/>
                    <a:pt x="26486" y="4202"/>
                    <a:pt x="29122" y="6772"/>
                  </a:cubicBezTo>
                  <a:cubicBezTo>
                    <a:pt x="30456" y="8073"/>
                    <a:pt x="31090" y="9774"/>
                    <a:pt x="31090" y="12042"/>
                  </a:cubicBezTo>
                  <a:cubicBezTo>
                    <a:pt x="31090" y="14277"/>
                    <a:pt x="30456" y="15979"/>
                    <a:pt x="29122" y="17280"/>
                  </a:cubicBezTo>
                  <a:cubicBezTo>
                    <a:pt x="26548" y="19821"/>
                    <a:pt x="22160" y="19882"/>
                    <a:pt x="21719" y="19882"/>
                  </a:cubicBezTo>
                  <a:cubicBezTo>
                    <a:pt x="21697" y="19882"/>
                    <a:pt x="21685" y="19881"/>
                    <a:pt x="21683" y="19881"/>
                  </a:cubicBezTo>
                  <a:lnTo>
                    <a:pt x="4170" y="19881"/>
                  </a:lnTo>
                  <a:lnTo>
                    <a:pt x="4170" y="4170"/>
                  </a:lnTo>
                  <a:lnTo>
                    <a:pt x="21683" y="4170"/>
                  </a:lnTo>
                  <a:cubicBezTo>
                    <a:pt x="21685" y="4170"/>
                    <a:pt x="21689" y="4170"/>
                    <a:pt x="21696" y="4170"/>
                  </a:cubicBezTo>
                  <a:close/>
                  <a:moveTo>
                    <a:pt x="2102" y="1"/>
                  </a:moveTo>
                  <a:cubicBezTo>
                    <a:pt x="935" y="1"/>
                    <a:pt x="1" y="935"/>
                    <a:pt x="1" y="2102"/>
                  </a:cubicBezTo>
                  <a:lnTo>
                    <a:pt x="1" y="21983"/>
                  </a:lnTo>
                  <a:cubicBezTo>
                    <a:pt x="1" y="23117"/>
                    <a:pt x="935" y="24051"/>
                    <a:pt x="2102" y="24051"/>
                  </a:cubicBezTo>
                  <a:lnTo>
                    <a:pt x="21716" y="24051"/>
                  </a:lnTo>
                  <a:cubicBezTo>
                    <a:pt x="22684" y="24051"/>
                    <a:pt x="28321" y="23918"/>
                    <a:pt x="32024" y="20282"/>
                  </a:cubicBezTo>
                  <a:cubicBezTo>
                    <a:pt x="34159" y="18180"/>
                    <a:pt x="35259" y="15412"/>
                    <a:pt x="35259" y="12042"/>
                  </a:cubicBezTo>
                  <a:cubicBezTo>
                    <a:pt x="35259" y="8640"/>
                    <a:pt x="34159" y="5871"/>
                    <a:pt x="32024" y="3803"/>
                  </a:cubicBezTo>
                  <a:cubicBezTo>
                    <a:pt x="28154" y="1"/>
                    <a:pt x="22183" y="1"/>
                    <a:pt x="21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8"/>
            <p:cNvSpPr/>
            <p:nvPr/>
          </p:nvSpPr>
          <p:spPr>
            <a:xfrm>
              <a:off x="2209350" y="1026800"/>
              <a:ext cx="3911975" cy="2542675"/>
            </a:xfrm>
            <a:custGeom>
              <a:rect b="b" l="l" r="r" t="t"/>
              <a:pathLst>
                <a:path extrusionOk="0" h="101707" w="156479">
                  <a:moveTo>
                    <a:pt x="52471" y="4170"/>
                  </a:moveTo>
                  <a:cubicBezTo>
                    <a:pt x="55206" y="4170"/>
                    <a:pt x="61244" y="5004"/>
                    <a:pt x="66581" y="8073"/>
                  </a:cubicBezTo>
                  <a:cubicBezTo>
                    <a:pt x="72819" y="11675"/>
                    <a:pt x="76021" y="17146"/>
                    <a:pt x="76054" y="24351"/>
                  </a:cubicBezTo>
                  <a:cubicBezTo>
                    <a:pt x="76121" y="33624"/>
                    <a:pt x="72051" y="40229"/>
                    <a:pt x="64012" y="43965"/>
                  </a:cubicBezTo>
                  <a:cubicBezTo>
                    <a:pt x="63212" y="44332"/>
                    <a:pt x="62745" y="45133"/>
                    <a:pt x="62812" y="46000"/>
                  </a:cubicBezTo>
                  <a:cubicBezTo>
                    <a:pt x="62878" y="46867"/>
                    <a:pt x="63445" y="47601"/>
                    <a:pt x="64279" y="47835"/>
                  </a:cubicBezTo>
                  <a:cubicBezTo>
                    <a:pt x="64446" y="47901"/>
                    <a:pt x="78956" y="52371"/>
                    <a:pt x="80091" y="64980"/>
                  </a:cubicBezTo>
                  <a:cubicBezTo>
                    <a:pt x="81258" y="78190"/>
                    <a:pt x="79357" y="86162"/>
                    <a:pt x="65513" y="93000"/>
                  </a:cubicBezTo>
                  <a:cubicBezTo>
                    <a:pt x="61077" y="95169"/>
                    <a:pt x="55173" y="96269"/>
                    <a:pt x="47901" y="96269"/>
                  </a:cubicBezTo>
                  <a:lnTo>
                    <a:pt x="4170" y="96269"/>
                  </a:lnTo>
                  <a:lnTo>
                    <a:pt x="4170" y="4170"/>
                  </a:lnTo>
                  <a:close/>
                  <a:moveTo>
                    <a:pt x="118418" y="26353"/>
                  </a:moveTo>
                  <a:cubicBezTo>
                    <a:pt x="137098" y="26353"/>
                    <a:pt x="152309" y="42297"/>
                    <a:pt x="152309" y="61945"/>
                  </a:cubicBezTo>
                  <a:cubicBezTo>
                    <a:pt x="152309" y="62979"/>
                    <a:pt x="152275" y="64013"/>
                    <a:pt x="152242" y="65047"/>
                  </a:cubicBezTo>
                  <a:lnTo>
                    <a:pt x="102640" y="65047"/>
                  </a:lnTo>
                  <a:cubicBezTo>
                    <a:pt x="101539" y="65047"/>
                    <a:pt x="100605" y="65914"/>
                    <a:pt x="100572" y="67015"/>
                  </a:cubicBezTo>
                  <a:cubicBezTo>
                    <a:pt x="100338" y="72519"/>
                    <a:pt x="101973" y="77256"/>
                    <a:pt x="105309" y="80725"/>
                  </a:cubicBezTo>
                  <a:cubicBezTo>
                    <a:pt x="108844" y="84428"/>
                    <a:pt x="114048" y="86462"/>
                    <a:pt x="119886" y="86462"/>
                  </a:cubicBezTo>
                  <a:cubicBezTo>
                    <a:pt x="126190" y="86462"/>
                    <a:pt x="131427" y="84294"/>
                    <a:pt x="135130" y="80224"/>
                  </a:cubicBezTo>
                  <a:lnTo>
                    <a:pt x="148873" y="80224"/>
                  </a:lnTo>
                  <a:cubicBezTo>
                    <a:pt x="143803" y="91399"/>
                    <a:pt x="133128" y="97537"/>
                    <a:pt x="118418" y="97537"/>
                  </a:cubicBezTo>
                  <a:cubicBezTo>
                    <a:pt x="99104" y="97537"/>
                    <a:pt x="84527" y="82226"/>
                    <a:pt x="84527" y="61945"/>
                  </a:cubicBezTo>
                  <a:cubicBezTo>
                    <a:pt x="84527" y="42297"/>
                    <a:pt x="99738" y="26353"/>
                    <a:pt x="118418" y="26353"/>
                  </a:cubicBezTo>
                  <a:close/>
                  <a:moveTo>
                    <a:pt x="2068" y="0"/>
                  </a:moveTo>
                  <a:cubicBezTo>
                    <a:pt x="934" y="0"/>
                    <a:pt x="0" y="934"/>
                    <a:pt x="0" y="2069"/>
                  </a:cubicBezTo>
                  <a:lnTo>
                    <a:pt x="0" y="98371"/>
                  </a:lnTo>
                  <a:cubicBezTo>
                    <a:pt x="0" y="99505"/>
                    <a:pt x="934" y="100439"/>
                    <a:pt x="2068" y="100439"/>
                  </a:cubicBezTo>
                  <a:lnTo>
                    <a:pt x="47901" y="100439"/>
                  </a:lnTo>
                  <a:cubicBezTo>
                    <a:pt x="55807" y="100439"/>
                    <a:pt x="62345" y="99205"/>
                    <a:pt x="67348" y="96736"/>
                  </a:cubicBezTo>
                  <a:cubicBezTo>
                    <a:pt x="74853" y="93034"/>
                    <a:pt x="79523" y="88797"/>
                    <a:pt x="82092" y="83327"/>
                  </a:cubicBezTo>
                  <a:cubicBezTo>
                    <a:pt x="82759" y="81892"/>
                    <a:pt x="83293" y="80358"/>
                    <a:pt x="83693" y="78690"/>
                  </a:cubicBezTo>
                  <a:cubicBezTo>
                    <a:pt x="85494" y="82860"/>
                    <a:pt x="87929" y="86696"/>
                    <a:pt x="91032" y="89998"/>
                  </a:cubicBezTo>
                  <a:cubicBezTo>
                    <a:pt x="98070" y="97537"/>
                    <a:pt x="107777" y="101707"/>
                    <a:pt x="118418" y="101707"/>
                  </a:cubicBezTo>
                  <a:cubicBezTo>
                    <a:pt x="136197" y="101707"/>
                    <a:pt x="148806" y="93567"/>
                    <a:pt x="153910" y="78790"/>
                  </a:cubicBezTo>
                  <a:cubicBezTo>
                    <a:pt x="154143" y="78156"/>
                    <a:pt x="154043" y="77456"/>
                    <a:pt x="153643" y="76922"/>
                  </a:cubicBezTo>
                  <a:cubicBezTo>
                    <a:pt x="153243" y="76355"/>
                    <a:pt x="152609" y="76055"/>
                    <a:pt x="151942" y="76055"/>
                  </a:cubicBezTo>
                  <a:lnTo>
                    <a:pt x="134162" y="76055"/>
                  </a:lnTo>
                  <a:cubicBezTo>
                    <a:pt x="133529" y="76055"/>
                    <a:pt x="132962" y="76322"/>
                    <a:pt x="132561" y="76822"/>
                  </a:cubicBezTo>
                  <a:cubicBezTo>
                    <a:pt x="128892" y="81325"/>
                    <a:pt x="123655" y="82293"/>
                    <a:pt x="119886" y="82293"/>
                  </a:cubicBezTo>
                  <a:cubicBezTo>
                    <a:pt x="115182" y="82293"/>
                    <a:pt x="111079" y="80725"/>
                    <a:pt x="108344" y="77856"/>
                  </a:cubicBezTo>
                  <a:cubicBezTo>
                    <a:pt x="106209" y="75621"/>
                    <a:pt x="104975" y="72652"/>
                    <a:pt x="104741" y="69217"/>
                  </a:cubicBezTo>
                  <a:lnTo>
                    <a:pt x="154177" y="69217"/>
                  </a:lnTo>
                  <a:cubicBezTo>
                    <a:pt x="155278" y="69217"/>
                    <a:pt x="156178" y="68383"/>
                    <a:pt x="156245" y="67282"/>
                  </a:cubicBezTo>
                  <a:cubicBezTo>
                    <a:pt x="156412" y="65581"/>
                    <a:pt x="156478" y="63779"/>
                    <a:pt x="156478" y="61945"/>
                  </a:cubicBezTo>
                  <a:cubicBezTo>
                    <a:pt x="156478" y="39996"/>
                    <a:pt x="139400" y="22183"/>
                    <a:pt x="118418" y="22183"/>
                  </a:cubicBezTo>
                  <a:cubicBezTo>
                    <a:pt x="99671" y="22183"/>
                    <a:pt x="84060" y="36393"/>
                    <a:pt x="80924" y="55040"/>
                  </a:cubicBezTo>
                  <a:cubicBezTo>
                    <a:pt x="77756" y="50236"/>
                    <a:pt x="73052" y="47234"/>
                    <a:pt x="69683" y="45566"/>
                  </a:cubicBezTo>
                  <a:cubicBezTo>
                    <a:pt x="76655" y="40896"/>
                    <a:pt x="80291" y="33624"/>
                    <a:pt x="80224" y="24351"/>
                  </a:cubicBezTo>
                  <a:cubicBezTo>
                    <a:pt x="80157" y="15678"/>
                    <a:pt x="76154" y="8807"/>
                    <a:pt x="68649" y="4437"/>
                  </a:cubicBezTo>
                  <a:cubicBezTo>
                    <a:pt x="62945" y="1168"/>
                    <a:pt x="56374" y="0"/>
                    <a:pt x="524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8"/>
            <p:cNvSpPr/>
            <p:nvPr/>
          </p:nvSpPr>
          <p:spPr>
            <a:xfrm>
              <a:off x="4768675" y="1984975"/>
              <a:ext cx="807250" cy="421175"/>
            </a:xfrm>
            <a:custGeom>
              <a:rect b="b" l="l" r="r" t="t"/>
              <a:pathLst>
                <a:path extrusionOk="0" h="16847" w="32290">
                  <a:moveTo>
                    <a:pt x="16145" y="4170"/>
                  </a:moveTo>
                  <a:cubicBezTo>
                    <a:pt x="21816" y="4170"/>
                    <a:pt x="26019" y="7373"/>
                    <a:pt x="27586" y="12710"/>
                  </a:cubicBezTo>
                  <a:lnTo>
                    <a:pt x="4703" y="12710"/>
                  </a:lnTo>
                  <a:cubicBezTo>
                    <a:pt x="6271" y="7373"/>
                    <a:pt x="10474" y="4170"/>
                    <a:pt x="16145" y="4170"/>
                  </a:cubicBezTo>
                  <a:close/>
                  <a:moveTo>
                    <a:pt x="16145" y="1"/>
                  </a:moveTo>
                  <a:cubicBezTo>
                    <a:pt x="7572" y="1"/>
                    <a:pt x="1268" y="5672"/>
                    <a:pt x="100" y="14511"/>
                  </a:cubicBezTo>
                  <a:cubicBezTo>
                    <a:pt x="0" y="15112"/>
                    <a:pt x="200" y="15712"/>
                    <a:pt x="567" y="16146"/>
                  </a:cubicBezTo>
                  <a:cubicBezTo>
                    <a:pt x="967" y="16613"/>
                    <a:pt x="1535" y="16846"/>
                    <a:pt x="2135" y="16846"/>
                  </a:cubicBezTo>
                  <a:lnTo>
                    <a:pt x="30155" y="16846"/>
                  </a:lnTo>
                  <a:cubicBezTo>
                    <a:pt x="30755" y="16846"/>
                    <a:pt x="31322" y="16613"/>
                    <a:pt x="31723" y="16146"/>
                  </a:cubicBezTo>
                  <a:cubicBezTo>
                    <a:pt x="32090" y="15712"/>
                    <a:pt x="32290" y="15112"/>
                    <a:pt x="32190" y="14511"/>
                  </a:cubicBezTo>
                  <a:cubicBezTo>
                    <a:pt x="31022" y="5672"/>
                    <a:pt x="24718" y="1"/>
                    <a:pt x="161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 name="Google Shape;116;p18"/>
          <p:cNvSpPr/>
          <p:nvPr/>
        </p:nvSpPr>
        <p:spPr>
          <a:xfrm>
            <a:off x="307878" y="158858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8"/>
          <p:cNvSpPr/>
          <p:nvPr/>
        </p:nvSpPr>
        <p:spPr>
          <a:xfrm rot="-8100000">
            <a:off x="4481619" y="4258409"/>
            <a:ext cx="180736" cy="180736"/>
          </a:xfrm>
          <a:prstGeom prst="halfFrame">
            <a:avLst>
              <a:gd fmla="val 2261" name="adj1"/>
              <a:gd fmla="val 2293" name="adj2"/>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8"/>
          <p:cNvSpPr txBox="1"/>
          <p:nvPr>
            <p:ph idx="1" type="subTitle"/>
          </p:nvPr>
        </p:nvSpPr>
        <p:spPr>
          <a:xfrm>
            <a:off x="1878800" y="2519625"/>
            <a:ext cx="5386500" cy="786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Here is where your presentation begins!</a:t>
            </a:r>
            <a:endParaRPr/>
          </a:p>
        </p:txBody>
      </p:sp>
      <p:sp>
        <p:nvSpPr>
          <p:cNvPr id="119" name="Google Shape;119;p18">
            <a:hlinkClick action="ppaction://hlinksldjump" r:id="rId4"/>
          </p:cNvPr>
          <p:cNvSpPr txBox="1"/>
          <p:nvPr>
            <p:ph idx="2" type="subTitle"/>
          </p:nvPr>
        </p:nvSpPr>
        <p:spPr>
          <a:xfrm>
            <a:off x="701987" y="439701"/>
            <a:ext cx="1595700" cy="477600"/>
          </a:xfrm>
          <a:prstGeom prst="rect">
            <a:avLst/>
          </a:prstGeom>
        </p:spPr>
        <p:txBody>
          <a:bodyPr anchorCtr="0" anchor="ctr" bIns="0" lIns="91425" spcFirstLastPara="1" rIns="91425" wrap="square" tIns="90000">
            <a:noAutofit/>
          </a:bodyPr>
          <a:lstStyle/>
          <a:p>
            <a:pPr indent="0" lvl="0" marL="0" rtl="0" algn="l">
              <a:spcBef>
                <a:spcPts val="0"/>
              </a:spcBef>
              <a:spcAft>
                <a:spcPts val="1600"/>
              </a:spcAft>
              <a:buNone/>
            </a:pPr>
            <a:r>
              <a:rPr lang="en"/>
              <a:t>ABOUT ME</a:t>
            </a:r>
            <a:endParaRPr/>
          </a:p>
        </p:txBody>
      </p:sp>
      <p:sp>
        <p:nvSpPr>
          <p:cNvPr id="120" name="Google Shape;120;p18"/>
          <p:cNvSpPr txBox="1"/>
          <p:nvPr>
            <p:ph idx="3" type="subTitle"/>
          </p:nvPr>
        </p:nvSpPr>
        <p:spPr>
          <a:xfrm>
            <a:off x="2465912" y="439701"/>
            <a:ext cx="1595700" cy="477600"/>
          </a:xfrm>
          <a:prstGeom prst="rect">
            <a:avLst/>
          </a:prstGeom>
        </p:spPr>
        <p:txBody>
          <a:bodyPr anchorCtr="0" anchor="ctr" bIns="0" lIns="91425" spcFirstLastPara="1" rIns="91425" wrap="square" tIns="90000">
            <a:noAutofit/>
          </a:bodyPr>
          <a:lstStyle/>
          <a:p>
            <a:pPr indent="0" lvl="0" marL="0" rtl="0" algn="l">
              <a:spcBef>
                <a:spcPts val="0"/>
              </a:spcBef>
              <a:spcAft>
                <a:spcPts val="1600"/>
              </a:spcAft>
              <a:buNone/>
            </a:pPr>
            <a:r>
              <a:rPr lang="en">
                <a:solidFill>
                  <a:srgbClr val="FFFFFF"/>
                </a:solidFill>
                <a:uFill>
                  <a:noFill/>
                </a:uFill>
                <a:hlinkClick action="ppaction://hlinksldjump" r:id="rId5">
                  <a:extLst>
                    <a:ext uri="{A12FA001-AC4F-418D-AE19-62706E023703}">
                      <ahyp:hlinkClr val="tx"/>
                    </a:ext>
                  </a:extLst>
                </a:hlinkClick>
              </a:rPr>
              <a:t>WHAT I DO</a:t>
            </a:r>
            <a:endParaRPr>
              <a:solidFill>
                <a:srgbClr val="FFFFFF"/>
              </a:solidFill>
            </a:endParaRPr>
          </a:p>
        </p:txBody>
      </p:sp>
      <p:sp>
        <p:nvSpPr>
          <p:cNvPr id="121" name="Google Shape;121;p18">
            <a:hlinkClick action="ppaction://hlinksldjump" r:id="rId6"/>
          </p:cNvPr>
          <p:cNvSpPr txBox="1"/>
          <p:nvPr>
            <p:ph idx="4" type="subTitle"/>
          </p:nvPr>
        </p:nvSpPr>
        <p:spPr>
          <a:xfrm>
            <a:off x="5082412" y="439701"/>
            <a:ext cx="1595700" cy="477600"/>
          </a:xfrm>
          <a:prstGeom prst="rect">
            <a:avLst/>
          </a:prstGeom>
        </p:spPr>
        <p:txBody>
          <a:bodyPr anchorCtr="0" anchor="ctr" bIns="0" lIns="91425" spcFirstLastPara="1" rIns="91425" wrap="square" tIns="90000">
            <a:noAutofit/>
          </a:bodyPr>
          <a:lstStyle/>
          <a:p>
            <a:pPr indent="0" lvl="0" marL="0" rtl="0" algn="r">
              <a:spcBef>
                <a:spcPts val="0"/>
              </a:spcBef>
              <a:spcAft>
                <a:spcPts val="1600"/>
              </a:spcAft>
              <a:buNone/>
            </a:pPr>
            <a:r>
              <a:rPr lang="en"/>
              <a:t>MY EXPERIENCE</a:t>
            </a:r>
            <a:endParaRPr/>
          </a:p>
        </p:txBody>
      </p:sp>
      <p:sp>
        <p:nvSpPr>
          <p:cNvPr id="122" name="Google Shape;122;p18">
            <a:hlinkClick action="ppaction://hlinksldjump" r:id="rId7"/>
          </p:cNvPr>
          <p:cNvSpPr txBox="1"/>
          <p:nvPr>
            <p:ph idx="5" type="subTitle"/>
          </p:nvPr>
        </p:nvSpPr>
        <p:spPr>
          <a:xfrm>
            <a:off x="6846337" y="439701"/>
            <a:ext cx="1595700" cy="477600"/>
          </a:xfrm>
          <a:prstGeom prst="rect">
            <a:avLst/>
          </a:prstGeom>
        </p:spPr>
        <p:txBody>
          <a:bodyPr anchorCtr="0" anchor="ctr" bIns="0" lIns="91425" spcFirstLastPara="1" rIns="91425" wrap="square" tIns="90000">
            <a:noAutofit/>
          </a:bodyPr>
          <a:lstStyle/>
          <a:p>
            <a:pPr indent="0" lvl="0" marL="0" rtl="0" algn="r">
              <a:spcBef>
                <a:spcPts val="0"/>
              </a:spcBef>
              <a:spcAft>
                <a:spcPts val="1600"/>
              </a:spcAft>
              <a:buNone/>
            </a:pPr>
            <a:r>
              <a:rPr lang="en"/>
              <a:t>MY WORK</a:t>
            </a:r>
            <a:endParaRPr/>
          </a:p>
        </p:txBody>
      </p:sp>
      <p:grpSp>
        <p:nvGrpSpPr>
          <p:cNvPr id="123" name="Google Shape;123;p18"/>
          <p:cNvGrpSpPr/>
          <p:nvPr/>
        </p:nvGrpSpPr>
        <p:grpSpPr>
          <a:xfrm>
            <a:off x="4368310" y="439413"/>
            <a:ext cx="388900" cy="351825"/>
            <a:chOff x="2820738" y="1517975"/>
            <a:chExt cx="388900" cy="351825"/>
          </a:xfrm>
        </p:grpSpPr>
        <p:sp>
          <p:nvSpPr>
            <p:cNvPr id="124" name="Google Shape;124;p18"/>
            <p:cNvSpPr/>
            <p:nvPr/>
          </p:nvSpPr>
          <p:spPr>
            <a:xfrm>
              <a:off x="3004463" y="1610175"/>
              <a:ext cx="41850" cy="38250"/>
            </a:xfrm>
            <a:custGeom>
              <a:rect b="b" l="l" r="r" t="t"/>
              <a:pathLst>
                <a:path extrusionOk="0" h="1530" w="1674">
                  <a:moveTo>
                    <a:pt x="837" y="0"/>
                  </a:moveTo>
                  <a:cubicBezTo>
                    <a:pt x="728" y="0"/>
                    <a:pt x="619" y="72"/>
                    <a:pt x="619" y="216"/>
                  </a:cubicBezTo>
                  <a:lnTo>
                    <a:pt x="619" y="547"/>
                  </a:lnTo>
                  <a:lnTo>
                    <a:pt x="289" y="547"/>
                  </a:lnTo>
                  <a:cubicBezTo>
                    <a:pt x="1" y="547"/>
                    <a:pt x="1" y="979"/>
                    <a:pt x="289" y="979"/>
                  </a:cubicBezTo>
                  <a:lnTo>
                    <a:pt x="619" y="979"/>
                  </a:lnTo>
                  <a:lnTo>
                    <a:pt x="619" y="1313"/>
                  </a:lnTo>
                  <a:cubicBezTo>
                    <a:pt x="619" y="1457"/>
                    <a:pt x="728" y="1529"/>
                    <a:pt x="837" y="1529"/>
                  </a:cubicBezTo>
                  <a:cubicBezTo>
                    <a:pt x="946" y="1529"/>
                    <a:pt x="1055" y="1457"/>
                    <a:pt x="1055" y="1313"/>
                  </a:cubicBezTo>
                  <a:lnTo>
                    <a:pt x="1055" y="979"/>
                  </a:lnTo>
                  <a:lnTo>
                    <a:pt x="1386" y="979"/>
                  </a:lnTo>
                  <a:cubicBezTo>
                    <a:pt x="1674" y="979"/>
                    <a:pt x="1674" y="547"/>
                    <a:pt x="1386" y="547"/>
                  </a:cubicBezTo>
                  <a:lnTo>
                    <a:pt x="1055" y="547"/>
                  </a:lnTo>
                  <a:lnTo>
                    <a:pt x="1055" y="216"/>
                  </a:lnTo>
                  <a:cubicBezTo>
                    <a:pt x="1055" y="72"/>
                    <a:pt x="946"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8"/>
            <p:cNvSpPr/>
            <p:nvPr/>
          </p:nvSpPr>
          <p:spPr>
            <a:xfrm>
              <a:off x="3076988" y="1738600"/>
              <a:ext cx="41750" cy="38250"/>
            </a:xfrm>
            <a:custGeom>
              <a:rect b="b" l="l" r="r" t="t"/>
              <a:pathLst>
                <a:path extrusionOk="0" h="1530" w="1670">
                  <a:moveTo>
                    <a:pt x="835" y="1"/>
                  </a:moveTo>
                  <a:cubicBezTo>
                    <a:pt x="727" y="1"/>
                    <a:pt x="619" y="73"/>
                    <a:pt x="619" y="217"/>
                  </a:cubicBezTo>
                  <a:lnTo>
                    <a:pt x="619" y="547"/>
                  </a:lnTo>
                  <a:lnTo>
                    <a:pt x="289" y="547"/>
                  </a:lnTo>
                  <a:cubicBezTo>
                    <a:pt x="1" y="547"/>
                    <a:pt x="1" y="979"/>
                    <a:pt x="289" y="979"/>
                  </a:cubicBezTo>
                  <a:lnTo>
                    <a:pt x="619" y="979"/>
                  </a:lnTo>
                  <a:lnTo>
                    <a:pt x="619" y="1314"/>
                  </a:lnTo>
                  <a:cubicBezTo>
                    <a:pt x="619" y="1458"/>
                    <a:pt x="727" y="1530"/>
                    <a:pt x="835" y="1530"/>
                  </a:cubicBezTo>
                  <a:cubicBezTo>
                    <a:pt x="943" y="1530"/>
                    <a:pt x="1051" y="1458"/>
                    <a:pt x="1051" y="1314"/>
                  </a:cubicBezTo>
                  <a:lnTo>
                    <a:pt x="1051" y="984"/>
                  </a:lnTo>
                  <a:lnTo>
                    <a:pt x="1382" y="984"/>
                  </a:lnTo>
                  <a:cubicBezTo>
                    <a:pt x="1670" y="984"/>
                    <a:pt x="1670" y="552"/>
                    <a:pt x="1382" y="552"/>
                  </a:cubicBezTo>
                  <a:lnTo>
                    <a:pt x="1382" y="547"/>
                  </a:lnTo>
                  <a:lnTo>
                    <a:pt x="1051" y="547"/>
                  </a:lnTo>
                  <a:lnTo>
                    <a:pt x="1051" y="217"/>
                  </a:lnTo>
                  <a:cubicBezTo>
                    <a:pt x="1051" y="73"/>
                    <a:pt x="94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8"/>
            <p:cNvSpPr/>
            <p:nvPr/>
          </p:nvSpPr>
          <p:spPr>
            <a:xfrm>
              <a:off x="2931938" y="1738600"/>
              <a:ext cx="41850" cy="38250"/>
            </a:xfrm>
            <a:custGeom>
              <a:rect b="b" l="l" r="r" t="t"/>
              <a:pathLst>
                <a:path extrusionOk="0" h="1530" w="1674">
                  <a:moveTo>
                    <a:pt x="839" y="1"/>
                  </a:moveTo>
                  <a:cubicBezTo>
                    <a:pt x="731" y="1"/>
                    <a:pt x="623" y="73"/>
                    <a:pt x="623" y="217"/>
                  </a:cubicBezTo>
                  <a:lnTo>
                    <a:pt x="623" y="547"/>
                  </a:lnTo>
                  <a:lnTo>
                    <a:pt x="288" y="547"/>
                  </a:lnTo>
                  <a:cubicBezTo>
                    <a:pt x="0" y="547"/>
                    <a:pt x="0" y="979"/>
                    <a:pt x="288" y="979"/>
                  </a:cubicBezTo>
                  <a:lnTo>
                    <a:pt x="619" y="979"/>
                  </a:lnTo>
                  <a:lnTo>
                    <a:pt x="619" y="1314"/>
                  </a:lnTo>
                  <a:cubicBezTo>
                    <a:pt x="619" y="1458"/>
                    <a:pt x="727" y="1530"/>
                    <a:pt x="835" y="1530"/>
                  </a:cubicBezTo>
                  <a:cubicBezTo>
                    <a:pt x="943" y="1530"/>
                    <a:pt x="1051" y="1458"/>
                    <a:pt x="1051" y="1314"/>
                  </a:cubicBezTo>
                  <a:lnTo>
                    <a:pt x="1051" y="984"/>
                  </a:lnTo>
                  <a:lnTo>
                    <a:pt x="1385" y="984"/>
                  </a:lnTo>
                  <a:cubicBezTo>
                    <a:pt x="1673" y="984"/>
                    <a:pt x="1673" y="552"/>
                    <a:pt x="1385" y="552"/>
                  </a:cubicBezTo>
                  <a:lnTo>
                    <a:pt x="1385" y="547"/>
                  </a:lnTo>
                  <a:lnTo>
                    <a:pt x="1055" y="547"/>
                  </a:lnTo>
                  <a:lnTo>
                    <a:pt x="1055" y="217"/>
                  </a:lnTo>
                  <a:cubicBezTo>
                    <a:pt x="1055" y="73"/>
                    <a:pt x="947"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8"/>
            <p:cNvSpPr/>
            <p:nvPr/>
          </p:nvSpPr>
          <p:spPr>
            <a:xfrm>
              <a:off x="2820738" y="1517975"/>
              <a:ext cx="388900" cy="351825"/>
            </a:xfrm>
            <a:custGeom>
              <a:rect b="b" l="l" r="r" t="t"/>
              <a:pathLst>
                <a:path extrusionOk="0" h="14073" w="15556">
                  <a:moveTo>
                    <a:pt x="5286" y="5541"/>
                  </a:moveTo>
                  <a:cubicBezTo>
                    <a:pt x="6220" y="5541"/>
                    <a:pt x="7137" y="5864"/>
                    <a:pt x="7870" y="6475"/>
                  </a:cubicBezTo>
                  <a:lnTo>
                    <a:pt x="7866" y="6475"/>
                  </a:lnTo>
                  <a:cubicBezTo>
                    <a:pt x="7379" y="6979"/>
                    <a:pt x="7019" y="7589"/>
                    <a:pt x="6807" y="8258"/>
                  </a:cubicBezTo>
                  <a:cubicBezTo>
                    <a:pt x="5621" y="7826"/>
                    <a:pt x="4702" y="6865"/>
                    <a:pt x="4321" y="5658"/>
                  </a:cubicBezTo>
                  <a:cubicBezTo>
                    <a:pt x="4640" y="5580"/>
                    <a:pt x="4964" y="5541"/>
                    <a:pt x="5286" y="5541"/>
                  </a:cubicBezTo>
                  <a:close/>
                  <a:moveTo>
                    <a:pt x="11086" y="5541"/>
                  </a:moveTo>
                  <a:cubicBezTo>
                    <a:pt x="11408" y="5541"/>
                    <a:pt x="11732" y="5580"/>
                    <a:pt x="12051" y="5658"/>
                  </a:cubicBezTo>
                  <a:cubicBezTo>
                    <a:pt x="11670" y="6865"/>
                    <a:pt x="10751" y="7822"/>
                    <a:pt x="9565" y="8258"/>
                  </a:cubicBezTo>
                  <a:cubicBezTo>
                    <a:pt x="9357" y="7589"/>
                    <a:pt x="8993" y="6979"/>
                    <a:pt x="8506" y="6475"/>
                  </a:cubicBezTo>
                  <a:cubicBezTo>
                    <a:pt x="9237" y="5864"/>
                    <a:pt x="10152" y="5541"/>
                    <a:pt x="11086" y="5541"/>
                  </a:cubicBezTo>
                  <a:close/>
                  <a:moveTo>
                    <a:pt x="8184" y="6767"/>
                  </a:moveTo>
                  <a:cubicBezTo>
                    <a:pt x="8629" y="7225"/>
                    <a:pt x="8959" y="7780"/>
                    <a:pt x="9150" y="8385"/>
                  </a:cubicBezTo>
                  <a:cubicBezTo>
                    <a:pt x="8832" y="8462"/>
                    <a:pt x="8508" y="8500"/>
                    <a:pt x="8184" y="8500"/>
                  </a:cubicBezTo>
                  <a:cubicBezTo>
                    <a:pt x="7860" y="8500"/>
                    <a:pt x="7536" y="8462"/>
                    <a:pt x="7218" y="8385"/>
                  </a:cubicBezTo>
                  <a:cubicBezTo>
                    <a:pt x="7409" y="7775"/>
                    <a:pt x="7739" y="7225"/>
                    <a:pt x="8184" y="6767"/>
                  </a:cubicBezTo>
                  <a:close/>
                  <a:moveTo>
                    <a:pt x="9256" y="8805"/>
                  </a:moveTo>
                  <a:cubicBezTo>
                    <a:pt x="9518" y="10109"/>
                    <a:pt x="9116" y="11460"/>
                    <a:pt x="8184" y="12413"/>
                  </a:cubicBezTo>
                  <a:cubicBezTo>
                    <a:pt x="7258" y="11462"/>
                    <a:pt x="6855" y="10113"/>
                    <a:pt x="7116" y="8805"/>
                  </a:cubicBezTo>
                  <a:lnTo>
                    <a:pt x="7116" y="8805"/>
                  </a:lnTo>
                  <a:cubicBezTo>
                    <a:pt x="7468" y="8890"/>
                    <a:pt x="7827" y="8932"/>
                    <a:pt x="8186" y="8932"/>
                  </a:cubicBezTo>
                  <a:cubicBezTo>
                    <a:pt x="8545" y="8932"/>
                    <a:pt x="8904" y="8889"/>
                    <a:pt x="9256" y="8805"/>
                  </a:cubicBezTo>
                  <a:close/>
                  <a:moveTo>
                    <a:pt x="3906" y="5785"/>
                  </a:moveTo>
                  <a:cubicBezTo>
                    <a:pt x="4330" y="7136"/>
                    <a:pt x="5363" y="8208"/>
                    <a:pt x="6697" y="8678"/>
                  </a:cubicBezTo>
                  <a:cubicBezTo>
                    <a:pt x="6397" y="10130"/>
                    <a:pt x="6833" y="11638"/>
                    <a:pt x="7866" y="12701"/>
                  </a:cubicBezTo>
                  <a:cubicBezTo>
                    <a:pt x="7089" y="13348"/>
                    <a:pt x="6191" y="13639"/>
                    <a:pt x="5312" y="13639"/>
                  </a:cubicBezTo>
                  <a:cubicBezTo>
                    <a:pt x="3221" y="13639"/>
                    <a:pt x="1238" y="11995"/>
                    <a:pt x="1238" y="9588"/>
                  </a:cubicBezTo>
                  <a:cubicBezTo>
                    <a:pt x="1238" y="7886"/>
                    <a:pt x="2305" y="6365"/>
                    <a:pt x="3906" y="5785"/>
                  </a:cubicBezTo>
                  <a:close/>
                  <a:moveTo>
                    <a:pt x="7689" y="1"/>
                  </a:moveTo>
                  <a:cubicBezTo>
                    <a:pt x="7678" y="1"/>
                    <a:pt x="7666" y="2"/>
                    <a:pt x="7654" y="3"/>
                  </a:cubicBezTo>
                  <a:cubicBezTo>
                    <a:pt x="5045" y="313"/>
                    <a:pt x="3262" y="2790"/>
                    <a:pt x="3796" y="5361"/>
                  </a:cubicBezTo>
                  <a:cubicBezTo>
                    <a:pt x="1153" y="6289"/>
                    <a:pt x="1" y="9389"/>
                    <a:pt x="1399" y="11820"/>
                  </a:cubicBezTo>
                  <a:cubicBezTo>
                    <a:pt x="2237" y="13281"/>
                    <a:pt x="3751" y="14068"/>
                    <a:pt x="5289" y="14068"/>
                  </a:cubicBezTo>
                  <a:cubicBezTo>
                    <a:pt x="6306" y="14068"/>
                    <a:pt x="7334" y="13724"/>
                    <a:pt x="8184" y="13002"/>
                  </a:cubicBezTo>
                  <a:cubicBezTo>
                    <a:pt x="9048" y="13738"/>
                    <a:pt x="10063" y="14072"/>
                    <a:pt x="11060" y="14072"/>
                  </a:cubicBezTo>
                  <a:cubicBezTo>
                    <a:pt x="13196" y="14072"/>
                    <a:pt x="15247" y="12535"/>
                    <a:pt x="15533" y="10118"/>
                  </a:cubicBezTo>
                  <a:cubicBezTo>
                    <a:pt x="15545" y="9999"/>
                    <a:pt x="15461" y="9893"/>
                    <a:pt x="15346" y="9881"/>
                  </a:cubicBezTo>
                  <a:cubicBezTo>
                    <a:pt x="15336" y="9879"/>
                    <a:pt x="15326" y="9878"/>
                    <a:pt x="15316" y="9878"/>
                  </a:cubicBezTo>
                  <a:cubicBezTo>
                    <a:pt x="15209" y="9878"/>
                    <a:pt x="15116" y="9958"/>
                    <a:pt x="15105" y="10067"/>
                  </a:cubicBezTo>
                  <a:cubicBezTo>
                    <a:pt x="14846" y="12251"/>
                    <a:pt x="12995" y="13640"/>
                    <a:pt x="11064" y="13640"/>
                  </a:cubicBezTo>
                  <a:cubicBezTo>
                    <a:pt x="10178" y="13640"/>
                    <a:pt x="9275" y="13348"/>
                    <a:pt x="8502" y="12706"/>
                  </a:cubicBezTo>
                  <a:cubicBezTo>
                    <a:pt x="9535" y="11638"/>
                    <a:pt x="9976" y="10130"/>
                    <a:pt x="9675" y="8682"/>
                  </a:cubicBezTo>
                  <a:cubicBezTo>
                    <a:pt x="11009" y="8208"/>
                    <a:pt x="12042" y="7132"/>
                    <a:pt x="12466" y="5781"/>
                  </a:cubicBezTo>
                  <a:cubicBezTo>
                    <a:pt x="13906" y="6302"/>
                    <a:pt x="14927" y="7589"/>
                    <a:pt x="15105" y="9110"/>
                  </a:cubicBezTo>
                  <a:cubicBezTo>
                    <a:pt x="15122" y="9240"/>
                    <a:pt x="15220" y="9301"/>
                    <a:pt x="15318" y="9301"/>
                  </a:cubicBezTo>
                  <a:cubicBezTo>
                    <a:pt x="15436" y="9301"/>
                    <a:pt x="15555" y="9214"/>
                    <a:pt x="15537" y="9059"/>
                  </a:cubicBezTo>
                  <a:cubicBezTo>
                    <a:pt x="15333" y="7360"/>
                    <a:pt x="14186" y="5929"/>
                    <a:pt x="12572" y="5361"/>
                  </a:cubicBezTo>
                  <a:cubicBezTo>
                    <a:pt x="13106" y="2790"/>
                    <a:pt x="11322" y="313"/>
                    <a:pt x="8718" y="3"/>
                  </a:cubicBezTo>
                  <a:cubicBezTo>
                    <a:pt x="8707" y="2"/>
                    <a:pt x="8696" y="1"/>
                    <a:pt x="8686" y="1"/>
                  </a:cubicBezTo>
                  <a:cubicBezTo>
                    <a:pt x="8426" y="1"/>
                    <a:pt x="8385" y="399"/>
                    <a:pt x="8663" y="431"/>
                  </a:cubicBezTo>
                  <a:cubicBezTo>
                    <a:pt x="11005" y="711"/>
                    <a:pt x="12614" y="2926"/>
                    <a:pt x="12157" y="5238"/>
                  </a:cubicBezTo>
                  <a:cubicBezTo>
                    <a:pt x="11802" y="5150"/>
                    <a:pt x="11442" y="5107"/>
                    <a:pt x="11084" y="5107"/>
                  </a:cubicBezTo>
                  <a:cubicBezTo>
                    <a:pt x="10033" y="5107"/>
                    <a:pt x="9003" y="5479"/>
                    <a:pt x="8188" y="6174"/>
                  </a:cubicBezTo>
                  <a:cubicBezTo>
                    <a:pt x="7370" y="5479"/>
                    <a:pt x="6339" y="5107"/>
                    <a:pt x="5288" y="5107"/>
                  </a:cubicBezTo>
                  <a:cubicBezTo>
                    <a:pt x="4930" y="5107"/>
                    <a:pt x="4570" y="5150"/>
                    <a:pt x="4215" y="5238"/>
                  </a:cubicBezTo>
                  <a:cubicBezTo>
                    <a:pt x="3758" y="2926"/>
                    <a:pt x="5363" y="711"/>
                    <a:pt x="7705" y="431"/>
                  </a:cubicBezTo>
                  <a:cubicBezTo>
                    <a:pt x="7981" y="399"/>
                    <a:pt x="7942" y="1"/>
                    <a:pt x="7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1" name="Shape 131"/>
        <p:cNvGrpSpPr/>
        <p:nvPr/>
      </p:nvGrpSpPr>
      <p:grpSpPr>
        <a:xfrm>
          <a:off x="0" y="0"/>
          <a:ext cx="0" cy="0"/>
          <a:chOff x="0" y="0"/>
          <a:chExt cx="0" cy="0"/>
        </a:xfrm>
      </p:grpSpPr>
      <p:grpSp>
        <p:nvGrpSpPr>
          <p:cNvPr id="132" name="Google Shape;132;p19"/>
          <p:cNvGrpSpPr/>
          <p:nvPr/>
        </p:nvGrpSpPr>
        <p:grpSpPr>
          <a:xfrm>
            <a:off x="338283" y="1620788"/>
            <a:ext cx="36900" cy="1934125"/>
            <a:chOff x="536100" y="1398825"/>
            <a:chExt cx="36900" cy="1934125"/>
          </a:xfrm>
        </p:grpSpPr>
        <p:sp>
          <p:nvSpPr>
            <p:cNvPr id="133" name="Google Shape;133;p19"/>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9"/>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9"/>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9"/>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9"/>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9"/>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9"/>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9"/>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9"/>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9"/>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9"/>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9"/>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 name="Google Shape;145;p19"/>
          <p:cNvSpPr/>
          <p:nvPr/>
        </p:nvSpPr>
        <p:spPr>
          <a:xfrm>
            <a:off x="307878" y="158858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 name="Google Shape;146;p19"/>
          <p:cNvGrpSpPr/>
          <p:nvPr/>
        </p:nvGrpSpPr>
        <p:grpSpPr>
          <a:xfrm>
            <a:off x="307875" y="537338"/>
            <a:ext cx="246300" cy="163475"/>
            <a:chOff x="2211600" y="1669850"/>
            <a:chExt cx="246300" cy="163475"/>
          </a:xfrm>
        </p:grpSpPr>
        <p:cxnSp>
          <p:nvCxnSpPr>
            <p:cNvPr id="147" name="Google Shape;147;p19"/>
            <p:cNvCxnSpPr/>
            <p:nvPr/>
          </p:nvCxnSpPr>
          <p:spPr>
            <a:xfrm>
              <a:off x="2211600" y="1669850"/>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148" name="Google Shape;148;p19"/>
            <p:cNvCxnSpPr/>
            <p:nvPr/>
          </p:nvCxnSpPr>
          <p:spPr>
            <a:xfrm>
              <a:off x="2211600" y="1749925"/>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149" name="Google Shape;149;p19"/>
            <p:cNvCxnSpPr/>
            <p:nvPr/>
          </p:nvCxnSpPr>
          <p:spPr>
            <a:xfrm>
              <a:off x="2211600" y="1833325"/>
              <a:ext cx="246300" cy="0"/>
            </a:xfrm>
            <a:prstGeom prst="straightConnector1">
              <a:avLst/>
            </a:prstGeom>
            <a:noFill/>
            <a:ln cap="flat" cmpd="sng" w="19050">
              <a:solidFill>
                <a:srgbClr val="FFFFFF"/>
              </a:solidFill>
              <a:prstDash val="solid"/>
              <a:round/>
              <a:headEnd len="med" w="med" type="none"/>
              <a:tailEnd len="med" w="med" type="none"/>
            </a:ln>
          </p:spPr>
        </p:cxnSp>
      </p:grpSp>
      <p:sp>
        <p:nvSpPr>
          <p:cNvPr id="150" name="Google Shape;150;p19"/>
          <p:cNvSpPr txBox="1"/>
          <p:nvPr>
            <p:ph type="ctrTitle"/>
          </p:nvPr>
        </p:nvSpPr>
        <p:spPr>
          <a:xfrm>
            <a:off x="5482475" y="439425"/>
            <a:ext cx="29595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
        <p:nvSpPr>
          <p:cNvPr id="151" name="Google Shape;151;p19"/>
          <p:cNvSpPr txBox="1"/>
          <p:nvPr>
            <p:ph idx="1" type="subTitle"/>
          </p:nvPr>
        </p:nvSpPr>
        <p:spPr>
          <a:xfrm>
            <a:off x="809850" y="1173125"/>
            <a:ext cx="7524300" cy="3308700"/>
          </a:xfrm>
          <a:prstGeom prst="rect">
            <a:avLst/>
          </a:prstGeom>
        </p:spPr>
        <p:txBody>
          <a:bodyPr anchorCtr="0" anchor="ctr" bIns="91425" lIns="91425" spcFirstLastPara="1" rIns="378000" wrap="square" tIns="91425">
            <a:noAutofit/>
          </a:bodyPr>
          <a:lstStyle/>
          <a:p>
            <a:pPr indent="0" lvl="0" marL="0" rtl="0" algn="l">
              <a:spcBef>
                <a:spcPts val="300"/>
              </a:spcBef>
              <a:spcAft>
                <a:spcPts val="0"/>
              </a:spcAft>
              <a:buNone/>
            </a:pPr>
            <a:r>
              <a:rPr lang="en"/>
              <a:t>Here’s what you’ll find in this </a:t>
            </a:r>
            <a:r>
              <a:rPr b="1" lang="en">
                <a:uFill>
                  <a:noFill/>
                </a:uFill>
                <a:hlinkClick r:id="rId4"/>
              </a:rPr>
              <a:t>Slidesgo</a:t>
            </a:r>
            <a:r>
              <a:rPr b="1" lang="en"/>
              <a:t> </a:t>
            </a:r>
            <a:r>
              <a:rPr lang="en"/>
              <a:t>template: </a:t>
            </a:r>
            <a:br>
              <a:rPr lang="en"/>
            </a:br>
            <a:endParaRPr/>
          </a:p>
          <a:p>
            <a:pPr indent="-292100" lvl="0" marL="457200" rtl="0" algn="l">
              <a:spcBef>
                <a:spcPts val="300"/>
              </a:spcBef>
              <a:spcAft>
                <a:spcPts val="0"/>
              </a:spcAft>
              <a:buClr>
                <a:srgbClr val="FFFFFF"/>
              </a:buClr>
              <a:buSzPts val="1000"/>
              <a:buChar char="●"/>
            </a:pPr>
            <a:r>
              <a:rPr lang="en"/>
              <a:t>A slide structure based on a portfolio, which you can easily adapt to your needs. For more info on how to edit the template, please visit </a:t>
            </a:r>
            <a:r>
              <a:rPr b="1" lang="en">
                <a:uFill>
                  <a:noFill/>
                </a:uFill>
                <a:hlinkClick r:id="rId5"/>
              </a:rPr>
              <a:t>Slidesgo School</a:t>
            </a:r>
            <a:r>
              <a:rPr lang="en"/>
              <a:t> or read our </a:t>
            </a:r>
            <a:r>
              <a:rPr b="1" lang="en">
                <a:uFill>
                  <a:noFill/>
                </a:uFill>
                <a:hlinkClick r:id="rId6"/>
              </a:rPr>
              <a:t>FAQs</a:t>
            </a:r>
            <a:r>
              <a:rPr lang="en"/>
              <a:t>.</a:t>
            </a:r>
            <a:endParaRPr/>
          </a:p>
          <a:p>
            <a:pPr indent="-292100" lvl="0" marL="457200" rtl="0" algn="l">
              <a:spcBef>
                <a:spcPts val="0"/>
              </a:spcBef>
              <a:spcAft>
                <a:spcPts val="0"/>
              </a:spcAft>
              <a:buClr>
                <a:srgbClr val="FFFFFF"/>
              </a:buClr>
              <a:buSzPts val="1000"/>
              <a:buChar char="●"/>
            </a:pPr>
            <a:r>
              <a:rPr lang="en"/>
              <a:t>Some slides with</a:t>
            </a:r>
            <a:r>
              <a:rPr b="1" lang="en"/>
              <a:t> </a:t>
            </a:r>
            <a:r>
              <a:rPr b="1" lang="en">
                <a:uFill>
                  <a:noFill/>
                </a:uFill>
                <a:hlinkClick action="ppaction://hlinksldjump" r:id="rId7"/>
              </a:rPr>
              <a:t>alternative resources</a:t>
            </a:r>
            <a:r>
              <a:rPr lang="en"/>
              <a:t>, including more icons within the style of the template. </a:t>
            </a:r>
            <a:endParaRPr/>
          </a:p>
          <a:p>
            <a:pPr indent="-292100" lvl="0" marL="457200" rtl="0" algn="l">
              <a:spcBef>
                <a:spcPts val="0"/>
              </a:spcBef>
              <a:spcAft>
                <a:spcPts val="0"/>
              </a:spcAft>
              <a:buClr>
                <a:srgbClr val="FFFFFF"/>
              </a:buClr>
              <a:buSzPts val="1000"/>
              <a:buChar char="●"/>
            </a:pPr>
            <a:r>
              <a:rPr lang="en"/>
              <a:t>A </a:t>
            </a:r>
            <a:r>
              <a:rPr b="1" lang="en">
                <a:solidFill>
                  <a:srgbClr val="FFFFFF"/>
                </a:solidFill>
                <a:uFill>
                  <a:noFill/>
                </a:uFill>
                <a:hlinkClick action="ppaction://hlinksldjump" r:id="rId8">
                  <a:extLst>
                    <a:ext uri="{A12FA001-AC4F-418D-AE19-62706E023703}">
                      <ahyp:hlinkClr val="tx"/>
                    </a:ext>
                  </a:extLst>
                </a:hlinkClick>
              </a:rPr>
              <a:t>contact</a:t>
            </a:r>
            <a:r>
              <a:rPr b="1" lang="en">
                <a:uFill>
                  <a:noFill/>
                </a:uFill>
                <a:hlinkClick action="ppaction://hlinksldjump" r:id="rId9"/>
              </a:rPr>
              <a:t> </a:t>
            </a:r>
            <a:r>
              <a:rPr lang="en">
                <a:uFill>
                  <a:noFill/>
                </a:uFill>
                <a:hlinkClick action="ppaction://hlinksldjump" r:id="rId10"/>
              </a:rPr>
              <a:t>slide</a:t>
            </a:r>
            <a:r>
              <a:rPr lang="en"/>
              <a:t>, which you must keep so that proper credits for our design are given.</a:t>
            </a:r>
            <a:endParaRPr/>
          </a:p>
          <a:p>
            <a:pPr indent="-292100" lvl="0" marL="457200" rtl="0" algn="l">
              <a:spcBef>
                <a:spcPts val="0"/>
              </a:spcBef>
              <a:spcAft>
                <a:spcPts val="0"/>
              </a:spcAft>
              <a:buClr>
                <a:srgbClr val="FFFFFF"/>
              </a:buClr>
              <a:buSzPts val="1000"/>
              <a:buChar char="●"/>
            </a:pPr>
            <a:r>
              <a:rPr lang="en"/>
              <a:t>A </a:t>
            </a:r>
            <a:r>
              <a:rPr b="1" lang="en">
                <a:uFill>
                  <a:noFill/>
                </a:uFill>
                <a:hlinkClick action="ppaction://hlinksldjump" r:id="rId11"/>
              </a:rPr>
              <a:t>resources </a:t>
            </a:r>
            <a:r>
              <a:rPr lang="en"/>
              <a:t>slide, where you’ll find links to all the elements used in the template.</a:t>
            </a:r>
            <a:endParaRPr/>
          </a:p>
          <a:p>
            <a:pPr indent="-292100" lvl="0" marL="457200" rtl="0" algn="l">
              <a:spcBef>
                <a:spcPts val="0"/>
              </a:spcBef>
              <a:spcAft>
                <a:spcPts val="0"/>
              </a:spcAft>
              <a:buClr>
                <a:srgbClr val="FFFFFF"/>
              </a:buClr>
              <a:buSzPts val="1000"/>
              <a:buChar char="●"/>
            </a:pPr>
            <a:r>
              <a:rPr b="1" lang="en">
                <a:uFill>
                  <a:noFill/>
                </a:uFill>
                <a:hlinkClick action="ppaction://hlinksldjump" r:id="rId12"/>
              </a:rPr>
              <a:t>Instructions for use</a:t>
            </a:r>
            <a:r>
              <a:rPr lang="en"/>
              <a:t>. </a:t>
            </a:r>
            <a:endParaRPr/>
          </a:p>
          <a:p>
            <a:pPr indent="-292100" lvl="0" marL="457200" rtl="0" algn="l">
              <a:spcBef>
                <a:spcPts val="0"/>
              </a:spcBef>
              <a:spcAft>
                <a:spcPts val="0"/>
              </a:spcAft>
              <a:buClr>
                <a:srgbClr val="FFFFFF"/>
              </a:buClr>
              <a:buSzPts val="1000"/>
              <a:buChar char="●"/>
            </a:pPr>
            <a:r>
              <a:rPr lang="en"/>
              <a:t>Final slides with: </a:t>
            </a:r>
            <a:endParaRPr/>
          </a:p>
          <a:p>
            <a:pPr indent="-292100" lvl="0" marL="914400" rtl="0" algn="l">
              <a:spcBef>
                <a:spcPts val="0"/>
              </a:spcBef>
              <a:spcAft>
                <a:spcPts val="0"/>
              </a:spcAft>
              <a:buClr>
                <a:srgbClr val="FFFFFF"/>
              </a:buClr>
              <a:buSzPts val="1000"/>
              <a:buFont typeface="Josefin Slab SemiBold"/>
              <a:buChar char="●"/>
            </a:pPr>
            <a:r>
              <a:rPr lang="en"/>
              <a:t>The </a:t>
            </a:r>
            <a:r>
              <a:rPr b="1" lang="en">
                <a:uFill>
                  <a:noFill/>
                </a:uFill>
                <a:hlinkClick action="ppaction://hlinksldjump" r:id="rId13"/>
              </a:rPr>
              <a:t>fonts and colors</a:t>
            </a:r>
            <a:r>
              <a:rPr lang="en"/>
              <a:t> used in the template.</a:t>
            </a:r>
            <a:endParaRPr/>
          </a:p>
          <a:p>
            <a:pPr indent="-292100" lvl="0" marL="914400" rtl="0" algn="l">
              <a:spcBef>
                <a:spcPts val="0"/>
              </a:spcBef>
              <a:spcAft>
                <a:spcPts val="0"/>
              </a:spcAft>
              <a:buClr>
                <a:srgbClr val="FFFFFF"/>
              </a:buClr>
              <a:buSzPts val="1000"/>
              <a:buFont typeface="Josefin Slab SemiBold"/>
              <a:buChar char="●"/>
            </a:pPr>
            <a:r>
              <a:rPr lang="en"/>
              <a:t>More </a:t>
            </a:r>
            <a:r>
              <a:rPr b="1" lang="en">
                <a:uFill>
                  <a:noFill/>
                </a:uFill>
                <a:hlinkClick action="ppaction://hlinksldjump" r:id="rId14"/>
              </a:rPr>
              <a:t>infographic resources</a:t>
            </a:r>
            <a:r>
              <a:rPr lang="en"/>
              <a:t>, whose size and color can be edited. </a:t>
            </a:r>
            <a:endParaRPr/>
          </a:p>
          <a:p>
            <a:pPr indent="-292100" lvl="0" marL="914400" rtl="0" algn="l">
              <a:spcBef>
                <a:spcPts val="0"/>
              </a:spcBef>
              <a:spcAft>
                <a:spcPts val="0"/>
              </a:spcAft>
              <a:buClr>
                <a:srgbClr val="FFFFFF"/>
              </a:buClr>
              <a:buSzPts val="1000"/>
              <a:buFont typeface="Josefin Slab SemiBold"/>
              <a:buChar char="●"/>
            </a:pPr>
            <a:r>
              <a:rPr lang="en"/>
              <a:t>Sets of </a:t>
            </a:r>
            <a:r>
              <a:rPr b="1" lang="en">
                <a:uFill>
                  <a:noFill/>
                </a:uFill>
                <a:hlinkClick action="ppaction://hlinksldjump" r:id="rId15"/>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300"/>
              </a:spcBef>
              <a:spcAft>
                <a:spcPts val="0"/>
              </a:spcAft>
              <a:buNone/>
            </a:pPr>
            <a:r>
              <a:t/>
            </a:r>
            <a:endParaRPr/>
          </a:p>
          <a:p>
            <a:pPr indent="0" lvl="0" marL="0" rtl="0" algn="l">
              <a:spcBef>
                <a:spcPts val="0"/>
              </a:spcBef>
              <a:spcAft>
                <a:spcPts val="0"/>
              </a:spcAft>
              <a:buNone/>
            </a:pPr>
            <a:r>
              <a:rPr lang="en"/>
              <a:t>You can delete this slide when you’re done editing the presentation.</a:t>
            </a:r>
            <a:endParaRPr/>
          </a:p>
        </p:txBody>
      </p:sp>
      <p:cxnSp>
        <p:nvCxnSpPr>
          <p:cNvPr id="152" name="Google Shape;152;p19"/>
          <p:cNvCxnSpPr/>
          <p:nvPr/>
        </p:nvCxnSpPr>
        <p:spPr>
          <a:xfrm>
            <a:off x="4576800" y="620350"/>
            <a:ext cx="11829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6" name="Shape 156"/>
        <p:cNvGrpSpPr/>
        <p:nvPr/>
      </p:nvGrpSpPr>
      <p:grpSpPr>
        <a:xfrm>
          <a:off x="0" y="0"/>
          <a:ext cx="0" cy="0"/>
          <a:chOff x="0" y="0"/>
          <a:chExt cx="0" cy="0"/>
        </a:xfrm>
      </p:grpSpPr>
      <p:sp>
        <p:nvSpPr>
          <p:cNvPr id="157" name="Google Shape;157;p20"/>
          <p:cNvSpPr txBox="1"/>
          <p:nvPr>
            <p:ph type="ctrTitle"/>
          </p:nvPr>
        </p:nvSpPr>
        <p:spPr>
          <a:xfrm>
            <a:off x="6797737" y="2029050"/>
            <a:ext cx="1644300" cy="1596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ABOUT ME</a:t>
            </a:r>
            <a:endParaRPr/>
          </a:p>
        </p:txBody>
      </p:sp>
      <p:sp>
        <p:nvSpPr>
          <p:cNvPr id="158" name="Google Shape;158;p20"/>
          <p:cNvSpPr txBox="1"/>
          <p:nvPr>
            <p:ph idx="1" type="subTitle"/>
          </p:nvPr>
        </p:nvSpPr>
        <p:spPr>
          <a:xfrm>
            <a:off x="1829675" y="2186850"/>
            <a:ext cx="2742300" cy="1281300"/>
          </a:xfrm>
          <a:prstGeom prst="rect">
            <a:avLst/>
          </a:prstGeom>
        </p:spPr>
        <p:txBody>
          <a:bodyPr anchorCtr="0" anchor="ctr" bIns="91425" lIns="90000" spcFirstLastPara="1" rIns="378000" wrap="square" tIns="270000">
            <a:noAutofit/>
          </a:bodyPr>
          <a:lstStyle/>
          <a:p>
            <a:pPr indent="0" lvl="0" marL="0" rtl="0" algn="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grpSp>
        <p:nvGrpSpPr>
          <p:cNvPr id="159" name="Google Shape;159;p20"/>
          <p:cNvGrpSpPr/>
          <p:nvPr/>
        </p:nvGrpSpPr>
        <p:grpSpPr>
          <a:xfrm>
            <a:off x="338283" y="1604688"/>
            <a:ext cx="36900" cy="1934125"/>
            <a:chOff x="536100" y="1398825"/>
            <a:chExt cx="36900" cy="1934125"/>
          </a:xfrm>
        </p:grpSpPr>
        <p:sp>
          <p:nvSpPr>
            <p:cNvPr id="160" name="Google Shape;160;p20"/>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0"/>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0"/>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0"/>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0"/>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0"/>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0"/>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0"/>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0"/>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0"/>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0"/>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0"/>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 name="Google Shape;172;p20"/>
          <p:cNvSpPr/>
          <p:nvPr/>
        </p:nvSpPr>
        <p:spPr>
          <a:xfrm>
            <a:off x="307878" y="1744969"/>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0"/>
          <p:cNvSpPr txBox="1"/>
          <p:nvPr>
            <p:ph idx="2" type="subTitle"/>
          </p:nvPr>
        </p:nvSpPr>
        <p:spPr>
          <a:xfrm>
            <a:off x="701987"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None/>
            </a:pPr>
            <a:r>
              <a:rPr lang="en"/>
              <a:t>ABOUT ME</a:t>
            </a:r>
            <a:endParaRPr/>
          </a:p>
        </p:txBody>
      </p:sp>
      <p:sp>
        <p:nvSpPr>
          <p:cNvPr id="174" name="Google Shape;174;p20"/>
          <p:cNvSpPr txBox="1"/>
          <p:nvPr>
            <p:ph idx="3" type="subTitle"/>
          </p:nvPr>
        </p:nvSpPr>
        <p:spPr>
          <a:xfrm>
            <a:off x="2465912"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None/>
            </a:pPr>
            <a:r>
              <a:rPr lang="en"/>
              <a:t>WHAT I DO</a:t>
            </a:r>
            <a:endParaRPr/>
          </a:p>
        </p:txBody>
      </p:sp>
      <p:sp>
        <p:nvSpPr>
          <p:cNvPr id="175" name="Google Shape;175;p20"/>
          <p:cNvSpPr txBox="1"/>
          <p:nvPr>
            <p:ph idx="4" type="subTitle"/>
          </p:nvPr>
        </p:nvSpPr>
        <p:spPr>
          <a:xfrm>
            <a:off x="5082412" y="439701"/>
            <a:ext cx="1595700" cy="477600"/>
          </a:xfrm>
          <a:prstGeom prst="rect">
            <a:avLst/>
          </a:prstGeom>
        </p:spPr>
        <p:txBody>
          <a:bodyPr anchorCtr="0" anchor="t" bIns="0" lIns="91425" spcFirstLastPara="1" rIns="91425" wrap="square" tIns="91425">
            <a:noAutofit/>
          </a:bodyPr>
          <a:lstStyle/>
          <a:p>
            <a:pPr indent="0" lvl="0" marL="0" rtl="0" algn="r">
              <a:spcBef>
                <a:spcPts val="0"/>
              </a:spcBef>
              <a:spcAft>
                <a:spcPts val="1600"/>
              </a:spcAft>
              <a:buNone/>
            </a:pPr>
            <a:r>
              <a:rPr lang="en"/>
              <a:t>MY EXPERIENCE</a:t>
            </a:r>
            <a:endParaRPr/>
          </a:p>
        </p:txBody>
      </p:sp>
      <p:sp>
        <p:nvSpPr>
          <p:cNvPr id="176" name="Google Shape;176;p20"/>
          <p:cNvSpPr txBox="1"/>
          <p:nvPr>
            <p:ph idx="5" type="subTitle"/>
          </p:nvPr>
        </p:nvSpPr>
        <p:spPr>
          <a:xfrm>
            <a:off x="6846337" y="439701"/>
            <a:ext cx="1595700" cy="477600"/>
          </a:xfrm>
          <a:prstGeom prst="rect">
            <a:avLst/>
          </a:prstGeom>
        </p:spPr>
        <p:txBody>
          <a:bodyPr anchorCtr="0" anchor="t" bIns="0" lIns="91425" spcFirstLastPara="1" rIns="91425" wrap="square" tIns="91425">
            <a:noAutofit/>
          </a:bodyPr>
          <a:lstStyle/>
          <a:p>
            <a:pPr indent="0" lvl="0" marL="0" rtl="0" algn="r">
              <a:spcBef>
                <a:spcPts val="0"/>
              </a:spcBef>
              <a:spcAft>
                <a:spcPts val="1600"/>
              </a:spcAft>
              <a:buNone/>
            </a:pPr>
            <a:r>
              <a:rPr lang="en"/>
              <a:t>MY WORK</a:t>
            </a:r>
            <a:endParaRPr/>
          </a:p>
        </p:txBody>
      </p:sp>
      <p:grpSp>
        <p:nvGrpSpPr>
          <p:cNvPr id="177" name="Google Shape;177;p20"/>
          <p:cNvGrpSpPr/>
          <p:nvPr/>
        </p:nvGrpSpPr>
        <p:grpSpPr>
          <a:xfrm>
            <a:off x="4368310" y="439413"/>
            <a:ext cx="388900" cy="351825"/>
            <a:chOff x="2820738" y="1517975"/>
            <a:chExt cx="388900" cy="351825"/>
          </a:xfrm>
        </p:grpSpPr>
        <p:sp>
          <p:nvSpPr>
            <p:cNvPr id="178" name="Google Shape;178;p20"/>
            <p:cNvSpPr/>
            <p:nvPr/>
          </p:nvSpPr>
          <p:spPr>
            <a:xfrm>
              <a:off x="3004463" y="1610175"/>
              <a:ext cx="41850" cy="38250"/>
            </a:xfrm>
            <a:custGeom>
              <a:rect b="b" l="l" r="r" t="t"/>
              <a:pathLst>
                <a:path extrusionOk="0" h="1530" w="1674">
                  <a:moveTo>
                    <a:pt x="837" y="0"/>
                  </a:moveTo>
                  <a:cubicBezTo>
                    <a:pt x="728" y="0"/>
                    <a:pt x="619" y="72"/>
                    <a:pt x="619" y="216"/>
                  </a:cubicBezTo>
                  <a:lnTo>
                    <a:pt x="619" y="547"/>
                  </a:lnTo>
                  <a:lnTo>
                    <a:pt x="289" y="547"/>
                  </a:lnTo>
                  <a:cubicBezTo>
                    <a:pt x="1" y="547"/>
                    <a:pt x="1" y="979"/>
                    <a:pt x="289" y="979"/>
                  </a:cubicBezTo>
                  <a:lnTo>
                    <a:pt x="619" y="979"/>
                  </a:lnTo>
                  <a:lnTo>
                    <a:pt x="619" y="1313"/>
                  </a:lnTo>
                  <a:cubicBezTo>
                    <a:pt x="619" y="1457"/>
                    <a:pt x="728" y="1529"/>
                    <a:pt x="837" y="1529"/>
                  </a:cubicBezTo>
                  <a:cubicBezTo>
                    <a:pt x="946" y="1529"/>
                    <a:pt x="1055" y="1457"/>
                    <a:pt x="1055" y="1313"/>
                  </a:cubicBezTo>
                  <a:lnTo>
                    <a:pt x="1055" y="979"/>
                  </a:lnTo>
                  <a:lnTo>
                    <a:pt x="1386" y="979"/>
                  </a:lnTo>
                  <a:cubicBezTo>
                    <a:pt x="1674" y="979"/>
                    <a:pt x="1674" y="547"/>
                    <a:pt x="1386" y="547"/>
                  </a:cubicBezTo>
                  <a:lnTo>
                    <a:pt x="1055" y="547"/>
                  </a:lnTo>
                  <a:lnTo>
                    <a:pt x="1055" y="216"/>
                  </a:lnTo>
                  <a:cubicBezTo>
                    <a:pt x="1055" y="72"/>
                    <a:pt x="946"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0"/>
            <p:cNvSpPr/>
            <p:nvPr/>
          </p:nvSpPr>
          <p:spPr>
            <a:xfrm>
              <a:off x="3076988" y="1738600"/>
              <a:ext cx="41750" cy="38250"/>
            </a:xfrm>
            <a:custGeom>
              <a:rect b="b" l="l" r="r" t="t"/>
              <a:pathLst>
                <a:path extrusionOk="0" h="1530" w="1670">
                  <a:moveTo>
                    <a:pt x="835" y="1"/>
                  </a:moveTo>
                  <a:cubicBezTo>
                    <a:pt x="727" y="1"/>
                    <a:pt x="619" y="73"/>
                    <a:pt x="619" y="217"/>
                  </a:cubicBezTo>
                  <a:lnTo>
                    <a:pt x="619" y="547"/>
                  </a:lnTo>
                  <a:lnTo>
                    <a:pt x="289" y="547"/>
                  </a:lnTo>
                  <a:cubicBezTo>
                    <a:pt x="1" y="547"/>
                    <a:pt x="1" y="979"/>
                    <a:pt x="289" y="979"/>
                  </a:cubicBezTo>
                  <a:lnTo>
                    <a:pt x="619" y="979"/>
                  </a:lnTo>
                  <a:lnTo>
                    <a:pt x="619" y="1314"/>
                  </a:lnTo>
                  <a:cubicBezTo>
                    <a:pt x="619" y="1458"/>
                    <a:pt x="727" y="1530"/>
                    <a:pt x="835" y="1530"/>
                  </a:cubicBezTo>
                  <a:cubicBezTo>
                    <a:pt x="943" y="1530"/>
                    <a:pt x="1051" y="1458"/>
                    <a:pt x="1051" y="1314"/>
                  </a:cubicBezTo>
                  <a:lnTo>
                    <a:pt x="1051" y="984"/>
                  </a:lnTo>
                  <a:lnTo>
                    <a:pt x="1382" y="984"/>
                  </a:lnTo>
                  <a:cubicBezTo>
                    <a:pt x="1670" y="984"/>
                    <a:pt x="1670" y="552"/>
                    <a:pt x="1382" y="552"/>
                  </a:cubicBezTo>
                  <a:lnTo>
                    <a:pt x="1382" y="547"/>
                  </a:lnTo>
                  <a:lnTo>
                    <a:pt x="1051" y="547"/>
                  </a:lnTo>
                  <a:lnTo>
                    <a:pt x="1051" y="217"/>
                  </a:lnTo>
                  <a:cubicBezTo>
                    <a:pt x="1051" y="73"/>
                    <a:pt x="94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0"/>
            <p:cNvSpPr/>
            <p:nvPr/>
          </p:nvSpPr>
          <p:spPr>
            <a:xfrm>
              <a:off x="2931938" y="1738600"/>
              <a:ext cx="41850" cy="38250"/>
            </a:xfrm>
            <a:custGeom>
              <a:rect b="b" l="l" r="r" t="t"/>
              <a:pathLst>
                <a:path extrusionOk="0" h="1530" w="1674">
                  <a:moveTo>
                    <a:pt x="839" y="1"/>
                  </a:moveTo>
                  <a:cubicBezTo>
                    <a:pt x="731" y="1"/>
                    <a:pt x="623" y="73"/>
                    <a:pt x="623" y="217"/>
                  </a:cubicBezTo>
                  <a:lnTo>
                    <a:pt x="623" y="547"/>
                  </a:lnTo>
                  <a:lnTo>
                    <a:pt x="288" y="547"/>
                  </a:lnTo>
                  <a:cubicBezTo>
                    <a:pt x="0" y="547"/>
                    <a:pt x="0" y="979"/>
                    <a:pt x="288" y="979"/>
                  </a:cubicBezTo>
                  <a:lnTo>
                    <a:pt x="619" y="979"/>
                  </a:lnTo>
                  <a:lnTo>
                    <a:pt x="619" y="1314"/>
                  </a:lnTo>
                  <a:cubicBezTo>
                    <a:pt x="619" y="1458"/>
                    <a:pt x="727" y="1530"/>
                    <a:pt x="835" y="1530"/>
                  </a:cubicBezTo>
                  <a:cubicBezTo>
                    <a:pt x="943" y="1530"/>
                    <a:pt x="1051" y="1458"/>
                    <a:pt x="1051" y="1314"/>
                  </a:cubicBezTo>
                  <a:lnTo>
                    <a:pt x="1051" y="984"/>
                  </a:lnTo>
                  <a:lnTo>
                    <a:pt x="1385" y="984"/>
                  </a:lnTo>
                  <a:cubicBezTo>
                    <a:pt x="1673" y="984"/>
                    <a:pt x="1673" y="552"/>
                    <a:pt x="1385" y="552"/>
                  </a:cubicBezTo>
                  <a:lnTo>
                    <a:pt x="1385" y="547"/>
                  </a:lnTo>
                  <a:lnTo>
                    <a:pt x="1055" y="547"/>
                  </a:lnTo>
                  <a:lnTo>
                    <a:pt x="1055" y="217"/>
                  </a:lnTo>
                  <a:cubicBezTo>
                    <a:pt x="1055" y="73"/>
                    <a:pt x="947"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0"/>
            <p:cNvSpPr/>
            <p:nvPr/>
          </p:nvSpPr>
          <p:spPr>
            <a:xfrm>
              <a:off x="2820738" y="1517975"/>
              <a:ext cx="388900" cy="351825"/>
            </a:xfrm>
            <a:custGeom>
              <a:rect b="b" l="l" r="r" t="t"/>
              <a:pathLst>
                <a:path extrusionOk="0" h="14073" w="15556">
                  <a:moveTo>
                    <a:pt x="5286" y="5541"/>
                  </a:moveTo>
                  <a:cubicBezTo>
                    <a:pt x="6220" y="5541"/>
                    <a:pt x="7137" y="5864"/>
                    <a:pt x="7870" y="6475"/>
                  </a:cubicBezTo>
                  <a:lnTo>
                    <a:pt x="7866" y="6475"/>
                  </a:lnTo>
                  <a:cubicBezTo>
                    <a:pt x="7379" y="6979"/>
                    <a:pt x="7019" y="7589"/>
                    <a:pt x="6807" y="8258"/>
                  </a:cubicBezTo>
                  <a:cubicBezTo>
                    <a:pt x="5621" y="7826"/>
                    <a:pt x="4702" y="6865"/>
                    <a:pt x="4321" y="5658"/>
                  </a:cubicBezTo>
                  <a:cubicBezTo>
                    <a:pt x="4640" y="5580"/>
                    <a:pt x="4964" y="5541"/>
                    <a:pt x="5286" y="5541"/>
                  </a:cubicBezTo>
                  <a:close/>
                  <a:moveTo>
                    <a:pt x="11086" y="5541"/>
                  </a:moveTo>
                  <a:cubicBezTo>
                    <a:pt x="11408" y="5541"/>
                    <a:pt x="11732" y="5580"/>
                    <a:pt x="12051" y="5658"/>
                  </a:cubicBezTo>
                  <a:cubicBezTo>
                    <a:pt x="11670" y="6865"/>
                    <a:pt x="10751" y="7822"/>
                    <a:pt x="9565" y="8258"/>
                  </a:cubicBezTo>
                  <a:cubicBezTo>
                    <a:pt x="9357" y="7589"/>
                    <a:pt x="8993" y="6979"/>
                    <a:pt x="8506" y="6475"/>
                  </a:cubicBezTo>
                  <a:cubicBezTo>
                    <a:pt x="9237" y="5864"/>
                    <a:pt x="10152" y="5541"/>
                    <a:pt x="11086" y="5541"/>
                  </a:cubicBezTo>
                  <a:close/>
                  <a:moveTo>
                    <a:pt x="8184" y="6767"/>
                  </a:moveTo>
                  <a:cubicBezTo>
                    <a:pt x="8629" y="7225"/>
                    <a:pt x="8959" y="7780"/>
                    <a:pt x="9150" y="8385"/>
                  </a:cubicBezTo>
                  <a:cubicBezTo>
                    <a:pt x="8832" y="8462"/>
                    <a:pt x="8508" y="8500"/>
                    <a:pt x="8184" y="8500"/>
                  </a:cubicBezTo>
                  <a:cubicBezTo>
                    <a:pt x="7860" y="8500"/>
                    <a:pt x="7536" y="8462"/>
                    <a:pt x="7218" y="8385"/>
                  </a:cubicBezTo>
                  <a:cubicBezTo>
                    <a:pt x="7409" y="7775"/>
                    <a:pt x="7739" y="7225"/>
                    <a:pt x="8184" y="6767"/>
                  </a:cubicBezTo>
                  <a:close/>
                  <a:moveTo>
                    <a:pt x="9256" y="8805"/>
                  </a:moveTo>
                  <a:cubicBezTo>
                    <a:pt x="9518" y="10109"/>
                    <a:pt x="9116" y="11460"/>
                    <a:pt x="8184" y="12413"/>
                  </a:cubicBezTo>
                  <a:cubicBezTo>
                    <a:pt x="7258" y="11462"/>
                    <a:pt x="6855" y="10113"/>
                    <a:pt x="7116" y="8805"/>
                  </a:cubicBezTo>
                  <a:lnTo>
                    <a:pt x="7116" y="8805"/>
                  </a:lnTo>
                  <a:cubicBezTo>
                    <a:pt x="7468" y="8890"/>
                    <a:pt x="7827" y="8932"/>
                    <a:pt x="8186" y="8932"/>
                  </a:cubicBezTo>
                  <a:cubicBezTo>
                    <a:pt x="8545" y="8932"/>
                    <a:pt x="8904" y="8889"/>
                    <a:pt x="9256" y="8805"/>
                  </a:cubicBezTo>
                  <a:close/>
                  <a:moveTo>
                    <a:pt x="3906" y="5785"/>
                  </a:moveTo>
                  <a:cubicBezTo>
                    <a:pt x="4330" y="7136"/>
                    <a:pt x="5363" y="8208"/>
                    <a:pt x="6697" y="8678"/>
                  </a:cubicBezTo>
                  <a:cubicBezTo>
                    <a:pt x="6397" y="10130"/>
                    <a:pt x="6833" y="11638"/>
                    <a:pt x="7866" y="12701"/>
                  </a:cubicBezTo>
                  <a:cubicBezTo>
                    <a:pt x="7089" y="13348"/>
                    <a:pt x="6191" y="13639"/>
                    <a:pt x="5312" y="13639"/>
                  </a:cubicBezTo>
                  <a:cubicBezTo>
                    <a:pt x="3221" y="13639"/>
                    <a:pt x="1238" y="11995"/>
                    <a:pt x="1238" y="9588"/>
                  </a:cubicBezTo>
                  <a:cubicBezTo>
                    <a:pt x="1238" y="7886"/>
                    <a:pt x="2305" y="6365"/>
                    <a:pt x="3906" y="5785"/>
                  </a:cubicBezTo>
                  <a:close/>
                  <a:moveTo>
                    <a:pt x="7689" y="1"/>
                  </a:moveTo>
                  <a:cubicBezTo>
                    <a:pt x="7678" y="1"/>
                    <a:pt x="7666" y="2"/>
                    <a:pt x="7654" y="3"/>
                  </a:cubicBezTo>
                  <a:cubicBezTo>
                    <a:pt x="5045" y="313"/>
                    <a:pt x="3262" y="2790"/>
                    <a:pt x="3796" y="5361"/>
                  </a:cubicBezTo>
                  <a:cubicBezTo>
                    <a:pt x="1153" y="6289"/>
                    <a:pt x="1" y="9389"/>
                    <a:pt x="1399" y="11820"/>
                  </a:cubicBezTo>
                  <a:cubicBezTo>
                    <a:pt x="2237" y="13281"/>
                    <a:pt x="3751" y="14068"/>
                    <a:pt x="5289" y="14068"/>
                  </a:cubicBezTo>
                  <a:cubicBezTo>
                    <a:pt x="6306" y="14068"/>
                    <a:pt x="7334" y="13724"/>
                    <a:pt x="8184" y="13002"/>
                  </a:cubicBezTo>
                  <a:cubicBezTo>
                    <a:pt x="9048" y="13738"/>
                    <a:pt x="10063" y="14072"/>
                    <a:pt x="11060" y="14072"/>
                  </a:cubicBezTo>
                  <a:cubicBezTo>
                    <a:pt x="13196" y="14072"/>
                    <a:pt x="15247" y="12535"/>
                    <a:pt x="15533" y="10118"/>
                  </a:cubicBezTo>
                  <a:cubicBezTo>
                    <a:pt x="15545" y="9999"/>
                    <a:pt x="15461" y="9893"/>
                    <a:pt x="15346" y="9881"/>
                  </a:cubicBezTo>
                  <a:cubicBezTo>
                    <a:pt x="15336" y="9879"/>
                    <a:pt x="15326" y="9878"/>
                    <a:pt x="15316" y="9878"/>
                  </a:cubicBezTo>
                  <a:cubicBezTo>
                    <a:pt x="15209" y="9878"/>
                    <a:pt x="15116" y="9958"/>
                    <a:pt x="15105" y="10067"/>
                  </a:cubicBezTo>
                  <a:cubicBezTo>
                    <a:pt x="14846" y="12251"/>
                    <a:pt x="12995" y="13640"/>
                    <a:pt x="11064" y="13640"/>
                  </a:cubicBezTo>
                  <a:cubicBezTo>
                    <a:pt x="10178" y="13640"/>
                    <a:pt x="9275" y="13348"/>
                    <a:pt x="8502" y="12706"/>
                  </a:cubicBezTo>
                  <a:cubicBezTo>
                    <a:pt x="9535" y="11638"/>
                    <a:pt x="9976" y="10130"/>
                    <a:pt x="9675" y="8682"/>
                  </a:cubicBezTo>
                  <a:cubicBezTo>
                    <a:pt x="11009" y="8208"/>
                    <a:pt x="12042" y="7132"/>
                    <a:pt x="12466" y="5781"/>
                  </a:cubicBezTo>
                  <a:cubicBezTo>
                    <a:pt x="13906" y="6302"/>
                    <a:pt x="14927" y="7589"/>
                    <a:pt x="15105" y="9110"/>
                  </a:cubicBezTo>
                  <a:cubicBezTo>
                    <a:pt x="15122" y="9240"/>
                    <a:pt x="15220" y="9301"/>
                    <a:pt x="15318" y="9301"/>
                  </a:cubicBezTo>
                  <a:cubicBezTo>
                    <a:pt x="15436" y="9301"/>
                    <a:pt x="15555" y="9214"/>
                    <a:pt x="15537" y="9059"/>
                  </a:cubicBezTo>
                  <a:cubicBezTo>
                    <a:pt x="15333" y="7360"/>
                    <a:pt x="14186" y="5929"/>
                    <a:pt x="12572" y="5361"/>
                  </a:cubicBezTo>
                  <a:cubicBezTo>
                    <a:pt x="13106" y="2790"/>
                    <a:pt x="11322" y="313"/>
                    <a:pt x="8718" y="3"/>
                  </a:cubicBezTo>
                  <a:cubicBezTo>
                    <a:pt x="8707" y="2"/>
                    <a:pt x="8696" y="1"/>
                    <a:pt x="8686" y="1"/>
                  </a:cubicBezTo>
                  <a:cubicBezTo>
                    <a:pt x="8426" y="1"/>
                    <a:pt x="8385" y="399"/>
                    <a:pt x="8663" y="431"/>
                  </a:cubicBezTo>
                  <a:cubicBezTo>
                    <a:pt x="11005" y="711"/>
                    <a:pt x="12614" y="2926"/>
                    <a:pt x="12157" y="5238"/>
                  </a:cubicBezTo>
                  <a:cubicBezTo>
                    <a:pt x="11802" y="5150"/>
                    <a:pt x="11442" y="5107"/>
                    <a:pt x="11084" y="5107"/>
                  </a:cubicBezTo>
                  <a:cubicBezTo>
                    <a:pt x="10033" y="5107"/>
                    <a:pt x="9003" y="5479"/>
                    <a:pt x="8188" y="6174"/>
                  </a:cubicBezTo>
                  <a:cubicBezTo>
                    <a:pt x="7370" y="5479"/>
                    <a:pt x="6339" y="5107"/>
                    <a:pt x="5288" y="5107"/>
                  </a:cubicBezTo>
                  <a:cubicBezTo>
                    <a:pt x="4930" y="5107"/>
                    <a:pt x="4570" y="5150"/>
                    <a:pt x="4215" y="5238"/>
                  </a:cubicBezTo>
                  <a:cubicBezTo>
                    <a:pt x="3758" y="2926"/>
                    <a:pt x="5363" y="711"/>
                    <a:pt x="7705" y="431"/>
                  </a:cubicBezTo>
                  <a:cubicBezTo>
                    <a:pt x="7981" y="399"/>
                    <a:pt x="7942" y="1"/>
                    <a:pt x="7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5" name="Shape 185"/>
        <p:cNvGrpSpPr/>
        <p:nvPr/>
      </p:nvGrpSpPr>
      <p:grpSpPr>
        <a:xfrm>
          <a:off x="0" y="0"/>
          <a:ext cx="0" cy="0"/>
          <a:chOff x="0" y="0"/>
          <a:chExt cx="0" cy="0"/>
        </a:xfrm>
      </p:grpSpPr>
      <p:sp>
        <p:nvSpPr>
          <p:cNvPr id="186" name="Google Shape;186;p21"/>
          <p:cNvSpPr txBox="1"/>
          <p:nvPr>
            <p:ph idx="1" type="subTitle"/>
          </p:nvPr>
        </p:nvSpPr>
        <p:spPr>
          <a:xfrm>
            <a:off x="733227" y="3597563"/>
            <a:ext cx="3532800" cy="797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 and the fourth-largest in our Solar System</a:t>
            </a:r>
            <a:endParaRPr/>
          </a:p>
        </p:txBody>
      </p:sp>
      <p:grpSp>
        <p:nvGrpSpPr>
          <p:cNvPr id="187" name="Google Shape;187;p21"/>
          <p:cNvGrpSpPr/>
          <p:nvPr/>
        </p:nvGrpSpPr>
        <p:grpSpPr>
          <a:xfrm>
            <a:off x="2347675" y="1572475"/>
            <a:ext cx="277450" cy="368275"/>
            <a:chOff x="272950" y="1509375"/>
            <a:chExt cx="277450" cy="368275"/>
          </a:xfrm>
        </p:grpSpPr>
        <p:sp>
          <p:nvSpPr>
            <p:cNvPr id="188" name="Google Shape;188;p21"/>
            <p:cNvSpPr/>
            <p:nvPr/>
          </p:nvSpPr>
          <p:spPr>
            <a:xfrm>
              <a:off x="272950" y="1641200"/>
              <a:ext cx="39725" cy="10825"/>
            </a:xfrm>
            <a:custGeom>
              <a:rect b="b" l="l" r="r" t="t"/>
              <a:pathLst>
                <a:path extrusionOk="0" h="433" w="1589">
                  <a:moveTo>
                    <a:pt x="1368" y="0"/>
                  </a:moveTo>
                  <a:cubicBezTo>
                    <a:pt x="1365" y="0"/>
                    <a:pt x="1363" y="0"/>
                    <a:pt x="1360" y="0"/>
                  </a:cubicBezTo>
                  <a:lnTo>
                    <a:pt x="276" y="0"/>
                  </a:lnTo>
                  <a:cubicBezTo>
                    <a:pt x="0" y="13"/>
                    <a:pt x="0" y="420"/>
                    <a:pt x="276" y="432"/>
                  </a:cubicBezTo>
                  <a:lnTo>
                    <a:pt x="1360" y="432"/>
                  </a:lnTo>
                  <a:cubicBezTo>
                    <a:pt x="1365" y="433"/>
                    <a:pt x="1370" y="433"/>
                    <a:pt x="1374" y="433"/>
                  </a:cubicBezTo>
                  <a:cubicBezTo>
                    <a:pt x="1491" y="433"/>
                    <a:pt x="1589" y="334"/>
                    <a:pt x="1589" y="216"/>
                  </a:cubicBezTo>
                  <a:cubicBezTo>
                    <a:pt x="1589" y="96"/>
                    <a:pt x="1487" y="0"/>
                    <a:pt x="1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1"/>
            <p:cNvSpPr/>
            <p:nvPr/>
          </p:nvSpPr>
          <p:spPr>
            <a:xfrm>
              <a:off x="509600" y="1641200"/>
              <a:ext cx="40800" cy="10825"/>
            </a:xfrm>
            <a:custGeom>
              <a:rect b="b" l="l" r="r" t="t"/>
              <a:pathLst>
                <a:path extrusionOk="0" h="433" w="1632">
                  <a:moveTo>
                    <a:pt x="272" y="0"/>
                  </a:moveTo>
                  <a:cubicBezTo>
                    <a:pt x="1" y="13"/>
                    <a:pt x="1" y="420"/>
                    <a:pt x="272" y="432"/>
                  </a:cubicBezTo>
                  <a:lnTo>
                    <a:pt x="1356" y="432"/>
                  </a:lnTo>
                  <a:cubicBezTo>
                    <a:pt x="1632" y="420"/>
                    <a:pt x="1632" y="13"/>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1"/>
            <p:cNvSpPr/>
            <p:nvPr/>
          </p:nvSpPr>
          <p:spPr>
            <a:xfrm>
              <a:off x="406275" y="1509375"/>
              <a:ext cx="10825" cy="37675"/>
            </a:xfrm>
            <a:custGeom>
              <a:rect b="b" l="l" r="r" t="t"/>
              <a:pathLst>
                <a:path extrusionOk="0" h="1507" w="433">
                  <a:moveTo>
                    <a:pt x="216" y="0"/>
                  </a:moveTo>
                  <a:cubicBezTo>
                    <a:pt x="97" y="0"/>
                    <a:pt x="0" y="97"/>
                    <a:pt x="0" y="216"/>
                  </a:cubicBezTo>
                  <a:lnTo>
                    <a:pt x="0" y="1300"/>
                  </a:lnTo>
                  <a:cubicBezTo>
                    <a:pt x="6" y="1438"/>
                    <a:pt x="111" y="1507"/>
                    <a:pt x="216" y="1507"/>
                  </a:cubicBezTo>
                  <a:cubicBezTo>
                    <a:pt x="321" y="1507"/>
                    <a:pt x="426" y="1438"/>
                    <a:pt x="432" y="1300"/>
                  </a:cubicBezTo>
                  <a:lnTo>
                    <a:pt x="432" y="216"/>
                  </a:lnTo>
                  <a:cubicBezTo>
                    <a:pt x="432" y="97"/>
                    <a:pt x="335"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1"/>
            <p:cNvSpPr/>
            <p:nvPr/>
          </p:nvSpPr>
          <p:spPr>
            <a:xfrm>
              <a:off x="290625" y="1693625"/>
              <a:ext cx="36575" cy="24675"/>
            </a:xfrm>
            <a:custGeom>
              <a:rect b="b" l="l" r="r" t="t"/>
              <a:pathLst>
                <a:path extrusionOk="0" h="987" w="1463">
                  <a:moveTo>
                    <a:pt x="1214" y="0"/>
                  </a:moveTo>
                  <a:cubicBezTo>
                    <a:pt x="1177" y="0"/>
                    <a:pt x="1140" y="10"/>
                    <a:pt x="1106" y="29"/>
                  </a:cubicBezTo>
                  <a:lnTo>
                    <a:pt x="166" y="572"/>
                  </a:lnTo>
                  <a:cubicBezTo>
                    <a:pt x="47" y="622"/>
                    <a:pt x="1" y="766"/>
                    <a:pt x="64" y="877"/>
                  </a:cubicBezTo>
                  <a:cubicBezTo>
                    <a:pt x="107" y="948"/>
                    <a:pt x="181" y="987"/>
                    <a:pt x="255" y="987"/>
                  </a:cubicBezTo>
                  <a:cubicBezTo>
                    <a:pt x="299" y="987"/>
                    <a:pt x="344" y="973"/>
                    <a:pt x="382" y="944"/>
                  </a:cubicBezTo>
                  <a:lnTo>
                    <a:pt x="1322" y="402"/>
                  </a:lnTo>
                  <a:cubicBezTo>
                    <a:pt x="1424" y="343"/>
                    <a:pt x="1462" y="212"/>
                    <a:pt x="1403" y="106"/>
                  </a:cubicBezTo>
                  <a:cubicBezTo>
                    <a:pt x="1360" y="38"/>
                    <a:pt x="1288" y="0"/>
                    <a:pt x="1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1"/>
            <p:cNvSpPr/>
            <p:nvPr/>
          </p:nvSpPr>
          <p:spPr>
            <a:xfrm>
              <a:off x="494700" y="1575300"/>
              <a:ext cx="37375" cy="24350"/>
            </a:xfrm>
            <a:custGeom>
              <a:rect b="b" l="l" r="r" t="t"/>
              <a:pathLst>
                <a:path extrusionOk="0" h="974" w="1495">
                  <a:moveTo>
                    <a:pt x="1248" y="0"/>
                  </a:moveTo>
                  <a:cubicBezTo>
                    <a:pt x="1211" y="0"/>
                    <a:pt x="1173" y="10"/>
                    <a:pt x="1139" y="31"/>
                  </a:cubicBezTo>
                  <a:lnTo>
                    <a:pt x="199" y="574"/>
                  </a:lnTo>
                  <a:cubicBezTo>
                    <a:pt x="0" y="696"/>
                    <a:pt x="119" y="973"/>
                    <a:pt x="310" y="973"/>
                  </a:cubicBezTo>
                  <a:cubicBezTo>
                    <a:pt x="343" y="973"/>
                    <a:pt x="379" y="965"/>
                    <a:pt x="415" y="946"/>
                  </a:cubicBezTo>
                  <a:lnTo>
                    <a:pt x="1355" y="404"/>
                  </a:lnTo>
                  <a:cubicBezTo>
                    <a:pt x="1457" y="345"/>
                    <a:pt x="1495" y="209"/>
                    <a:pt x="1436" y="108"/>
                  </a:cubicBezTo>
                  <a:cubicBezTo>
                    <a:pt x="1396" y="40"/>
                    <a:pt x="1323"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1"/>
            <p:cNvSpPr/>
            <p:nvPr/>
          </p:nvSpPr>
          <p:spPr>
            <a:xfrm>
              <a:off x="456675" y="1527050"/>
              <a:ext cx="27125" cy="34500"/>
            </a:xfrm>
            <a:custGeom>
              <a:rect b="b" l="l" r="r" t="t"/>
              <a:pathLst>
                <a:path extrusionOk="0" h="1380" w="1085">
                  <a:moveTo>
                    <a:pt x="838" y="1"/>
                  </a:moveTo>
                  <a:cubicBezTo>
                    <a:pt x="763" y="1"/>
                    <a:pt x="692" y="38"/>
                    <a:pt x="652" y="106"/>
                  </a:cubicBezTo>
                  <a:lnTo>
                    <a:pt x="110" y="1047"/>
                  </a:lnTo>
                  <a:cubicBezTo>
                    <a:pt x="0" y="1220"/>
                    <a:pt x="149" y="1380"/>
                    <a:pt x="299" y="1380"/>
                  </a:cubicBezTo>
                  <a:cubicBezTo>
                    <a:pt x="369" y="1380"/>
                    <a:pt x="439" y="1346"/>
                    <a:pt x="483" y="1263"/>
                  </a:cubicBezTo>
                  <a:lnTo>
                    <a:pt x="1025" y="322"/>
                  </a:lnTo>
                  <a:cubicBezTo>
                    <a:pt x="1084" y="221"/>
                    <a:pt x="1051" y="89"/>
                    <a:pt x="949" y="30"/>
                  </a:cubicBezTo>
                  <a:cubicBezTo>
                    <a:pt x="914" y="10"/>
                    <a:pt x="875" y="1"/>
                    <a:pt x="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1"/>
            <p:cNvSpPr/>
            <p:nvPr/>
          </p:nvSpPr>
          <p:spPr>
            <a:xfrm>
              <a:off x="338350" y="1526750"/>
              <a:ext cx="28325" cy="34800"/>
            </a:xfrm>
            <a:custGeom>
              <a:rect b="b" l="l" r="r" t="t"/>
              <a:pathLst>
                <a:path extrusionOk="0" h="1392" w="1133">
                  <a:moveTo>
                    <a:pt x="301" y="1"/>
                  </a:moveTo>
                  <a:cubicBezTo>
                    <a:pt x="151" y="1"/>
                    <a:pt x="1" y="161"/>
                    <a:pt x="108" y="334"/>
                  </a:cubicBezTo>
                  <a:lnTo>
                    <a:pt x="650" y="1275"/>
                  </a:lnTo>
                  <a:cubicBezTo>
                    <a:pt x="694" y="1358"/>
                    <a:pt x="764" y="1392"/>
                    <a:pt x="834" y="1392"/>
                  </a:cubicBezTo>
                  <a:cubicBezTo>
                    <a:pt x="984" y="1392"/>
                    <a:pt x="1133" y="1232"/>
                    <a:pt x="1023" y="1059"/>
                  </a:cubicBezTo>
                  <a:lnTo>
                    <a:pt x="1027" y="1059"/>
                  </a:lnTo>
                  <a:lnTo>
                    <a:pt x="485" y="118"/>
                  </a:lnTo>
                  <a:cubicBezTo>
                    <a:pt x="441" y="35"/>
                    <a:pt x="371"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1"/>
            <p:cNvSpPr/>
            <p:nvPr/>
          </p:nvSpPr>
          <p:spPr>
            <a:xfrm>
              <a:off x="494700" y="1693625"/>
              <a:ext cx="38950" cy="24300"/>
            </a:xfrm>
            <a:custGeom>
              <a:rect b="b" l="l" r="r" t="t"/>
              <a:pathLst>
                <a:path extrusionOk="0" h="972" w="1558">
                  <a:moveTo>
                    <a:pt x="308" y="1"/>
                  </a:moveTo>
                  <a:cubicBezTo>
                    <a:pt x="118" y="1"/>
                    <a:pt x="1" y="276"/>
                    <a:pt x="199" y="402"/>
                  </a:cubicBezTo>
                  <a:lnTo>
                    <a:pt x="1139" y="944"/>
                  </a:lnTo>
                  <a:cubicBezTo>
                    <a:pt x="1175" y="963"/>
                    <a:pt x="1210" y="971"/>
                    <a:pt x="1244" y="971"/>
                  </a:cubicBezTo>
                  <a:cubicBezTo>
                    <a:pt x="1436" y="971"/>
                    <a:pt x="1557" y="694"/>
                    <a:pt x="1355" y="567"/>
                  </a:cubicBezTo>
                  <a:lnTo>
                    <a:pt x="1355" y="567"/>
                  </a:lnTo>
                  <a:lnTo>
                    <a:pt x="1355" y="572"/>
                  </a:lnTo>
                  <a:lnTo>
                    <a:pt x="415" y="29"/>
                  </a:lnTo>
                  <a:cubicBezTo>
                    <a:pt x="378" y="10"/>
                    <a:pt x="342" y="1"/>
                    <a:pt x="3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1"/>
            <p:cNvSpPr/>
            <p:nvPr/>
          </p:nvSpPr>
          <p:spPr>
            <a:xfrm>
              <a:off x="289825" y="1575350"/>
              <a:ext cx="38825" cy="24300"/>
            </a:xfrm>
            <a:custGeom>
              <a:rect b="b" l="l" r="r" t="t"/>
              <a:pathLst>
                <a:path extrusionOk="0" h="972" w="1553">
                  <a:moveTo>
                    <a:pt x="307" y="1"/>
                  </a:moveTo>
                  <a:cubicBezTo>
                    <a:pt x="117" y="1"/>
                    <a:pt x="0" y="276"/>
                    <a:pt x="198" y="402"/>
                  </a:cubicBezTo>
                  <a:lnTo>
                    <a:pt x="1138" y="944"/>
                  </a:lnTo>
                  <a:cubicBezTo>
                    <a:pt x="1174" y="963"/>
                    <a:pt x="1210" y="971"/>
                    <a:pt x="1243" y="971"/>
                  </a:cubicBezTo>
                  <a:cubicBezTo>
                    <a:pt x="1434" y="971"/>
                    <a:pt x="1553" y="694"/>
                    <a:pt x="1354" y="572"/>
                  </a:cubicBezTo>
                  <a:lnTo>
                    <a:pt x="414" y="29"/>
                  </a:lnTo>
                  <a:cubicBezTo>
                    <a:pt x="377" y="10"/>
                    <a:pt x="341" y="1"/>
                    <a:pt x="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1"/>
            <p:cNvSpPr/>
            <p:nvPr/>
          </p:nvSpPr>
          <p:spPr>
            <a:xfrm>
              <a:off x="317625" y="1554725"/>
              <a:ext cx="184600" cy="322925"/>
            </a:xfrm>
            <a:custGeom>
              <a:rect b="b" l="l" r="r" t="t"/>
              <a:pathLst>
                <a:path extrusionOk="0" h="12917" w="7384">
                  <a:moveTo>
                    <a:pt x="4003" y="5018"/>
                  </a:moveTo>
                  <a:lnTo>
                    <a:pt x="4003" y="7648"/>
                  </a:lnTo>
                  <a:lnTo>
                    <a:pt x="3525" y="7648"/>
                  </a:lnTo>
                  <a:lnTo>
                    <a:pt x="3525" y="5018"/>
                  </a:lnTo>
                  <a:close/>
                  <a:moveTo>
                    <a:pt x="5096" y="8076"/>
                  </a:moveTo>
                  <a:cubicBezTo>
                    <a:pt x="5147" y="8080"/>
                    <a:pt x="5185" y="8118"/>
                    <a:pt x="5185" y="8165"/>
                  </a:cubicBezTo>
                  <a:lnTo>
                    <a:pt x="5185" y="8555"/>
                  </a:lnTo>
                  <a:cubicBezTo>
                    <a:pt x="5185" y="8601"/>
                    <a:pt x="5147" y="8639"/>
                    <a:pt x="5096" y="8643"/>
                  </a:cubicBezTo>
                  <a:lnTo>
                    <a:pt x="2432" y="8643"/>
                  </a:lnTo>
                  <a:cubicBezTo>
                    <a:pt x="2385" y="8639"/>
                    <a:pt x="2343" y="8601"/>
                    <a:pt x="2343" y="8555"/>
                  </a:cubicBezTo>
                  <a:lnTo>
                    <a:pt x="2343" y="8165"/>
                  </a:lnTo>
                  <a:cubicBezTo>
                    <a:pt x="2343" y="8118"/>
                    <a:pt x="2385" y="8080"/>
                    <a:pt x="2432" y="8076"/>
                  </a:cubicBezTo>
                  <a:close/>
                  <a:moveTo>
                    <a:pt x="3546" y="9076"/>
                  </a:moveTo>
                  <a:lnTo>
                    <a:pt x="3546" y="10300"/>
                  </a:lnTo>
                  <a:lnTo>
                    <a:pt x="2915" y="10300"/>
                  </a:lnTo>
                  <a:lnTo>
                    <a:pt x="2915" y="9076"/>
                  </a:lnTo>
                  <a:close/>
                  <a:moveTo>
                    <a:pt x="4609" y="9076"/>
                  </a:moveTo>
                  <a:lnTo>
                    <a:pt x="4609" y="10300"/>
                  </a:lnTo>
                  <a:lnTo>
                    <a:pt x="3978" y="10300"/>
                  </a:lnTo>
                  <a:lnTo>
                    <a:pt x="3978" y="9076"/>
                  </a:lnTo>
                  <a:close/>
                  <a:moveTo>
                    <a:pt x="4499" y="10736"/>
                  </a:moveTo>
                  <a:lnTo>
                    <a:pt x="4258" y="11291"/>
                  </a:lnTo>
                  <a:lnTo>
                    <a:pt x="3266" y="11291"/>
                  </a:lnTo>
                  <a:lnTo>
                    <a:pt x="3029" y="10736"/>
                  </a:lnTo>
                  <a:close/>
                  <a:moveTo>
                    <a:pt x="4075" y="11723"/>
                  </a:moveTo>
                  <a:lnTo>
                    <a:pt x="3762" y="12447"/>
                  </a:lnTo>
                  <a:lnTo>
                    <a:pt x="3453" y="11723"/>
                  </a:lnTo>
                  <a:close/>
                  <a:moveTo>
                    <a:pt x="3763" y="1"/>
                  </a:moveTo>
                  <a:cubicBezTo>
                    <a:pt x="2984" y="1"/>
                    <a:pt x="2212" y="250"/>
                    <a:pt x="1572" y="736"/>
                  </a:cubicBezTo>
                  <a:cubicBezTo>
                    <a:pt x="539" y="1519"/>
                    <a:pt x="1" y="2794"/>
                    <a:pt x="162" y="4082"/>
                  </a:cubicBezTo>
                  <a:cubicBezTo>
                    <a:pt x="323" y="5369"/>
                    <a:pt x="1157" y="6471"/>
                    <a:pt x="2356" y="6975"/>
                  </a:cubicBezTo>
                  <a:lnTo>
                    <a:pt x="2356" y="7652"/>
                  </a:lnTo>
                  <a:cubicBezTo>
                    <a:pt x="2097" y="7691"/>
                    <a:pt x="1911" y="7911"/>
                    <a:pt x="1911" y="8165"/>
                  </a:cubicBezTo>
                  <a:lnTo>
                    <a:pt x="1911" y="8555"/>
                  </a:lnTo>
                  <a:cubicBezTo>
                    <a:pt x="1911" y="8843"/>
                    <a:pt x="2144" y="9076"/>
                    <a:pt x="2432" y="9076"/>
                  </a:cubicBezTo>
                  <a:lnTo>
                    <a:pt x="2483" y="9076"/>
                  </a:lnTo>
                  <a:lnTo>
                    <a:pt x="2483" y="10516"/>
                  </a:lnTo>
                  <a:cubicBezTo>
                    <a:pt x="2483" y="10545"/>
                    <a:pt x="2491" y="10575"/>
                    <a:pt x="2500" y="10600"/>
                  </a:cubicBezTo>
                  <a:lnTo>
                    <a:pt x="3377" y="12642"/>
                  </a:lnTo>
                  <a:cubicBezTo>
                    <a:pt x="3457" y="12824"/>
                    <a:pt x="3612" y="12917"/>
                    <a:pt x="3765" y="12917"/>
                  </a:cubicBezTo>
                  <a:cubicBezTo>
                    <a:pt x="3918" y="12917"/>
                    <a:pt x="4069" y="12826"/>
                    <a:pt x="4147" y="12642"/>
                  </a:cubicBezTo>
                  <a:lnTo>
                    <a:pt x="5024" y="10600"/>
                  </a:lnTo>
                  <a:cubicBezTo>
                    <a:pt x="5033" y="10575"/>
                    <a:pt x="5041" y="10545"/>
                    <a:pt x="5041" y="10516"/>
                  </a:cubicBezTo>
                  <a:lnTo>
                    <a:pt x="5041" y="9076"/>
                  </a:lnTo>
                  <a:lnTo>
                    <a:pt x="5092" y="9076"/>
                  </a:lnTo>
                  <a:cubicBezTo>
                    <a:pt x="5380" y="9076"/>
                    <a:pt x="5613" y="8843"/>
                    <a:pt x="5613" y="8555"/>
                  </a:cubicBezTo>
                  <a:lnTo>
                    <a:pt x="5613" y="8165"/>
                  </a:lnTo>
                  <a:cubicBezTo>
                    <a:pt x="5613" y="7907"/>
                    <a:pt x="5427" y="7691"/>
                    <a:pt x="5172" y="7652"/>
                  </a:cubicBezTo>
                  <a:lnTo>
                    <a:pt x="5172" y="6975"/>
                  </a:lnTo>
                  <a:cubicBezTo>
                    <a:pt x="6303" y="6492"/>
                    <a:pt x="7121" y="5467"/>
                    <a:pt x="7337" y="4256"/>
                  </a:cubicBezTo>
                  <a:cubicBezTo>
                    <a:pt x="7358" y="4137"/>
                    <a:pt x="7278" y="4027"/>
                    <a:pt x="7163" y="4006"/>
                  </a:cubicBezTo>
                  <a:cubicBezTo>
                    <a:pt x="7150" y="4003"/>
                    <a:pt x="7138" y="4002"/>
                    <a:pt x="7125" y="4002"/>
                  </a:cubicBezTo>
                  <a:cubicBezTo>
                    <a:pt x="7022" y="4002"/>
                    <a:pt x="6932" y="4077"/>
                    <a:pt x="6913" y="4179"/>
                  </a:cubicBezTo>
                  <a:cubicBezTo>
                    <a:pt x="6718" y="5268"/>
                    <a:pt x="5981" y="6178"/>
                    <a:pt x="4961" y="6594"/>
                  </a:cubicBezTo>
                  <a:cubicBezTo>
                    <a:pt x="4825" y="6649"/>
                    <a:pt x="4740" y="6780"/>
                    <a:pt x="4740" y="6928"/>
                  </a:cubicBezTo>
                  <a:lnTo>
                    <a:pt x="4740" y="7648"/>
                  </a:lnTo>
                  <a:lnTo>
                    <a:pt x="4435" y="7648"/>
                  </a:lnTo>
                  <a:lnTo>
                    <a:pt x="4435" y="5018"/>
                  </a:lnTo>
                  <a:lnTo>
                    <a:pt x="4520" y="5018"/>
                  </a:lnTo>
                  <a:cubicBezTo>
                    <a:pt x="4808" y="5014"/>
                    <a:pt x="5041" y="4781"/>
                    <a:pt x="5041" y="4497"/>
                  </a:cubicBezTo>
                  <a:lnTo>
                    <a:pt x="5041" y="4107"/>
                  </a:lnTo>
                  <a:cubicBezTo>
                    <a:pt x="5041" y="3819"/>
                    <a:pt x="4808" y="3586"/>
                    <a:pt x="4520" y="3586"/>
                  </a:cubicBezTo>
                  <a:lnTo>
                    <a:pt x="4266" y="3586"/>
                  </a:lnTo>
                  <a:cubicBezTo>
                    <a:pt x="3991" y="3599"/>
                    <a:pt x="3991" y="4001"/>
                    <a:pt x="4266" y="4018"/>
                  </a:cubicBezTo>
                  <a:lnTo>
                    <a:pt x="4520" y="4018"/>
                  </a:lnTo>
                  <a:cubicBezTo>
                    <a:pt x="4567" y="4018"/>
                    <a:pt x="4609" y="4056"/>
                    <a:pt x="4609" y="4107"/>
                  </a:cubicBezTo>
                  <a:lnTo>
                    <a:pt x="4609" y="4497"/>
                  </a:lnTo>
                  <a:cubicBezTo>
                    <a:pt x="4609" y="4544"/>
                    <a:pt x="4567" y="4582"/>
                    <a:pt x="4520" y="4586"/>
                  </a:cubicBezTo>
                  <a:lnTo>
                    <a:pt x="3004" y="4586"/>
                  </a:lnTo>
                  <a:cubicBezTo>
                    <a:pt x="2957" y="4582"/>
                    <a:pt x="2915" y="4544"/>
                    <a:pt x="2915" y="4497"/>
                  </a:cubicBezTo>
                  <a:lnTo>
                    <a:pt x="2915" y="4107"/>
                  </a:lnTo>
                  <a:cubicBezTo>
                    <a:pt x="2915" y="4056"/>
                    <a:pt x="2957" y="4018"/>
                    <a:pt x="3004" y="4018"/>
                  </a:cubicBezTo>
                  <a:lnTo>
                    <a:pt x="3258" y="4018"/>
                  </a:lnTo>
                  <a:cubicBezTo>
                    <a:pt x="3261" y="4018"/>
                    <a:pt x="3263" y="4018"/>
                    <a:pt x="3266" y="4018"/>
                  </a:cubicBezTo>
                  <a:cubicBezTo>
                    <a:pt x="3385" y="4018"/>
                    <a:pt x="3487" y="3923"/>
                    <a:pt x="3487" y="3802"/>
                  </a:cubicBezTo>
                  <a:cubicBezTo>
                    <a:pt x="3487" y="3684"/>
                    <a:pt x="3389" y="3586"/>
                    <a:pt x="3272" y="3586"/>
                  </a:cubicBezTo>
                  <a:cubicBezTo>
                    <a:pt x="3268" y="3586"/>
                    <a:pt x="3263" y="3586"/>
                    <a:pt x="3258" y="3586"/>
                  </a:cubicBezTo>
                  <a:lnTo>
                    <a:pt x="3004" y="3586"/>
                  </a:lnTo>
                  <a:cubicBezTo>
                    <a:pt x="2716" y="3586"/>
                    <a:pt x="2483" y="3819"/>
                    <a:pt x="2483" y="4107"/>
                  </a:cubicBezTo>
                  <a:lnTo>
                    <a:pt x="2483" y="4497"/>
                  </a:lnTo>
                  <a:cubicBezTo>
                    <a:pt x="2483" y="4781"/>
                    <a:pt x="2716" y="5014"/>
                    <a:pt x="3004" y="5018"/>
                  </a:cubicBezTo>
                  <a:lnTo>
                    <a:pt x="3093" y="5018"/>
                  </a:lnTo>
                  <a:lnTo>
                    <a:pt x="3093" y="7648"/>
                  </a:lnTo>
                  <a:lnTo>
                    <a:pt x="2784" y="7648"/>
                  </a:lnTo>
                  <a:lnTo>
                    <a:pt x="2784" y="6907"/>
                  </a:lnTo>
                  <a:cubicBezTo>
                    <a:pt x="2784" y="6771"/>
                    <a:pt x="2703" y="6649"/>
                    <a:pt x="2576" y="6598"/>
                  </a:cubicBezTo>
                  <a:cubicBezTo>
                    <a:pt x="1509" y="6170"/>
                    <a:pt x="755" y="5208"/>
                    <a:pt x="594" y="4069"/>
                  </a:cubicBezTo>
                  <a:cubicBezTo>
                    <a:pt x="437" y="2930"/>
                    <a:pt x="899" y="1795"/>
                    <a:pt x="1809" y="1096"/>
                  </a:cubicBezTo>
                  <a:cubicBezTo>
                    <a:pt x="2379" y="656"/>
                    <a:pt x="3067" y="430"/>
                    <a:pt x="3762" y="430"/>
                  </a:cubicBezTo>
                  <a:cubicBezTo>
                    <a:pt x="4179" y="430"/>
                    <a:pt x="4598" y="511"/>
                    <a:pt x="4995" y="676"/>
                  </a:cubicBezTo>
                  <a:cubicBezTo>
                    <a:pt x="6053" y="1121"/>
                    <a:pt x="6795" y="2095"/>
                    <a:pt x="6934" y="3239"/>
                  </a:cubicBezTo>
                  <a:cubicBezTo>
                    <a:pt x="6946" y="3348"/>
                    <a:pt x="7040" y="3436"/>
                    <a:pt x="7148" y="3436"/>
                  </a:cubicBezTo>
                  <a:cubicBezTo>
                    <a:pt x="7157" y="3436"/>
                    <a:pt x="7166" y="3435"/>
                    <a:pt x="7176" y="3434"/>
                  </a:cubicBezTo>
                  <a:cubicBezTo>
                    <a:pt x="7299" y="3421"/>
                    <a:pt x="7383" y="3307"/>
                    <a:pt x="7366" y="3184"/>
                  </a:cubicBezTo>
                  <a:cubicBezTo>
                    <a:pt x="7206" y="1896"/>
                    <a:pt x="6371" y="791"/>
                    <a:pt x="5177" y="287"/>
                  </a:cubicBezTo>
                  <a:cubicBezTo>
                    <a:pt x="4722" y="95"/>
                    <a:pt x="4241" y="1"/>
                    <a:pt x="3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21"/>
          <p:cNvGrpSpPr/>
          <p:nvPr/>
        </p:nvGrpSpPr>
        <p:grpSpPr>
          <a:xfrm>
            <a:off x="2353350" y="2978688"/>
            <a:ext cx="266100" cy="366750"/>
            <a:chOff x="7062250" y="3230500"/>
            <a:chExt cx="266100" cy="366750"/>
          </a:xfrm>
        </p:grpSpPr>
        <p:sp>
          <p:nvSpPr>
            <p:cNvPr id="199" name="Google Shape;199;p21"/>
            <p:cNvSpPr/>
            <p:nvPr/>
          </p:nvSpPr>
          <p:spPr>
            <a:xfrm>
              <a:off x="7062250" y="3230500"/>
              <a:ext cx="266100" cy="366750"/>
            </a:xfrm>
            <a:custGeom>
              <a:rect b="b" l="l" r="r" t="t"/>
              <a:pathLst>
                <a:path extrusionOk="0" h="14670" w="10644">
                  <a:moveTo>
                    <a:pt x="5328" y="1716"/>
                  </a:moveTo>
                  <a:cubicBezTo>
                    <a:pt x="5880" y="1716"/>
                    <a:pt x="6321" y="2170"/>
                    <a:pt x="6308" y="2728"/>
                  </a:cubicBezTo>
                  <a:lnTo>
                    <a:pt x="6308" y="5019"/>
                  </a:lnTo>
                  <a:lnTo>
                    <a:pt x="4342" y="5019"/>
                  </a:lnTo>
                  <a:lnTo>
                    <a:pt x="4342" y="2728"/>
                  </a:lnTo>
                  <a:cubicBezTo>
                    <a:pt x="4329" y="2170"/>
                    <a:pt x="4770" y="1716"/>
                    <a:pt x="5328" y="1716"/>
                  </a:cubicBezTo>
                  <a:close/>
                  <a:moveTo>
                    <a:pt x="9501" y="5454"/>
                  </a:moveTo>
                  <a:cubicBezTo>
                    <a:pt x="9897" y="5454"/>
                    <a:pt x="10215" y="5772"/>
                    <a:pt x="10215" y="6168"/>
                  </a:cubicBezTo>
                  <a:lnTo>
                    <a:pt x="10215" y="7563"/>
                  </a:lnTo>
                  <a:lnTo>
                    <a:pt x="435" y="7563"/>
                  </a:lnTo>
                  <a:lnTo>
                    <a:pt x="435" y="6168"/>
                  </a:lnTo>
                  <a:cubicBezTo>
                    <a:pt x="435" y="5772"/>
                    <a:pt x="753" y="5454"/>
                    <a:pt x="1149" y="5454"/>
                  </a:cubicBezTo>
                  <a:close/>
                  <a:moveTo>
                    <a:pt x="5328" y="0"/>
                  </a:moveTo>
                  <a:cubicBezTo>
                    <a:pt x="5287" y="0"/>
                    <a:pt x="5246" y="1"/>
                    <a:pt x="5205" y="3"/>
                  </a:cubicBezTo>
                  <a:cubicBezTo>
                    <a:pt x="3751" y="68"/>
                    <a:pt x="2603" y="1268"/>
                    <a:pt x="2603" y="2722"/>
                  </a:cubicBezTo>
                  <a:lnTo>
                    <a:pt x="2603" y="5019"/>
                  </a:lnTo>
                  <a:lnTo>
                    <a:pt x="1156" y="5019"/>
                  </a:lnTo>
                  <a:cubicBezTo>
                    <a:pt x="520" y="5019"/>
                    <a:pt x="1" y="5532"/>
                    <a:pt x="7" y="6168"/>
                  </a:cubicBezTo>
                  <a:lnTo>
                    <a:pt x="7" y="8692"/>
                  </a:lnTo>
                  <a:cubicBezTo>
                    <a:pt x="7" y="8835"/>
                    <a:pt x="114" y="8907"/>
                    <a:pt x="221" y="8907"/>
                  </a:cubicBezTo>
                  <a:cubicBezTo>
                    <a:pt x="328" y="8907"/>
                    <a:pt x="435" y="8835"/>
                    <a:pt x="435" y="8692"/>
                  </a:cubicBezTo>
                  <a:lnTo>
                    <a:pt x="435" y="7992"/>
                  </a:lnTo>
                  <a:lnTo>
                    <a:pt x="10215" y="7992"/>
                  </a:lnTo>
                  <a:lnTo>
                    <a:pt x="10215" y="13521"/>
                  </a:lnTo>
                  <a:cubicBezTo>
                    <a:pt x="10215" y="13917"/>
                    <a:pt x="9897" y="14241"/>
                    <a:pt x="9501" y="14241"/>
                  </a:cubicBezTo>
                  <a:lnTo>
                    <a:pt x="1149" y="14241"/>
                  </a:lnTo>
                  <a:cubicBezTo>
                    <a:pt x="753" y="14241"/>
                    <a:pt x="435" y="13917"/>
                    <a:pt x="435" y="13521"/>
                  </a:cubicBezTo>
                  <a:lnTo>
                    <a:pt x="435" y="9984"/>
                  </a:lnTo>
                  <a:cubicBezTo>
                    <a:pt x="435" y="9841"/>
                    <a:pt x="328" y="9770"/>
                    <a:pt x="221" y="9770"/>
                  </a:cubicBezTo>
                  <a:cubicBezTo>
                    <a:pt x="114" y="9770"/>
                    <a:pt x="7" y="9841"/>
                    <a:pt x="7" y="9984"/>
                  </a:cubicBezTo>
                  <a:lnTo>
                    <a:pt x="7" y="13521"/>
                  </a:lnTo>
                  <a:cubicBezTo>
                    <a:pt x="7" y="14157"/>
                    <a:pt x="520" y="14669"/>
                    <a:pt x="1149" y="14669"/>
                  </a:cubicBezTo>
                  <a:lnTo>
                    <a:pt x="9501" y="14669"/>
                  </a:lnTo>
                  <a:cubicBezTo>
                    <a:pt x="10131" y="14669"/>
                    <a:pt x="10643" y="14157"/>
                    <a:pt x="10643" y="13521"/>
                  </a:cubicBezTo>
                  <a:lnTo>
                    <a:pt x="10643" y="6168"/>
                  </a:lnTo>
                  <a:cubicBezTo>
                    <a:pt x="10643" y="5538"/>
                    <a:pt x="10131" y="5026"/>
                    <a:pt x="9501" y="5026"/>
                  </a:cubicBezTo>
                  <a:lnTo>
                    <a:pt x="8054" y="5026"/>
                  </a:lnTo>
                  <a:lnTo>
                    <a:pt x="8054" y="3877"/>
                  </a:lnTo>
                  <a:cubicBezTo>
                    <a:pt x="8051" y="3731"/>
                    <a:pt x="7942" y="3658"/>
                    <a:pt x="7834" y="3658"/>
                  </a:cubicBezTo>
                  <a:cubicBezTo>
                    <a:pt x="7726" y="3658"/>
                    <a:pt x="7619" y="3731"/>
                    <a:pt x="7619" y="3877"/>
                  </a:cubicBezTo>
                  <a:lnTo>
                    <a:pt x="7619" y="5026"/>
                  </a:lnTo>
                  <a:lnTo>
                    <a:pt x="6737" y="5026"/>
                  </a:lnTo>
                  <a:lnTo>
                    <a:pt x="6737" y="2728"/>
                  </a:lnTo>
                  <a:cubicBezTo>
                    <a:pt x="6756" y="1930"/>
                    <a:pt x="6120" y="1281"/>
                    <a:pt x="5328" y="1281"/>
                  </a:cubicBezTo>
                  <a:cubicBezTo>
                    <a:pt x="4537" y="1281"/>
                    <a:pt x="3894" y="1930"/>
                    <a:pt x="3914" y="2728"/>
                  </a:cubicBezTo>
                  <a:lnTo>
                    <a:pt x="3914" y="5019"/>
                  </a:lnTo>
                  <a:lnTo>
                    <a:pt x="3031" y="5019"/>
                  </a:lnTo>
                  <a:lnTo>
                    <a:pt x="3031" y="2728"/>
                  </a:lnTo>
                  <a:cubicBezTo>
                    <a:pt x="3031" y="1495"/>
                    <a:pt x="3998" y="490"/>
                    <a:pt x="5225" y="438"/>
                  </a:cubicBezTo>
                  <a:cubicBezTo>
                    <a:pt x="5262" y="436"/>
                    <a:pt x="5299" y="435"/>
                    <a:pt x="5336" y="435"/>
                  </a:cubicBezTo>
                  <a:cubicBezTo>
                    <a:pt x="6514" y="435"/>
                    <a:pt x="7506" y="1331"/>
                    <a:pt x="7613" y="2521"/>
                  </a:cubicBezTo>
                  <a:cubicBezTo>
                    <a:pt x="7631" y="2644"/>
                    <a:pt x="7726" y="2702"/>
                    <a:pt x="7821" y="2702"/>
                  </a:cubicBezTo>
                  <a:cubicBezTo>
                    <a:pt x="7932" y="2702"/>
                    <a:pt x="8045" y="2625"/>
                    <a:pt x="8041" y="2482"/>
                  </a:cubicBezTo>
                  <a:cubicBezTo>
                    <a:pt x="7915" y="1069"/>
                    <a:pt x="6729" y="0"/>
                    <a:pt x="5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1"/>
            <p:cNvSpPr/>
            <p:nvPr/>
          </p:nvSpPr>
          <p:spPr>
            <a:xfrm>
              <a:off x="7158950" y="3458475"/>
              <a:ext cx="67675" cy="80050"/>
            </a:xfrm>
            <a:custGeom>
              <a:rect b="b" l="l" r="r" t="t"/>
              <a:pathLst>
                <a:path extrusionOk="0" h="3202" w="2707">
                  <a:moveTo>
                    <a:pt x="1460" y="430"/>
                  </a:moveTo>
                  <a:cubicBezTo>
                    <a:pt x="1629" y="430"/>
                    <a:pt x="1785" y="488"/>
                    <a:pt x="1908" y="605"/>
                  </a:cubicBezTo>
                  <a:cubicBezTo>
                    <a:pt x="2220" y="884"/>
                    <a:pt x="2207" y="1378"/>
                    <a:pt x="1876" y="1637"/>
                  </a:cubicBezTo>
                  <a:cubicBezTo>
                    <a:pt x="1752" y="1734"/>
                    <a:pt x="1681" y="1884"/>
                    <a:pt x="1681" y="2039"/>
                  </a:cubicBezTo>
                  <a:lnTo>
                    <a:pt x="1681" y="2559"/>
                  </a:lnTo>
                  <a:cubicBezTo>
                    <a:pt x="1671" y="2695"/>
                    <a:pt x="1566" y="2763"/>
                    <a:pt x="1460" y="2763"/>
                  </a:cubicBezTo>
                  <a:cubicBezTo>
                    <a:pt x="1355" y="2763"/>
                    <a:pt x="1250" y="2695"/>
                    <a:pt x="1240" y="2559"/>
                  </a:cubicBezTo>
                  <a:lnTo>
                    <a:pt x="1240" y="2039"/>
                  </a:lnTo>
                  <a:cubicBezTo>
                    <a:pt x="1240" y="1884"/>
                    <a:pt x="1168" y="1741"/>
                    <a:pt x="1045" y="1644"/>
                  </a:cubicBezTo>
                  <a:cubicBezTo>
                    <a:pt x="857" y="1494"/>
                    <a:pt x="760" y="1267"/>
                    <a:pt x="786" y="1034"/>
                  </a:cubicBezTo>
                  <a:cubicBezTo>
                    <a:pt x="818" y="716"/>
                    <a:pt x="1065" y="469"/>
                    <a:pt x="1383" y="437"/>
                  </a:cubicBezTo>
                  <a:cubicBezTo>
                    <a:pt x="1409" y="430"/>
                    <a:pt x="1435" y="430"/>
                    <a:pt x="1460" y="430"/>
                  </a:cubicBezTo>
                  <a:close/>
                  <a:moveTo>
                    <a:pt x="1461" y="0"/>
                  </a:moveTo>
                  <a:cubicBezTo>
                    <a:pt x="1417" y="0"/>
                    <a:pt x="1374" y="3"/>
                    <a:pt x="1331" y="8"/>
                  </a:cubicBezTo>
                  <a:cubicBezTo>
                    <a:pt x="351" y="119"/>
                    <a:pt x="0" y="1371"/>
                    <a:pt x="779" y="1975"/>
                  </a:cubicBezTo>
                  <a:cubicBezTo>
                    <a:pt x="799" y="1994"/>
                    <a:pt x="812" y="2013"/>
                    <a:pt x="805" y="2039"/>
                  </a:cubicBezTo>
                  <a:lnTo>
                    <a:pt x="805" y="2552"/>
                  </a:lnTo>
                  <a:cubicBezTo>
                    <a:pt x="805" y="2909"/>
                    <a:pt x="1097" y="3201"/>
                    <a:pt x="1460" y="3201"/>
                  </a:cubicBezTo>
                  <a:cubicBezTo>
                    <a:pt x="1817" y="3201"/>
                    <a:pt x="2109" y="2909"/>
                    <a:pt x="2109" y="2552"/>
                  </a:cubicBezTo>
                  <a:lnTo>
                    <a:pt x="2109" y="2039"/>
                  </a:lnTo>
                  <a:cubicBezTo>
                    <a:pt x="2103" y="2013"/>
                    <a:pt x="2116" y="1988"/>
                    <a:pt x="2135" y="1975"/>
                  </a:cubicBezTo>
                  <a:cubicBezTo>
                    <a:pt x="2681" y="1546"/>
                    <a:pt x="2706" y="742"/>
                    <a:pt x="2194" y="281"/>
                  </a:cubicBezTo>
                  <a:cubicBezTo>
                    <a:pt x="1993" y="102"/>
                    <a:pt x="1729" y="0"/>
                    <a:pt x="1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1"/>
            <p:cNvSpPr/>
            <p:nvPr/>
          </p:nvSpPr>
          <p:spPr>
            <a:xfrm>
              <a:off x="7120325" y="3374800"/>
              <a:ext cx="43025" cy="36900"/>
            </a:xfrm>
            <a:custGeom>
              <a:rect b="b" l="l" r="r" t="t"/>
              <a:pathLst>
                <a:path extrusionOk="0" h="1476" w="1721">
                  <a:moveTo>
                    <a:pt x="984" y="428"/>
                  </a:moveTo>
                  <a:cubicBezTo>
                    <a:pt x="1142" y="428"/>
                    <a:pt x="1292" y="549"/>
                    <a:pt x="1292" y="733"/>
                  </a:cubicBezTo>
                  <a:cubicBezTo>
                    <a:pt x="1292" y="909"/>
                    <a:pt x="1156" y="1045"/>
                    <a:pt x="987" y="1045"/>
                  </a:cubicBezTo>
                  <a:cubicBezTo>
                    <a:pt x="708" y="1045"/>
                    <a:pt x="572" y="714"/>
                    <a:pt x="767" y="519"/>
                  </a:cubicBezTo>
                  <a:cubicBezTo>
                    <a:pt x="830" y="456"/>
                    <a:pt x="908" y="428"/>
                    <a:pt x="984" y="428"/>
                  </a:cubicBezTo>
                  <a:close/>
                  <a:moveTo>
                    <a:pt x="987" y="0"/>
                  </a:moveTo>
                  <a:cubicBezTo>
                    <a:pt x="325" y="0"/>
                    <a:pt x="1" y="792"/>
                    <a:pt x="462" y="1259"/>
                  </a:cubicBezTo>
                  <a:cubicBezTo>
                    <a:pt x="613" y="1408"/>
                    <a:pt x="798" y="1475"/>
                    <a:pt x="979" y="1475"/>
                  </a:cubicBezTo>
                  <a:cubicBezTo>
                    <a:pt x="1358" y="1475"/>
                    <a:pt x="1721" y="1183"/>
                    <a:pt x="1721" y="740"/>
                  </a:cubicBezTo>
                  <a:cubicBezTo>
                    <a:pt x="1721" y="331"/>
                    <a:pt x="1390" y="0"/>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1"/>
            <p:cNvSpPr/>
            <p:nvPr/>
          </p:nvSpPr>
          <p:spPr>
            <a:xfrm>
              <a:off x="7170800" y="3374800"/>
              <a:ext cx="43000" cy="36900"/>
            </a:xfrm>
            <a:custGeom>
              <a:rect b="b" l="l" r="r" t="t"/>
              <a:pathLst>
                <a:path extrusionOk="0" h="1476" w="1720">
                  <a:moveTo>
                    <a:pt x="983" y="428"/>
                  </a:moveTo>
                  <a:cubicBezTo>
                    <a:pt x="1141" y="428"/>
                    <a:pt x="1291" y="549"/>
                    <a:pt x="1291" y="733"/>
                  </a:cubicBezTo>
                  <a:cubicBezTo>
                    <a:pt x="1291" y="909"/>
                    <a:pt x="1155" y="1045"/>
                    <a:pt x="986" y="1045"/>
                  </a:cubicBezTo>
                  <a:cubicBezTo>
                    <a:pt x="707" y="1045"/>
                    <a:pt x="571" y="714"/>
                    <a:pt x="766" y="519"/>
                  </a:cubicBezTo>
                  <a:cubicBezTo>
                    <a:pt x="829" y="456"/>
                    <a:pt x="907" y="428"/>
                    <a:pt x="983" y="428"/>
                  </a:cubicBezTo>
                  <a:close/>
                  <a:moveTo>
                    <a:pt x="986" y="0"/>
                  </a:moveTo>
                  <a:cubicBezTo>
                    <a:pt x="325" y="0"/>
                    <a:pt x="0" y="792"/>
                    <a:pt x="461" y="1259"/>
                  </a:cubicBezTo>
                  <a:cubicBezTo>
                    <a:pt x="612" y="1408"/>
                    <a:pt x="797" y="1475"/>
                    <a:pt x="979" y="1475"/>
                  </a:cubicBezTo>
                  <a:cubicBezTo>
                    <a:pt x="1358" y="1475"/>
                    <a:pt x="1720" y="1183"/>
                    <a:pt x="1720" y="740"/>
                  </a:cubicBezTo>
                  <a:cubicBezTo>
                    <a:pt x="1720" y="331"/>
                    <a:pt x="1389" y="0"/>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1"/>
            <p:cNvSpPr/>
            <p:nvPr/>
          </p:nvSpPr>
          <p:spPr>
            <a:xfrm>
              <a:off x="7221250" y="3374800"/>
              <a:ext cx="43025" cy="36900"/>
            </a:xfrm>
            <a:custGeom>
              <a:rect b="b" l="l" r="r" t="t"/>
              <a:pathLst>
                <a:path extrusionOk="0" h="1476" w="1721">
                  <a:moveTo>
                    <a:pt x="983" y="428"/>
                  </a:moveTo>
                  <a:cubicBezTo>
                    <a:pt x="1141" y="428"/>
                    <a:pt x="1292" y="549"/>
                    <a:pt x="1292" y="733"/>
                  </a:cubicBezTo>
                  <a:cubicBezTo>
                    <a:pt x="1292" y="909"/>
                    <a:pt x="1155" y="1045"/>
                    <a:pt x="987" y="1045"/>
                  </a:cubicBezTo>
                  <a:cubicBezTo>
                    <a:pt x="708" y="1045"/>
                    <a:pt x="571" y="714"/>
                    <a:pt x="766" y="519"/>
                  </a:cubicBezTo>
                  <a:cubicBezTo>
                    <a:pt x="829" y="456"/>
                    <a:pt x="907" y="428"/>
                    <a:pt x="983" y="428"/>
                  </a:cubicBezTo>
                  <a:close/>
                  <a:moveTo>
                    <a:pt x="987" y="0"/>
                  </a:moveTo>
                  <a:cubicBezTo>
                    <a:pt x="325" y="0"/>
                    <a:pt x="0" y="792"/>
                    <a:pt x="461" y="1259"/>
                  </a:cubicBezTo>
                  <a:cubicBezTo>
                    <a:pt x="612" y="1408"/>
                    <a:pt x="798" y="1475"/>
                    <a:pt x="979" y="1475"/>
                  </a:cubicBezTo>
                  <a:cubicBezTo>
                    <a:pt x="1358" y="1475"/>
                    <a:pt x="1720" y="1183"/>
                    <a:pt x="1720" y="740"/>
                  </a:cubicBezTo>
                  <a:cubicBezTo>
                    <a:pt x="1720" y="331"/>
                    <a:pt x="1389" y="0"/>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 name="Google Shape;204;p21"/>
          <p:cNvGrpSpPr/>
          <p:nvPr/>
        </p:nvGrpSpPr>
        <p:grpSpPr>
          <a:xfrm>
            <a:off x="6473300" y="1580410"/>
            <a:ext cx="368800" cy="366500"/>
            <a:chOff x="853325" y="1520700"/>
            <a:chExt cx="368800" cy="366500"/>
          </a:xfrm>
        </p:grpSpPr>
        <p:sp>
          <p:nvSpPr>
            <p:cNvPr id="205" name="Google Shape;205;p21"/>
            <p:cNvSpPr/>
            <p:nvPr/>
          </p:nvSpPr>
          <p:spPr>
            <a:xfrm>
              <a:off x="1182775" y="1520875"/>
              <a:ext cx="39350" cy="27450"/>
            </a:xfrm>
            <a:custGeom>
              <a:rect b="b" l="l" r="r" t="t"/>
              <a:pathLst>
                <a:path extrusionOk="0" h="1098" w="1574">
                  <a:moveTo>
                    <a:pt x="808" y="0"/>
                  </a:moveTo>
                  <a:cubicBezTo>
                    <a:pt x="736" y="0"/>
                    <a:pt x="678" y="26"/>
                    <a:pt x="632" y="78"/>
                  </a:cubicBezTo>
                  <a:lnTo>
                    <a:pt x="120" y="747"/>
                  </a:lnTo>
                  <a:cubicBezTo>
                    <a:pt x="1" y="914"/>
                    <a:pt x="144" y="1091"/>
                    <a:pt x="298" y="1091"/>
                  </a:cubicBezTo>
                  <a:cubicBezTo>
                    <a:pt x="354" y="1091"/>
                    <a:pt x="411" y="1068"/>
                    <a:pt x="457" y="1013"/>
                  </a:cubicBezTo>
                  <a:lnTo>
                    <a:pt x="801" y="565"/>
                  </a:lnTo>
                  <a:lnTo>
                    <a:pt x="1126" y="1006"/>
                  </a:lnTo>
                  <a:cubicBezTo>
                    <a:pt x="1165" y="1065"/>
                    <a:pt x="1229" y="1097"/>
                    <a:pt x="1301" y="1097"/>
                  </a:cubicBezTo>
                  <a:cubicBezTo>
                    <a:pt x="1476" y="1097"/>
                    <a:pt x="1573" y="896"/>
                    <a:pt x="1470" y="753"/>
                  </a:cubicBezTo>
                  <a:lnTo>
                    <a:pt x="976" y="85"/>
                  </a:lnTo>
                  <a:cubicBezTo>
                    <a:pt x="937" y="33"/>
                    <a:pt x="873" y="0"/>
                    <a:pt x="8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1"/>
            <p:cNvSpPr/>
            <p:nvPr/>
          </p:nvSpPr>
          <p:spPr>
            <a:xfrm>
              <a:off x="886100" y="1741025"/>
              <a:ext cx="72050" cy="66875"/>
            </a:xfrm>
            <a:custGeom>
              <a:rect b="b" l="l" r="r" t="t"/>
              <a:pathLst>
                <a:path extrusionOk="0" h="2675" w="2882">
                  <a:moveTo>
                    <a:pt x="2350" y="436"/>
                  </a:moveTo>
                  <a:cubicBezTo>
                    <a:pt x="2402" y="436"/>
                    <a:pt x="2447" y="475"/>
                    <a:pt x="2447" y="533"/>
                  </a:cubicBezTo>
                  <a:lnTo>
                    <a:pt x="2447" y="2149"/>
                  </a:lnTo>
                  <a:cubicBezTo>
                    <a:pt x="2447" y="2201"/>
                    <a:pt x="2402" y="2246"/>
                    <a:pt x="2350" y="2246"/>
                  </a:cubicBezTo>
                  <a:lnTo>
                    <a:pt x="533" y="2246"/>
                  </a:lnTo>
                  <a:cubicBezTo>
                    <a:pt x="474" y="2246"/>
                    <a:pt x="429" y="2201"/>
                    <a:pt x="429" y="2149"/>
                  </a:cubicBezTo>
                  <a:lnTo>
                    <a:pt x="429" y="533"/>
                  </a:lnTo>
                  <a:cubicBezTo>
                    <a:pt x="429" y="475"/>
                    <a:pt x="474" y="436"/>
                    <a:pt x="533" y="436"/>
                  </a:cubicBezTo>
                  <a:close/>
                  <a:moveTo>
                    <a:pt x="2350" y="1"/>
                  </a:moveTo>
                  <a:lnTo>
                    <a:pt x="533" y="7"/>
                  </a:lnTo>
                  <a:cubicBezTo>
                    <a:pt x="241" y="7"/>
                    <a:pt x="0" y="241"/>
                    <a:pt x="0" y="533"/>
                  </a:cubicBezTo>
                  <a:lnTo>
                    <a:pt x="0" y="2149"/>
                  </a:lnTo>
                  <a:cubicBezTo>
                    <a:pt x="0" y="2441"/>
                    <a:pt x="241" y="2675"/>
                    <a:pt x="533" y="2675"/>
                  </a:cubicBezTo>
                  <a:lnTo>
                    <a:pt x="2350" y="2675"/>
                  </a:lnTo>
                  <a:cubicBezTo>
                    <a:pt x="2642" y="2675"/>
                    <a:pt x="2875" y="2441"/>
                    <a:pt x="2882" y="2149"/>
                  </a:cubicBezTo>
                  <a:lnTo>
                    <a:pt x="2882" y="533"/>
                  </a:lnTo>
                  <a:cubicBezTo>
                    <a:pt x="2875" y="241"/>
                    <a:pt x="2642" y="1"/>
                    <a:pt x="2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1"/>
            <p:cNvSpPr/>
            <p:nvPr/>
          </p:nvSpPr>
          <p:spPr>
            <a:xfrm>
              <a:off x="979050" y="1741025"/>
              <a:ext cx="72075" cy="66875"/>
            </a:xfrm>
            <a:custGeom>
              <a:rect b="b" l="l" r="r" t="t"/>
              <a:pathLst>
                <a:path extrusionOk="0" h="2675" w="2883">
                  <a:moveTo>
                    <a:pt x="2350" y="436"/>
                  </a:moveTo>
                  <a:cubicBezTo>
                    <a:pt x="2402" y="436"/>
                    <a:pt x="2448" y="475"/>
                    <a:pt x="2448" y="533"/>
                  </a:cubicBezTo>
                  <a:lnTo>
                    <a:pt x="2448" y="2149"/>
                  </a:lnTo>
                  <a:cubicBezTo>
                    <a:pt x="2448" y="2201"/>
                    <a:pt x="2402" y="2246"/>
                    <a:pt x="2350" y="2246"/>
                  </a:cubicBezTo>
                  <a:lnTo>
                    <a:pt x="533" y="2246"/>
                  </a:lnTo>
                  <a:cubicBezTo>
                    <a:pt x="475" y="2246"/>
                    <a:pt x="429" y="2201"/>
                    <a:pt x="429" y="2149"/>
                  </a:cubicBezTo>
                  <a:lnTo>
                    <a:pt x="429" y="533"/>
                  </a:lnTo>
                  <a:cubicBezTo>
                    <a:pt x="429" y="475"/>
                    <a:pt x="475" y="436"/>
                    <a:pt x="533" y="436"/>
                  </a:cubicBezTo>
                  <a:close/>
                  <a:moveTo>
                    <a:pt x="2350" y="1"/>
                  </a:moveTo>
                  <a:lnTo>
                    <a:pt x="533" y="7"/>
                  </a:lnTo>
                  <a:cubicBezTo>
                    <a:pt x="241" y="7"/>
                    <a:pt x="1" y="241"/>
                    <a:pt x="1" y="533"/>
                  </a:cubicBezTo>
                  <a:lnTo>
                    <a:pt x="1" y="2149"/>
                  </a:lnTo>
                  <a:cubicBezTo>
                    <a:pt x="1" y="2441"/>
                    <a:pt x="241" y="2675"/>
                    <a:pt x="533" y="2675"/>
                  </a:cubicBezTo>
                  <a:lnTo>
                    <a:pt x="2350" y="2675"/>
                  </a:lnTo>
                  <a:cubicBezTo>
                    <a:pt x="2642" y="2675"/>
                    <a:pt x="2876" y="2441"/>
                    <a:pt x="2882" y="2149"/>
                  </a:cubicBezTo>
                  <a:lnTo>
                    <a:pt x="2882" y="533"/>
                  </a:lnTo>
                  <a:cubicBezTo>
                    <a:pt x="2876" y="241"/>
                    <a:pt x="2642" y="1"/>
                    <a:pt x="2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1"/>
            <p:cNvSpPr/>
            <p:nvPr/>
          </p:nvSpPr>
          <p:spPr>
            <a:xfrm>
              <a:off x="1072025" y="1741200"/>
              <a:ext cx="71900" cy="66700"/>
            </a:xfrm>
            <a:custGeom>
              <a:rect b="b" l="l" r="r" t="t"/>
              <a:pathLst>
                <a:path extrusionOk="0" h="2668" w="2876">
                  <a:moveTo>
                    <a:pt x="2350" y="429"/>
                  </a:moveTo>
                  <a:cubicBezTo>
                    <a:pt x="2402" y="429"/>
                    <a:pt x="2447" y="468"/>
                    <a:pt x="2447" y="526"/>
                  </a:cubicBezTo>
                  <a:lnTo>
                    <a:pt x="2447" y="2142"/>
                  </a:lnTo>
                  <a:cubicBezTo>
                    <a:pt x="2447" y="2194"/>
                    <a:pt x="2402" y="2239"/>
                    <a:pt x="2350" y="2239"/>
                  </a:cubicBezTo>
                  <a:lnTo>
                    <a:pt x="533" y="2239"/>
                  </a:lnTo>
                  <a:cubicBezTo>
                    <a:pt x="474" y="2239"/>
                    <a:pt x="429" y="2194"/>
                    <a:pt x="429" y="2142"/>
                  </a:cubicBezTo>
                  <a:lnTo>
                    <a:pt x="429" y="526"/>
                  </a:lnTo>
                  <a:cubicBezTo>
                    <a:pt x="429" y="468"/>
                    <a:pt x="474" y="429"/>
                    <a:pt x="533" y="429"/>
                  </a:cubicBezTo>
                  <a:close/>
                  <a:moveTo>
                    <a:pt x="2361" y="0"/>
                  </a:moveTo>
                  <a:cubicBezTo>
                    <a:pt x="2357" y="0"/>
                    <a:pt x="2354" y="0"/>
                    <a:pt x="2350" y="0"/>
                  </a:cubicBezTo>
                  <a:lnTo>
                    <a:pt x="533" y="0"/>
                  </a:lnTo>
                  <a:cubicBezTo>
                    <a:pt x="241" y="0"/>
                    <a:pt x="1" y="234"/>
                    <a:pt x="1" y="526"/>
                  </a:cubicBezTo>
                  <a:lnTo>
                    <a:pt x="1" y="2142"/>
                  </a:lnTo>
                  <a:cubicBezTo>
                    <a:pt x="1" y="2434"/>
                    <a:pt x="241" y="2668"/>
                    <a:pt x="533" y="2668"/>
                  </a:cubicBezTo>
                  <a:lnTo>
                    <a:pt x="2350" y="2668"/>
                  </a:lnTo>
                  <a:cubicBezTo>
                    <a:pt x="2642" y="2668"/>
                    <a:pt x="2875" y="2434"/>
                    <a:pt x="2875" y="2142"/>
                  </a:cubicBezTo>
                  <a:lnTo>
                    <a:pt x="2875" y="526"/>
                  </a:lnTo>
                  <a:cubicBezTo>
                    <a:pt x="2875" y="238"/>
                    <a:pt x="2648" y="0"/>
                    <a:pt x="2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1"/>
            <p:cNvSpPr/>
            <p:nvPr/>
          </p:nvSpPr>
          <p:spPr>
            <a:xfrm>
              <a:off x="884475" y="1605875"/>
              <a:ext cx="261225" cy="109700"/>
            </a:xfrm>
            <a:custGeom>
              <a:rect b="b" l="l" r="r" t="t"/>
              <a:pathLst>
                <a:path extrusionOk="0" h="4388" w="10449">
                  <a:moveTo>
                    <a:pt x="4232" y="1714"/>
                  </a:moveTo>
                  <a:lnTo>
                    <a:pt x="5977" y="3681"/>
                  </a:lnTo>
                  <a:cubicBezTo>
                    <a:pt x="6025" y="3734"/>
                    <a:pt x="6080" y="3756"/>
                    <a:pt x="6134" y="3756"/>
                  </a:cubicBezTo>
                  <a:cubicBezTo>
                    <a:pt x="6296" y="3756"/>
                    <a:pt x="6443" y="3556"/>
                    <a:pt x="6302" y="3395"/>
                  </a:cubicBezTo>
                  <a:lnTo>
                    <a:pt x="6068" y="3142"/>
                  </a:lnTo>
                  <a:lnTo>
                    <a:pt x="6977" y="2233"/>
                  </a:lnTo>
                  <a:lnTo>
                    <a:pt x="8502" y="3953"/>
                  </a:lnTo>
                  <a:lnTo>
                    <a:pt x="1986" y="3953"/>
                  </a:lnTo>
                  <a:lnTo>
                    <a:pt x="4232" y="1714"/>
                  </a:lnTo>
                  <a:close/>
                  <a:moveTo>
                    <a:pt x="591" y="1"/>
                  </a:moveTo>
                  <a:cubicBezTo>
                    <a:pt x="267" y="1"/>
                    <a:pt x="1" y="267"/>
                    <a:pt x="1" y="592"/>
                  </a:cubicBezTo>
                  <a:lnTo>
                    <a:pt x="1" y="3797"/>
                  </a:lnTo>
                  <a:cubicBezTo>
                    <a:pt x="1" y="4122"/>
                    <a:pt x="267" y="4388"/>
                    <a:pt x="591" y="4388"/>
                  </a:cubicBezTo>
                  <a:lnTo>
                    <a:pt x="9858" y="4388"/>
                  </a:lnTo>
                  <a:cubicBezTo>
                    <a:pt x="10183" y="4388"/>
                    <a:pt x="10449" y="4122"/>
                    <a:pt x="10449" y="3797"/>
                  </a:cubicBezTo>
                  <a:lnTo>
                    <a:pt x="10449" y="2817"/>
                  </a:lnTo>
                  <a:cubicBezTo>
                    <a:pt x="10449" y="2671"/>
                    <a:pt x="10342" y="2598"/>
                    <a:pt x="10235" y="2598"/>
                  </a:cubicBezTo>
                  <a:cubicBezTo>
                    <a:pt x="10128" y="2598"/>
                    <a:pt x="10021" y="2671"/>
                    <a:pt x="10021" y="2817"/>
                  </a:cubicBezTo>
                  <a:lnTo>
                    <a:pt x="10021" y="3797"/>
                  </a:lnTo>
                  <a:cubicBezTo>
                    <a:pt x="10021" y="3888"/>
                    <a:pt x="9949" y="3960"/>
                    <a:pt x="9858" y="3960"/>
                  </a:cubicBezTo>
                  <a:lnTo>
                    <a:pt x="9080" y="3960"/>
                  </a:lnTo>
                  <a:lnTo>
                    <a:pt x="7256" y="1909"/>
                  </a:lnTo>
                  <a:cubicBezTo>
                    <a:pt x="7182" y="1824"/>
                    <a:pt x="7079" y="1782"/>
                    <a:pt x="6977" y="1782"/>
                  </a:cubicBezTo>
                  <a:cubicBezTo>
                    <a:pt x="6883" y="1782"/>
                    <a:pt x="6789" y="1818"/>
                    <a:pt x="6717" y="1889"/>
                  </a:cubicBezTo>
                  <a:lnTo>
                    <a:pt x="5783" y="2817"/>
                  </a:lnTo>
                  <a:lnTo>
                    <a:pt x="4511" y="1383"/>
                  </a:lnTo>
                  <a:cubicBezTo>
                    <a:pt x="4436" y="1299"/>
                    <a:pt x="4334" y="1257"/>
                    <a:pt x="4232" y="1257"/>
                  </a:cubicBezTo>
                  <a:cubicBezTo>
                    <a:pt x="4138" y="1257"/>
                    <a:pt x="4044" y="1292"/>
                    <a:pt x="3972" y="1364"/>
                  </a:cubicBezTo>
                  <a:lnTo>
                    <a:pt x="1376" y="3960"/>
                  </a:lnTo>
                  <a:lnTo>
                    <a:pt x="591" y="3960"/>
                  </a:lnTo>
                  <a:cubicBezTo>
                    <a:pt x="500" y="3960"/>
                    <a:pt x="429" y="3888"/>
                    <a:pt x="429" y="3797"/>
                  </a:cubicBezTo>
                  <a:lnTo>
                    <a:pt x="429" y="592"/>
                  </a:lnTo>
                  <a:cubicBezTo>
                    <a:pt x="429" y="507"/>
                    <a:pt x="500" y="429"/>
                    <a:pt x="591" y="429"/>
                  </a:cubicBezTo>
                  <a:lnTo>
                    <a:pt x="9858" y="429"/>
                  </a:lnTo>
                  <a:cubicBezTo>
                    <a:pt x="9949" y="429"/>
                    <a:pt x="10021" y="507"/>
                    <a:pt x="10021" y="592"/>
                  </a:cubicBezTo>
                  <a:lnTo>
                    <a:pt x="10021" y="1474"/>
                  </a:lnTo>
                  <a:cubicBezTo>
                    <a:pt x="10021" y="1591"/>
                    <a:pt x="10118" y="1688"/>
                    <a:pt x="10235" y="1688"/>
                  </a:cubicBezTo>
                  <a:cubicBezTo>
                    <a:pt x="10351" y="1688"/>
                    <a:pt x="10449" y="1591"/>
                    <a:pt x="10449" y="1474"/>
                  </a:cubicBezTo>
                  <a:lnTo>
                    <a:pt x="10449" y="592"/>
                  </a:lnTo>
                  <a:cubicBezTo>
                    <a:pt x="10449" y="267"/>
                    <a:pt x="10183" y="1"/>
                    <a:pt x="98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1"/>
            <p:cNvSpPr/>
            <p:nvPr/>
          </p:nvSpPr>
          <p:spPr>
            <a:xfrm>
              <a:off x="1050600" y="1864000"/>
              <a:ext cx="33775" cy="10900"/>
            </a:xfrm>
            <a:custGeom>
              <a:rect b="b" l="l" r="r" t="t"/>
              <a:pathLst>
                <a:path extrusionOk="0" h="436" w="1351">
                  <a:moveTo>
                    <a:pt x="293" y="1"/>
                  </a:moveTo>
                  <a:cubicBezTo>
                    <a:pt x="1" y="1"/>
                    <a:pt x="1" y="436"/>
                    <a:pt x="293" y="436"/>
                  </a:cubicBezTo>
                  <a:lnTo>
                    <a:pt x="1065" y="436"/>
                  </a:lnTo>
                  <a:cubicBezTo>
                    <a:pt x="1351" y="436"/>
                    <a:pt x="1351"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1"/>
            <p:cNvSpPr/>
            <p:nvPr/>
          </p:nvSpPr>
          <p:spPr>
            <a:xfrm>
              <a:off x="1128000" y="1864000"/>
              <a:ext cx="33775" cy="10900"/>
            </a:xfrm>
            <a:custGeom>
              <a:rect b="b" l="l" r="r" t="t"/>
              <a:pathLst>
                <a:path extrusionOk="0" h="436" w="1351">
                  <a:moveTo>
                    <a:pt x="286" y="1"/>
                  </a:moveTo>
                  <a:cubicBezTo>
                    <a:pt x="0" y="1"/>
                    <a:pt x="0" y="436"/>
                    <a:pt x="286" y="436"/>
                  </a:cubicBezTo>
                  <a:lnTo>
                    <a:pt x="1065" y="436"/>
                  </a:lnTo>
                  <a:cubicBezTo>
                    <a:pt x="1350" y="436"/>
                    <a:pt x="1350"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1"/>
            <p:cNvSpPr/>
            <p:nvPr/>
          </p:nvSpPr>
          <p:spPr>
            <a:xfrm>
              <a:off x="1012000" y="1864000"/>
              <a:ext cx="33600" cy="10900"/>
            </a:xfrm>
            <a:custGeom>
              <a:rect b="b" l="l" r="r" t="t"/>
              <a:pathLst>
                <a:path extrusionOk="0" h="436" w="1344">
                  <a:moveTo>
                    <a:pt x="286" y="1"/>
                  </a:moveTo>
                  <a:cubicBezTo>
                    <a:pt x="0" y="1"/>
                    <a:pt x="0" y="436"/>
                    <a:pt x="286" y="436"/>
                  </a:cubicBezTo>
                  <a:lnTo>
                    <a:pt x="1058" y="436"/>
                  </a:lnTo>
                  <a:cubicBezTo>
                    <a:pt x="1344" y="436"/>
                    <a:pt x="1344" y="1"/>
                    <a:pt x="10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1"/>
            <p:cNvSpPr/>
            <p:nvPr/>
          </p:nvSpPr>
          <p:spPr>
            <a:xfrm>
              <a:off x="1089375" y="1864000"/>
              <a:ext cx="33625" cy="10900"/>
            </a:xfrm>
            <a:custGeom>
              <a:rect b="b" l="l" r="r" t="t"/>
              <a:pathLst>
                <a:path extrusionOk="0" h="436" w="1345">
                  <a:moveTo>
                    <a:pt x="286" y="1"/>
                  </a:moveTo>
                  <a:cubicBezTo>
                    <a:pt x="1" y="1"/>
                    <a:pt x="1" y="436"/>
                    <a:pt x="286" y="436"/>
                  </a:cubicBezTo>
                  <a:lnTo>
                    <a:pt x="1059" y="436"/>
                  </a:lnTo>
                  <a:cubicBezTo>
                    <a:pt x="1344" y="436"/>
                    <a:pt x="1344" y="1"/>
                    <a:pt x="10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1"/>
            <p:cNvSpPr/>
            <p:nvPr/>
          </p:nvSpPr>
          <p:spPr>
            <a:xfrm>
              <a:off x="934600" y="1864000"/>
              <a:ext cx="33775" cy="10900"/>
            </a:xfrm>
            <a:custGeom>
              <a:rect b="b" l="l" r="r" t="t"/>
              <a:pathLst>
                <a:path extrusionOk="0" h="436" w="1351">
                  <a:moveTo>
                    <a:pt x="293" y="1"/>
                  </a:moveTo>
                  <a:cubicBezTo>
                    <a:pt x="1" y="1"/>
                    <a:pt x="1" y="436"/>
                    <a:pt x="293" y="436"/>
                  </a:cubicBezTo>
                  <a:lnTo>
                    <a:pt x="1065" y="436"/>
                  </a:lnTo>
                  <a:cubicBezTo>
                    <a:pt x="1351" y="436"/>
                    <a:pt x="1351"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1"/>
            <p:cNvSpPr/>
            <p:nvPr/>
          </p:nvSpPr>
          <p:spPr>
            <a:xfrm>
              <a:off x="853325" y="1851025"/>
              <a:ext cx="37825" cy="36175"/>
            </a:xfrm>
            <a:custGeom>
              <a:rect b="b" l="l" r="r" t="t"/>
              <a:pathLst>
                <a:path extrusionOk="0" h="1447" w="1513">
                  <a:moveTo>
                    <a:pt x="910" y="1"/>
                  </a:moveTo>
                  <a:cubicBezTo>
                    <a:pt x="868" y="1"/>
                    <a:pt x="823" y="14"/>
                    <a:pt x="779" y="46"/>
                  </a:cubicBezTo>
                  <a:lnTo>
                    <a:pt x="111" y="546"/>
                  </a:lnTo>
                  <a:cubicBezTo>
                    <a:pt x="1" y="630"/>
                    <a:pt x="1" y="799"/>
                    <a:pt x="111" y="883"/>
                  </a:cubicBezTo>
                  <a:lnTo>
                    <a:pt x="779" y="1403"/>
                  </a:lnTo>
                  <a:cubicBezTo>
                    <a:pt x="823" y="1433"/>
                    <a:pt x="866" y="1447"/>
                    <a:pt x="908" y="1447"/>
                  </a:cubicBezTo>
                  <a:cubicBezTo>
                    <a:pt x="1084" y="1447"/>
                    <a:pt x="1214" y="1207"/>
                    <a:pt x="1045" y="1065"/>
                  </a:cubicBezTo>
                  <a:lnTo>
                    <a:pt x="903" y="948"/>
                  </a:lnTo>
                  <a:lnTo>
                    <a:pt x="1227" y="948"/>
                  </a:lnTo>
                  <a:cubicBezTo>
                    <a:pt x="1513" y="948"/>
                    <a:pt x="1513" y="520"/>
                    <a:pt x="1227" y="520"/>
                  </a:cubicBezTo>
                  <a:lnTo>
                    <a:pt x="864" y="520"/>
                  </a:lnTo>
                  <a:lnTo>
                    <a:pt x="1039" y="390"/>
                  </a:lnTo>
                  <a:cubicBezTo>
                    <a:pt x="1223" y="253"/>
                    <a:pt x="1091" y="1"/>
                    <a:pt x="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1"/>
            <p:cNvSpPr/>
            <p:nvPr/>
          </p:nvSpPr>
          <p:spPr>
            <a:xfrm>
              <a:off x="896000" y="1864000"/>
              <a:ext cx="33600" cy="10900"/>
            </a:xfrm>
            <a:custGeom>
              <a:rect b="b" l="l" r="r" t="t"/>
              <a:pathLst>
                <a:path extrusionOk="0" h="436" w="1344">
                  <a:moveTo>
                    <a:pt x="286" y="1"/>
                  </a:moveTo>
                  <a:cubicBezTo>
                    <a:pt x="0" y="1"/>
                    <a:pt x="0" y="436"/>
                    <a:pt x="286" y="436"/>
                  </a:cubicBezTo>
                  <a:lnTo>
                    <a:pt x="1058" y="436"/>
                  </a:lnTo>
                  <a:cubicBezTo>
                    <a:pt x="1344" y="436"/>
                    <a:pt x="1344" y="1"/>
                    <a:pt x="10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1"/>
            <p:cNvSpPr/>
            <p:nvPr/>
          </p:nvSpPr>
          <p:spPr>
            <a:xfrm>
              <a:off x="1166600" y="1862675"/>
              <a:ext cx="34400" cy="12225"/>
            </a:xfrm>
            <a:custGeom>
              <a:rect b="b" l="l" r="r" t="t"/>
              <a:pathLst>
                <a:path extrusionOk="0" h="489" w="1376">
                  <a:moveTo>
                    <a:pt x="1064" y="0"/>
                  </a:moveTo>
                  <a:cubicBezTo>
                    <a:pt x="1034" y="0"/>
                    <a:pt x="1002" y="7"/>
                    <a:pt x="968" y="22"/>
                  </a:cubicBezTo>
                  <a:cubicBezTo>
                    <a:pt x="916" y="41"/>
                    <a:pt x="858" y="54"/>
                    <a:pt x="799" y="54"/>
                  </a:cubicBezTo>
                  <a:lnTo>
                    <a:pt x="293" y="54"/>
                  </a:lnTo>
                  <a:cubicBezTo>
                    <a:pt x="1" y="54"/>
                    <a:pt x="1" y="489"/>
                    <a:pt x="293" y="489"/>
                  </a:cubicBezTo>
                  <a:lnTo>
                    <a:pt x="799" y="489"/>
                  </a:lnTo>
                  <a:cubicBezTo>
                    <a:pt x="916" y="489"/>
                    <a:pt x="1033" y="463"/>
                    <a:pt x="1143" y="411"/>
                  </a:cubicBezTo>
                  <a:cubicBezTo>
                    <a:pt x="1376" y="314"/>
                    <a:pt x="1271" y="0"/>
                    <a:pt x="10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1"/>
            <p:cNvSpPr/>
            <p:nvPr/>
          </p:nvSpPr>
          <p:spPr>
            <a:xfrm>
              <a:off x="973225" y="1864000"/>
              <a:ext cx="33775" cy="10900"/>
            </a:xfrm>
            <a:custGeom>
              <a:rect b="b" l="l" r="r" t="t"/>
              <a:pathLst>
                <a:path extrusionOk="0" h="436" w="1351">
                  <a:moveTo>
                    <a:pt x="292" y="1"/>
                  </a:moveTo>
                  <a:cubicBezTo>
                    <a:pt x="0" y="1"/>
                    <a:pt x="0" y="436"/>
                    <a:pt x="292" y="436"/>
                  </a:cubicBezTo>
                  <a:lnTo>
                    <a:pt x="1065" y="436"/>
                  </a:lnTo>
                  <a:cubicBezTo>
                    <a:pt x="1350" y="436"/>
                    <a:pt x="1350"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1"/>
            <p:cNvSpPr/>
            <p:nvPr/>
          </p:nvSpPr>
          <p:spPr>
            <a:xfrm>
              <a:off x="1197125" y="1750450"/>
              <a:ext cx="10875" cy="30200"/>
            </a:xfrm>
            <a:custGeom>
              <a:rect b="b" l="l" r="r" t="t"/>
              <a:pathLst>
                <a:path extrusionOk="0" h="1208" w="435">
                  <a:moveTo>
                    <a:pt x="221" y="0"/>
                  </a:moveTo>
                  <a:cubicBezTo>
                    <a:pt x="97" y="0"/>
                    <a:pt x="0" y="98"/>
                    <a:pt x="0" y="221"/>
                  </a:cubicBezTo>
                  <a:lnTo>
                    <a:pt x="0" y="993"/>
                  </a:lnTo>
                  <a:cubicBezTo>
                    <a:pt x="0" y="1136"/>
                    <a:pt x="109" y="1207"/>
                    <a:pt x="217" y="1207"/>
                  </a:cubicBezTo>
                  <a:cubicBezTo>
                    <a:pt x="326" y="1207"/>
                    <a:pt x="435" y="1136"/>
                    <a:pt x="435" y="993"/>
                  </a:cubicBezTo>
                  <a:lnTo>
                    <a:pt x="435" y="221"/>
                  </a:lnTo>
                  <a:cubicBezTo>
                    <a:pt x="435" y="98"/>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1"/>
            <p:cNvSpPr/>
            <p:nvPr/>
          </p:nvSpPr>
          <p:spPr>
            <a:xfrm>
              <a:off x="1197125" y="1827825"/>
              <a:ext cx="10875" cy="30200"/>
            </a:xfrm>
            <a:custGeom>
              <a:rect b="b" l="l" r="r" t="t"/>
              <a:pathLst>
                <a:path extrusionOk="0" h="1208" w="435">
                  <a:moveTo>
                    <a:pt x="221" y="1"/>
                  </a:moveTo>
                  <a:cubicBezTo>
                    <a:pt x="97" y="1"/>
                    <a:pt x="0" y="98"/>
                    <a:pt x="0" y="215"/>
                  </a:cubicBezTo>
                  <a:lnTo>
                    <a:pt x="0" y="994"/>
                  </a:lnTo>
                  <a:cubicBezTo>
                    <a:pt x="0" y="1136"/>
                    <a:pt x="109" y="1208"/>
                    <a:pt x="217" y="1208"/>
                  </a:cubicBezTo>
                  <a:cubicBezTo>
                    <a:pt x="326" y="1208"/>
                    <a:pt x="435" y="1136"/>
                    <a:pt x="435" y="994"/>
                  </a:cubicBezTo>
                  <a:lnTo>
                    <a:pt x="435" y="221"/>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1"/>
            <p:cNvSpPr/>
            <p:nvPr/>
          </p:nvSpPr>
          <p:spPr>
            <a:xfrm>
              <a:off x="1197125" y="1595825"/>
              <a:ext cx="10875" cy="30050"/>
            </a:xfrm>
            <a:custGeom>
              <a:rect b="b" l="l" r="r" t="t"/>
              <a:pathLst>
                <a:path extrusionOk="0" h="1202" w="435">
                  <a:moveTo>
                    <a:pt x="221" y="1"/>
                  </a:moveTo>
                  <a:cubicBezTo>
                    <a:pt x="97" y="1"/>
                    <a:pt x="0" y="98"/>
                    <a:pt x="0" y="215"/>
                  </a:cubicBezTo>
                  <a:lnTo>
                    <a:pt x="0" y="987"/>
                  </a:lnTo>
                  <a:cubicBezTo>
                    <a:pt x="0" y="1130"/>
                    <a:pt x="109" y="1201"/>
                    <a:pt x="217" y="1201"/>
                  </a:cubicBezTo>
                  <a:cubicBezTo>
                    <a:pt x="326" y="1201"/>
                    <a:pt x="435" y="1130"/>
                    <a:pt x="435" y="987"/>
                  </a:cubicBezTo>
                  <a:lnTo>
                    <a:pt x="435" y="215"/>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1"/>
            <p:cNvSpPr/>
            <p:nvPr/>
          </p:nvSpPr>
          <p:spPr>
            <a:xfrm>
              <a:off x="1197125" y="1557050"/>
              <a:ext cx="10875" cy="30200"/>
            </a:xfrm>
            <a:custGeom>
              <a:rect b="b" l="l" r="r" t="t"/>
              <a:pathLst>
                <a:path extrusionOk="0" h="1208" w="435">
                  <a:moveTo>
                    <a:pt x="221" y="1"/>
                  </a:moveTo>
                  <a:cubicBezTo>
                    <a:pt x="97" y="1"/>
                    <a:pt x="0" y="98"/>
                    <a:pt x="0" y="221"/>
                  </a:cubicBezTo>
                  <a:lnTo>
                    <a:pt x="0" y="994"/>
                  </a:lnTo>
                  <a:cubicBezTo>
                    <a:pt x="0" y="1136"/>
                    <a:pt x="109" y="1208"/>
                    <a:pt x="217" y="1208"/>
                  </a:cubicBezTo>
                  <a:cubicBezTo>
                    <a:pt x="326" y="1208"/>
                    <a:pt x="435" y="1136"/>
                    <a:pt x="435" y="994"/>
                  </a:cubicBezTo>
                  <a:lnTo>
                    <a:pt x="435" y="221"/>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1"/>
            <p:cNvSpPr/>
            <p:nvPr/>
          </p:nvSpPr>
          <p:spPr>
            <a:xfrm>
              <a:off x="1197125" y="1520700"/>
              <a:ext cx="10875" cy="27775"/>
            </a:xfrm>
            <a:custGeom>
              <a:rect b="b" l="l" r="r" t="t"/>
              <a:pathLst>
                <a:path extrusionOk="0" h="1111" w="435">
                  <a:moveTo>
                    <a:pt x="221" y="1"/>
                  </a:moveTo>
                  <a:cubicBezTo>
                    <a:pt x="97" y="1"/>
                    <a:pt x="0" y="98"/>
                    <a:pt x="0" y="222"/>
                  </a:cubicBezTo>
                  <a:lnTo>
                    <a:pt x="0" y="897"/>
                  </a:lnTo>
                  <a:cubicBezTo>
                    <a:pt x="0" y="1039"/>
                    <a:pt x="109" y="1111"/>
                    <a:pt x="217" y="1111"/>
                  </a:cubicBezTo>
                  <a:cubicBezTo>
                    <a:pt x="326" y="1111"/>
                    <a:pt x="435" y="1039"/>
                    <a:pt x="435" y="897"/>
                  </a:cubicBezTo>
                  <a:lnTo>
                    <a:pt x="435" y="222"/>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1"/>
            <p:cNvSpPr/>
            <p:nvPr/>
          </p:nvSpPr>
          <p:spPr>
            <a:xfrm>
              <a:off x="1197125" y="1634450"/>
              <a:ext cx="10875" cy="30150"/>
            </a:xfrm>
            <a:custGeom>
              <a:rect b="b" l="l" r="r" t="t"/>
              <a:pathLst>
                <a:path extrusionOk="0" h="1206" w="435">
                  <a:moveTo>
                    <a:pt x="221" y="0"/>
                  </a:moveTo>
                  <a:cubicBezTo>
                    <a:pt x="97" y="0"/>
                    <a:pt x="0" y="98"/>
                    <a:pt x="0" y="214"/>
                  </a:cubicBezTo>
                  <a:lnTo>
                    <a:pt x="0" y="987"/>
                  </a:lnTo>
                  <a:cubicBezTo>
                    <a:pt x="0" y="1133"/>
                    <a:pt x="109" y="1206"/>
                    <a:pt x="217" y="1206"/>
                  </a:cubicBezTo>
                  <a:cubicBezTo>
                    <a:pt x="326" y="1206"/>
                    <a:pt x="435" y="1133"/>
                    <a:pt x="435" y="987"/>
                  </a:cubicBezTo>
                  <a:lnTo>
                    <a:pt x="435" y="214"/>
                  </a:lnTo>
                  <a:cubicBezTo>
                    <a:pt x="435" y="98"/>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1"/>
            <p:cNvSpPr/>
            <p:nvPr/>
          </p:nvSpPr>
          <p:spPr>
            <a:xfrm>
              <a:off x="1197125" y="1789225"/>
              <a:ext cx="10875" cy="30025"/>
            </a:xfrm>
            <a:custGeom>
              <a:rect b="b" l="l" r="r" t="t"/>
              <a:pathLst>
                <a:path extrusionOk="0" h="1201" w="435">
                  <a:moveTo>
                    <a:pt x="221" y="0"/>
                  </a:moveTo>
                  <a:cubicBezTo>
                    <a:pt x="97" y="0"/>
                    <a:pt x="0" y="98"/>
                    <a:pt x="0" y="214"/>
                  </a:cubicBezTo>
                  <a:lnTo>
                    <a:pt x="0" y="987"/>
                  </a:lnTo>
                  <a:cubicBezTo>
                    <a:pt x="0" y="1129"/>
                    <a:pt x="109" y="1201"/>
                    <a:pt x="217" y="1201"/>
                  </a:cubicBezTo>
                  <a:cubicBezTo>
                    <a:pt x="326" y="1201"/>
                    <a:pt x="435" y="1129"/>
                    <a:pt x="435" y="987"/>
                  </a:cubicBezTo>
                  <a:lnTo>
                    <a:pt x="435" y="214"/>
                  </a:lnTo>
                  <a:cubicBezTo>
                    <a:pt x="435" y="98"/>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1"/>
            <p:cNvSpPr/>
            <p:nvPr/>
          </p:nvSpPr>
          <p:spPr>
            <a:xfrm>
              <a:off x="1197125" y="1711825"/>
              <a:ext cx="10875" cy="30175"/>
            </a:xfrm>
            <a:custGeom>
              <a:rect b="b" l="l" r="r" t="t"/>
              <a:pathLst>
                <a:path extrusionOk="0" h="1207" w="435">
                  <a:moveTo>
                    <a:pt x="221" y="1"/>
                  </a:moveTo>
                  <a:cubicBezTo>
                    <a:pt x="97" y="1"/>
                    <a:pt x="0" y="98"/>
                    <a:pt x="0" y="215"/>
                  </a:cubicBezTo>
                  <a:lnTo>
                    <a:pt x="0" y="987"/>
                  </a:lnTo>
                  <a:cubicBezTo>
                    <a:pt x="0" y="1133"/>
                    <a:pt x="109" y="1206"/>
                    <a:pt x="217" y="1206"/>
                  </a:cubicBezTo>
                  <a:cubicBezTo>
                    <a:pt x="326" y="1206"/>
                    <a:pt x="435" y="1133"/>
                    <a:pt x="435" y="987"/>
                  </a:cubicBezTo>
                  <a:lnTo>
                    <a:pt x="435" y="215"/>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1"/>
            <p:cNvSpPr/>
            <p:nvPr/>
          </p:nvSpPr>
          <p:spPr>
            <a:xfrm>
              <a:off x="1197125" y="1673225"/>
              <a:ext cx="10875" cy="30025"/>
            </a:xfrm>
            <a:custGeom>
              <a:rect b="b" l="l" r="r" t="t"/>
              <a:pathLst>
                <a:path extrusionOk="0" h="1201" w="435">
                  <a:moveTo>
                    <a:pt x="221" y="0"/>
                  </a:moveTo>
                  <a:cubicBezTo>
                    <a:pt x="97" y="0"/>
                    <a:pt x="0" y="91"/>
                    <a:pt x="0" y="214"/>
                  </a:cubicBezTo>
                  <a:lnTo>
                    <a:pt x="0" y="987"/>
                  </a:lnTo>
                  <a:cubicBezTo>
                    <a:pt x="0" y="1129"/>
                    <a:pt x="109" y="1201"/>
                    <a:pt x="217" y="1201"/>
                  </a:cubicBezTo>
                  <a:cubicBezTo>
                    <a:pt x="326" y="1201"/>
                    <a:pt x="435" y="1129"/>
                    <a:pt x="435" y="987"/>
                  </a:cubicBezTo>
                  <a:lnTo>
                    <a:pt x="435" y="214"/>
                  </a:lnTo>
                  <a:cubicBezTo>
                    <a:pt x="435" y="91"/>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1"/>
            <p:cNvSpPr/>
            <p:nvPr/>
          </p:nvSpPr>
          <p:spPr>
            <a:xfrm>
              <a:off x="853975" y="1520700"/>
              <a:ext cx="322225" cy="322400"/>
            </a:xfrm>
            <a:custGeom>
              <a:rect b="b" l="l" r="r" t="t"/>
              <a:pathLst>
                <a:path extrusionOk="0" h="12896" w="12889">
                  <a:moveTo>
                    <a:pt x="12032" y="436"/>
                  </a:moveTo>
                  <a:cubicBezTo>
                    <a:pt x="12266" y="436"/>
                    <a:pt x="12461" y="624"/>
                    <a:pt x="12461" y="858"/>
                  </a:cubicBezTo>
                  <a:lnTo>
                    <a:pt x="12461" y="2188"/>
                  </a:lnTo>
                  <a:lnTo>
                    <a:pt x="435" y="2188"/>
                  </a:lnTo>
                  <a:lnTo>
                    <a:pt x="435" y="858"/>
                  </a:lnTo>
                  <a:cubicBezTo>
                    <a:pt x="435" y="624"/>
                    <a:pt x="624" y="436"/>
                    <a:pt x="857" y="436"/>
                  </a:cubicBezTo>
                  <a:close/>
                  <a:moveTo>
                    <a:pt x="851" y="1"/>
                  </a:moveTo>
                  <a:cubicBezTo>
                    <a:pt x="383" y="7"/>
                    <a:pt x="1" y="384"/>
                    <a:pt x="1" y="858"/>
                  </a:cubicBezTo>
                  <a:lnTo>
                    <a:pt x="1" y="4570"/>
                  </a:lnTo>
                  <a:cubicBezTo>
                    <a:pt x="1" y="4712"/>
                    <a:pt x="108" y="4784"/>
                    <a:pt x="215" y="4784"/>
                  </a:cubicBezTo>
                  <a:cubicBezTo>
                    <a:pt x="322" y="4784"/>
                    <a:pt x="429" y="4712"/>
                    <a:pt x="429" y="4570"/>
                  </a:cubicBezTo>
                  <a:lnTo>
                    <a:pt x="429" y="2616"/>
                  </a:lnTo>
                  <a:lnTo>
                    <a:pt x="12461" y="2616"/>
                  </a:lnTo>
                  <a:lnTo>
                    <a:pt x="12461" y="12039"/>
                  </a:lnTo>
                  <a:cubicBezTo>
                    <a:pt x="12461" y="12273"/>
                    <a:pt x="12266" y="12467"/>
                    <a:pt x="12032" y="12467"/>
                  </a:cubicBezTo>
                  <a:lnTo>
                    <a:pt x="851" y="12467"/>
                  </a:lnTo>
                  <a:cubicBezTo>
                    <a:pt x="617" y="12467"/>
                    <a:pt x="429" y="12279"/>
                    <a:pt x="429" y="12046"/>
                  </a:cubicBezTo>
                  <a:lnTo>
                    <a:pt x="429" y="5887"/>
                  </a:lnTo>
                  <a:cubicBezTo>
                    <a:pt x="429" y="5744"/>
                    <a:pt x="322" y="5673"/>
                    <a:pt x="215" y="5673"/>
                  </a:cubicBezTo>
                  <a:cubicBezTo>
                    <a:pt x="108" y="5673"/>
                    <a:pt x="1" y="5744"/>
                    <a:pt x="1" y="5887"/>
                  </a:cubicBezTo>
                  <a:lnTo>
                    <a:pt x="1" y="12039"/>
                  </a:lnTo>
                  <a:cubicBezTo>
                    <a:pt x="1" y="12513"/>
                    <a:pt x="383" y="12896"/>
                    <a:pt x="851" y="12896"/>
                  </a:cubicBezTo>
                  <a:lnTo>
                    <a:pt x="12032" y="12896"/>
                  </a:lnTo>
                  <a:cubicBezTo>
                    <a:pt x="12506" y="12889"/>
                    <a:pt x="12882" y="12513"/>
                    <a:pt x="12889" y="12039"/>
                  </a:cubicBezTo>
                  <a:lnTo>
                    <a:pt x="12889" y="858"/>
                  </a:lnTo>
                  <a:cubicBezTo>
                    <a:pt x="12889" y="384"/>
                    <a:pt x="12506" y="7"/>
                    <a:pt x="120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1"/>
            <p:cNvSpPr/>
            <p:nvPr/>
          </p:nvSpPr>
          <p:spPr>
            <a:xfrm>
              <a:off x="879125" y="1537750"/>
              <a:ext cx="36850" cy="31425"/>
            </a:xfrm>
            <a:custGeom>
              <a:rect b="b" l="l" r="r" t="t"/>
              <a:pathLst>
                <a:path extrusionOk="0" h="1257" w="1474">
                  <a:moveTo>
                    <a:pt x="842" y="426"/>
                  </a:moveTo>
                  <a:cubicBezTo>
                    <a:pt x="945" y="426"/>
                    <a:pt x="1045" y="507"/>
                    <a:pt x="1045" y="630"/>
                  </a:cubicBezTo>
                  <a:cubicBezTo>
                    <a:pt x="1045" y="740"/>
                    <a:pt x="954" y="831"/>
                    <a:pt x="844" y="831"/>
                  </a:cubicBezTo>
                  <a:cubicBezTo>
                    <a:pt x="662" y="831"/>
                    <a:pt x="571" y="610"/>
                    <a:pt x="701" y="487"/>
                  </a:cubicBezTo>
                  <a:cubicBezTo>
                    <a:pt x="741" y="445"/>
                    <a:pt x="792" y="426"/>
                    <a:pt x="842" y="426"/>
                  </a:cubicBezTo>
                  <a:close/>
                  <a:moveTo>
                    <a:pt x="844" y="0"/>
                  </a:moveTo>
                  <a:cubicBezTo>
                    <a:pt x="279" y="0"/>
                    <a:pt x="0" y="675"/>
                    <a:pt x="396" y="1071"/>
                  </a:cubicBezTo>
                  <a:cubicBezTo>
                    <a:pt x="525" y="1199"/>
                    <a:pt x="683" y="1257"/>
                    <a:pt x="838" y="1257"/>
                  </a:cubicBezTo>
                  <a:cubicBezTo>
                    <a:pt x="1162" y="1257"/>
                    <a:pt x="1474" y="1007"/>
                    <a:pt x="1474" y="630"/>
                  </a:cubicBezTo>
                  <a:cubicBezTo>
                    <a:pt x="1474" y="279"/>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1"/>
            <p:cNvSpPr/>
            <p:nvPr/>
          </p:nvSpPr>
          <p:spPr>
            <a:xfrm>
              <a:off x="919250" y="1537750"/>
              <a:ext cx="36800" cy="31425"/>
            </a:xfrm>
            <a:custGeom>
              <a:rect b="b" l="l" r="r" t="t"/>
              <a:pathLst>
                <a:path extrusionOk="0" h="1257" w="1472">
                  <a:moveTo>
                    <a:pt x="842" y="426"/>
                  </a:moveTo>
                  <a:cubicBezTo>
                    <a:pt x="946" y="426"/>
                    <a:pt x="1043" y="507"/>
                    <a:pt x="1043" y="630"/>
                  </a:cubicBezTo>
                  <a:cubicBezTo>
                    <a:pt x="1043" y="740"/>
                    <a:pt x="952" y="831"/>
                    <a:pt x="842" y="831"/>
                  </a:cubicBezTo>
                  <a:cubicBezTo>
                    <a:pt x="660" y="831"/>
                    <a:pt x="576" y="610"/>
                    <a:pt x="699" y="487"/>
                  </a:cubicBezTo>
                  <a:cubicBezTo>
                    <a:pt x="741" y="445"/>
                    <a:pt x="793" y="426"/>
                    <a:pt x="842" y="426"/>
                  </a:cubicBezTo>
                  <a:close/>
                  <a:moveTo>
                    <a:pt x="834" y="0"/>
                  </a:moveTo>
                  <a:cubicBezTo>
                    <a:pt x="275" y="0"/>
                    <a:pt x="0" y="677"/>
                    <a:pt x="394" y="1071"/>
                  </a:cubicBezTo>
                  <a:cubicBezTo>
                    <a:pt x="522" y="1199"/>
                    <a:pt x="681" y="1257"/>
                    <a:pt x="836" y="1257"/>
                  </a:cubicBezTo>
                  <a:cubicBezTo>
                    <a:pt x="1160" y="1257"/>
                    <a:pt x="1471" y="1007"/>
                    <a:pt x="1471" y="630"/>
                  </a:cubicBezTo>
                  <a:cubicBezTo>
                    <a:pt x="1471" y="279"/>
                    <a:pt x="1192" y="0"/>
                    <a:pt x="842" y="0"/>
                  </a:cubicBezTo>
                  <a:cubicBezTo>
                    <a:pt x="839" y="0"/>
                    <a:pt x="837" y="0"/>
                    <a:pt x="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1"/>
            <p:cNvSpPr/>
            <p:nvPr/>
          </p:nvSpPr>
          <p:spPr>
            <a:xfrm>
              <a:off x="959275" y="1537750"/>
              <a:ext cx="36850" cy="31425"/>
            </a:xfrm>
            <a:custGeom>
              <a:rect b="b" l="l" r="r" t="t"/>
              <a:pathLst>
                <a:path extrusionOk="0" h="1257" w="1474">
                  <a:moveTo>
                    <a:pt x="841" y="426"/>
                  </a:moveTo>
                  <a:cubicBezTo>
                    <a:pt x="945" y="426"/>
                    <a:pt x="1045" y="507"/>
                    <a:pt x="1045" y="630"/>
                  </a:cubicBezTo>
                  <a:cubicBezTo>
                    <a:pt x="1045" y="740"/>
                    <a:pt x="954" y="831"/>
                    <a:pt x="844" y="831"/>
                  </a:cubicBezTo>
                  <a:cubicBezTo>
                    <a:pt x="662" y="831"/>
                    <a:pt x="571" y="610"/>
                    <a:pt x="701" y="487"/>
                  </a:cubicBezTo>
                  <a:cubicBezTo>
                    <a:pt x="741" y="445"/>
                    <a:pt x="792" y="426"/>
                    <a:pt x="841" y="426"/>
                  </a:cubicBezTo>
                  <a:close/>
                  <a:moveTo>
                    <a:pt x="844" y="0"/>
                  </a:moveTo>
                  <a:cubicBezTo>
                    <a:pt x="279" y="0"/>
                    <a:pt x="0" y="675"/>
                    <a:pt x="396" y="1071"/>
                  </a:cubicBezTo>
                  <a:cubicBezTo>
                    <a:pt x="527" y="1199"/>
                    <a:pt x="686" y="1257"/>
                    <a:pt x="841" y="1257"/>
                  </a:cubicBezTo>
                  <a:cubicBezTo>
                    <a:pt x="1165" y="1257"/>
                    <a:pt x="1473" y="1007"/>
                    <a:pt x="1473" y="630"/>
                  </a:cubicBezTo>
                  <a:cubicBezTo>
                    <a:pt x="1473" y="279"/>
                    <a:pt x="119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 name="Google Shape;232;p21"/>
          <p:cNvSpPr/>
          <p:nvPr/>
        </p:nvSpPr>
        <p:spPr>
          <a:xfrm>
            <a:off x="6473300" y="2981569"/>
            <a:ext cx="368788" cy="360969"/>
          </a:xfrm>
          <a:custGeom>
            <a:rect b="b" l="l" r="r" t="t"/>
            <a:pathLst>
              <a:path extrusionOk="0" h="14681" w="14999">
                <a:moveTo>
                  <a:pt x="11745" y="5869"/>
                </a:moveTo>
                <a:lnTo>
                  <a:pt x="14278" y="7089"/>
                </a:lnTo>
                <a:cubicBezTo>
                  <a:pt x="14486" y="7190"/>
                  <a:pt x="14486" y="7487"/>
                  <a:pt x="14278" y="7589"/>
                </a:cubicBezTo>
                <a:lnTo>
                  <a:pt x="7620" y="10803"/>
                </a:lnTo>
                <a:cubicBezTo>
                  <a:pt x="7582" y="10822"/>
                  <a:pt x="7540" y="10832"/>
                  <a:pt x="7499" y="10832"/>
                </a:cubicBezTo>
                <a:cubicBezTo>
                  <a:pt x="7458" y="10832"/>
                  <a:pt x="7416" y="10822"/>
                  <a:pt x="7378" y="10803"/>
                </a:cubicBezTo>
                <a:lnTo>
                  <a:pt x="720" y="7589"/>
                </a:lnTo>
                <a:cubicBezTo>
                  <a:pt x="513" y="7487"/>
                  <a:pt x="513" y="7190"/>
                  <a:pt x="720" y="7089"/>
                </a:cubicBezTo>
                <a:lnTo>
                  <a:pt x="3249" y="5869"/>
                </a:lnTo>
                <a:lnTo>
                  <a:pt x="7192" y="7775"/>
                </a:lnTo>
                <a:cubicBezTo>
                  <a:pt x="7287" y="7821"/>
                  <a:pt x="7392" y="7845"/>
                  <a:pt x="7497" y="7845"/>
                </a:cubicBezTo>
                <a:cubicBezTo>
                  <a:pt x="7603" y="7845"/>
                  <a:pt x="7709" y="7821"/>
                  <a:pt x="7806" y="7775"/>
                </a:cubicBezTo>
                <a:lnTo>
                  <a:pt x="11745" y="5869"/>
                </a:lnTo>
                <a:close/>
                <a:moveTo>
                  <a:pt x="7499" y="1"/>
                </a:moveTo>
                <a:cubicBezTo>
                  <a:pt x="7394" y="1"/>
                  <a:pt x="7289" y="24"/>
                  <a:pt x="7192" y="70"/>
                </a:cubicBezTo>
                <a:lnTo>
                  <a:pt x="534" y="3285"/>
                </a:lnTo>
                <a:cubicBezTo>
                  <a:pt x="0" y="3544"/>
                  <a:pt x="0" y="4302"/>
                  <a:pt x="534" y="4560"/>
                </a:cubicBezTo>
                <a:lnTo>
                  <a:pt x="2757" y="5632"/>
                </a:lnTo>
                <a:lnTo>
                  <a:pt x="534" y="6703"/>
                </a:lnTo>
                <a:cubicBezTo>
                  <a:pt x="0" y="6962"/>
                  <a:pt x="0" y="7720"/>
                  <a:pt x="534" y="7978"/>
                </a:cubicBezTo>
                <a:lnTo>
                  <a:pt x="2757" y="9050"/>
                </a:lnTo>
                <a:lnTo>
                  <a:pt x="534" y="10121"/>
                </a:lnTo>
                <a:cubicBezTo>
                  <a:pt x="0" y="10380"/>
                  <a:pt x="0" y="11138"/>
                  <a:pt x="534" y="11396"/>
                </a:cubicBezTo>
                <a:lnTo>
                  <a:pt x="7192" y="14611"/>
                </a:lnTo>
                <a:cubicBezTo>
                  <a:pt x="7289" y="14658"/>
                  <a:pt x="7394" y="14681"/>
                  <a:pt x="7499" y="14681"/>
                </a:cubicBezTo>
                <a:cubicBezTo>
                  <a:pt x="7604" y="14681"/>
                  <a:pt x="7709" y="14658"/>
                  <a:pt x="7806" y="14611"/>
                </a:cubicBezTo>
                <a:lnTo>
                  <a:pt x="10508" y="13306"/>
                </a:lnTo>
                <a:cubicBezTo>
                  <a:pt x="10731" y="13200"/>
                  <a:pt x="10623" y="12896"/>
                  <a:pt x="10423" y="12896"/>
                </a:cubicBezTo>
                <a:cubicBezTo>
                  <a:pt x="10392" y="12896"/>
                  <a:pt x="10358" y="12904"/>
                  <a:pt x="10322" y="12921"/>
                </a:cubicBezTo>
                <a:lnTo>
                  <a:pt x="7620" y="14221"/>
                </a:lnTo>
                <a:cubicBezTo>
                  <a:pt x="7582" y="14240"/>
                  <a:pt x="7540" y="14250"/>
                  <a:pt x="7499" y="14250"/>
                </a:cubicBezTo>
                <a:cubicBezTo>
                  <a:pt x="7458" y="14250"/>
                  <a:pt x="7416" y="14240"/>
                  <a:pt x="7378" y="14221"/>
                </a:cubicBezTo>
                <a:lnTo>
                  <a:pt x="720" y="11007"/>
                </a:lnTo>
                <a:cubicBezTo>
                  <a:pt x="513" y="10909"/>
                  <a:pt x="513" y="10608"/>
                  <a:pt x="720" y="10511"/>
                </a:cubicBezTo>
                <a:lnTo>
                  <a:pt x="3249" y="9287"/>
                </a:lnTo>
                <a:lnTo>
                  <a:pt x="7192" y="11189"/>
                </a:lnTo>
                <a:cubicBezTo>
                  <a:pt x="7289" y="11235"/>
                  <a:pt x="7394" y="11259"/>
                  <a:pt x="7499" y="11259"/>
                </a:cubicBezTo>
                <a:cubicBezTo>
                  <a:pt x="7604" y="11259"/>
                  <a:pt x="7709" y="11235"/>
                  <a:pt x="7806" y="11189"/>
                </a:cubicBezTo>
                <a:lnTo>
                  <a:pt x="11749" y="9287"/>
                </a:lnTo>
                <a:lnTo>
                  <a:pt x="14278" y="10507"/>
                </a:lnTo>
                <a:cubicBezTo>
                  <a:pt x="14486" y="10608"/>
                  <a:pt x="14486" y="10905"/>
                  <a:pt x="14278" y="11007"/>
                </a:cubicBezTo>
                <a:lnTo>
                  <a:pt x="11224" y="12481"/>
                </a:lnTo>
                <a:cubicBezTo>
                  <a:pt x="11001" y="12587"/>
                  <a:pt x="11109" y="12891"/>
                  <a:pt x="11309" y="12891"/>
                </a:cubicBezTo>
                <a:cubicBezTo>
                  <a:pt x="11341" y="12891"/>
                  <a:pt x="11375" y="12883"/>
                  <a:pt x="11411" y="12866"/>
                </a:cubicBezTo>
                <a:lnTo>
                  <a:pt x="14464" y="11392"/>
                </a:lnTo>
                <a:cubicBezTo>
                  <a:pt x="14994" y="11134"/>
                  <a:pt x="14994" y="10380"/>
                  <a:pt x="14464" y="10121"/>
                </a:cubicBezTo>
                <a:lnTo>
                  <a:pt x="12241" y="9050"/>
                </a:lnTo>
                <a:lnTo>
                  <a:pt x="14464" y="7978"/>
                </a:lnTo>
                <a:cubicBezTo>
                  <a:pt x="14998" y="7720"/>
                  <a:pt x="14998" y="6962"/>
                  <a:pt x="14464" y="6703"/>
                </a:cubicBezTo>
                <a:lnTo>
                  <a:pt x="12241" y="5632"/>
                </a:lnTo>
                <a:lnTo>
                  <a:pt x="14464" y="4560"/>
                </a:lnTo>
                <a:cubicBezTo>
                  <a:pt x="14998" y="4302"/>
                  <a:pt x="14998" y="3544"/>
                  <a:pt x="14464" y="3285"/>
                </a:cubicBezTo>
                <a:lnTo>
                  <a:pt x="11169" y="1693"/>
                </a:lnTo>
                <a:cubicBezTo>
                  <a:pt x="11134" y="1676"/>
                  <a:pt x="11101" y="1669"/>
                  <a:pt x="11070" y="1669"/>
                </a:cubicBezTo>
                <a:cubicBezTo>
                  <a:pt x="10869" y="1669"/>
                  <a:pt x="10759" y="1972"/>
                  <a:pt x="10983" y="2082"/>
                </a:cubicBezTo>
                <a:lnTo>
                  <a:pt x="14278" y="3671"/>
                </a:lnTo>
                <a:cubicBezTo>
                  <a:pt x="14486" y="3772"/>
                  <a:pt x="14486" y="4069"/>
                  <a:pt x="14278" y="4170"/>
                </a:cubicBezTo>
                <a:lnTo>
                  <a:pt x="7620" y="7385"/>
                </a:lnTo>
                <a:cubicBezTo>
                  <a:pt x="7582" y="7404"/>
                  <a:pt x="7540" y="7414"/>
                  <a:pt x="7499" y="7414"/>
                </a:cubicBezTo>
                <a:cubicBezTo>
                  <a:pt x="7458" y="7414"/>
                  <a:pt x="7416" y="7404"/>
                  <a:pt x="7378" y="7385"/>
                </a:cubicBezTo>
                <a:lnTo>
                  <a:pt x="720" y="4170"/>
                </a:lnTo>
                <a:cubicBezTo>
                  <a:pt x="513" y="4069"/>
                  <a:pt x="513" y="3772"/>
                  <a:pt x="720" y="3675"/>
                </a:cubicBezTo>
                <a:lnTo>
                  <a:pt x="7378" y="460"/>
                </a:lnTo>
                <a:cubicBezTo>
                  <a:pt x="7416" y="441"/>
                  <a:pt x="7458" y="432"/>
                  <a:pt x="7499" y="432"/>
                </a:cubicBezTo>
                <a:cubicBezTo>
                  <a:pt x="7540" y="432"/>
                  <a:pt x="7582" y="441"/>
                  <a:pt x="7620" y="460"/>
                </a:cubicBezTo>
                <a:lnTo>
                  <a:pt x="10076" y="1646"/>
                </a:lnTo>
                <a:cubicBezTo>
                  <a:pt x="10111" y="1663"/>
                  <a:pt x="10145" y="1670"/>
                  <a:pt x="10176" y="1670"/>
                </a:cubicBezTo>
                <a:cubicBezTo>
                  <a:pt x="10377" y="1670"/>
                  <a:pt x="10486" y="1366"/>
                  <a:pt x="10263" y="1256"/>
                </a:cubicBezTo>
                <a:lnTo>
                  <a:pt x="7806" y="70"/>
                </a:lnTo>
                <a:cubicBezTo>
                  <a:pt x="7709" y="24"/>
                  <a:pt x="7604" y="1"/>
                  <a:pt x="7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 name="Google Shape;233;p21"/>
          <p:cNvGrpSpPr/>
          <p:nvPr/>
        </p:nvGrpSpPr>
        <p:grpSpPr>
          <a:xfrm>
            <a:off x="338283" y="1604688"/>
            <a:ext cx="36900" cy="1934125"/>
            <a:chOff x="536100" y="1398825"/>
            <a:chExt cx="36900" cy="1934125"/>
          </a:xfrm>
        </p:grpSpPr>
        <p:sp>
          <p:nvSpPr>
            <p:cNvPr id="234" name="Google Shape;234;p21"/>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1"/>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1"/>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1"/>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1"/>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1"/>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1"/>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1"/>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1"/>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1"/>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1"/>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1"/>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 name="Google Shape;246;p21"/>
          <p:cNvSpPr/>
          <p:nvPr/>
        </p:nvSpPr>
        <p:spPr>
          <a:xfrm>
            <a:off x="307878" y="191744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1"/>
          <p:cNvSpPr txBox="1"/>
          <p:nvPr>
            <p:ph idx="3" type="subTitle"/>
          </p:nvPr>
        </p:nvSpPr>
        <p:spPr>
          <a:xfrm>
            <a:off x="733227" y="2204763"/>
            <a:ext cx="3532800" cy="797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a:t>
            </a:r>
            <a:endParaRPr/>
          </a:p>
        </p:txBody>
      </p:sp>
      <p:sp>
        <p:nvSpPr>
          <p:cNvPr id="248" name="Google Shape;248;p21"/>
          <p:cNvSpPr txBox="1"/>
          <p:nvPr>
            <p:ph idx="4" type="subTitle"/>
          </p:nvPr>
        </p:nvSpPr>
        <p:spPr>
          <a:xfrm>
            <a:off x="4877977" y="2204763"/>
            <a:ext cx="3532800" cy="797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249" name="Google Shape;249;p21"/>
          <p:cNvSpPr txBox="1"/>
          <p:nvPr>
            <p:ph idx="2" type="subTitle"/>
          </p:nvPr>
        </p:nvSpPr>
        <p:spPr>
          <a:xfrm>
            <a:off x="4877977" y="3597563"/>
            <a:ext cx="3532800" cy="797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the ringed planet, composed mostly of hydrogen and helium</a:t>
            </a:r>
            <a:endParaRPr/>
          </a:p>
        </p:txBody>
      </p:sp>
      <p:sp>
        <p:nvSpPr>
          <p:cNvPr id="250" name="Google Shape;250;p21"/>
          <p:cNvSpPr txBox="1"/>
          <p:nvPr>
            <p:ph type="ctrTitle"/>
          </p:nvPr>
        </p:nvSpPr>
        <p:spPr>
          <a:xfrm>
            <a:off x="6846325" y="439436"/>
            <a:ext cx="15957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VALUES</a:t>
            </a:r>
            <a:endParaRPr/>
          </a:p>
        </p:txBody>
      </p:sp>
      <p:grpSp>
        <p:nvGrpSpPr>
          <p:cNvPr id="251" name="Google Shape;251;p21"/>
          <p:cNvGrpSpPr/>
          <p:nvPr/>
        </p:nvGrpSpPr>
        <p:grpSpPr>
          <a:xfrm>
            <a:off x="307875" y="537338"/>
            <a:ext cx="246300" cy="163475"/>
            <a:chOff x="2211600" y="1669850"/>
            <a:chExt cx="246300" cy="163475"/>
          </a:xfrm>
        </p:grpSpPr>
        <p:cxnSp>
          <p:nvCxnSpPr>
            <p:cNvPr id="252" name="Google Shape;252;p21"/>
            <p:cNvCxnSpPr/>
            <p:nvPr/>
          </p:nvCxnSpPr>
          <p:spPr>
            <a:xfrm>
              <a:off x="2211600" y="1669850"/>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253" name="Google Shape;253;p21"/>
            <p:cNvCxnSpPr/>
            <p:nvPr/>
          </p:nvCxnSpPr>
          <p:spPr>
            <a:xfrm>
              <a:off x="2211600" y="1749925"/>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254" name="Google Shape;254;p21"/>
            <p:cNvCxnSpPr/>
            <p:nvPr/>
          </p:nvCxnSpPr>
          <p:spPr>
            <a:xfrm>
              <a:off x="2211600" y="1833325"/>
              <a:ext cx="246300" cy="0"/>
            </a:xfrm>
            <a:prstGeom prst="straightConnector1">
              <a:avLst/>
            </a:prstGeom>
            <a:noFill/>
            <a:ln cap="flat" cmpd="sng" w="19050">
              <a:solidFill>
                <a:srgbClr val="FFFFFF"/>
              </a:solidFill>
              <a:prstDash val="solid"/>
              <a:round/>
              <a:headEnd len="med" w="med" type="none"/>
              <a:tailEnd len="med" w="med" type="none"/>
            </a:ln>
          </p:spPr>
        </p:cxnSp>
      </p:grpSp>
      <p:cxnSp>
        <p:nvCxnSpPr>
          <p:cNvPr id="255" name="Google Shape;255;p21"/>
          <p:cNvCxnSpPr/>
          <p:nvPr/>
        </p:nvCxnSpPr>
        <p:spPr>
          <a:xfrm>
            <a:off x="4576800" y="620350"/>
            <a:ext cx="29814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9" name="Shape 259"/>
        <p:cNvGrpSpPr/>
        <p:nvPr/>
      </p:nvGrpSpPr>
      <p:grpSpPr>
        <a:xfrm>
          <a:off x="0" y="0"/>
          <a:ext cx="0" cy="0"/>
          <a:chOff x="0" y="0"/>
          <a:chExt cx="0" cy="0"/>
        </a:xfrm>
      </p:grpSpPr>
      <p:sp>
        <p:nvSpPr>
          <p:cNvPr id="260" name="Google Shape;260;p22"/>
          <p:cNvSpPr txBox="1"/>
          <p:nvPr>
            <p:ph idx="2" type="subTitle"/>
          </p:nvPr>
        </p:nvSpPr>
        <p:spPr>
          <a:xfrm>
            <a:off x="5127500" y="2673775"/>
            <a:ext cx="2913300" cy="121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the biggest planet in our Solar System and the fourth-brightest object in the sky. Its name comes from the Roman god of the sky and lightning</a:t>
            </a:r>
            <a:endParaRPr/>
          </a:p>
        </p:txBody>
      </p:sp>
      <p:grpSp>
        <p:nvGrpSpPr>
          <p:cNvPr id="261" name="Google Shape;261;p22"/>
          <p:cNvGrpSpPr/>
          <p:nvPr/>
        </p:nvGrpSpPr>
        <p:grpSpPr>
          <a:xfrm>
            <a:off x="338283" y="1604688"/>
            <a:ext cx="36900" cy="1934125"/>
            <a:chOff x="536100" y="1398825"/>
            <a:chExt cx="36900" cy="1934125"/>
          </a:xfrm>
        </p:grpSpPr>
        <p:sp>
          <p:nvSpPr>
            <p:cNvPr id="262" name="Google Shape;262;p22"/>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2"/>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2"/>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2"/>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2"/>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2"/>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2"/>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2"/>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2"/>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2"/>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2"/>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2"/>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 name="Google Shape;274;p22"/>
          <p:cNvSpPr/>
          <p:nvPr/>
        </p:nvSpPr>
        <p:spPr>
          <a:xfrm>
            <a:off x="307878" y="2089919"/>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 name="Google Shape;275;p22"/>
          <p:cNvGrpSpPr/>
          <p:nvPr/>
        </p:nvGrpSpPr>
        <p:grpSpPr>
          <a:xfrm>
            <a:off x="2271244" y="1863313"/>
            <a:ext cx="577073" cy="508333"/>
            <a:chOff x="6394450" y="1531150"/>
            <a:chExt cx="369800" cy="325750"/>
          </a:xfrm>
        </p:grpSpPr>
        <p:sp>
          <p:nvSpPr>
            <p:cNvPr id="276" name="Google Shape;276;p22"/>
            <p:cNvSpPr/>
            <p:nvPr/>
          </p:nvSpPr>
          <p:spPr>
            <a:xfrm>
              <a:off x="6417225" y="1692550"/>
              <a:ext cx="42050" cy="41950"/>
            </a:xfrm>
            <a:custGeom>
              <a:rect b="b" l="l" r="r" t="t"/>
              <a:pathLst>
                <a:path extrusionOk="0" h="1678" w="1682">
                  <a:moveTo>
                    <a:pt x="1119" y="432"/>
                  </a:moveTo>
                  <a:cubicBezTo>
                    <a:pt x="1191" y="432"/>
                    <a:pt x="1250" y="492"/>
                    <a:pt x="1250" y="564"/>
                  </a:cubicBezTo>
                  <a:lnTo>
                    <a:pt x="1250" y="1119"/>
                  </a:lnTo>
                  <a:cubicBezTo>
                    <a:pt x="1250" y="1191"/>
                    <a:pt x="1191" y="1246"/>
                    <a:pt x="1119" y="1246"/>
                  </a:cubicBezTo>
                  <a:lnTo>
                    <a:pt x="564" y="1246"/>
                  </a:lnTo>
                  <a:cubicBezTo>
                    <a:pt x="492" y="1246"/>
                    <a:pt x="432" y="1191"/>
                    <a:pt x="432" y="1119"/>
                  </a:cubicBezTo>
                  <a:lnTo>
                    <a:pt x="432" y="564"/>
                  </a:lnTo>
                  <a:cubicBezTo>
                    <a:pt x="432" y="492"/>
                    <a:pt x="492" y="432"/>
                    <a:pt x="564" y="432"/>
                  </a:cubicBezTo>
                  <a:close/>
                  <a:moveTo>
                    <a:pt x="1126" y="0"/>
                  </a:moveTo>
                  <a:cubicBezTo>
                    <a:pt x="1124" y="0"/>
                    <a:pt x="1121" y="0"/>
                    <a:pt x="1119" y="0"/>
                  </a:cubicBezTo>
                  <a:lnTo>
                    <a:pt x="564" y="0"/>
                  </a:lnTo>
                  <a:cubicBezTo>
                    <a:pt x="250" y="0"/>
                    <a:pt x="0" y="250"/>
                    <a:pt x="0" y="560"/>
                  </a:cubicBezTo>
                  <a:lnTo>
                    <a:pt x="0" y="1119"/>
                  </a:lnTo>
                  <a:cubicBezTo>
                    <a:pt x="0" y="1428"/>
                    <a:pt x="250" y="1678"/>
                    <a:pt x="564" y="1678"/>
                  </a:cubicBezTo>
                  <a:lnTo>
                    <a:pt x="1119" y="1678"/>
                  </a:lnTo>
                  <a:cubicBezTo>
                    <a:pt x="1432" y="1678"/>
                    <a:pt x="1682" y="1428"/>
                    <a:pt x="1682" y="1119"/>
                  </a:cubicBezTo>
                  <a:lnTo>
                    <a:pt x="1682" y="564"/>
                  </a:lnTo>
                  <a:cubicBezTo>
                    <a:pt x="1682" y="253"/>
                    <a:pt x="1436" y="0"/>
                    <a:pt x="1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2"/>
            <p:cNvSpPr/>
            <p:nvPr/>
          </p:nvSpPr>
          <p:spPr>
            <a:xfrm>
              <a:off x="6417750" y="1664075"/>
              <a:ext cx="41000" cy="10825"/>
            </a:xfrm>
            <a:custGeom>
              <a:rect b="b" l="l" r="r" t="t"/>
              <a:pathLst>
                <a:path extrusionOk="0" h="433" w="1640">
                  <a:moveTo>
                    <a:pt x="272" y="0"/>
                  </a:moveTo>
                  <a:cubicBezTo>
                    <a:pt x="1" y="13"/>
                    <a:pt x="1" y="419"/>
                    <a:pt x="272" y="432"/>
                  </a:cubicBezTo>
                  <a:lnTo>
                    <a:pt x="1364" y="432"/>
                  </a:lnTo>
                  <a:cubicBezTo>
                    <a:pt x="1640" y="419"/>
                    <a:pt x="1640" y="13"/>
                    <a:pt x="1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2"/>
            <p:cNvSpPr/>
            <p:nvPr/>
          </p:nvSpPr>
          <p:spPr>
            <a:xfrm>
              <a:off x="6417750" y="1635575"/>
              <a:ext cx="41000" cy="10825"/>
            </a:xfrm>
            <a:custGeom>
              <a:rect b="b" l="l" r="r" t="t"/>
              <a:pathLst>
                <a:path extrusionOk="0" h="433" w="1640">
                  <a:moveTo>
                    <a:pt x="272" y="1"/>
                  </a:moveTo>
                  <a:cubicBezTo>
                    <a:pt x="1" y="13"/>
                    <a:pt x="1" y="420"/>
                    <a:pt x="272" y="433"/>
                  </a:cubicBezTo>
                  <a:lnTo>
                    <a:pt x="1364" y="433"/>
                  </a:lnTo>
                  <a:cubicBezTo>
                    <a:pt x="1640" y="420"/>
                    <a:pt x="1640" y="13"/>
                    <a:pt x="1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2"/>
            <p:cNvSpPr/>
            <p:nvPr/>
          </p:nvSpPr>
          <p:spPr>
            <a:xfrm>
              <a:off x="6417750" y="1752150"/>
              <a:ext cx="39850" cy="10850"/>
            </a:xfrm>
            <a:custGeom>
              <a:rect b="b" l="l" r="r" t="t"/>
              <a:pathLst>
                <a:path extrusionOk="0" h="434" w="1594">
                  <a:moveTo>
                    <a:pt x="1379" y="1"/>
                  </a:moveTo>
                  <a:cubicBezTo>
                    <a:pt x="1374" y="1"/>
                    <a:pt x="1369" y="1"/>
                    <a:pt x="1364" y="1"/>
                  </a:cubicBezTo>
                  <a:lnTo>
                    <a:pt x="272" y="1"/>
                  </a:lnTo>
                  <a:cubicBezTo>
                    <a:pt x="1" y="14"/>
                    <a:pt x="1" y="420"/>
                    <a:pt x="272" y="433"/>
                  </a:cubicBezTo>
                  <a:lnTo>
                    <a:pt x="1364" y="433"/>
                  </a:lnTo>
                  <a:cubicBezTo>
                    <a:pt x="1367" y="433"/>
                    <a:pt x="1370" y="433"/>
                    <a:pt x="1372" y="433"/>
                  </a:cubicBezTo>
                  <a:cubicBezTo>
                    <a:pt x="1492" y="433"/>
                    <a:pt x="1593" y="337"/>
                    <a:pt x="1593" y="217"/>
                  </a:cubicBezTo>
                  <a:cubicBezTo>
                    <a:pt x="1593" y="99"/>
                    <a:pt x="1495" y="1"/>
                    <a:pt x="1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2"/>
            <p:cNvSpPr/>
            <p:nvPr/>
          </p:nvSpPr>
          <p:spPr>
            <a:xfrm>
              <a:off x="6417750" y="1780625"/>
              <a:ext cx="39850" cy="10750"/>
            </a:xfrm>
            <a:custGeom>
              <a:rect b="b" l="l" r="r" t="t"/>
              <a:pathLst>
                <a:path extrusionOk="0" h="430" w="1594">
                  <a:moveTo>
                    <a:pt x="1379" y="1"/>
                  </a:moveTo>
                  <a:cubicBezTo>
                    <a:pt x="1374" y="1"/>
                    <a:pt x="1369" y="1"/>
                    <a:pt x="1364" y="1"/>
                  </a:cubicBezTo>
                  <a:lnTo>
                    <a:pt x="272" y="1"/>
                  </a:lnTo>
                  <a:cubicBezTo>
                    <a:pt x="1" y="14"/>
                    <a:pt x="1" y="416"/>
                    <a:pt x="272" y="429"/>
                  </a:cubicBezTo>
                  <a:lnTo>
                    <a:pt x="1364" y="429"/>
                  </a:lnTo>
                  <a:cubicBezTo>
                    <a:pt x="1369" y="430"/>
                    <a:pt x="1374" y="430"/>
                    <a:pt x="1379" y="430"/>
                  </a:cubicBezTo>
                  <a:cubicBezTo>
                    <a:pt x="1496" y="430"/>
                    <a:pt x="1593" y="335"/>
                    <a:pt x="1593" y="213"/>
                  </a:cubicBezTo>
                  <a:cubicBezTo>
                    <a:pt x="1593" y="95"/>
                    <a:pt x="1496" y="1"/>
                    <a:pt x="1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2"/>
            <p:cNvSpPr/>
            <p:nvPr/>
          </p:nvSpPr>
          <p:spPr>
            <a:xfrm>
              <a:off x="6553500" y="1752150"/>
              <a:ext cx="97550" cy="10850"/>
            </a:xfrm>
            <a:custGeom>
              <a:rect b="b" l="l" r="r" t="t"/>
              <a:pathLst>
                <a:path extrusionOk="0" h="434" w="3902">
                  <a:moveTo>
                    <a:pt x="281" y="1"/>
                  </a:moveTo>
                  <a:cubicBezTo>
                    <a:pt x="0" y="1"/>
                    <a:pt x="2" y="433"/>
                    <a:pt x="285" y="433"/>
                  </a:cubicBezTo>
                  <a:cubicBezTo>
                    <a:pt x="289" y="433"/>
                    <a:pt x="293" y="433"/>
                    <a:pt x="297" y="433"/>
                  </a:cubicBezTo>
                  <a:lnTo>
                    <a:pt x="3626" y="433"/>
                  </a:lnTo>
                  <a:cubicBezTo>
                    <a:pt x="3901" y="420"/>
                    <a:pt x="3901" y="14"/>
                    <a:pt x="3626" y="1"/>
                  </a:cubicBezTo>
                  <a:lnTo>
                    <a:pt x="297" y="1"/>
                  </a:lnTo>
                  <a:cubicBezTo>
                    <a:pt x="292" y="1"/>
                    <a:pt x="286"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2"/>
            <p:cNvSpPr/>
            <p:nvPr/>
          </p:nvSpPr>
          <p:spPr>
            <a:xfrm>
              <a:off x="6394450" y="1531150"/>
              <a:ext cx="369800" cy="325750"/>
            </a:xfrm>
            <a:custGeom>
              <a:rect b="b" l="l" r="r" t="t"/>
              <a:pathLst>
                <a:path extrusionOk="0" h="13030" w="14792">
                  <a:moveTo>
                    <a:pt x="13682" y="427"/>
                  </a:moveTo>
                  <a:cubicBezTo>
                    <a:pt x="13832" y="427"/>
                    <a:pt x="13980" y="485"/>
                    <a:pt x="14092" y="599"/>
                  </a:cubicBezTo>
                  <a:cubicBezTo>
                    <a:pt x="14308" y="811"/>
                    <a:pt x="14321" y="1154"/>
                    <a:pt x="14126" y="1387"/>
                  </a:cubicBezTo>
                  <a:lnTo>
                    <a:pt x="13796" y="1721"/>
                  </a:lnTo>
                  <a:lnTo>
                    <a:pt x="12974" y="899"/>
                  </a:lnTo>
                  <a:lnTo>
                    <a:pt x="13305" y="565"/>
                  </a:lnTo>
                  <a:cubicBezTo>
                    <a:pt x="13414" y="473"/>
                    <a:pt x="13549" y="427"/>
                    <a:pt x="13682" y="427"/>
                  </a:cubicBezTo>
                  <a:close/>
                  <a:moveTo>
                    <a:pt x="12669" y="1200"/>
                  </a:moveTo>
                  <a:lnTo>
                    <a:pt x="13491" y="2022"/>
                  </a:lnTo>
                  <a:lnTo>
                    <a:pt x="8514" y="6999"/>
                  </a:lnTo>
                  <a:lnTo>
                    <a:pt x="7692" y="6177"/>
                  </a:lnTo>
                  <a:lnTo>
                    <a:pt x="12669" y="1200"/>
                  </a:lnTo>
                  <a:close/>
                  <a:moveTo>
                    <a:pt x="7387" y="6482"/>
                  </a:moveTo>
                  <a:lnTo>
                    <a:pt x="8209" y="7304"/>
                  </a:lnTo>
                  <a:cubicBezTo>
                    <a:pt x="7975" y="7535"/>
                    <a:pt x="7687" y="7661"/>
                    <a:pt x="7453" y="7661"/>
                  </a:cubicBezTo>
                  <a:cubicBezTo>
                    <a:pt x="7328" y="7661"/>
                    <a:pt x="7219" y="7625"/>
                    <a:pt x="7142" y="7549"/>
                  </a:cubicBezTo>
                  <a:cubicBezTo>
                    <a:pt x="6879" y="7282"/>
                    <a:pt x="7104" y="6770"/>
                    <a:pt x="7387" y="6482"/>
                  </a:cubicBezTo>
                  <a:close/>
                  <a:moveTo>
                    <a:pt x="13678" y="1"/>
                  </a:moveTo>
                  <a:cubicBezTo>
                    <a:pt x="13437" y="1"/>
                    <a:pt x="13195" y="87"/>
                    <a:pt x="13004" y="260"/>
                  </a:cubicBezTo>
                  <a:lnTo>
                    <a:pt x="11703" y="1560"/>
                  </a:lnTo>
                  <a:lnTo>
                    <a:pt x="1326" y="1560"/>
                  </a:lnTo>
                  <a:cubicBezTo>
                    <a:pt x="594" y="1560"/>
                    <a:pt x="1" y="2153"/>
                    <a:pt x="1" y="2886"/>
                  </a:cubicBezTo>
                  <a:lnTo>
                    <a:pt x="1" y="11704"/>
                  </a:lnTo>
                  <a:cubicBezTo>
                    <a:pt x="1" y="12437"/>
                    <a:pt x="594" y="13030"/>
                    <a:pt x="1326" y="13030"/>
                  </a:cubicBezTo>
                  <a:lnTo>
                    <a:pt x="7392" y="13030"/>
                  </a:lnTo>
                  <a:cubicBezTo>
                    <a:pt x="7663" y="13017"/>
                    <a:pt x="7663" y="12611"/>
                    <a:pt x="7392" y="12598"/>
                  </a:cubicBezTo>
                  <a:lnTo>
                    <a:pt x="1326" y="12598"/>
                  </a:lnTo>
                  <a:cubicBezTo>
                    <a:pt x="831" y="12598"/>
                    <a:pt x="433" y="12200"/>
                    <a:pt x="428" y="11704"/>
                  </a:cubicBezTo>
                  <a:lnTo>
                    <a:pt x="428" y="2886"/>
                  </a:lnTo>
                  <a:cubicBezTo>
                    <a:pt x="428" y="2390"/>
                    <a:pt x="831" y="1988"/>
                    <a:pt x="1326" y="1988"/>
                  </a:cubicBezTo>
                  <a:lnTo>
                    <a:pt x="11271" y="1988"/>
                  </a:lnTo>
                  <a:lnTo>
                    <a:pt x="10590" y="2666"/>
                  </a:lnTo>
                  <a:lnTo>
                    <a:pt x="3592" y="2666"/>
                  </a:lnTo>
                  <a:cubicBezTo>
                    <a:pt x="3590" y="2666"/>
                    <a:pt x="3587" y="2666"/>
                    <a:pt x="3584" y="2666"/>
                  </a:cubicBezTo>
                  <a:cubicBezTo>
                    <a:pt x="3258" y="2666"/>
                    <a:pt x="2991" y="2922"/>
                    <a:pt x="2987" y="3250"/>
                  </a:cubicBezTo>
                  <a:lnTo>
                    <a:pt x="2987" y="11340"/>
                  </a:lnTo>
                  <a:cubicBezTo>
                    <a:pt x="2991" y="11661"/>
                    <a:pt x="3254" y="11920"/>
                    <a:pt x="3577" y="11920"/>
                  </a:cubicBezTo>
                  <a:cubicBezTo>
                    <a:pt x="3582" y="11920"/>
                    <a:pt x="3587" y="11920"/>
                    <a:pt x="3592" y="11920"/>
                  </a:cubicBezTo>
                  <a:lnTo>
                    <a:pt x="13038" y="11920"/>
                  </a:lnTo>
                  <a:cubicBezTo>
                    <a:pt x="13043" y="11920"/>
                    <a:pt x="13048" y="11920"/>
                    <a:pt x="13053" y="11920"/>
                  </a:cubicBezTo>
                  <a:cubicBezTo>
                    <a:pt x="13372" y="11920"/>
                    <a:pt x="13635" y="11661"/>
                    <a:pt x="13643" y="11340"/>
                  </a:cubicBezTo>
                  <a:lnTo>
                    <a:pt x="13643" y="7892"/>
                  </a:lnTo>
                  <a:cubicBezTo>
                    <a:pt x="13635" y="7757"/>
                    <a:pt x="13530" y="7689"/>
                    <a:pt x="13426" y="7689"/>
                  </a:cubicBezTo>
                  <a:cubicBezTo>
                    <a:pt x="13321" y="7689"/>
                    <a:pt x="13218" y="7757"/>
                    <a:pt x="13211" y="7892"/>
                  </a:cubicBezTo>
                  <a:lnTo>
                    <a:pt x="13211" y="11340"/>
                  </a:lnTo>
                  <a:cubicBezTo>
                    <a:pt x="13203" y="11426"/>
                    <a:pt x="13131" y="11488"/>
                    <a:pt x="13046" y="11488"/>
                  </a:cubicBezTo>
                  <a:cubicBezTo>
                    <a:pt x="13043" y="11488"/>
                    <a:pt x="13040" y="11488"/>
                    <a:pt x="13038" y="11488"/>
                  </a:cubicBezTo>
                  <a:lnTo>
                    <a:pt x="3592" y="11488"/>
                  </a:lnTo>
                  <a:cubicBezTo>
                    <a:pt x="3589" y="11488"/>
                    <a:pt x="3587" y="11488"/>
                    <a:pt x="3584" y="11488"/>
                  </a:cubicBezTo>
                  <a:cubicBezTo>
                    <a:pt x="3494" y="11488"/>
                    <a:pt x="3423" y="11426"/>
                    <a:pt x="3415" y="11340"/>
                  </a:cubicBezTo>
                  <a:lnTo>
                    <a:pt x="3415" y="3250"/>
                  </a:lnTo>
                  <a:cubicBezTo>
                    <a:pt x="3423" y="3166"/>
                    <a:pt x="3491" y="3101"/>
                    <a:pt x="3577" y="3101"/>
                  </a:cubicBezTo>
                  <a:cubicBezTo>
                    <a:pt x="3582" y="3101"/>
                    <a:pt x="3587" y="3101"/>
                    <a:pt x="3592" y="3102"/>
                  </a:cubicBezTo>
                  <a:lnTo>
                    <a:pt x="10158" y="3102"/>
                  </a:lnTo>
                  <a:lnTo>
                    <a:pt x="7235" y="6024"/>
                  </a:lnTo>
                  <a:cubicBezTo>
                    <a:pt x="7108" y="6151"/>
                    <a:pt x="6600" y="6592"/>
                    <a:pt x="6600" y="7232"/>
                  </a:cubicBezTo>
                  <a:cubicBezTo>
                    <a:pt x="6595" y="7388"/>
                    <a:pt x="6634" y="7541"/>
                    <a:pt x="6710" y="7676"/>
                  </a:cubicBezTo>
                  <a:lnTo>
                    <a:pt x="6506" y="7880"/>
                  </a:lnTo>
                  <a:cubicBezTo>
                    <a:pt x="6333" y="8034"/>
                    <a:pt x="6482" y="8262"/>
                    <a:pt x="6653" y="8262"/>
                  </a:cubicBezTo>
                  <a:cubicBezTo>
                    <a:pt x="6707" y="8262"/>
                    <a:pt x="6763" y="8239"/>
                    <a:pt x="6811" y="8185"/>
                  </a:cubicBezTo>
                  <a:lnTo>
                    <a:pt x="7015" y="7981"/>
                  </a:lnTo>
                  <a:cubicBezTo>
                    <a:pt x="7143" y="8054"/>
                    <a:pt x="7288" y="8092"/>
                    <a:pt x="7436" y="8092"/>
                  </a:cubicBezTo>
                  <a:cubicBezTo>
                    <a:pt x="7444" y="8092"/>
                    <a:pt x="7452" y="8092"/>
                    <a:pt x="7459" y="8091"/>
                  </a:cubicBezTo>
                  <a:cubicBezTo>
                    <a:pt x="8091" y="8091"/>
                    <a:pt x="8514" y="7609"/>
                    <a:pt x="8667" y="7456"/>
                  </a:cubicBezTo>
                  <a:lnTo>
                    <a:pt x="13021" y="3102"/>
                  </a:lnTo>
                  <a:lnTo>
                    <a:pt x="13038" y="3102"/>
                  </a:lnTo>
                  <a:cubicBezTo>
                    <a:pt x="13043" y="3101"/>
                    <a:pt x="13048" y="3101"/>
                    <a:pt x="13053" y="3101"/>
                  </a:cubicBezTo>
                  <a:cubicBezTo>
                    <a:pt x="13135" y="3101"/>
                    <a:pt x="13203" y="3166"/>
                    <a:pt x="13211" y="3250"/>
                  </a:cubicBezTo>
                  <a:lnTo>
                    <a:pt x="13211" y="6884"/>
                  </a:lnTo>
                  <a:cubicBezTo>
                    <a:pt x="13203" y="7007"/>
                    <a:pt x="13305" y="7113"/>
                    <a:pt x="13427" y="7113"/>
                  </a:cubicBezTo>
                  <a:cubicBezTo>
                    <a:pt x="13550" y="7113"/>
                    <a:pt x="13648" y="7007"/>
                    <a:pt x="13643" y="6884"/>
                  </a:cubicBezTo>
                  <a:lnTo>
                    <a:pt x="13643" y="3250"/>
                  </a:lnTo>
                  <a:cubicBezTo>
                    <a:pt x="13639" y="3051"/>
                    <a:pt x="13533" y="2865"/>
                    <a:pt x="13360" y="2759"/>
                  </a:cubicBezTo>
                  <a:lnTo>
                    <a:pt x="13944" y="2179"/>
                  </a:lnTo>
                  <a:cubicBezTo>
                    <a:pt x="14164" y="2348"/>
                    <a:pt x="14296" y="2611"/>
                    <a:pt x="14296" y="2886"/>
                  </a:cubicBezTo>
                  <a:lnTo>
                    <a:pt x="14296" y="11704"/>
                  </a:lnTo>
                  <a:cubicBezTo>
                    <a:pt x="14291" y="12200"/>
                    <a:pt x="13893" y="12598"/>
                    <a:pt x="13398" y="12598"/>
                  </a:cubicBezTo>
                  <a:lnTo>
                    <a:pt x="8391" y="12598"/>
                  </a:lnTo>
                  <a:cubicBezTo>
                    <a:pt x="8120" y="12611"/>
                    <a:pt x="8120" y="13017"/>
                    <a:pt x="8391" y="13030"/>
                  </a:cubicBezTo>
                  <a:lnTo>
                    <a:pt x="13398" y="13030"/>
                  </a:lnTo>
                  <a:cubicBezTo>
                    <a:pt x="14130" y="13030"/>
                    <a:pt x="14723" y="12437"/>
                    <a:pt x="14728" y="11704"/>
                  </a:cubicBezTo>
                  <a:lnTo>
                    <a:pt x="14728" y="2886"/>
                  </a:lnTo>
                  <a:cubicBezTo>
                    <a:pt x="14728" y="2492"/>
                    <a:pt x="14554" y="2119"/>
                    <a:pt x="14253" y="1869"/>
                  </a:cubicBezTo>
                  <a:lnTo>
                    <a:pt x="14431" y="1691"/>
                  </a:lnTo>
                  <a:cubicBezTo>
                    <a:pt x="14791" y="1289"/>
                    <a:pt x="14774" y="679"/>
                    <a:pt x="14393" y="298"/>
                  </a:cubicBezTo>
                  <a:cubicBezTo>
                    <a:pt x="14198" y="100"/>
                    <a:pt x="13938" y="1"/>
                    <a:pt x="13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22"/>
          <p:cNvGrpSpPr/>
          <p:nvPr/>
        </p:nvGrpSpPr>
        <p:grpSpPr>
          <a:xfrm>
            <a:off x="6329835" y="1863254"/>
            <a:ext cx="508775" cy="508286"/>
            <a:chOff x="857550" y="2071850"/>
            <a:chExt cx="366025" cy="365700"/>
          </a:xfrm>
        </p:grpSpPr>
        <p:sp>
          <p:nvSpPr>
            <p:cNvPr id="284" name="Google Shape;284;p22"/>
            <p:cNvSpPr/>
            <p:nvPr/>
          </p:nvSpPr>
          <p:spPr>
            <a:xfrm>
              <a:off x="998050" y="2300100"/>
              <a:ext cx="33125" cy="10750"/>
            </a:xfrm>
            <a:custGeom>
              <a:rect b="b" l="l" r="r" t="t"/>
              <a:pathLst>
                <a:path extrusionOk="0" h="430" w="1325">
                  <a:moveTo>
                    <a:pt x="286" y="1"/>
                  </a:moveTo>
                  <a:cubicBezTo>
                    <a:pt x="0" y="1"/>
                    <a:pt x="0" y="429"/>
                    <a:pt x="286" y="429"/>
                  </a:cubicBezTo>
                  <a:lnTo>
                    <a:pt x="1039" y="429"/>
                  </a:lnTo>
                  <a:cubicBezTo>
                    <a:pt x="1324" y="429"/>
                    <a:pt x="1324" y="1"/>
                    <a:pt x="1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2"/>
            <p:cNvSpPr/>
            <p:nvPr/>
          </p:nvSpPr>
          <p:spPr>
            <a:xfrm>
              <a:off x="998050" y="2323625"/>
              <a:ext cx="32150" cy="10750"/>
            </a:xfrm>
            <a:custGeom>
              <a:rect b="b" l="l" r="r" t="t"/>
              <a:pathLst>
                <a:path extrusionOk="0" h="430" w="1286">
                  <a:moveTo>
                    <a:pt x="286" y="1"/>
                  </a:moveTo>
                  <a:cubicBezTo>
                    <a:pt x="0" y="1"/>
                    <a:pt x="0" y="429"/>
                    <a:pt x="286" y="429"/>
                  </a:cubicBezTo>
                  <a:lnTo>
                    <a:pt x="1000" y="429"/>
                  </a:lnTo>
                  <a:cubicBezTo>
                    <a:pt x="1285" y="429"/>
                    <a:pt x="1285" y="1"/>
                    <a:pt x="10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2"/>
            <p:cNvSpPr/>
            <p:nvPr/>
          </p:nvSpPr>
          <p:spPr>
            <a:xfrm>
              <a:off x="868750" y="2089675"/>
              <a:ext cx="36850" cy="31575"/>
            </a:xfrm>
            <a:custGeom>
              <a:rect b="b" l="l" r="r" t="t"/>
              <a:pathLst>
                <a:path extrusionOk="0" h="1263" w="1474">
                  <a:moveTo>
                    <a:pt x="844" y="429"/>
                  </a:moveTo>
                  <a:cubicBezTo>
                    <a:pt x="947" y="429"/>
                    <a:pt x="1045" y="508"/>
                    <a:pt x="1045" y="630"/>
                  </a:cubicBezTo>
                  <a:cubicBezTo>
                    <a:pt x="1045" y="741"/>
                    <a:pt x="954" y="832"/>
                    <a:pt x="844" y="832"/>
                  </a:cubicBezTo>
                  <a:cubicBezTo>
                    <a:pt x="668" y="832"/>
                    <a:pt x="578" y="617"/>
                    <a:pt x="701" y="488"/>
                  </a:cubicBezTo>
                  <a:cubicBezTo>
                    <a:pt x="743" y="448"/>
                    <a:pt x="794" y="429"/>
                    <a:pt x="844" y="429"/>
                  </a:cubicBezTo>
                  <a:close/>
                  <a:moveTo>
                    <a:pt x="844" y="1"/>
                  </a:moveTo>
                  <a:cubicBezTo>
                    <a:pt x="286" y="1"/>
                    <a:pt x="0" y="676"/>
                    <a:pt x="402" y="1078"/>
                  </a:cubicBezTo>
                  <a:cubicBezTo>
                    <a:pt x="530" y="1206"/>
                    <a:pt x="686" y="1262"/>
                    <a:pt x="839" y="1262"/>
                  </a:cubicBezTo>
                  <a:cubicBezTo>
                    <a:pt x="1162" y="1262"/>
                    <a:pt x="1473" y="1009"/>
                    <a:pt x="1473" y="630"/>
                  </a:cubicBezTo>
                  <a:cubicBezTo>
                    <a:pt x="1473" y="280"/>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2"/>
            <p:cNvSpPr/>
            <p:nvPr/>
          </p:nvSpPr>
          <p:spPr>
            <a:xfrm>
              <a:off x="908825" y="2089675"/>
              <a:ext cx="36850" cy="31575"/>
            </a:xfrm>
            <a:custGeom>
              <a:rect b="b" l="l" r="r" t="t"/>
              <a:pathLst>
                <a:path extrusionOk="0" h="1263" w="1474">
                  <a:moveTo>
                    <a:pt x="844" y="429"/>
                  </a:moveTo>
                  <a:cubicBezTo>
                    <a:pt x="947" y="429"/>
                    <a:pt x="1045" y="508"/>
                    <a:pt x="1045" y="630"/>
                  </a:cubicBezTo>
                  <a:cubicBezTo>
                    <a:pt x="1045" y="741"/>
                    <a:pt x="954" y="832"/>
                    <a:pt x="844" y="832"/>
                  </a:cubicBezTo>
                  <a:cubicBezTo>
                    <a:pt x="662" y="832"/>
                    <a:pt x="578" y="617"/>
                    <a:pt x="701" y="488"/>
                  </a:cubicBezTo>
                  <a:cubicBezTo>
                    <a:pt x="743" y="448"/>
                    <a:pt x="794" y="429"/>
                    <a:pt x="844" y="429"/>
                  </a:cubicBezTo>
                  <a:close/>
                  <a:moveTo>
                    <a:pt x="844" y="1"/>
                  </a:moveTo>
                  <a:cubicBezTo>
                    <a:pt x="286" y="1"/>
                    <a:pt x="0" y="676"/>
                    <a:pt x="396" y="1078"/>
                  </a:cubicBezTo>
                  <a:cubicBezTo>
                    <a:pt x="525" y="1206"/>
                    <a:pt x="683" y="1262"/>
                    <a:pt x="837" y="1262"/>
                  </a:cubicBezTo>
                  <a:cubicBezTo>
                    <a:pt x="1162" y="1262"/>
                    <a:pt x="1473" y="1009"/>
                    <a:pt x="1473" y="630"/>
                  </a:cubicBezTo>
                  <a:cubicBezTo>
                    <a:pt x="1473" y="280"/>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2"/>
            <p:cNvSpPr/>
            <p:nvPr/>
          </p:nvSpPr>
          <p:spPr>
            <a:xfrm>
              <a:off x="948875" y="2089675"/>
              <a:ext cx="36875" cy="31575"/>
            </a:xfrm>
            <a:custGeom>
              <a:rect b="b" l="l" r="r" t="t"/>
              <a:pathLst>
                <a:path extrusionOk="0" h="1263" w="1475">
                  <a:moveTo>
                    <a:pt x="842" y="429"/>
                  </a:moveTo>
                  <a:cubicBezTo>
                    <a:pt x="945" y="429"/>
                    <a:pt x="1046" y="508"/>
                    <a:pt x="1046" y="630"/>
                  </a:cubicBezTo>
                  <a:cubicBezTo>
                    <a:pt x="1046" y="741"/>
                    <a:pt x="955" y="832"/>
                    <a:pt x="845" y="832"/>
                  </a:cubicBezTo>
                  <a:cubicBezTo>
                    <a:pt x="663" y="832"/>
                    <a:pt x="579" y="617"/>
                    <a:pt x="702" y="488"/>
                  </a:cubicBezTo>
                  <a:cubicBezTo>
                    <a:pt x="742" y="448"/>
                    <a:pt x="792" y="429"/>
                    <a:pt x="842" y="429"/>
                  </a:cubicBezTo>
                  <a:close/>
                  <a:moveTo>
                    <a:pt x="845" y="1"/>
                  </a:moveTo>
                  <a:cubicBezTo>
                    <a:pt x="280" y="1"/>
                    <a:pt x="1" y="676"/>
                    <a:pt x="397" y="1078"/>
                  </a:cubicBezTo>
                  <a:cubicBezTo>
                    <a:pt x="524" y="1206"/>
                    <a:pt x="681" y="1262"/>
                    <a:pt x="835" y="1262"/>
                  </a:cubicBezTo>
                  <a:cubicBezTo>
                    <a:pt x="1160" y="1262"/>
                    <a:pt x="1474" y="1009"/>
                    <a:pt x="1474" y="630"/>
                  </a:cubicBezTo>
                  <a:cubicBezTo>
                    <a:pt x="1474" y="280"/>
                    <a:pt x="1189" y="1"/>
                    <a:pt x="8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2"/>
            <p:cNvSpPr/>
            <p:nvPr/>
          </p:nvSpPr>
          <p:spPr>
            <a:xfrm>
              <a:off x="892600" y="2252250"/>
              <a:ext cx="91350" cy="84550"/>
            </a:xfrm>
            <a:custGeom>
              <a:rect b="b" l="l" r="r" t="t"/>
              <a:pathLst>
                <a:path extrusionOk="0" h="3382" w="3654">
                  <a:moveTo>
                    <a:pt x="2894" y="429"/>
                  </a:moveTo>
                  <a:lnTo>
                    <a:pt x="1830" y="1376"/>
                  </a:lnTo>
                  <a:lnTo>
                    <a:pt x="759" y="429"/>
                  </a:lnTo>
                  <a:close/>
                  <a:moveTo>
                    <a:pt x="428" y="708"/>
                  </a:moveTo>
                  <a:lnTo>
                    <a:pt x="1506" y="1662"/>
                  </a:lnTo>
                  <a:lnTo>
                    <a:pt x="428" y="2609"/>
                  </a:lnTo>
                  <a:lnTo>
                    <a:pt x="428" y="708"/>
                  </a:lnTo>
                  <a:close/>
                  <a:moveTo>
                    <a:pt x="3225" y="708"/>
                  </a:moveTo>
                  <a:lnTo>
                    <a:pt x="3225" y="2609"/>
                  </a:lnTo>
                  <a:lnTo>
                    <a:pt x="2155" y="1662"/>
                  </a:lnTo>
                  <a:lnTo>
                    <a:pt x="3225" y="708"/>
                  </a:lnTo>
                  <a:close/>
                  <a:moveTo>
                    <a:pt x="1830" y="1947"/>
                  </a:moveTo>
                  <a:lnTo>
                    <a:pt x="2972" y="2953"/>
                  </a:lnTo>
                  <a:lnTo>
                    <a:pt x="688" y="2960"/>
                  </a:lnTo>
                  <a:lnTo>
                    <a:pt x="688" y="2960"/>
                  </a:lnTo>
                  <a:lnTo>
                    <a:pt x="1830" y="1947"/>
                  </a:lnTo>
                  <a:close/>
                  <a:moveTo>
                    <a:pt x="630" y="1"/>
                  </a:moveTo>
                  <a:cubicBezTo>
                    <a:pt x="279" y="1"/>
                    <a:pt x="0" y="280"/>
                    <a:pt x="0" y="624"/>
                  </a:cubicBezTo>
                  <a:lnTo>
                    <a:pt x="0" y="2759"/>
                  </a:lnTo>
                  <a:cubicBezTo>
                    <a:pt x="0" y="3103"/>
                    <a:pt x="279" y="3382"/>
                    <a:pt x="630" y="3382"/>
                  </a:cubicBezTo>
                  <a:lnTo>
                    <a:pt x="3024" y="3382"/>
                  </a:lnTo>
                  <a:cubicBezTo>
                    <a:pt x="3368" y="3382"/>
                    <a:pt x="3654" y="3103"/>
                    <a:pt x="3654" y="2759"/>
                  </a:cubicBezTo>
                  <a:lnTo>
                    <a:pt x="3654" y="624"/>
                  </a:lnTo>
                  <a:cubicBezTo>
                    <a:pt x="3654" y="280"/>
                    <a:pt x="3368" y="1"/>
                    <a:pt x="3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2"/>
            <p:cNvSpPr/>
            <p:nvPr/>
          </p:nvSpPr>
          <p:spPr>
            <a:xfrm>
              <a:off x="998050" y="2254675"/>
              <a:ext cx="38150" cy="10750"/>
            </a:xfrm>
            <a:custGeom>
              <a:rect b="b" l="l" r="r" t="t"/>
              <a:pathLst>
                <a:path extrusionOk="0" h="430" w="1526">
                  <a:moveTo>
                    <a:pt x="286" y="1"/>
                  </a:moveTo>
                  <a:cubicBezTo>
                    <a:pt x="0" y="1"/>
                    <a:pt x="0" y="429"/>
                    <a:pt x="286" y="429"/>
                  </a:cubicBezTo>
                  <a:lnTo>
                    <a:pt x="1240" y="429"/>
                  </a:lnTo>
                  <a:cubicBezTo>
                    <a:pt x="1525" y="429"/>
                    <a:pt x="1525" y="1"/>
                    <a:pt x="12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2"/>
            <p:cNvSpPr/>
            <p:nvPr/>
          </p:nvSpPr>
          <p:spPr>
            <a:xfrm>
              <a:off x="1124750" y="2254675"/>
              <a:ext cx="29075" cy="10750"/>
            </a:xfrm>
            <a:custGeom>
              <a:rect b="b" l="l" r="r" t="t"/>
              <a:pathLst>
                <a:path extrusionOk="0" h="430" w="1163">
                  <a:moveTo>
                    <a:pt x="286" y="1"/>
                  </a:moveTo>
                  <a:cubicBezTo>
                    <a:pt x="1" y="1"/>
                    <a:pt x="1" y="429"/>
                    <a:pt x="286" y="429"/>
                  </a:cubicBezTo>
                  <a:lnTo>
                    <a:pt x="877" y="429"/>
                  </a:lnTo>
                  <a:cubicBezTo>
                    <a:pt x="1162" y="429"/>
                    <a:pt x="1162" y="1"/>
                    <a:pt x="8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2"/>
            <p:cNvSpPr/>
            <p:nvPr/>
          </p:nvSpPr>
          <p:spPr>
            <a:xfrm>
              <a:off x="998050" y="2278375"/>
              <a:ext cx="36350" cy="10725"/>
            </a:xfrm>
            <a:custGeom>
              <a:rect b="b" l="l" r="r" t="t"/>
              <a:pathLst>
                <a:path extrusionOk="0" h="429" w="1454">
                  <a:moveTo>
                    <a:pt x="286" y="0"/>
                  </a:moveTo>
                  <a:cubicBezTo>
                    <a:pt x="0" y="0"/>
                    <a:pt x="0" y="429"/>
                    <a:pt x="286" y="429"/>
                  </a:cubicBezTo>
                  <a:lnTo>
                    <a:pt x="1240" y="429"/>
                  </a:lnTo>
                  <a:cubicBezTo>
                    <a:pt x="1357" y="429"/>
                    <a:pt x="1454" y="331"/>
                    <a:pt x="1454" y="215"/>
                  </a:cubicBezTo>
                  <a:cubicBezTo>
                    <a:pt x="1454" y="98"/>
                    <a:pt x="1363" y="0"/>
                    <a:pt x="1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2"/>
            <p:cNvSpPr/>
            <p:nvPr/>
          </p:nvSpPr>
          <p:spPr>
            <a:xfrm>
              <a:off x="1000325" y="2168850"/>
              <a:ext cx="29875" cy="10750"/>
            </a:xfrm>
            <a:custGeom>
              <a:rect b="b" l="l" r="r" t="t"/>
              <a:pathLst>
                <a:path extrusionOk="0" h="430" w="1195">
                  <a:moveTo>
                    <a:pt x="286" y="1"/>
                  </a:moveTo>
                  <a:cubicBezTo>
                    <a:pt x="0" y="1"/>
                    <a:pt x="0" y="429"/>
                    <a:pt x="286" y="429"/>
                  </a:cubicBezTo>
                  <a:lnTo>
                    <a:pt x="909" y="429"/>
                  </a:lnTo>
                  <a:cubicBezTo>
                    <a:pt x="1194" y="429"/>
                    <a:pt x="1194" y="1"/>
                    <a:pt x="9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2"/>
            <p:cNvSpPr/>
            <p:nvPr/>
          </p:nvSpPr>
          <p:spPr>
            <a:xfrm>
              <a:off x="1033425" y="2168850"/>
              <a:ext cx="107575" cy="10750"/>
            </a:xfrm>
            <a:custGeom>
              <a:rect b="b" l="l" r="r" t="t"/>
              <a:pathLst>
                <a:path extrusionOk="0" h="430" w="4303">
                  <a:moveTo>
                    <a:pt x="286" y="1"/>
                  </a:moveTo>
                  <a:cubicBezTo>
                    <a:pt x="0" y="1"/>
                    <a:pt x="0" y="429"/>
                    <a:pt x="286" y="429"/>
                  </a:cubicBezTo>
                  <a:lnTo>
                    <a:pt x="4088" y="429"/>
                  </a:lnTo>
                  <a:cubicBezTo>
                    <a:pt x="4205" y="429"/>
                    <a:pt x="4303" y="332"/>
                    <a:pt x="4303" y="215"/>
                  </a:cubicBezTo>
                  <a:cubicBezTo>
                    <a:pt x="4303" y="98"/>
                    <a:pt x="4205" y="1"/>
                    <a:pt x="40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2"/>
            <p:cNvSpPr/>
            <p:nvPr/>
          </p:nvSpPr>
          <p:spPr>
            <a:xfrm>
              <a:off x="1079175" y="2196600"/>
              <a:ext cx="49175" cy="10725"/>
            </a:xfrm>
            <a:custGeom>
              <a:rect b="b" l="l" r="r" t="t"/>
              <a:pathLst>
                <a:path extrusionOk="0" h="429" w="1967">
                  <a:moveTo>
                    <a:pt x="286" y="1"/>
                  </a:moveTo>
                  <a:cubicBezTo>
                    <a:pt x="0" y="1"/>
                    <a:pt x="0" y="429"/>
                    <a:pt x="286" y="429"/>
                  </a:cubicBezTo>
                  <a:lnTo>
                    <a:pt x="1681" y="429"/>
                  </a:lnTo>
                  <a:cubicBezTo>
                    <a:pt x="1966" y="429"/>
                    <a:pt x="1966" y="1"/>
                    <a:pt x="16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2"/>
            <p:cNvSpPr/>
            <p:nvPr/>
          </p:nvSpPr>
          <p:spPr>
            <a:xfrm>
              <a:off x="1050275" y="2196600"/>
              <a:ext cx="25175" cy="10725"/>
            </a:xfrm>
            <a:custGeom>
              <a:rect b="b" l="l" r="r" t="t"/>
              <a:pathLst>
                <a:path extrusionOk="0" h="429" w="1007">
                  <a:moveTo>
                    <a:pt x="286" y="1"/>
                  </a:moveTo>
                  <a:cubicBezTo>
                    <a:pt x="1" y="1"/>
                    <a:pt x="1" y="429"/>
                    <a:pt x="286" y="429"/>
                  </a:cubicBezTo>
                  <a:lnTo>
                    <a:pt x="721" y="429"/>
                  </a:lnTo>
                  <a:cubicBezTo>
                    <a:pt x="1007" y="429"/>
                    <a:pt x="1007" y="1"/>
                    <a:pt x="7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2"/>
            <p:cNvSpPr/>
            <p:nvPr/>
          </p:nvSpPr>
          <p:spPr>
            <a:xfrm>
              <a:off x="1000325" y="2196600"/>
              <a:ext cx="44950" cy="10725"/>
            </a:xfrm>
            <a:custGeom>
              <a:rect b="b" l="l" r="r" t="t"/>
              <a:pathLst>
                <a:path extrusionOk="0" h="429" w="1798">
                  <a:moveTo>
                    <a:pt x="286" y="1"/>
                  </a:moveTo>
                  <a:cubicBezTo>
                    <a:pt x="0" y="1"/>
                    <a:pt x="0" y="429"/>
                    <a:pt x="286" y="429"/>
                  </a:cubicBezTo>
                  <a:lnTo>
                    <a:pt x="1584" y="429"/>
                  </a:lnTo>
                  <a:cubicBezTo>
                    <a:pt x="1700" y="429"/>
                    <a:pt x="1798" y="332"/>
                    <a:pt x="1798" y="215"/>
                  </a:cubicBezTo>
                  <a:cubicBezTo>
                    <a:pt x="1798" y="98"/>
                    <a:pt x="1700" y="1"/>
                    <a:pt x="1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2"/>
            <p:cNvSpPr/>
            <p:nvPr/>
          </p:nvSpPr>
          <p:spPr>
            <a:xfrm>
              <a:off x="886425" y="2157500"/>
              <a:ext cx="32300" cy="64425"/>
            </a:xfrm>
            <a:custGeom>
              <a:rect b="b" l="l" r="r" t="t"/>
              <a:pathLst>
                <a:path extrusionOk="0" h="2577" w="1292">
                  <a:moveTo>
                    <a:pt x="1000" y="1"/>
                  </a:moveTo>
                  <a:cubicBezTo>
                    <a:pt x="740" y="7"/>
                    <a:pt x="357" y="202"/>
                    <a:pt x="357" y="714"/>
                  </a:cubicBezTo>
                  <a:lnTo>
                    <a:pt x="357" y="903"/>
                  </a:lnTo>
                  <a:lnTo>
                    <a:pt x="156" y="1039"/>
                  </a:lnTo>
                  <a:cubicBezTo>
                    <a:pt x="52" y="1110"/>
                    <a:pt x="0" y="1234"/>
                    <a:pt x="26" y="1357"/>
                  </a:cubicBezTo>
                  <a:cubicBezTo>
                    <a:pt x="46" y="1428"/>
                    <a:pt x="91" y="1493"/>
                    <a:pt x="156" y="1539"/>
                  </a:cubicBezTo>
                  <a:lnTo>
                    <a:pt x="351" y="1668"/>
                  </a:lnTo>
                  <a:lnTo>
                    <a:pt x="351" y="1857"/>
                  </a:lnTo>
                  <a:cubicBezTo>
                    <a:pt x="351" y="2369"/>
                    <a:pt x="740" y="2564"/>
                    <a:pt x="993" y="2577"/>
                  </a:cubicBezTo>
                  <a:lnTo>
                    <a:pt x="1000" y="2577"/>
                  </a:lnTo>
                  <a:cubicBezTo>
                    <a:pt x="1285" y="2577"/>
                    <a:pt x="1292" y="2149"/>
                    <a:pt x="1006" y="2142"/>
                  </a:cubicBezTo>
                  <a:cubicBezTo>
                    <a:pt x="967" y="2142"/>
                    <a:pt x="928" y="2129"/>
                    <a:pt x="896" y="2110"/>
                  </a:cubicBezTo>
                  <a:cubicBezTo>
                    <a:pt x="844" y="2077"/>
                    <a:pt x="786" y="2019"/>
                    <a:pt x="786" y="1857"/>
                  </a:cubicBezTo>
                  <a:lnTo>
                    <a:pt x="786" y="1552"/>
                  </a:lnTo>
                  <a:cubicBezTo>
                    <a:pt x="786" y="1487"/>
                    <a:pt x="747" y="1415"/>
                    <a:pt x="688" y="1376"/>
                  </a:cubicBezTo>
                  <a:lnTo>
                    <a:pt x="552" y="1286"/>
                  </a:lnTo>
                  <a:lnTo>
                    <a:pt x="688" y="1195"/>
                  </a:lnTo>
                  <a:cubicBezTo>
                    <a:pt x="747" y="1156"/>
                    <a:pt x="786" y="1091"/>
                    <a:pt x="786" y="1020"/>
                  </a:cubicBezTo>
                  <a:lnTo>
                    <a:pt x="786" y="721"/>
                  </a:lnTo>
                  <a:cubicBezTo>
                    <a:pt x="779" y="617"/>
                    <a:pt x="831" y="513"/>
                    <a:pt x="922" y="461"/>
                  </a:cubicBezTo>
                  <a:cubicBezTo>
                    <a:pt x="954" y="442"/>
                    <a:pt x="987" y="429"/>
                    <a:pt x="1026" y="429"/>
                  </a:cubicBezTo>
                  <a:cubicBezTo>
                    <a:pt x="1136" y="416"/>
                    <a:pt x="1220" y="325"/>
                    <a:pt x="1220" y="221"/>
                  </a:cubicBezTo>
                  <a:lnTo>
                    <a:pt x="1220" y="208"/>
                  </a:lnTo>
                  <a:cubicBezTo>
                    <a:pt x="1220" y="91"/>
                    <a:pt x="1123"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2"/>
            <p:cNvSpPr/>
            <p:nvPr/>
          </p:nvSpPr>
          <p:spPr>
            <a:xfrm>
              <a:off x="915950" y="2198925"/>
              <a:ext cx="10725" cy="10675"/>
            </a:xfrm>
            <a:custGeom>
              <a:rect b="b" l="l" r="r" t="t"/>
              <a:pathLst>
                <a:path extrusionOk="0" h="427" w="429">
                  <a:moveTo>
                    <a:pt x="215" y="0"/>
                  </a:moveTo>
                  <a:cubicBezTo>
                    <a:pt x="161" y="0"/>
                    <a:pt x="108" y="21"/>
                    <a:pt x="65" y="63"/>
                  </a:cubicBezTo>
                  <a:cubicBezTo>
                    <a:pt x="52" y="70"/>
                    <a:pt x="46" y="83"/>
                    <a:pt x="39" y="96"/>
                  </a:cubicBezTo>
                  <a:cubicBezTo>
                    <a:pt x="14" y="128"/>
                    <a:pt x="1" y="167"/>
                    <a:pt x="1" y="213"/>
                  </a:cubicBezTo>
                  <a:cubicBezTo>
                    <a:pt x="1" y="329"/>
                    <a:pt x="98" y="427"/>
                    <a:pt x="215" y="427"/>
                  </a:cubicBezTo>
                  <a:cubicBezTo>
                    <a:pt x="332" y="427"/>
                    <a:pt x="429" y="329"/>
                    <a:pt x="429" y="213"/>
                  </a:cubicBezTo>
                  <a:cubicBezTo>
                    <a:pt x="429" y="154"/>
                    <a:pt x="409" y="102"/>
                    <a:pt x="364" y="63"/>
                  </a:cubicBezTo>
                  <a:cubicBezTo>
                    <a:pt x="322" y="21"/>
                    <a:pt x="268"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2"/>
            <p:cNvSpPr/>
            <p:nvPr/>
          </p:nvSpPr>
          <p:spPr>
            <a:xfrm>
              <a:off x="961750" y="2157500"/>
              <a:ext cx="32425" cy="64275"/>
            </a:xfrm>
            <a:custGeom>
              <a:rect b="b" l="l" r="r" t="t"/>
              <a:pathLst>
                <a:path extrusionOk="0" h="2571" w="1297">
                  <a:moveTo>
                    <a:pt x="291" y="1"/>
                  </a:moveTo>
                  <a:cubicBezTo>
                    <a:pt x="174" y="1"/>
                    <a:pt x="76" y="98"/>
                    <a:pt x="76" y="215"/>
                  </a:cubicBezTo>
                  <a:lnTo>
                    <a:pt x="76" y="221"/>
                  </a:lnTo>
                  <a:cubicBezTo>
                    <a:pt x="76" y="325"/>
                    <a:pt x="161" y="416"/>
                    <a:pt x="271" y="429"/>
                  </a:cubicBezTo>
                  <a:cubicBezTo>
                    <a:pt x="310" y="429"/>
                    <a:pt x="349" y="442"/>
                    <a:pt x="381" y="461"/>
                  </a:cubicBezTo>
                  <a:cubicBezTo>
                    <a:pt x="466" y="513"/>
                    <a:pt x="518" y="611"/>
                    <a:pt x="511" y="714"/>
                  </a:cubicBezTo>
                  <a:lnTo>
                    <a:pt x="511" y="1020"/>
                  </a:lnTo>
                  <a:cubicBezTo>
                    <a:pt x="511" y="1091"/>
                    <a:pt x="544" y="1156"/>
                    <a:pt x="609" y="1195"/>
                  </a:cubicBezTo>
                  <a:lnTo>
                    <a:pt x="738" y="1286"/>
                  </a:lnTo>
                  <a:lnTo>
                    <a:pt x="609" y="1376"/>
                  </a:lnTo>
                  <a:cubicBezTo>
                    <a:pt x="550" y="1415"/>
                    <a:pt x="511" y="1480"/>
                    <a:pt x="511" y="1552"/>
                  </a:cubicBezTo>
                  <a:lnTo>
                    <a:pt x="511" y="1857"/>
                  </a:lnTo>
                  <a:cubicBezTo>
                    <a:pt x="511" y="2019"/>
                    <a:pt x="446" y="2077"/>
                    <a:pt x="401" y="2103"/>
                  </a:cubicBezTo>
                  <a:cubicBezTo>
                    <a:pt x="362" y="2123"/>
                    <a:pt x="323" y="2136"/>
                    <a:pt x="284" y="2142"/>
                  </a:cubicBezTo>
                  <a:cubicBezTo>
                    <a:pt x="1" y="2149"/>
                    <a:pt x="5" y="2571"/>
                    <a:pt x="284" y="2571"/>
                  </a:cubicBezTo>
                  <a:cubicBezTo>
                    <a:pt x="286" y="2571"/>
                    <a:pt x="288" y="2571"/>
                    <a:pt x="291" y="2571"/>
                  </a:cubicBezTo>
                  <a:lnTo>
                    <a:pt x="297" y="2571"/>
                  </a:lnTo>
                  <a:cubicBezTo>
                    <a:pt x="557" y="2564"/>
                    <a:pt x="940" y="2369"/>
                    <a:pt x="940" y="1857"/>
                  </a:cubicBezTo>
                  <a:lnTo>
                    <a:pt x="940" y="1668"/>
                  </a:lnTo>
                  <a:lnTo>
                    <a:pt x="1141" y="1532"/>
                  </a:lnTo>
                  <a:cubicBezTo>
                    <a:pt x="1206" y="1493"/>
                    <a:pt x="1251" y="1428"/>
                    <a:pt x="1271" y="1350"/>
                  </a:cubicBezTo>
                  <a:cubicBezTo>
                    <a:pt x="1297" y="1234"/>
                    <a:pt x="1245" y="1110"/>
                    <a:pt x="1147" y="1045"/>
                  </a:cubicBezTo>
                  <a:lnTo>
                    <a:pt x="940" y="909"/>
                  </a:lnTo>
                  <a:lnTo>
                    <a:pt x="940" y="721"/>
                  </a:lnTo>
                  <a:cubicBezTo>
                    <a:pt x="940" y="208"/>
                    <a:pt x="557" y="14"/>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2"/>
            <p:cNvSpPr/>
            <p:nvPr/>
          </p:nvSpPr>
          <p:spPr>
            <a:xfrm>
              <a:off x="933950" y="2198925"/>
              <a:ext cx="11550" cy="10775"/>
            </a:xfrm>
            <a:custGeom>
              <a:rect b="b" l="l" r="r" t="t"/>
              <a:pathLst>
                <a:path extrusionOk="0" h="431" w="462">
                  <a:moveTo>
                    <a:pt x="231" y="0"/>
                  </a:moveTo>
                  <a:cubicBezTo>
                    <a:pt x="217" y="0"/>
                    <a:pt x="202" y="2"/>
                    <a:pt x="189" y="5"/>
                  </a:cubicBezTo>
                  <a:cubicBezTo>
                    <a:pt x="176" y="11"/>
                    <a:pt x="163" y="11"/>
                    <a:pt x="150" y="18"/>
                  </a:cubicBezTo>
                  <a:cubicBezTo>
                    <a:pt x="111" y="37"/>
                    <a:pt x="79" y="63"/>
                    <a:pt x="53" y="102"/>
                  </a:cubicBezTo>
                  <a:cubicBezTo>
                    <a:pt x="1" y="187"/>
                    <a:pt x="14" y="297"/>
                    <a:pt x="79" y="368"/>
                  </a:cubicBezTo>
                  <a:cubicBezTo>
                    <a:pt x="98" y="388"/>
                    <a:pt x="124" y="407"/>
                    <a:pt x="150" y="414"/>
                  </a:cubicBezTo>
                  <a:cubicBezTo>
                    <a:pt x="175" y="426"/>
                    <a:pt x="200" y="431"/>
                    <a:pt x="223" y="431"/>
                  </a:cubicBezTo>
                  <a:cubicBezTo>
                    <a:pt x="236" y="431"/>
                    <a:pt x="249" y="429"/>
                    <a:pt x="260" y="427"/>
                  </a:cubicBezTo>
                  <a:cubicBezTo>
                    <a:pt x="286" y="427"/>
                    <a:pt x="306" y="420"/>
                    <a:pt x="325" y="414"/>
                  </a:cubicBezTo>
                  <a:cubicBezTo>
                    <a:pt x="410" y="368"/>
                    <a:pt x="462" y="271"/>
                    <a:pt x="442" y="174"/>
                  </a:cubicBezTo>
                  <a:cubicBezTo>
                    <a:pt x="436" y="148"/>
                    <a:pt x="423" y="122"/>
                    <a:pt x="410" y="96"/>
                  </a:cubicBezTo>
                  <a:cubicBezTo>
                    <a:pt x="377" y="50"/>
                    <a:pt x="325" y="18"/>
                    <a:pt x="273" y="5"/>
                  </a:cubicBezTo>
                  <a:cubicBezTo>
                    <a:pt x="260" y="2"/>
                    <a:pt x="246"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2"/>
            <p:cNvSpPr/>
            <p:nvPr/>
          </p:nvSpPr>
          <p:spPr>
            <a:xfrm>
              <a:off x="951450" y="2199025"/>
              <a:ext cx="12550" cy="10750"/>
            </a:xfrm>
            <a:custGeom>
              <a:rect b="b" l="l" r="r" t="t"/>
              <a:pathLst>
                <a:path extrusionOk="0" h="430" w="502">
                  <a:moveTo>
                    <a:pt x="268" y="1"/>
                  </a:moveTo>
                  <a:cubicBezTo>
                    <a:pt x="209" y="1"/>
                    <a:pt x="151" y="20"/>
                    <a:pt x="112" y="59"/>
                  </a:cubicBezTo>
                  <a:cubicBezTo>
                    <a:pt x="93" y="79"/>
                    <a:pt x="80" y="105"/>
                    <a:pt x="67" y="131"/>
                  </a:cubicBezTo>
                  <a:cubicBezTo>
                    <a:pt x="0" y="287"/>
                    <a:pt x="128" y="430"/>
                    <a:pt x="267" y="430"/>
                  </a:cubicBezTo>
                  <a:cubicBezTo>
                    <a:pt x="318" y="430"/>
                    <a:pt x="372" y="410"/>
                    <a:pt x="417" y="364"/>
                  </a:cubicBezTo>
                  <a:cubicBezTo>
                    <a:pt x="488" y="293"/>
                    <a:pt x="501" y="176"/>
                    <a:pt x="443" y="92"/>
                  </a:cubicBezTo>
                  <a:cubicBezTo>
                    <a:pt x="404" y="33"/>
                    <a:pt x="339" y="1"/>
                    <a:pt x="2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2"/>
            <p:cNvSpPr/>
            <p:nvPr/>
          </p:nvSpPr>
          <p:spPr>
            <a:xfrm>
              <a:off x="857550" y="2071850"/>
              <a:ext cx="323850" cy="323850"/>
            </a:xfrm>
            <a:custGeom>
              <a:rect b="b" l="l" r="r" t="t"/>
              <a:pathLst>
                <a:path extrusionOk="0" h="12954" w="12954">
                  <a:moveTo>
                    <a:pt x="12097" y="428"/>
                  </a:moveTo>
                  <a:cubicBezTo>
                    <a:pt x="12331" y="428"/>
                    <a:pt x="12525" y="623"/>
                    <a:pt x="12525" y="857"/>
                  </a:cubicBezTo>
                  <a:lnTo>
                    <a:pt x="12525" y="2194"/>
                  </a:lnTo>
                  <a:lnTo>
                    <a:pt x="429" y="2194"/>
                  </a:lnTo>
                  <a:lnTo>
                    <a:pt x="429" y="857"/>
                  </a:lnTo>
                  <a:cubicBezTo>
                    <a:pt x="429" y="623"/>
                    <a:pt x="623" y="428"/>
                    <a:pt x="857" y="428"/>
                  </a:cubicBezTo>
                  <a:close/>
                  <a:moveTo>
                    <a:pt x="857" y="0"/>
                  </a:moveTo>
                  <a:cubicBezTo>
                    <a:pt x="383" y="0"/>
                    <a:pt x="0" y="383"/>
                    <a:pt x="0" y="857"/>
                  </a:cubicBezTo>
                  <a:lnTo>
                    <a:pt x="0" y="12097"/>
                  </a:lnTo>
                  <a:cubicBezTo>
                    <a:pt x="0" y="12570"/>
                    <a:pt x="383" y="12953"/>
                    <a:pt x="857" y="12953"/>
                  </a:cubicBezTo>
                  <a:lnTo>
                    <a:pt x="4744" y="12953"/>
                  </a:lnTo>
                  <a:cubicBezTo>
                    <a:pt x="5030" y="12953"/>
                    <a:pt x="5030" y="12525"/>
                    <a:pt x="4744" y="12525"/>
                  </a:cubicBezTo>
                  <a:lnTo>
                    <a:pt x="857" y="12525"/>
                  </a:lnTo>
                  <a:cubicBezTo>
                    <a:pt x="623" y="12525"/>
                    <a:pt x="429" y="12330"/>
                    <a:pt x="429" y="12097"/>
                  </a:cubicBezTo>
                  <a:lnTo>
                    <a:pt x="429" y="2622"/>
                  </a:lnTo>
                  <a:lnTo>
                    <a:pt x="12525" y="2622"/>
                  </a:lnTo>
                  <a:lnTo>
                    <a:pt x="12525" y="4504"/>
                  </a:lnTo>
                  <a:cubicBezTo>
                    <a:pt x="12525" y="4647"/>
                    <a:pt x="12632" y="4718"/>
                    <a:pt x="12739" y="4718"/>
                  </a:cubicBezTo>
                  <a:cubicBezTo>
                    <a:pt x="12846" y="4718"/>
                    <a:pt x="12954" y="4647"/>
                    <a:pt x="12954" y="4504"/>
                  </a:cubicBezTo>
                  <a:lnTo>
                    <a:pt x="12954" y="857"/>
                  </a:lnTo>
                  <a:cubicBezTo>
                    <a:pt x="12954" y="383"/>
                    <a:pt x="12571" y="0"/>
                    <a:pt x="12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2"/>
            <p:cNvSpPr/>
            <p:nvPr/>
          </p:nvSpPr>
          <p:spPr>
            <a:xfrm>
              <a:off x="1002575" y="2212500"/>
              <a:ext cx="221000" cy="225050"/>
            </a:xfrm>
            <a:custGeom>
              <a:rect b="b" l="l" r="r" t="t"/>
              <a:pathLst>
                <a:path extrusionOk="0" h="9002" w="8840">
                  <a:moveTo>
                    <a:pt x="4232" y="2110"/>
                  </a:moveTo>
                  <a:lnTo>
                    <a:pt x="4232" y="3972"/>
                  </a:lnTo>
                  <a:lnTo>
                    <a:pt x="1941" y="3972"/>
                  </a:lnTo>
                  <a:lnTo>
                    <a:pt x="1941" y="2110"/>
                  </a:lnTo>
                  <a:close/>
                  <a:moveTo>
                    <a:pt x="6062" y="2837"/>
                  </a:moveTo>
                  <a:lnTo>
                    <a:pt x="7685" y="4459"/>
                  </a:lnTo>
                  <a:lnTo>
                    <a:pt x="6367" y="5770"/>
                  </a:lnTo>
                  <a:lnTo>
                    <a:pt x="4745" y="4154"/>
                  </a:lnTo>
                  <a:lnTo>
                    <a:pt x="6062" y="2837"/>
                  </a:lnTo>
                  <a:close/>
                  <a:moveTo>
                    <a:pt x="4433" y="4465"/>
                  </a:moveTo>
                  <a:lnTo>
                    <a:pt x="5829" y="5854"/>
                  </a:lnTo>
                  <a:lnTo>
                    <a:pt x="3187" y="5854"/>
                  </a:lnTo>
                  <a:lnTo>
                    <a:pt x="3116" y="5783"/>
                  </a:lnTo>
                  <a:lnTo>
                    <a:pt x="4433" y="4465"/>
                  </a:lnTo>
                  <a:close/>
                  <a:moveTo>
                    <a:pt x="3882" y="4414"/>
                  </a:moveTo>
                  <a:lnTo>
                    <a:pt x="2162" y="6133"/>
                  </a:lnTo>
                  <a:cubicBezTo>
                    <a:pt x="2097" y="6172"/>
                    <a:pt x="2039" y="6224"/>
                    <a:pt x="1980" y="6283"/>
                  </a:cubicBezTo>
                  <a:lnTo>
                    <a:pt x="1941" y="6283"/>
                  </a:lnTo>
                  <a:lnTo>
                    <a:pt x="1941" y="4414"/>
                  </a:lnTo>
                  <a:close/>
                  <a:moveTo>
                    <a:pt x="3810" y="6283"/>
                  </a:moveTo>
                  <a:lnTo>
                    <a:pt x="3810" y="8573"/>
                  </a:lnTo>
                  <a:lnTo>
                    <a:pt x="3032" y="8573"/>
                  </a:lnTo>
                  <a:cubicBezTo>
                    <a:pt x="2428" y="8573"/>
                    <a:pt x="1948" y="8087"/>
                    <a:pt x="1941" y="7490"/>
                  </a:cubicBezTo>
                  <a:lnTo>
                    <a:pt x="1941" y="7373"/>
                  </a:lnTo>
                  <a:cubicBezTo>
                    <a:pt x="1948" y="6769"/>
                    <a:pt x="2428" y="6283"/>
                    <a:pt x="3032" y="6283"/>
                  </a:cubicBezTo>
                  <a:close/>
                  <a:moveTo>
                    <a:pt x="6108" y="6283"/>
                  </a:moveTo>
                  <a:lnTo>
                    <a:pt x="6108" y="8573"/>
                  </a:lnTo>
                  <a:lnTo>
                    <a:pt x="4239" y="8573"/>
                  </a:lnTo>
                  <a:lnTo>
                    <a:pt x="4239" y="6283"/>
                  </a:lnTo>
                  <a:close/>
                  <a:moveTo>
                    <a:pt x="8405" y="6283"/>
                  </a:moveTo>
                  <a:lnTo>
                    <a:pt x="8405" y="8573"/>
                  </a:lnTo>
                  <a:lnTo>
                    <a:pt x="6543" y="8573"/>
                  </a:lnTo>
                  <a:lnTo>
                    <a:pt x="6543" y="6283"/>
                  </a:lnTo>
                  <a:close/>
                  <a:moveTo>
                    <a:pt x="6938" y="1"/>
                  </a:moveTo>
                  <a:cubicBezTo>
                    <a:pt x="6831" y="1"/>
                    <a:pt x="6724" y="72"/>
                    <a:pt x="6724" y="215"/>
                  </a:cubicBezTo>
                  <a:lnTo>
                    <a:pt x="6724" y="2888"/>
                  </a:lnTo>
                  <a:lnTo>
                    <a:pt x="6341" y="2499"/>
                  </a:lnTo>
                  <a:cubicBezTo>
                    <a:pt x="6263" y="2424"/>
                    <a:pt x="6163" y="2387"/>
                    <a:pt x="6063" y="2387"/>
                  </a:cubicBezTo>
                  <a:cubicBezTo>
                    <a:pt x="5963" y="2387"/>
                    <a:pt x="5864" y="2424"/>
                    <a:pt x="5790" y="2499"/>
                  </a:cubicBezTo>
                  <a:lnTo>
                    <a:pt x="4661" y="3628"/>
                  </a:lnTo>
                  <a:lnTo>
                    <a:pt x="4661" y="2071"/>
                  </a:lnTo>
                  <a:cubicBezTo>
                    <a:pt x="4661" y="1857"/>
                    <a:pt x="4485" y="1681"/>
                    <a:pt x="4271" y="1681"/>
                  </a:cubicBezTo>
                  <a:lnTo>
                    <a:pt x="1902" y="1681"/>
                  </a:lnTo>
                  <a:cubicBezTo>
                    <a:pt x="1688" y="1681"/>
                    <a:pt x="1513" y="1857"/>
                    <a:pt x="1513" y="2071"/>
                  </a:cubicBezTo>
                  <a:lnTo>
                    <a:pt x="1513" y="4186"/>
                  </a:lnTo>
                  <a:lnTo>
                    <a:pt x="1513" y="4193"/>
                  </a:lnTo>
                  <a:lnTo>
                    <a:pt x="1513" y="4199"/>
                  </a:lnTo>
                  <a:lnTo>
                    <a:pt x="1513" y="6899"/>
                  </a:lnTo>
                  <a:lnTo>
                    <a:pt x="287" y="6899"/>
                  </a:lnTo>
                  <a:cubicBezTo>
                    <a:pt x="1" y="6899"/>
                    <a:pt x="1" y="7327"/>
                    <a:pt x="287" y="7327"/>
                  </a:cubicBezTo>
                  <a:lnTo>
                    <a:pt x="1513" y="7327"/>
                  </a:lnTo>
                  <a:lnTo>
                    <a:pt x="1513" y="7373"/>
                  </a:lnTo>
                  <a:cubicBezTo>
                    <a:pt x="1513" y="7801"/>
                    <a:pt x="1623" y="8197"/>
                    <a:pt x="1922" y="8515"/>
                  </a:cubicBezTo>
                  <a:cubicBezTo>
                    <a:pt x="2201" y="8813"/>
                    <a:pt x="2584" y="8989"/>
                    <a:pt x="2993" y="9002"/>
                  </a:cubicBezTo>
                  <a:lnTo>
                    <a:pt x="8450" y="9002"/>
                  </a:lnTo>
                  <a:cubicBezTo>
                    <a:pt x="8665" y="9002"/>
                    <a:pt x="8833" y="8826"/>
                    <a:pt x="8840" y="8619"/>
                  </a:cubicBezTo>
                  <a:lnTo>
                    <a:pt x="8840" y="6244"/>
                  </a:lnTo>
                  <a:cubicBezTo>
                    <a:pt x="8840" y="6029"/>
                    <a:pt x="8665" y="5854"/>
                    <a:pt x="8450" y="5854"/>
                  </a:cubicBezTo>
                  <a:lnTo>
                    <a:pt x="6886" y="5854"/>
                  </a:lnTo>
                  <a:lnTo>
                    <a:pt x="8016" y="4725"/>
                  </a:lnTo>
                  <a:cubicBezTo>
                    <a:pt x="8165" y="4576"/>
                    <a:pt x="8165" y="4329"/>
                    <a:pt x="8016" y="4180"/>
                  </a:cubicBezTo>
                  <a:lnTo>
                    <a:pt x="7153" y="3317"/>
                  </a:lnTo>
                  <a:lnTo>
                    <a:pt x="7153" y="215"/>
                  </a:lnTo>
                  <a:cubicBezTo>
                    <a:pt x="7153" y="72"/>
                    <a:pt x="7045" y="1"/>
                    <a:pt x="69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2"/>
            <p:cNvSpPr/>
            <p:nvPr/>
          </p:nvSpPr>
          <p:spPr>
            <a:xfrm>
              <a:off x="1057250" y="2381550"/>
              <a:ext cx="38800" cy="33300"/>
            </a:xfrm>
            <a:custGeom>
              <a:rect b="b" l="l" r="r" t="t"/>
              <a:pathLst>
                <a:path extrusionOk="0" h="1332" w="1552">
                  <a:moveTo>
                    <a:pt x="663" y="429"/>
                  </a:moveTo>
                  <a:cubicBezTo>
                    <a:pt x="793" y="429"/>
                    <a:pt x="897" y="539"/>
                    <a:pt x="903" y="669"/>
                  </a:cubicBezTo>
                  <a:cubicBezTo>
                    <a:pt x="903" y="809"/>
                    <a:pt x="785" y="902"/>
                    <a:pt x="665" y="902"/>
                  </a:cubicBezTo>
                  <a:cubicBezTo>
                    <a:pt x="606" y="902"/>
                    <a:pt x="547" y="880"/>
                    <a:pt x="501" y="831"/>
                  </a:cubicBezTo>
                  <a:cubicBezTo>
                    <a:pt x="351" y="682"/>
                    <a:pt x="455" y="429"/>
                    <a:pt x="663" y="429"/>
                  </a:cubicBezTo>
                  <a:close/>
                  <a:moveTo>
                    <a:pt x="663" y="1"/>
                  </a:moveTo>
                  <a:cubicBezTo>
                    <a:pt x="293" y="1"/>
                    <a:pt x="1" y="299"/>
                    <a:pt x="1" y="669"/>
                  </a:cubicBezTo>
                  <a:cubicBezTo>
                    <a:pt x="1" y="1068"/>
                    <a:pt x="327" y="1331"/>
                    <a:pt x="667" y="1331"/>
                  </a:cubicBezTo>
                  <a:cubicBezTo>
                    <a:pt x="830" y="1331"/>
                    <a:pt x="996" y="1271"/>
                    <a:pt x="1130" y="1136"/>
                  </a:cubicBezTo>
                  <a:cubicBezTo>
                    <a:pt x="1552" y="715"/>
                    <a:pt x="1253" y="1"/>
                    <a:pt x="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22"/>
          <p:cNvSpPr txBox="1"/>
          <p:nvPr>
            <p:ph idx="1" type="subTitle"/>
          </p:nvPr>
        </p:nvSpPr>
        <p:spPr>
          <a:xfrm>
            <a:off x="1103150" y="2673775"/>
            <a:ext cx="2913300" cy="1213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hot—even hotter than Mercury—and its atmosphere is extremely poisonous</a:t>
            </a:r>
            <a:endParaRPr/>
          </a:p>
        </p:txBody>
      </p:sp>
      <p:sp>
        <p:nvSpPr>
          <p:cNvPr id="307" name="Google Shape;307;p22"/>
          <p:cNvSpPr txBox="1"/>
          <p:nvPr>
            <p:ph type="ctrTitle"/>
          </p:nvPr>
        </p:nvSpPr>
        <p:spPr>
          <a:xfrm>
            <a:off x="6846325" y="439436"/>
            <a:ext cx="15957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WHAT I DO</a:t>
            </a:r>
            <a:endParaRPr/>
          </a:p>
        </p:txBody>
      </p:sp>
      <p:grpSp>
        <p:nvGrpSpPr>
          <p:cNvPr id="308" name="Google Shape;308;p22"/>
          <p:cNvGrpSpPr/>
          <p:nvPr/>
        </p:nvGrpSpPr>
        <p:grpSpPr>
          <a:xfrm>
            <a:off x="307875" y="537338"/>
            <a:ext cx="246300" cy="163475"/>
            <a:chOff x="2211600" y="1669850"/>
            <a:chExt cx="246300" cy="163475"/>
          </a:xfrm>
        </p:grpSpPr>
        <p:cxnSp>
          <p:nvCxnSpPr>
            <p:cNvPr id="309" name="Google Shape;309;p22"/>
            <p:cNvCxnSpPr/>
            <p:nvPr/>
          </p:nvCxnSpPr>
          <p:spPr>
            <a:xfrm>
              <a:off x="2211600" y="1669850"/>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310" name="Google Shape;310;p22"/>
            <p:cNvCxnSpPr/>
            <p:nvPr/>
          </p:nvCxnSpPr>
          <p:spPr>
            <a:xfrm>
              <a:off x="2211600" y="1749925"/>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311" name="Google Shape;311;p22"/>
            <p:cNvCxnSpPr/>
            <p:nvPr/>
          </p:nvCxnSpPr>
          <p:spPr>
            <a:xfrm>
              <a:off x="2211600" y="1833325"/>
              <a:ext cx="246300" cy="0"/>
            </a:xfrm>
            <a:prstGeom prst="straightConnector1">
              <a:avLst/>
            </a:prstGeom>
            <a:noFill/>
            <a:ln cap="flat" cmpd="sng" w="19050">
              <a:solidFill>
                <a:srgbClr val="FFFFFF"/>
              </a:solidFill>
              <a:prstDash val="solid"/>
              <a:round/>
              <a:headEnd len="med" w="med" type="none"/>
              <a:tailEnd len="med" w="med" type="none"/>
            </a:ln>
          </p:spPr>
        </p:cxnSp>
      </p:grpSp>
      <p:cxnSp>
        <p:nvCxnSpPr>
          <p:cNvPr id="312" name="Google Shape;312;p22"/>
          <p:cNvCxnSpPr/>
          <p:nvPr/>
        </p:nvCxnSpPr>
        <p:spPr>
          <a:xfrm>
            <a:off x="4576800" y="620350"/>
            <a:ext cx="27411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16" name="Shape 316"/>
        <p:cNvGrpSpPr/>
        <p:nvPr/>
      </p:nvGrpSpPr>
      <p:grpSpPr>
        <a:xfrm>
          <a:off x="0" y="0"/>
          <a:ext cx="0" cy="0"/>
          <a:chOff x="0" y="0"/>
          <a:chExt cx="0" cy="0"/>
        </a:xfrm>
      </p:grpSpPr>
      <p:grpSp>
        <p:nvGrpSpPr>
          <p:cNvPr id="317" name="Google Shape;317;p23"/>
          <p:cNvGrpSpPr/>
          <p:nvPr/>
        </p:nvGrpSpPr>
        <p:grpSpPr>
          <a:xfrm>
            <a:off x="338283" y="1604688"/>
            <a:ext cx="36900" cy="1934125"/>
            <a:chOff x="536100" y="1398825"/>
            <a:chExt cx="36900" cy="1934125"/>
          </a:xfrm>
        </p:grpSpPr>
        <p:sp>
          <p:nvSpPr>
            <p:cNvPr id="318" name="Google Shape;318;p23"/>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3"/>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3"/>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3"/>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3"/>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3"/>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3"/>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3"/>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3"/>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3"/>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3"/>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3"/>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 name="Google Shape;330;p23"/>
          <p:cNvSpPr/>
          <p:nvPr/>
        </p:nvSpPr>
        <p:spPr>
          <a:xfrm>
            <a:off x="307878" y="226389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3"/>
          <p:cNvSpPr txBox="1"/>
          <p:nvPr/>
        </p:nvSpPr>
        <p:spPr>
          <a:xfrm>
            <a:off x="2107650" y="393202"/>
            <a:ext cx="1656900" cy="42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Josefin Sans Thin"/>
                <a:ea typeface="Josefin Sans Thin"/>
                <a:cs typeface="Josefin Sans Thin"/>
                <a:sym typeface="Josefin Sans Thin"/>
              </a:rPr>
              <a:t>EDUCATION</a:t>
            </a:r>
            <a:endParaRPr sz="1200">
              <a:solidFill>
                <a:srgbClr val="FFFFFF"/>
              </a:solidFill>
              <a:latin typeface="Josefin Sans Thin"/>
              <a:ea typeface="Josefin Sans Thin"/>
              <a:cs typeface="Josefin Sans Thin"/>
              <a:sym typeface="Josefin Sans Thin"/>
            </a:endParaRPr>
          </a:p>
        </p:txBody>
      </p:sp>
      <p:grpSp>
        <p:nvGrpSpPr>
          <p:cNvPr id="332" name="Google Shape;332;p23"/>
          <p:cNvGrpSpPr/>
          <p:nvPr/>
        </p:nvGrpSpPr>
        <p:grpSpPr>
          <a:xfrm>
            <a:off x="6031274" y="2952228"/>
            <a:ext cx="311707" cy="301179"/>
            <a:chOff x="2227988" y="2636125"/>
            <a:chExt cx="378975" cy="366175"/>
          </a:xfrm>
        </p:grpSpPr>
        <p:sp>
          <p:nvSpPr>
            <p:cNvPr id="333" name="Google Shape;333;p23"/>
            <p:cNvSpPr/>
            <p:nvPr/>
          </p:nvSpPr>
          <p:spPr>
            <a:xfrm>
              <a:off x="2227988" y="2675950"/>
              <a:ext cx="378975" cy="326350"/>
            </a:xfrm>
            <a:custGeom>
              <a:rect b="b" l="l" r="r" t="t"/>
              <a:pathLst>
                <a:path extrusionOk="0" h="13054" w="15159">
                  <a:moveTo>
                    <a:pt x="8124" y="3147"/>
                  </a:moveTo>
                  <a:cubicBezTo>
                    <a:pt x="8154" y="3147"/>
                    <a:pt x="8179" y="3172"/>
                    <a:pt x="8179" y="3206"/>
                  </a:cubicBezTo>
                  <a:lnTo>
                    <a:pt x="8179" y="3426"/>
                  </a:lnTo>
                  <a:cubicBezTo>
                    <a:pt x="8179" y="3460"/>
                    <a:pt x="8154" y="3486"/>
                    <a:pt x="8124" y="3486"/>
                  </a:cubicBezTo>
                  <a:lnTo>
                    <a:pt x="7036" y="3486"/>
                  </a:lnTo>
                  <a:cubicBezTo>
                    <a:pt x="7002" y="3486"/>
                    <a:pt x="6976" y="3460"/>
                    <a:pt x="6976" y="3426"/>
                  </a:cubicBezTo>
                  <a:lnTo>
                    <a:pt x="6976" y="3206"/>
                  </a:lnTo>
                  <a:cubicBezTo>
                    <a:pt x="6976" y="3172"/>
                    <a:pt x="7002" y="3147"/>
                    <a:pt x="7036" y="3147"/>
                  </a:cubicBezTo>
                  <a:close/>
                  <a:moveTo>
                    <a:pt x="3567" y="3320"/>
                  </a:moveTo>
                  <a:lnTo>
                    <a:pt x="3567" y="4023"/>
                  </a:lnTo>
                  <a:lnTo>
                    <a:pt x="2614" y="4023"/>
                  </a:lnTo>
                  <a:lnTo>
                    <a:pt x="2614" y="3342"/>
                  </a:lnTo>
                  <a:cubicBezTo>
                    <a:pt x="2614" y="3329"/>
                    <a:pt x="2622" y="3320"/>
                    <a:pt x="2635" y="3320"/>
                  </a:cubicBezTo>
                  <a:close/>
                  <a:moveTo>
                    <a:pt x="4782" y="3320"/>
                  </a:moveTo>
                  <a:cubicBezTo>
                    <a:pt x="4825" y="3562"/>
                    <a:pt x="4901" y="3799"/>
                    <a:pt x="5011" y="4023"/>
                  </a:cubicBezTo>
                  <a:lnTo>
                    <a:pt x="3999" y="4023"/>
                  </a:lnTo>
                  <a:lnTo>
                    <a:pt x="3999" y="3320"/>
                  </a:lnTo>
                  <a:close/>
                  <a:moveTo>
                    <a:pt x="12521" y="3320"/>
                  </a:moveTo>
                  <a:cubicBezTo>
                    <a:pt x="12533" y="3320"/>
                    <a:pt x="12542" y="3329"/>
                    <a:pt x="12542" y="3342"/>
                  </a:cubicBezTo>
                  <a:lnTo>
                    <a:pt x="12542" y="4023"/>
                  </a:lnTo>
                  <a:lnTo>
                    <a:pt x="10149" y="4023"/>
                  </a:lnTo>
                  <a:cubicBezTo>
                    <a:pt x="10255" y="3799"/>
                    <a:pt x="10331" y="3562"/>
                    <a:pt x="10377" y="3320"/>
                  </a:cubicBezTo>
                  <a:close/>
                  <a:moveTo>
                    <a:pt x="8512" y="6276"/>
                  </a:moveTo>
                  <a:cubicBezTo>
                    <a:pt x="8573" y="6276"/>
                    <a:pt x="8624" y="6324"/>
                    <a:pt x="8624" y="6387"/>
                  </a:cubicBezTo>
                  <a:lnTo>
                    <a:pt x="8624" y="6501"/>
                  </a:lnTo>
                  <a:cubicBezTo>
                    <a:pt x="8624" y="6561"/>
                    <a:pt x="8573" y="6611"/>
                    <a:pt x="8510" y="6611"/>
                  </a:cubicBezTo>
                  <a:lnTo>
                    <a:pt x="6646" y="6611"/>
                  </a:lnTo>
                  <a:cubicBezTo>
                    <a:pt x="6582" y="6611"/>
                    <a:pt x="6532" y="6561"/>
                    <a:pt x="6532" y="6497"/>
                  </a:cubicBezTo>
                  <a:lnTo>
                    <a:pt x="6532" y="6387"/>
                  </a:lnTo>
                  <a:cubicBezTo>
                    <a:pt x="6535" y="6324"/>
                    <a:pt x="6583" y="6276"/>
                    <a:pt x="6644" y="6276"/>
                  </a:cubicBezTo>
                  <a:cubicBezTo>
                    <a:pt x="6649" y="6276"/>
                    <a:pt x="6654" y="6276"/>
                    <a:pt x="6659" y="6277"/>
                  </a:cubicBezTo>
                  <a:lnTo>
                    <a:pt x="8497" y="6277"/>
                  </a:lnTo>
                  <a:cubicBezTo>
                    <a:pt x="8502" y="6276"/>
                    <a:pt x="8507" y="6276"/>
                    <a:pt x="8512" y="6276"/>
                  </a:cubicBezTo>
                  <a:close/>
                  <a:moveTo>
                    <a:pt x="8039" y="7043"/>
                  </a:moveTo>
                  <a:lnTo>
                    <a:pt x="7908" y="7306"/>
                  </a:lnTo>
                  <a:cubicBezTo>
                    <a:pt x="7840" y="7442"/>
                    <a:pt x="7710" y="7509"/>
                    <a:pt x="7579" y="7509"/>
                  </a:cubicBezTo>
                  <a:cubicBezTo>
                    <a:pt x="7449" y="7509"/>
                    <a:pt x="7317" y="7442"/>
                    <a:pt x="7247" y="7306"/>
                  </a:cubicBezTo>
                  <a:lnTo>
                    <a:pt x="7116" y="7043"/>
                  </a:lnTo>
                  <a:close/>
                  <a:moveTo>
                    <a:pt x="12546" y="4455"/>
                  </a:moveTo>
                  <a:lnTo>
                    <a:pt x="12546" y="9881"/>
                  </a:lnTo>
                  <a:cubicBezTo>
                    <a:pt x="12546" y="9894"/>
                    <a:pt x="12533" y="9902"/>
                    <a:pt x="12521" y="9902"/>
                  </a:cubicBezTo>
                  <a:lnTo>
                    <a:pt x="2635" y="9902"/>
                  </a:lnTo>
                  <a:cubicBezTo>
                    <a:pt x="2622" y="9902"/>
                    <a:pt x="2614" y="9894"/>
                    <a:pt x="2614" y="9881"/>
                  </a:cubicBezTo>
                  <a:lnTo>
                    <a:pt x="2614" y="4455"/>
                  </a:lnTo>
                  <a:lnTo>
                    <a:pt x="5265" y="4455"/>
                  </a:lnTo>
                  <a:cubicBezTo>
                    <a:pt x="5566" y="4875"/>
                    <a:pt x="5972" y="5205"/>
                    <a:pt x="6443" y="5408"/>
                  </a:cubicBezTo>
                  <a:lnTo>
                    <a:pt x="6443" y="5866"/>
                  </a:lnTo>
                  <a:cubicBezTo>
                    <a:pt x="6239" y="5934"/>
                    <a:pt x="6104" y="6120"/>
                    <a:pt x="6104" y="6336"/>
                  </a:cubicBezTo>
                  <a:lnTo>
                    <a:pt x="6104" y="6556"/>
                  </a:lnTo>
                  <a:cubicBezTo>
                    <a:pt x="6104" y="6823"/>
                    <a:pt x="6324" y="7043"/>
                    <a:pt x="6595" y="7043"/>
                  </a:cubicBezTo>
                  <a:lnTo>
                    <a:pt x="6637" y="7043"/>
                  </a:lnTo>
                  <a:lnTo>
                    <a:pt x="6862" y="7501"/>
                  </a:lnTo>
                  <a:cubicBezTo>
                    <a:pt x="7010" y="7795"/>
                    <a:pt x="7295" y="7942"/>
                    <a:pt x="7580" y="7942"/>
                  </a:cubicBezTo>
                  <a:cubicBezTo>
                    <a:pt x="7865" y="7942"/>
                    <a:pt x="8150" y="7795"/>
                    <a:pt x="8298" y="7501"/>
                  </a:cubicBezTo>
                  <a:lnTo>
                    <a:pt x="8526" y="7043"/>
                  </a:lnTo>
                  <a:lnTo>
                    <a:pt x="8569" y="7043"/>
                  </a:lnTo>
                  <a:cubicBezTo>
                    <a:pt x="8840" y="7043"/>
                    <a:pt x="9056" y="6823"/>
                    <a:pt x="9056" y="6556"/>
                  </a:cubicBezTo>
                  <a:lnTo>
                    <a:pt x="9056" y="6336"/>
                  </a:lnTo>
                  <a:cubicBezTo>
                    <a:pt x="9056" y="6120"/>
                    <a:pt x="8920" y="5934"/>
                    <a:pt x="8713" y="5866"/>
                  </a:cubicBezTo>
                  <a:lnTo>
                    <a:pt x="8713" y="5408"/>
                  </a:lnTo>
                  <a:cubicBezTo>
                    <a:pt x="9187" y="5205"/>
                    <a:pt x="9594" y="4875"/>
                    <a:pt x="9895" y="4455"/>
                  </a:cubicBezTo>
                  <a:close/>
                  <a:moveTo>
                    <a:pt x="9153" y="11372"/>
                  </a:moveTo>
                  <a:lnTo>
                    <a:pt x="9153" y="11516"/>
                  </a:lnTo>
                  <a:cubicBezTo>
                    <a:pt x="9153" y="11664"/>
                    <a:pt x="9035" y="11783"/>
                    <a:pt x="8887" y="11783"/>
                  </a:cubicBezTo>
                  <a:lnTo>
                    <a:pt x="6273" y="11783"/>
                  </a:lnTo>
                  <a:cubicBezTo>
                    <a:pt x="6129" y="11783"/>
                    <a:pt x="6011" y="11664"/>
                    <a:pt x="6011" y="11516"/>
                  </a:cubicBezTo>
                  <a:lnTo>
                    <a:pt x="6006" y="11372"/>
                  </a:lnTo>
                  <a:close/>
                  <a:moveTo>
                    <a:pt x="14100" y="11372"/>
                  </a:moveTo>
                  <a:cubicBezTo>
                    <a:pt x="14257" y="11372"/>
                    <a:pt x="14401" y="11465"/>
                    <a:pt x="14469" y="11605"/>
                  </a:cubicBezTo>
                  <a:cubicBezTo>
                    <a:pt x="14630" y="11935"/>
                    <a:pt x="14338" y="12626"/>
                    <a:pt x="13685" y="12626"/>
                  </a:cubicBezTo>
                  <a:lnTo>
                    <a:pt x="1470" y="12626"/>
                  </a:lnTo>
                  <a:cubicBezTo>
                    <a:pt x="826" y="12626"/>
                    <a:pt x="526" y="11940"/>
                    <a:pt x="687" y="11605"/>
                  </a:cubicBezTo>
                  <a:cubicBezTo>
                    <a:pt x="754" y="11465"/>
                    <a:pt x="898" y="11372"/>
                    <a:pt x="1059" y="11372"/>
                  </a:cubicBezTo>
                  <a:lnTo>
                    <a:pt x="5574" y="11372"/>
                  </a:lnTo>
                  <a:lnTo>
                    <a:pt x="5574" y="11516"/>
                  </a:lnTo>
                  <a:cubicBezTo>
                    <a:pt x="5574" y="11902"/>
                    <a:pt x="5888" y="12215"/>
                    <a:pt x="6273" y="12215"/>
                  </a:cubicBezTo>
                  <a:lnTo>
                    <a:pt x="8887" y="12215"/>
                  </a:lnTo>
                  <a:cubicBezTo>
                    <a:pt x="9272" y="12215"/>
                    <a:pt x="9585" y="11902"/>
                    <a:pt x="9585" y="11516"/>
                  </a:cubicBezTo>
                  <a:lnTo>
                    <a:pt x="9585" y="11372"/>
                  </a:lnTo>
                  <a:close/>
                  <a:moveTo>
                    <a:pt x="8060" y="0"/>
                  </a:moveTo>
                  <a:cubicBezTo>
                    <a:pt x="7816" y="0"/>
                    <a:pt x="7762" y="371"/>
                    <a:pt x="8022" y="427"/>
                  </a:cubicBezTo>
                  <a:cubicBezTo>
                    <a:pt x="10373" y="864"/>
                    <a:pt x="10712" y="4134"/>
                    <a:pt x="8484" y="5040"/>
                  </a:cubicBezTo>
                  <a:cubicBezTo>
                    <a:pt x="8361" y="5087"/>
                    <a:pt x="8281" y="5205"/>
                    <a:pt x="8281" y="5341"/>
                  </a:cubicBezTo>
                  <a:lnTo>
                    <a:pt x="8281" y="5845"/>
                  </a:lnTo>
                  <a:lnTo>
                    <a:pt x="7794" y="5845"/>
                  </a:lnTo>
                  <a:lnTo>
                    <a:pt x="7794" y="3918"/>
                  </a:lnTo>
                  <a:lnTo>
                    <a:pt x="8124" y="3918"/>
                  </a:lnTo>
                  <a:cubicBezTo>
                    <a:pt x="8391" y="3913"/>
                    <a:pt x="8611" y="3697"/>
                    <a:pt x="8611" y="3426"/>
                  </a:cubicBezTo>
                  <a:lnTo>
                    <a:pt x="8611" y="3206"/>
                  </a:lnTo>
                  <a:cubicBezTo>
                    <a:pt x="8611" y="2935"/>
                    <a:pt x="8391" y="2715"/>
                    <a:pt x="8124" y="2715"/>
                  </a:cubicBezTo>
                  <a:lnTo>
                    <a:pt x="7036" y="2715"/>
                  </a:lnTo>
                  <a:cubicBezTo>
                    <a:pt x="6765" y="2715"/>
                    <a:pt x="6544" y="2935"/>
                    <a:pt x="6544" y="3206"/>
                  </a:cubicBezTo>
                  <a:lnTo>
                    <a:pt x="6544" y="3426"/>
                  </a:lnTo>
                  <a:cubicBezTo>
                    <a:pt x="6544" y="3697"/>
                    <a:pt x="6765" y="3913"/>
                    <a:pt x="7036" y="3918"/>
                  </a:cubicBezTo>
                  <a:lnTo>
                    <a:pt x="7362" y="3918"/>
                  </a:lnTo>
                  <a:lnTo>
                    <a:pt x="7362" y="5845"/>
                  </a:lnTo>
                  <a:lnTo>
                    <a:pt x="6875" y="5845"/>
                  </a:lnTo>
                  <a:cubicBezTo>
                    <a:pt x="6875" y="5277"/>
                    <a:pt x="6875" y="5315"/>
                    <a:pt x="6870" y="5281"/>
                  </a:cubicBezTo>
                  <a:cubicBezTo>
                    <a:pt x="6858" y="5171"/>
                    <a:pt x="6786" y="5082"/>
                    <a:pt x="6684" y="5040"/>
                  </a:cubicBezTo>
                  <a:cubicBezTo>
                    <a:pt x="4448" y="4146"/>
                    <a:pt x="4778" y="906"/>
                    <a:pt x="7099" y="436"/>
                  </a:cubicBezTo>
                  <a:cubicBezTo>
                    <a:pt x="7364" y="381"/>
                    <a:pt x="7304" y="7"/>
                    <a:pt x="7067" y="7"/>
                  </a:cubicBezTo>
                  <a:cubicBezTo>
                    <a:pt x="7050" y="7"/>
                    <a:pt x="7033" y="9"/>
                    <a:pt x="7014" y="12"/>
                  </a:cubicBezTo>
                  <a:cubicBezTo>
                    <a:pt x="6040" y="211"/>
                    <a:pt x="5240" y="906"/>
                    <a:pt x="4901" y="1842"/>
                  </a:cubicBezTo>
                  <a:lnTo>
                    <a:pt x="2360" y="1842"/>
                  </a:lnTo>
                  <a:cubicBezTo>
                    <a:pt x="1690" y="1842"/>
                    <a:pt x="1144" y="2384"/>
                    <a:pt x="1144" y="3058"/>
                  </a:cubicBezTo>
                  <a:lnTo>
                    <a:pt x="1144" y="10152"/>
                  </a:lnTo>
                  <a:cubicBezTo>
                    <a:pt x="1144" y="10440"/>
                    <a:pt x="1246" y="10720"/>
                    <a:pt x="1432" y="10940"/>
                  </a:cubicBezTo>
                  <a:lnTo>
                    <a:pt x="1059" y="10940"/>
                  </a:lnTo>
                  <a:cubicBezTo>
                    <a:pt x="733" y="10940"/>
                    <a:pt x="441" y="11126"/>
                    <a:pt x="301" y="11419"/>
                  </a:cubicBezTo>
                  <a:cubicBezTo>
                    <a:pt x="0" y="12041"/>
                    <a:pt x="513" y="13054"/>
                    <a:pt x="1470" y="13054"/>
                  </a:cubicBezTo>
                  <a:lnTo>
                    <a:pt x="13685" y="13054"/>
                  </a:lnTo>
                  <a:cubicBezTo>
                    <a:pt x="13687" y="13054"/>
                    <a:pt x="13689" y="13054"/>
                    <a:pt x="13691" y="13054"/>
                  </a:cubicBezTo>
                  <a:cubicBezTo>
                    <a:pt x="14653" y="13054"/>
                    <a:pt x="15159" y="12036"/>
                    <a:pt x="14859" y="11419"/>
                  </a:cubicBezTo>
                  <a:cubicBezTo>
                    <a:pt x="14715" y="11126"/>
                    <a:pt x="14422" y="10940"/>
                    <a:pt x="14100" y="10940"/>
                  </a:cubicBezTo>
                  <a:lnTo>
                    <a:pt x="13723" y="10940"/>
                  </a:lnTo>
                  <a:cubicBezTo>
                    <a:pt x="13910" y="10720"/>
                    <a:pt x="14016" y="10440"/>
                    <a:pt x="14016" y="10152"/>
                  </a:cubicBezTo>
                  <a:lnTo>
                    <a:pt x="14016" y="7327"/>
                  </a:lnTo>
                  <a:cubicBezTo>
                    <a:pt x="14016" y="7183"/>
                    <a:pt x="13908" y="7111"/>
                    <a:pt x="13800" y="7111"/>
                  </a:cubicBezTo>
                  <a:cubicBezTo>
                    <a:pt x="13692" y="7111"/>
                    <a:pt x="13584" y="7183"/>
                    <a:pt x="13584" y="7327"/>
                  </a:cubicBezTo>
                  <a:lnTo>
                    <a:pt x="13584" y="10152"/>
                  </a:lnTo>
                  <a:cubicBezTo>
                    <a:pt x="13584" y="10589"/>
                    <a:pt x="13228" y="10940"/>
                    <a:pt x="12796" y="10940"/>
                  </a:cubicBezTo>
                  <a:lnTo>
                    <a:pt x="2360" y="10940"/>
                  </a:lnTo>
                  <a:cubicBezTo>
                    <a:pt x="1928" y="10940"/>
                    <a:pt x="1576" y="10589"/>
                    <a:pt x="1572" y="10152"/>
                  </a:cubicBezTo>
                  <a:lnTo>
                    <a:pt x="1572" y="3058"/>
                  </a:lnTo>
                  <a:cubicBezTo>
                    <a:pt x="1576" y="2621"/>
                    <a:pt x="1928" y="2270"/>
                    <a:pt x="2360" y="2270"/>
                  </a:cubicBezTo>
                  <a:lnTo>
                    <a:pt x="4782" y="2270"/>
                  </a:lnTo>
                  <a:cubicBezTo>
                    <a:pt x="4744" y="2473"/>
                    <a:pt x="4727" y="2681"/>
                    <a:pt x="4736" y="2888"/>
                  </a:cubicBezTo>
                  <a:lnTo>
                    <a:pt x="2571" y="2888"/>
                  </a:lnTo>
                  <a:cubicBezTo>
                    <a:pt x="2355" y="2888"/>
                    <a:pt x="2182" y="3062"/>
                    <a:pt x="2182" y="3278"/>
                  </a:cubicBezTo>
                  <a:lnTo>
                    <a:pt x="2182" y="9877"/>
                  </a:lnTo>
                  <a:cubicBezTo>
                    <a:pt x="2182" y="10127"/>
                    <a:pt x="2385" y="10330"/>
                    <a:pt x="2635" y="10330"/>
                  </a:cubicBezTo>
                  <a:lnTo>
                    <a:pt x="12521" y="10330"/>
                  </a:lnTo>
                  <a:cubicBezTo>
                    <a:pt x="12770" y="10330"/>
                    <a:pt x="12974" y="10127"/>
                    <a:pt x="12974" y="9877"/>
                  </a:cubicBezTo>
                  <a:lnTo>
                    <a:pt x="12974" y="3342"/>
                  </a:lnTo>
                  <a:cubicBezTo>
                    <a:pt x="12974" y="3092"/>
                    <a:pt x="12770" y="2888"/>
                    <a:pt x="12521" y="2888"/>
                  </a:cubicBezTo>
                  <a:lnTo>
                    <a:pt x="10424" y="2888"/>
                  </a:lnTo>
                  <a:lnTo>
                    <a:pt x="10424" y="2799"/>
                  </a:lnTo>
                  <a:cubicBezTo>
                    <a:pt x="10420" y="2621"/>
                    <a:pt x="10407" y="2444"/>
                    <a:pt x="10373" y="2270"/>
                  </a:cubicBezTo>
                  <a:lnTo>
                    <a:pt x="12792" y="2270"/>
                  </a:lnTo>
                  <a:cubicBezTo>
                    <a:pt x="13228" y="2270"/>
                    <a:pt x="13579" y="2621"/>
                    <a:pt x="13579" y="3058"/>
                  </a:cubicBezTo>
                  <a:lnTo>
                    <a:pt x="13579" y="6323"/>
                  </a:lnTo>
                  <a:cubicBezTo>
                    <a:pt x="13579" y="6467"/>
                    <a:pt x="13687" y="6539"/>
                    <a:pt x="13795" y="6539"/>
                  </a:cubicBezTo>
                  <a:cubicBezTo>
                    <a:pt x="13904" y="6539"/>
                    <a:pt x="14012" y="6467"/>
                    <a:pt x="14012" y="6323"/>
                  </a:cubicBezTo>
                  <a:lnTo>
                    <a:pt x="14012" y="3058"/>
                  </a:lnTo>
                  <a:cubicBezTo>
                    <a:pt x="14012" y="2389"/>
                    <a:pt x="13465" y="1842"/>
                    <a:pt x="12796" y="1842"/>
                  </a:cubicBezTo>
                  <a:lnTo>
                    <a:pt x="10259" y="1842"/>
                  </a:lnTo>
                  <a:cubicBezTo>
                    <a:pt x="9916" y="889"/>
                    <a:pt x="9094" y="190"/>
                    <a:pt x="8103" y="4"/>
                  </a:cubicBezTo>
                  <a:cubicBezTo>
                    <a:pt x="8088" y="1"/>
                    <a:pt x="8074" y="0"/>
                    <a:pt x="80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3"/>
            <p:cNvSpPr/>
            <p:nvPr/>
          </p:nvSpPr>
          <p:spPr>
            <a:xfrm>
              <a:off x="2486063" y="2687075"/>
              <a:ext cx="25825" cy="17650"/>
            </a:xfrm>
            <a:custGeom>
              <a:rect b="b" l="l" r="r" t="t"/>
              <a:pathLst>
                <a:path extrusionOk="0" h="706" w="1033">
                  <a:moveTo>
                    <a:pt x="784" y="1"/>
                  </a:moveTo>
                  <a:cubicBezTo>
                    <a:pt x="748" y="1"/>
                    <a:pt x="711" y="10"/>
                    <a:pt x="677" y="29"/>
                  </a:cubicBezTo>
                  <a:lnTo>
                    <a:pt x="211" y="300"/>
                  </a:lnTo>
                  <a:cubicBezTo>
                    <a:pt x="1" y="422"/>
                    <a:pt x="121" y="705"/>
                    <a:pt x="314" y="705"/>
                  </a:cubicBezTo>
                  <a:cubicBezTo>
                    <a:pt x="349" y="705"/>
                    <a:pt x="388" y="696"/>
                    <a:pt x="427" y="673"/>
                  </a:cubicBezTo>
                  <a:lnTo>
                    <a:pt x="893" y="406"/>
                  </a:lnTo>
                  <a:cubicBezTo>
                    <a:pt x="999" y="347"/>
                    <a:pt x="1033" y="211"/>
                    <a:pt x="974" y="110"/>
                  </a:cubicBezTo>
                  <a:cubicBezTo>
                    <a:pt x="933" y="41"/>
                    <a:pt x="860"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3"/>
            <p:cNvSpPr/>
            <p:nvPr/>
          </p:nvSpPr>
          <p:spPr>
            <a:xfrm>
              <a:off x="2454563" y="2649800"/>
              <a:ext cx="20050" cy="22575"/>
            </a:xfrm>
            <a:custGeom>
              <a:rect b="b" l="l" r="r" t="t"/>
              <a:pathLst>
                <a:path extrusionOk="0" h="903" w="802">
                  <a:moveTo>
                    <a:pt x="554" y="0"/>
                  </a:moveTo>
                  <a:cubicBezTo>
                    <a:pt x="479" y="0"/>
                    <a:pt x="405" y="39"/>
                    <a:pt x="366" y="110"/>
                  </a:cubicBezTo>
                  <a:lnTo>
                    <a:pt x="99" y="576"/>
                  </a:lnTo>
                  <a:cubicBezTo>
                    <a:pt x="0" y="747"/>
                    <a:pt x="144" y="903"/>
                    <a:pt x="291" y="903"/>
                  </a:cubicBezTo>
                  <a:cubicBezTo>
                    <a:pt x="359" y="903"/>
                    <a:pt x="426" y="870"/>
                    <a:pt x="472" y="792"/>
                  </a:cubicBezTo>
                  <a:lnTo>
                    <a:pt x="743" y="326"/>
                  </a:lnTo>
                  <a:cubicBezTo>
                    <a:pt x="802" y="220"/>
                    <a:pt x="764" y="88"/>
                    <a:pt x="662" y="29"/>
                  </a:cubicBezTo>
                  <a:cubicBezTo>
                    <a:pt x="629" y="10"/>
                    <a:pt x="591" y="0"/>
                    <a:pt x="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3"/>
            <p:cNvSpPr/>
            <p:nvPr/>
          </p:nvSpPr>
          <p:spPr>
            <a:xfrm>
              <a:off x="2412013" y="2636125"/>
              <a:ext cx="10825" cy="24375"/>
            </a:xfrm>
            <a:custGeom>
              <a:rect b="b" l="l" r="r" t="t"/>
              <a:pathLst>
                <a:path extrusionOk="0" h="975" w="433">
                  <a:moveTo>
                    <a:pt x="217" y="0"/>
                  </a:moveTo>
                  <a:cubicBezTo>
                    <a:pt x="98" y="0"/>
                    <a:pt x="1" y="98"/>
                    <a:pt x="1" y="216"/>
                  </a:cubicBezTo>
                  <a:lnTo>
                    <a:pt x="1" y="758"/>
                  </a:lnTo>
                  <a:cubicBezTo>
                    <a:pt x="1" y="902"/>
                    <a:pt x="109" y="974"/>
                    <a:pt x="217" y="974"/>
                  </a:cubicBezTo>
                  <a:cubicBezTo>
                    <a:pt x="325" y="974"/>
                    <a:pt x="433" y="902"/>
                    <a:pt x="433" y="758"/>
                  </a:cubicBezTo>
                  <a:lnTo>
                    <a:pt x="433" y="216"/>
                  </a:lnTo>
                  <a:cubicBezTo>
                    <a:pt x="433" y="98"/>
                    <a:pt x="33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3"/>
            <p:cNvSpPr/>
            <p:nvPr/>
          </p:nvSpPr>
          <p:spPr>
            <a:xfrm>
              <a:off x="2359363" y="2649750"/>
              <a:ext cx="21050" cy="22625"/>
            </a:xfrm>
            <a:custGeom>
              <a:rect b="b" l="l" r="r" t="t"/>
              <a:pathLst>
                <a:path extrusionOk="0" h="905" w="842">
                  <a:moveTo>
                    <a:pt x="292" y="1"/>
                  </a:moveTo>
                  <a:cubicBezTo>
                    <a:pt x="145" y="1"/>
                    <a:pt x="0" y="156"/>
                    <a:pt x="99" y="328"/>
                  </a:cubicBezTo>
                  <a:lnTo>
                    <a:pt x="370" y="794"/>
                  </a:lnTo>
                  <a:cubicBezTo>
                    <a:pt x="415" y="872"/>
                    <a:pt x="483" y="905"/>
                    <a:pt x="550" y="905"/>
                  </a:cubicBezTo>
                  <a:cubicBezTo>
                    <a:pt x="697" y="905"/>
                    <a:pt x="842" y="749"/>
                    <a:pt x="743" y="578"/>
                  </a:cubicBezTo>
                  <a:lnTo>
                    <a:pt x="472" y="112"/>
                  </a:lnTo>
                  <a:cubicBezTo>
                    <a:pt x="427" y="33"/>
                    <a:pt x="359"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3"/>
            <p:cNvSpPr/>
            <p:nvPr/>
          </p:nvSpPr>
          <p:spPr>
            <a:xfrm>
              <a:off x="2321188" y="2686975"/>
              <a:ext cx="27600" cy="17750"/>
            </a:xfrm>
            <a:custGeom>
              <a:rect b="b" l="l" r="r" t="t"/>
              <a:pathLst>
                <a:path extrusionOk="0" h="710" w="1104">
                  <a:moveTo>
                    <a:pt x="315" y="1"/>
                  </a:moveTo>
                  <a:cubicBezTo>
                    <a:pt x="122" y="1"/>
                    <a:pt x="0" y="288"/>
                    <a:pt x="211" y="410"/>
                  </a:cubicBezTo>
                  <a:lnTo>
                    <a:pt x="677" y="677"/>
                  </a:lnTo>
                  <a:cubicBezTo>
                    <a:pt x="717" y="700"/>
                    <a:pt x="755" y="709"/>
                    <a:pt x="791" y="709"/>
                  </a:cubicBezTo>
                  <a:cubicBezTo>
                    <a:pt x="984" y="709"/>
                    <a:pt x="1104" y="426"/>
                    <a:pt x="893" y="304"/>
                  </a:cubicBezTo>
                  <a:lnTo>
                    <a:pt x="427" y="33"/>
                  </a:lnTo>
                  <a:cubicBezTo>
                    <a:pt x="389" y="11"/>
                    <a:pt x="350"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23"/>
          <p:cNvGrpSpPr/>
          <p:nvPr/>
        </p:nvGrpSpPr>
        <p:grpSpPr>
          <a:xfrm>
            <a:off x="6040054" y="2413583"/>
            <a:ext cx="302927" cy="290754"/>
            <a:chOff x="7774313" y="2070675"/>
            <a:chExt cx="368300" cy="353500"/>
          </a:xfrm>
        </p:grpSpPr>
        <p:sp>
          <p:nvSpPr>
            <p:cNvPr id="340" name="Google Shape;340;p23"/>
            <p:cNvSpPr/>
            <p:nvPr/>
          </p:nvSpPr>
          <p:spPr>
            <a:xfrm>
              <a:off x="7933888" y="2318975"/>
              <a:ext cx="15575" cy="10825"/>
            </a:xfrm>
            <a:custGeom>
              <a:rect b="b" l="l" r="r" t="t"/>
              <a:pathLst>
                <a:path extrusionOk="0" h="433" w="623">
                  <a:moveTo>
                    <a:pt x="402" y="1"/>
                  </a:moveTo>
                  <a:cubicBezTo>
                    <a:pt x="399" y="1"/>
                    <a:pt x="397" y="1"/>
                    <a:pt x="394" y="1"/>
                  </a:cubicBezTo>
                  <a:lnTo>
                    <a:pt x="271" y="1"/>
                  </a:lnTo>
                  <a:cubicBezTo>
                    <a:pt x="0" y="13"/>
                    <a:pt x="0" y="420"/>
                    <a:pt x="271" y="433"/>
                  </a:cubicBezTo>
                  <a:lnTo>
                    <a:pt x="394" y="433"/>
                  </a:lnTo>
                  <a:cubicBezTo>
                    <a:pt x="397" y="433"/>
                    <a:pt x="399" y="433"/>
                    <a:pt x="402" y="433"/>
                  </a:cubicBezTo>
                  <a:cubicBezTo>
                    <a:pt x="521" y="433"/>
                    <a:pt x="623" y="337"/>
                    <a:pt x="623" y="217"/>
                  </a:cubicBezTo>
                  <a:cubicBezTo>
                    <a:pt x="623" y="97"/>
                    <a:pt x="521" y="1"/>
                    <a:pt x="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3"/>
            <p:cNvSpPr/>
            <p:nvPr/>
          </p:nvSpPr>
          <p:spPr>
            <a:xfrm>
              <a:off x="8079788" y="2394800"/>
              <a:ext cx="16750" cy="10825"/>
            </a:xfrm>
            <a:custGeom>
              <a:rect b="b" l="l" r="r" t="t"/>
              <a:pathLst>
                <a:path extrusionOk="0" h="433" w="670">
                  <a:moveTo>
                    <a:pt x="276" y="0"/>
                  </a:moveTo>
                  <a:cubicBezTo>
                    <a:pt x="1" y="13"/>
                    <a:pt x="1" y="415"/>
                    <a:pt x="276" y="432"/>
                  </a:cubicBezTo>
                  <a:lnTo>
                    <a:pt x="399" y="432"/>
                  </a:lnTo>
                  <a:cubicBezTo>
                    <a:pt x="670" y="415"/>
                    <a:pt x="670" y="13"/>
                    <a:pt x="3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3"/>
            <p:cNvSpPr/>
            <p:nvPr/>
          </p:nvSpPr>
          <p:spPr>
            <a:xfrm>
              <a:off x="8057338" y="2291025"/>
              <a:ext cx="61125" cy="10850"/>
            </a:xfrm>
            <a:custGeom>
              <a:rect b="b" l="l" r="r" t="t"/>
              <a:pathLst>
                <a:path extrusionOk="0" h="434" w="2445">
                  <a:moveTo>
                    <a:pt x="289" y="0"/>
                  </a:moveTo>
                  <a:cubicBezTo>
                    <a:pt x="2" y="0"/>
                    <a:pt x="1" y="433"/>
                    <a:pt x="285" y="433"/>
                  </a:cubicBezTo>
                  <a:cubicBezTo>
                    <a:pt x="291" y="433"/>
                    <a:pt x="296" y="433"/>
                    <a:pt x="301" y="433"/>
                  </a:cubicBezTo>
                  <a:lnTo>
                    <a:pt x="2169" y="433"/>
                  </a:lnTo>
                  <a:cubicBezTo>
                    <a:pt x="2445" y="420"/>
                    <a:pt x="2445" y="13"/>
                    <a:pt x="2169" y="1"/>
                  </a:cubicBezTo>
                  <a:lnTo>
                    <a:pt x="301" y="1"/>
                  </a:lnTo>
                  <a:cubicBezTo>
                    <a:pt x="297" y="0"/>
                    <a:pt x="293"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3"/>
            <p:cNvSpPr/>
            <p:nvPr/>
          </p:nvSpPr>
          <p:spPr>
            <a:xfrm>
              <a:off x="8057363" y="2317500"/>
              <a:ext cx="61100" cy="10725"/>
            </a:xfrm>
            <a:custGeom>
              <a:rect b="b" l="l" r="r" t="t"/>
              <a:pathLst>
                <a:path extrusionOk="0" h="429" w="2444">
                  <a:moveTo>
                    <a:pt x="284" y="0"/>
                  </a:moveTo>
                  <a:cubicBezTo>
                    <a:pt x="1" y="0"/>
                    <a:pt x="1" y="429"/>
                    <a:pt x="284" y="429"/>
                  </a:cubicBezTo>
                  <a:cubicBezTo>
                    <a:pt x="290" y="429"/>
                    <a:pt x="295" y="429"/>
                    <a:pt x="300" y="428"/>
                  </a:cubicBezTo>
                  <a:lnTo>
                    <a:pt x="2168" y="428"/>
                  </a:lnTo>
                  <a:cubicBezTo>
                    <a:pt x="2444" y="416"/>
                    <a:pt x="2444" y="13"/>
                    <a:pt x="2168" y="0"/>
                  </a:cubicBezTo>
                  <a:lnTo>
                    <a:pt x="300" y="0"/>
                  </a:lnTo>
                  <a:cubicBezTo>
                    <a:pt x="295" y="0"/>
                    <a:pt x="290"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3"/>
            <p:cNvSpPr/>
            <p:nvPr/>
          </p:nvSpPr>
          <p:spPr>
            <a:xfrm>
              <a:off x="8057338" y="2343850"/>
              <a:ext cx="61125" cy="10850"/>
            </a:xfrm>
            <a:custGeom>
              <a:rect b="b" l="l" r="r" t="t"/>
              <a:pathLst>
                <a:path extrusionOk="0" h="434" w="2445">
                  <a:moveTo>
                    <a:pt x="285" y="1"/>
                  </a:moveTo>
                  <a:cubicBezTo>
                    <a:pt x="1" y="1"/>
                    <a:pt x="2" y="433"/>
                    <a:pt x="289" y="433"/>
                  </a:cubicBezTo>
                  <a:cubicBezTo>
                    <a:pt x="293" y="433"/>
                    <a:pt x="297" y="433"/>
                    <a:pt x="301" y="433"/>
                  </a:cubicBezTo>
                  <a:lnTo>
                    <a:pt x="2169" y="433"/>
                  </a:lnTo>
                  <a:cubicBezTo>
                    <a:pt x="2445" y="420"/>
                    <a:pt x="2445" y="14"/>
                    <a:pt x="2169" y="1"/>
                  </a:cubicBezTo>
                  <a:lnTo>
                    <a:pt x="301" y="1"/>
                  </a:lnTo>
                  <a:cubicBezTo>
                    <a:pt x="296" y="1"/>
                    <a:pt x="291"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3"/>
            <p:cNvSpPr/>
            <p:nvPr/>
          </p:nvSpPr>
          <p:spPr>
            <a:xfrm>
              <a:off x="7833063" y="2206400"/>
              <a:ext cx="211800" cy="10850"/>
            </a:xfrm>
            <a:custGeom>
              <a:rect b="b" l="l" r="r" t="t"/>
              <a:pathLst>
                <a:path extrusionOk="0" h="434" w="8472">
                  <a:moveTo>
                    <a:pt x="8258" y="1"/>
                  </a:moveTo>
                  <a:cubicBezTo>
                    <a:pt x="8253" y="1"/>
                    <a:pt x="8248" y="1"/>
                    <a:pt x="8243" y="1"/>
                  </a:cubicBezTo>
                  <a:lnTo>
                    <a:pt x="276" y="1"/>
                  </a:lnTo>
                  <a:cubicBezTo>
                    <a:pt x="1" y="14"/>
                    <a:pt x="1" y="421"/>
                    <a:pt x="276" y="433"/>
                  </a:cubicBezTo>
                  <a:lnTo>
                    <a:pt x="8243" y="433"/>
                  </a:lnTo>
                  <a:cubicBezTo>
                    <a:pt x="8246" y="434"/>
                    <a:pt x="8248" y="434"/>
                    <a:pt x="8251" y="434"/>
                  </a:cubicBezTo>
                  <a:cubicBezTo>
                    <a:pt x="8370" y="434"/>
                    <a:pt x="8472" y="338"/>
                    <a:pt x="8472" y="217"/>
                  </a:cubicBezTo>
                  <a:cubicBezTo>
                    <a:pt x="8472" y="99"/>
                    <a:pt x="8374" y="1"/>
                    <a:pt x="82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3"/>
            <p:cNvSpPr/>
            <p:nvPr/>
          </p:nvSpPr>
          <p:spPr>
            <a:xfrm>
              <a:off x="7834563" y="2150400"/>
              <a:ext cx="210000" cy="39625"/>
            </a:xfrm>
            <a:custGeom>
              <a:rect b="b" l="l" r="r" t="t"/>
              <a:pathLst>
                <a:path extrusionOk="0" h="1585" w="8400">
                  <a:moveTo>
                    <a:pt x="7967" y="433"/>
                  </a:moveTo>
                  <a:lnTo>
                    <a:pt x="7967" y="1157"/>
                  </a:lnTo>
                  <a:lnTo>
                    <a:pt x="432" y="1157"/>
                  </a:lnTo>
                  <a:lnTo>
                    <a:pt x="432" y="433"/>
                  </a:lnTo>
                  <a:close/>
                  <a:moveTo>
                    <a:pt x="386" y="1"/>
                  </a:moveTo>
                  <a:cubicBezTo>
                    <a:pt x="174" y="1"/>
                    <a:pt x="0" y="170"/>
                    <a:pt x="0" y="386"/>
                  </a:cubicBezTo>
                  <a:lnTo>
                    <a:pt x="0" y="1204"/>
                  </a:lnTo>
                  <a:cubicBezTo>
                    <a:pt x="0" y="1415"/>
                    <a:pt x="174" y="1585"/>
                    <a:pt x="386" y="1585"/>
                  </a:cubicBezTo>
                  <a:lnTo>
                    <a:pt x="8014" y="1585"/>
                  </a:lnTo>
                  <a:cubicBezTo>
                    <a:pt x="8226" y="1585"/>
                    <a:pt x="8399" y="1415"/>
                    <a:pt x="8399" y="1204"/>
                  </a:cubicBezTo>
                  <a:lnTo>
                    <a:pt x="8399" y="386"/>
                  </a:lnTo>
                  <a:cubicBezTo>
                    <a:pt x="8399" y="174"/>
                    <a:pt x="8226" y="1"/>
                    <a:pt x="80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3"/>
            <p:cNvSpPr/>
            <p:nvPr/>
          </p:nvSpPr>
          <p:spPr>
            <a:xfrm>
              <a:off x="7774313" y="2070675"/>
              <a:ext cx="368300" cy="353500"/>
            </a:xfrm>
            <a:custGeom>
              <a:rect b="b" l="l" r="r" t="t"/>
              <a:pathLst>
                <a:path extrusionOk="0" h="14140" w="14732">
                  <a:moveTo>
                    <a:pt x="2194" y="1453"/>
                  </a:moveTo>
                  <a:lnTo>
                    <a:pt x="2194" y="2139"/>
                  </a:lnTo>
                  <a:lnTo>
                    <a:pt x="1394" y="2139"/>
                  </a:lnTo>
                  <a:lnTo>
                    <a:pt x="1394" y="1517"/>
                  </a:lnTo>
                  <a:cubicBezTo>
                    <a:pt x="1394" y="1483"/>
                    <a:pt x="1423" y="1453"/>
                    <a:pt x="1457" y="1453"/>
                  </a:cubicBezTo>
                  <a:close/>
                  <a:moveTo>
                    <a:pt x="11978" y="1453"/>
                  </a:moveTo>
                  <a:cubicBezTo>
                    <a:pt x="12012" y="1453"/>
                    <a:pt x="12042" y="1483"/>
                    <a:pt x="12038" y="1517"/>
                  </a:cubicBezTo>
                  <a:lnTo>
                    <a:pt x="12038" y="2139"/>
                  </a:lnTo>
                  <a:lnTo>
                    <a:pt x="2626" y="2139"/>
                  </a:lnTo>
                  <a:lnTo>
                    <a:pt x="2626" y="1453"/>
                  </a:lnTo>
                  <a:close/>
                  <a:moveTo>
                    <a:pt x="14253" y="6900"/>
                  </a:moveTo>
                  <a:cubicBezTo>
                    <a:pt x="14282" y="6900"/>
                    <a:pt x="14304" y="6921"/>
                    <a:pt x="14304" y="6951"/>
                  </a:cubicBezTo>
                  <a:lnTo>
                    <a:pt x="14304" y="7701"/>
                  </a:lnTo>
                  <a:lnTo>
                    <a:pt x="10809" y="7701"/>
                  </a:lnTo>
                  <a:lnTo>
                    <a:pt x="10809" y="6951"/>
                  </a:lnTo>
                  <a:cubicBezTo>
                    <a:pt x="10809" y="6921"/>
                    <a:pt x="10835" y="6900"/>
                    <a:pt x="10864" y="6900"/>
                  </a:cubicBezTo>
                  <a:close/>
                  <a:moveTo>
                    <a:pt x="12749" y="433"/>
                  </a:moveTo>
                  <a:cubicBezTo>
                    <a:pt x="12885" y="433"/>
                    <a:pt x="12999" y="543"/>
                    <a:pt x="12999" y="682"/>
                  </a:cubicBezTo>
                  <a:lnTo>
                    <a:pt x="12999" y="6468"/>
                  </a:lnTo>
                  <a:lnTo>
                    <a:pt x="12470" y="6468"/>
                  </a:lnTo>
                  <a:lnTo>
                    <a:pt x="12470" y="1517"/>
                  </a:lnTo>
                  <a:cubicBezTo>
                    <a:pt x="12470" y="1246"/>
                    <a:pt x="12249" y="1025"/>
                    <a:pt x="11978" y="1025"/>
                  </a:cubicBezTo>
                  <a:lnTo>
                    <a:pt x="1457" y="1025"/>
                  </a:lnTo>
                  <a:cubicBezTo>
                    <a:pt x="1186" y="1025"/>
                    <a:pt x="966" y="1246"/>
                    <a:pt x="966" y="1517"/>
                  </a:cubicBezTo>
                  <a:lnTo>
                    <a:pt x="966" y="8815"/>
                  </a:lnTo>
                  <a:lnTo>
                    <a:pt x="436" y="8815"/>
                  </a:lnTo>
                  <a:lnTo>
                    <a:pt x="436" y="687"/>
                  </a:lnTo>
                  <a:lnTo>
                    <a:pt x="432" y="682"/>
                  </a:lnTo>
                  <a:cubicBezTo>
                    <a:pt x="432" y="543"/>
                    <a:pt x="547" y="433"/>
                    <a:pt x="686" y="433"/>
                  </a:cubicBezTo>
                  <a:close/>
                  <a:moveTo>
                    <a:pt x="12038" y="2576"/>
                  </a:moveTo>
                  <a:lnTo>
                    <a:pt x="12038" y="6468"/>
                  </a:lnTo>
                  <a:lnTo>
                    <a:pt x="10864" y="6468"/>
                  </a:lnTo>
                  <a:cubicBezTo>
                    <a:pt x="10801" y="6468"/>
                    <a:pt x="10737" y="6481"/>
                    <a:pt x="10678" y="6502"/>
                  </a:cubicBezTo>
                  <a:cubicBezTo>
                    <a:pt x="10653" y="6494"/>
                    <a:pt x="10623" y="6485"/>
                    <a:pt x="10593" y="6485"/>
                  </a:cubicBezTo>
                  <a:lnTo>
                    <a:pt x="2626" y="6485"/>
                  </a:lnTo>
                  <a:cubicBezTo>
                    <a:pt x="2351" y="6498"/>
                    <a:pt x="2351" y="6904"/>
                    <a:pt x="2626" y="6917"/>
                  </a:cubicBezTo>
                  <a:lnTo>
                    <a:pt x="10381" y="6917"/>
                  </a:lnTo>
                  <a:lnTo>
                    <a:pt x="10381" y="6951"/>
                  </a:lnTo>
                  <a:lnTo>
                    <a:pt x="10381" y="7540"/>
                  </a:lnTo>
                  <a:lnTo>
                    <a:pt x="2626" y="7540"/>
                  </a:lnTo>
                  <a:cubicBezTo>
                    <a:pt x="2351" y="7557"/>
                    <a:pt x="2351" y="7959"/>
                    <a:pt x="2626" y="7972"/>
                  </a:cubicBezTo>
                  <a:lnTo>
                    <a:pt x="10377" y="7972"/>
                  </a:lnTo>
                  <a:lnTo>
                    <a:pt x="10377" y="8815"/>
                  </a:lnTo>
                  <a:lnTo>
                    <a:pt x="1394" y="8815"/>
                  </a:lnTo>
                  <a:lnTo>
                    <a:pt x="1394" y="2576"/>
                  </a:lnTo>
                  <a:close/>
                  <a:moveTo>
                    <a:pt x="10381" y="9247"/>
                  </a:moveTo>
                  <a:lnTo>
                    <a:pt x="10381" y="11051"/>
                  </a:lnTo>
                  <a:lnTo>
                    <a:pt x="686" y="11051"/>
                  </a:lnTo>
                  <a:cubicBezTo>
                    <a:pt x="547" y="11051"/>
                    <a:pt x="436" y="10937"/>
                    <a:pt x="436" y="10797"/>
                  </a:cubicBezTo>
                  <a:lnTo>
                    <a:pt x="436" y="9247"/>
                  </a:lnTo>
                  <a:close/>
                  <a:moveTo>
                    <a:pt x="7722" y="11483"/>
                  </a:moveTo>
                  <a:lnTo>
                    <a:pt x="7722" y="12652"/>
                  </a:lnTo>
                  <a:lnTo>
                    <a:pt x="5587" y="12652"/>
                  </a:lnTo>
                  <a:lnTo>
                    <a:pt x="5587" y="11483"/>
                  </a:lnTo>
                  <a:close/>
                  <a:moveTo>
                    <a:pt x="14299" y="12597"/>
                  </a:moveTo>
                  <a:lnTo>
                    <a:pt x="14299" y="13656"/>
                  </a:lnTo>
                  <a:cubicBezTo>
                    <a:pt x="14299" y="13685"/>
                    <a:pt x="14278" y="13707"/>
                    <a:pt x="14249" y="13707"/>
                  </a:cubicBezTo>
                  <a:lnTo>
                    <a:pt x="10860" y="13707"/>
                  </a:lnTo>
                  <a:cubicBezTo>
                    <a:pt x="10830" y="13707"/>
                    <a:pt x="10805" y="13685"/>
                    <a:pt x="10805" y="13656"/>
                  </a:cubicBezTo>
                  <a:lnTo>
                    <a:pt x="10809" y="12597"/>
                  </a:lnTo>
                  <a:close/>
                  <a:moveTo>
                    <a:pt x="686" y="0"/>
                  </a:moveTo>
                  <a:cubicBezTo>
                    <a:pt x="309" y="0"/>
                    <a:pt x="4" y="305"/>
                    <a:pt x="4" y="687"/>
                  </a:cubicBezTo>
                  <a:lnTo>
                    <a:pt x="4" y="10797"/>
                  </a:lnTo>
                  <a:cubicBezTo>
                    <a:pt x="0" y="11174"/>
                    <a:pt x="309" y="11483"/>
                    <a:pt x="686" y="11483"/>
                  </a:cubicBezTo>
                  <a:lnTo>
                    <a:pt x="5159" y="11483"/>
                  </a:lnTo>
                  <a:lnTo>
                    <a:pt x="5159" y="12652"/>
                  </a:lnTo>
                  <a:lnTo>
                    <a:pt x="4490" y="12652"/>
                  </a:lnTo>
                  <a:cubicBezTo>
                    <a:pt x="4155" y="12652"/>
                    <a:pt x="3880" y="12923"/>
                    <a:pt x="3880" y="13258"/>
                  </a:cubicBezTo>
                  <a:lnTo>
                    <a:pt x="3880" y="13529"/>
                  </a:lnTo>
                  <a:cubicBezTo>
                    <a:pt x="3880" y="13868"/>
                    <a:pt x="4155" y="14139"/>
                    <a:pt x="4490" y="14139"/>
                  </a:cubicBezTo>
                  <a:lnTo>
                    <a:pt x="6214" y="14139"/>
                  </a:lnTo>
                  <a:cubicBezTo>
                    <a:pt x="6219" y="14139"/>
                    <a:pt x="6223" y="14139"/>
                    <a:pt x="6228" y="14139"/>
                  </a:cubicBezTo>
                  <a:cubicBezTo>
                    <a:pt x="6345" y="14139"/>
                    <a:pt x="6442" y="14041"/>
                    <a:pt x="6442" y="13923"/>
                  </a:cubicBezTo>
                  <a:cubicBezTo>
                    <a:pt x="6442" y="13802"/>
                    <a:pt x="6341" y="13706"/>
                    <a:pt x="6221" y="13706"/>
                  </a:cubicBezTo>
                  <a:cubicBezTo>
                    <a:pt x="6219" y="13706"/>
                    <a:pt x="6216" y="13707"/>
                    <a:pt x="6214" y="13707"/>
                  </a:cubicBezTo>
                  <a:lnTo>
                    <a:pt x="4490" y="13707"/>
                  </a:lnTo>
                  <a:cubicBezTo>
                    <a:pt x="4392" y="13707"/>
                    <a:pt x="4312" y="13626"/>
                    <a:pt x="4312" y="13529"/>
                  </a:cubicBezTo>
                  <a:lnTo>
                    <a:pt x="4312" y="13258"/>
                  </a:lnTo>
                  <a:cubicBezTo>
                    <a:pt x="4312" y="13160"/>
                    <a:pt x="4392" y="13080"/>
                    <a:pt x="4490" y="13080"/>
                  </a:cubicBezTo>
                  <a:lnTo>
                    <a:pt x="8823" y="13080"/>
                  </a:lnTo>
                  <a:cubicBezTo>
                    <a:pt x="8920" y="13080"/>
                    <a:pt x="9001" y="13160"/>
                    <a:pt x="9001" y="13258"/>
                  </a:cubicBezTo>
                  <a:lnTo>
                    <a:pt x="9001" y="13529"/>
                  </a:lnTo>
                  <a:cubicBezTo>
                    <a:pt x="9001" y="13626"/>
                    <a:pt x="8920" y="13707"/>
                    <a:pt x="8823" y="13707"/>
                  </a:cubicBezTo>
                  <a:lnTo>
                    <a:pt x="7222" y="13707"/>
                  </a:lnTo>
                  <a:cubicBezTo>
                    <a:pt x="7218" y="13706"/>
                    <a:pt x="7214" y="13706"/>
                    <a:pt x="7210" y="13706"/>
                  </a:cubicBezTo>
                  <a:cubicBezTo>
                    <a:pt x="6922" y="13706"/>
                    <a:pt x="6921" y="14139"/>
                    <a:pt x="7206" y="14139"/>
                  </a:cubicBezTo>
                  <a:cubicBezTo>
                    <a:pt x="7211" y="14139"/>
                    <a:pt x="7216" y="14139"/>
                    <a:pt x="7222" y="14139"/>
                  </a:cubicBezTo>
                  <a:lnTo>
                    <a:pt x="8823" y="14139"/>
                  </a:lnTo>
                  <a:cubicBezTo>
                    <a:pt x="9157" y="14139"/>
                    <a:pt x="9428" y="13868"/>
                    <a:pt x="9433" y="13529"/>
                  </a:cubicBezTo>
                  <a:lnTo>
                    <a:pt x="9433" y="13258"/>
                  </a:lnTo>
                  <a:cubicBezTo>
                    <a:pt x="9428" y="12923"/>
                    <a:pt x="9157" y="12652"/>
                    <a:pt x="8823" y="12652"/>
                  </a:cubicBezTo>
                  <a:lnTo>
                    <a:pt x="8154" y="12652"/>
                  </a:lnTo>
                  <a:lnTo>
                    <a:pt x="8154" y="11483"/>
                  </a:lnTo>
                  <a:lnTo>
                    <a:pt x="10377" y="11483"/>
                  </a:lnTo>
                  <a:lnTo>
                    <a:pt x="10377" y="13656"/>
                  </a:lnTo>
                  <a:cubicBezTo>
                    <a:pt x="10377" y="13923"/>
                    <a:pt x="10593" y="14139"/>
                    <a:pt x="10860" y="14139"/>
                  </a:cubicBezTo>
                  <a:lnTo>
                    <a:pt x="14249" y="14139"/>
                  </a:lnTo>
                  <a:cubicBezTo>
                    <a:pt x="14515" y="14139"/>
                    <a:pt x="14731" y="13923"/>
                    <a:pt x="14731" y="13656"/>
                  </a:cubicBezTo>
                  <a:lnTo>
                    <a:pt x="14731" y="10784"/>
                  </a:lnTo>
                  <a:cubicBezTo>
                    <a:pt x="14725" y="10649"/>
                    <a:pt x="14620" y="10581"/>
                    <a:pt x="14515" y="10581"/>
                  </a:cubicBezTo>
                  <a:cubicBezTo>
                    <a:pt x="14411" y="10581"/>
                    <a:pt x="14306" y="10649"/>
                    <a:pt x="14299" y="10784"/>
                  </a:cubicBezTo>
                  <a:lnTo>
                    <a:pt x="14299" y="12161"/>
                  </a:lnTo>
                  <a:lnTo>
                    <a:pt x="10809" y="12161"/>
                  </a:lnTo>
                  <a:lnTo>
                    <a:pt x="10809" y="8133"/>
                  </a:lnTo>
                  <a:lnTo>
                    <a:pt x="14299" y="8133"/>
                  </a:lnTo>
                  <a:lnTo>
                    <a:pt x="14299" y="9780"/>
                  </a:lnTo>
                  <a:cubicBezTo>
                    <a:pt x="14299" y="9896"/>
                    <a:pt x="14393" y="9992"/>
                    <a:pt x="14508" y="9992"/>
                  </a:cubicBezTo>
                  <a:cubicBezTo>
                    <a:pt x="14510" y="9992"/>
                    <a:pt x="14513" y="9992"/>
                    <a:pt x="14515" y="9992"/>
                  </a:cubicBezTo>
                  <a:cubicBezTo>
                    <a:pt x="14634" y="9992"/>
                    <a:pt x="14731" y="9899"/>
                    <a:pt x="14731" y="9776"/>
                  </a:cubicBezTo>
                  <a:lnTo>
                    <a:pt x="14731" y="6951"/>
                  </a:lnTo>
                  <a:cubicBezTo>
                    <a:pt x="14731" y="6684"/>
                    <a:pt x="14515" y="6468"/>
                    <a:pt x="14249" y="6468"/>
                  </a:cubicBezTo>
                  <a:lnTo>
                    <a:pt x="13431" y="6468"/>
                  </a:lnTo>
                  <a:lnTo>
                    <a:pt x="13431" y="687"/>
                  </a:lnTo>
                  <a:cubicBezTo>
                    <a:pt x="13431" y="305"/>
                    <a:pt x="13126" y="0"/>
                    <a:pt x="12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 name="Google Shape;348;p23"/>
          <p:cNvSpPr/>
          <p:nvPr/>
        </p:nvSpPr>
        <p:spPr>
          <a:xfrm>
            <a:off x="6034564" y="3501282"/>
            <a:ext cx="308417" cy="301878"/>
          </a:xfrm>
          <a:custGeom>
            <a:rect b="b" l="l" r="r" t="t"/>
            <a:pathLst>
              <a:path extrusionOk="0" h="14681" w="14999">
                <a:moveTo>
                  <a:pt x="11745" y="5869"/>
                </a:moveTo>
                <a:lnTo>
                  <a:pt x="14278" y="7089"/>
                </a:lnTo>
                <a:cubicBezTo>
                  <a:pt x="14486" y="7190"/>
                  <a:pt x="14486" y="7487"/>
                  <a:pt x="14278" y="7589"/>
                </a:cubicBezTo>
                <a:lnTo>
                  <a:pt x="7620" y="10803"/>
                </a:lnTo>
                <a:cubicBezTo>
                  <a:pt x="7582" y="10822"/>
                  <a:pt x="7540" y="10832"/>
                  <a:pt x="7499" y="10832"/>
                </a:cubicBezTo>
                <a:cubicBezTo>
                  <a:pt x="7458" y="10832"/>
                  <a:pt x="7416" y="10822"/>
                  <a:pt x="7378" y="10803"/>
                </a:cubicBezTo>
                <a:lnTo>
                  <a:pt x="720" y="7589"/>
                </a:lnTo>
                <a:cubicBezTo>
                  <a:pt x="513" y="7487"/>
                  <a:pt x="513" y="7190"/>
                  <a:pt x="720" y="7089"/>
                </a:cubicBezTo>
                <a:lnTo>
                  <a:pt x="3249" y="5869"/>
                </a:lnTo>
                <a:lnTo>
                  <a:pt x="7192" y="7775"/>
                </a:lnTo>
                <a:cubicBezTo>
                  <a:pt x="7287" y="7821"/>
                  <a:pt x="7392" y="7845"/>
                  <a:pt x="7497" y="7845"/>
                </a:cubicBezTo>
                <a:cubicBezTo>
                  <a:pt x="7603" y="7845"/>
                  <a:pt x="7709" y="7821"/>
                  <a:pt x="7806" y="7775"/>
                </a:cubicBezTo>
                <a:lnTo>
                  <a:pt x="11745" y="5869"/>
                </a:lnTo>
                <a:close/>
                <a:moveTo>
                  <a:pt x="7499" y="1"/>
                </a:moveTo>
                <a:cubicBezTo>
                  <a:pt x="7394" y="1"/>
                  <a:pt x="7289" y="24"/>
                  <a:pt x="7192" y="70"/>
                </a:cubicBezTo>
                <a:lnTo>
                  <a:pt x="534" y="3285"/>
                </a:lnTo>
                <a:cubicBezTo>
                  <a:pt x="0" y="3544"/>
                  <a:pt x="0" y="4302"/>
                  <a:pt x="534" y="4560"/>
                </a:cubicBezTo>
                <a:lnTo>
                  <a:pt x="2757" y="5632"/>
                </a:lnTo>
                <a:lnTo>
                  <a:pt x="534" y="6703"/>
                </a:lnTo>
                <a:cubicBezTo>
                  <a:pt x="0" y="6962"/>
                  <a:pt x="0" y="7720"/>
                  <a:pt x="534" y="7978"/>
                </a:cubicBezTo>
                <a:lnTo>
                  <a:pt x="2757" y="9050"/>
                </a:lnTo>
                <a:lnTo>
                  <a:pt x="534" y="10121"/>
                </a:lnTo>
                <a:cubicBezTo>
                  <a:pt x="0" y="10380"/>
                  <a:pt x="0" y="11138"/>
                  <a:pt x="534" y="11396"/>
                </a:cubicBezTo>
                <a:lnTo>
                  <a:pt x="7192" y="14611"/>
                </a:lnTo>
                <a:cubicBezTo>
                  <a:pt x="7289" y="14658"/>
                  <a:pt x="7394" y="14681"/>
                  <a:pt x="7499" y="14681"/>
                </a:cubicBezTo>
                <a:cubicBezTo>
                  <a:pt x="7604" y="14681"/>
                  <a:pt x="7709" y="14658"/>
                  <a:pt x="7806" y="14611"/>
                </a:cubicBezTo>
                <a:lnTo>
                  <a:pt x="10508" y="13306"/>
                </a:lnTo>
                <a:cubicBezTo>
                  <a:pt x="10731" y="13200"/>
                  <a:pt x="10623" y="12896"/>
                  <a:pt x="10423" y="12896"/>
                </a:cubicBezTo>
                <a:cubicBezTo>
                  <a:pt x="10392" y="12896"/>
                  <a:pt x="10358" y="12904"/>
                  <a:pt x="10322" y="12921"/>
                </a:cubicBezTo>
                <a:lnTo>
                  <a:pt x="7620" y="14221"/>
                </a:lnTo>
                <a:cubicBezTo>
                  <a:pt x="7582" y="14240"/>
                  <a:pt x="7540" y="14250"/>
                  <a:pt x="7499" y="14250"/>
                </a:cubicBezTo>
                <a:cubicBezTo>
                  <a:pt x="7458" y="14250"/>
                  <a:pt x="7416" y="14240"/>
                  <a:pt x="7378" y="14221"/>
                </a:cubicBezTo>
                <a:lnTo>
                  <a:pt x="720" y="11007"/>
                </a:lnTo>
                <a:cubicBezTo>
                  <a:pt x="513" y="10909"/>
                  <a:pt x="513" y="10608"/>
                  <a:pt x="720" y="10511"/>
                </a:cubicBezTo>
                <a:lnTo>
                  <a:pt x="3249" y="9287"/>
                </a:lnTo>
                <a:lnTo>
                  <a:pt x="7192" y="11189"/>
                </a:lnTo>
                <a:cubicBezTo>
                  <a:pt x="7289" y="11235"/>
                  <a:pt x="7394" y="11259"/>
                  <a:pt x="7499" y="11259"/>
                </a:cubicBezTo>
                <a:cubicBezTo>
                  <a:pt x="7604" y="11259"/>
                  <a:pt x="7709" y="11235"/>
                  <a:pt x="7806" y="11189"/>
                </a:cubicBezTo>
                <a:lnTo>
                  <a:pt x="11749" y="9287"/>
                </a:lnTo>
                <a:lnTo>
                  <a:pt x="14278" y="10507"/>
                </a:lnTo>
                <a:cubicBezTo>
                  <a:pt x="14486" y="10608"/>
                  <a:pt x="14486" y="10905"/>
                  <a:pt x="14278" y="11007"/>
                </a:cubicBezTo>
                <a:lnTo>
                  <a:pt x="11224" y="12481"/>
                </a:lnTo>
                <a:cubicBezTo>
                  <a:pt x="11001" y="12587"/>
                  <a:pt x="11109" y="12891"/>
                  <a:pt x="11309" y="12891"/>
                </a:cubicBezTo>
                <a:cubicBezTo>
                  <a:pt x="11341" y="12891"/>
                  <a:pt x="11375" y="12883"/>
                  <a:pt x="11411" y="12866"/>
                </a:cubicBezTo>
                <a:lnTo>
                  <a:pt x="14464" y="11392"/>
                </a:lnTo>
                <a:cubicBezTo>
                  <a:pt x="14994" y="11134"/>
                  <a:pt x="14994" y="10380"/>
                  <a:pt x="14464" y="10121"/>
                </a:cubicBezTo>
                <a:lnTo>
                  <a:pt x="12241" y="9050"/>
                </a:lnTo>
                <a:lnTo>
                  <a:pt x="14464" y="7978"/>
                </a:lnTo>
                <a:cubicBezTo>
                  <a:pt x="14998" y="7720"/>
                  <a:pt x="14998" y="6962"/>
                  <a:pt x="14464" y="6703"/>
                </a:cubicBezTo>
                <a:lnTo>
                  <a:pt x="12241" y="5632"/>
                </a:lnTo>
                <a:lnTo>
                  <a:pt x="14464" y="4560"/>
                </a:lnTo>
                <a:cubicBezTo>
                  <a:pt x="14998" y="4302"/>
                  <a:pt x="14998" y="3544"/>
                  <a:pt x="14464" y="3285"/>
                </a:cubicBezTo>
                <a:lnTo>
                  <a:pt x="11169" y="1693"/>
                </a:lnTo>
                <a:cubicBezTo>
                  <a:pt x="11134" y="1676"/>
                  <a:pt x="11101" y="1669"/>
                  <a:pt x="11070" y="1669"/>
                </a:cubicBezTo>
                <a:cubicBezTo>
                  <a:pt x="10869" y="1669"/>
                  <a:pt x="10759" y="1972"/>
                  <a:pt x="10983" y="2082"/>
                </a:cubicBezTo>
                <a:lnTo>
                  <a:pt x="14278" y="3671"/>
                </a:lnTo>
                <a:cubicBezTo>
                  <a:pt x="14486" y="3772"/>
                  <a:pt x="14486" y="4069"/>
                  <a:pt x="14278" y="4170"/>
                </a:cubicBezTo>
                <a:lnTo>
                  <a:pt x="7620" y="7385"/>
                </a:lnTo>
                <a:cubicBezTo>
                  <a:pt x="7582" y="7404"/>
                  <a:pt x="7540" y="7414"/>
                  <a:pt x="7499" y="7414"/>
                </a:cubicBezTo>
                <a:cubicBezTo>
                  <a:pt x="7458" y="7414"/>
                  <a:pt x="7416" y="7404"/>
                  <a:pt x="7378" y="7385"/>
                </a:cubicBezTo>
                <a:lnTo>
                  <a:pt x="720" y="4170"/>
                </a:lnTo>
                <a:cubicBezTo>
                  <a:pt x="513" y="4069"/>
                  <a:pt x="513" y="3772"/>
                  <a:pt x="720" y="3675"/>
                </a:cubicBezTo>
                <a:lnTo>
                  <a:pt x="7378" y="460"/>
                </a:lnTo>
                <a:cubicBezTo>
                  <a:pt x="7416" y="441"/>
                  <a:pt x="7458" y="432"/>
                  <a:pt x="7499" y="432"/>
                </a:cubicBezTo>
                <a:cubicBezTo>
                  <a:pt x="7540" y="432"/>
                  <a:pt x="7582" y="441"/>
                  <a:pt x="7620" y="460"/>
                </a:cubicBezTo>
                <a:lnTo>
                  <a:pt x="10076" y="1646"/>
                </a:lnTo>
                <a:cubicBezTo>
                  <a:pt x="10111" y="1663"/>
                  <a:pt x="10145" y="1670"/>
                  <a:pt x="10176" y="1670"/>
                </a:cubicBezTo>
                <a:cubicBezTo>
                  <a:pt x="10377" y="1670"/>
                  <a:pt x="10486" y="1366"/>
                  <a:pt x="10263" y="1256"/>
                </a:cubicBezTo>
                <a:lnTo>
                  <a:pt x="7806" y="70"/>
                </a:lnTo>
                <a:cubicBezTo>
                  <a:pt x="7709" y="24"/>
                  <a:pt x="7604" y="1"/>
                  <a:pt x="7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 name="Google Shape;349;p23"/>
          <p:cNvGrpSpPr/>
          <p:nvPr/>
        </p:nvGrpSpPr>
        <p:grpSpPr>
          <a:xfrm>
            <a:off x="6069664" y="1862801"/>
            <a:ext cx="273317" cy="302927"/>
            <a:chOff x="4708938" y="1509375"/>
            <a:chExt cx="332300" cy="368300"/>
          </a:xfrm>
        </p:grpSpPr>
        <p:sp>
          <p:nvSpPr>
            <p:cNvPr id="350" name="Google Shape;350;p23"/>
            <p:cNvSpPr/>
            <p:nvPr/>
          </p:nvSpPr>
          <p:spPr>
            <a:xfrm>
              <a:off x="4708938" y="1509375"/>
              <a:ext cx="332300" cy="188175"/>
            </a:xfrm>
            <a:custGeom>
              <a:rect b="b" l="l" r="r" t="t"/>
              <a:pathLst>
                <a:path extrusionOk="0" h="7527" w="13292">
                  <a:moveTo>
                    <a:pt x="858" y="428"/>
                  </a:moveTo>
                  <a:cubicBezTo>
                    <a:pt x="1075" y="428"/>
                    <a:pt x="1284" y="598"/>
                    <a:pt x="1284" y="856"/>
                  </a:cubicBezTo>
                  <a:cubicBezTo>
                    <a:pt x="1288" y="1093"/>
                    <a:pt x="1098" y="1283"/>
                    <a:pt x="861" y="1283"/>
                  </a:cubicBezTo>
                  <a:cubicBezTo>
                    <a:pt x="479" y="1283"/>
                    <a:pt x="289" y="822"/>
                    <a:pt x="560" y="555"/>
                  </a:cubicBezTo>
                  <a:cubicBezTo>
                    <a:pt x="647" y="467"/>
                    <a:pt x="753" y="428"/>
                    <a:pt x="858" y="428"/>
                  </a:cubicBezTo>
                  <a:close/>
                  <a:moveTo>
                    <a:pt x="12425" y="432"/>
                  </a:moveTo>
                  <a:cubicBezTo>
                    <a:pt x="12430" y="432"/>
                    <a:pt x="12435" y="432"/>
                    <a:pt x="12441" y="432"/>
                  </a:cubicBezTo>
                  <a:cubicBezTo>
                    <a:pt x="12669" y="436"/>
                    <a:pt x="12856" y="627"/>
                    <a:pt x="12856" y="856"/>
                  </a:cubicBezTo>
                  <a:cubicBezTo>
                    <a:pt x="12856" y="1084"/>
                    <a:pt x="12669" y="1275"/>
                    <a:pt x="12441" y="1283"/>
                  </a:cubicBezTo>
                  <a:cubicBezTo>
                    <a:pt x="12438" y="1283"/>
                    <a:pt x="12435" y="1283"/>
                    <a:pt x="12432" y="1283"/>
                  </a:cubicBezTo>
                  <a:cubicBezTo>
                    <a:pt x="12207" y="1283"/>
                    <a:pt x="12017" y="1111"/>
                    <a:pt x="12004" y="881"/>
                  </a:cubicBezTo>
                  <a:cubicBezTo>
                    <a:pt x="12004" y="864"/>
                    <a:pt x="12004" y="847"/>
                    <a:pt x="12004" y="830"/>
                  </a:cubicBezTo>
                  <a:cubicBezTo>
                    <a:pt x="12017" y="607"/>
                    <a:pt x="12203" y="432"/>
                    <a:pt x="12425" y="432"/>
                  </a:cubicBezTo>
                  <a:close/>
                  <a:moveTo>
                    <a:pt x="6968" y="432"/>
                  </a:moveTo>
                  <a:cubicBezTo>
                    <a:pt x="7036" y="432"/>
                    <a:pt x="7091" y="487"/>
                    <a:pt x="7091" y="555"/>
                  </a:cubicBezTo>
                  <a:lnTo>
                    <a:pt x="7091" y="1165"/>
                  </a:lnTo>
                  <a:cubicBezTo>
                    <a:pt x="7091" y="1233"/>
                    <a:pt x="7036" y="1288"/>
                    <a:pt x="6968" y="1288"/>
                  </a:cubicBezTo>
                  <a:lnTo>
                    <a:pt x="6358" y="1288"/>
                  </a:lnTo>
                  <a:cubicBezTo>
                    <a:pt x="6291" y="1288"/>
                    <a:pt x="6236" y="1233"/>
                    <a:pt x="6236" y="1165"/>
                  </a:cubicBezTo>
                  <a:lnTo>
                    <a:pt x="6236" y="555"/>
                  </a:lnTo>
                  <a:cubicBezTo>
                    <a:pt x="6236" y="487"/>
                    <a:pt x="6291" y="432"/>
                    <a:pt x="6358" y="432"/>
                  </a:cubicBezTo>
                  <a:close/>
                  <a:moveTo>
                    <a:pt x="1166" y="6235"/>
                  </a:moveTo>
                  <a:cubicBezTo>
                    <a:pt x="1233" y="6235"/>
                    <a:pt x="1284" y="6290"/>
                    <a:pt x="1284" y="6358"/>
                  </a:cubicBezTo>
                  <a:lnTo>
                    <a:pt x="1284" y="6967"/>
                  </a:lnTo>
                  <a:cubicBezTo>
                    <a:pt x="1284" y="7035"/>
                    <a:pt x="1233" y="7090"/>
                    <a:pt x="1166" y="7090"/>
                  </a:cubicBezTo>
                  <a:lnTo>
                    <a:pt x="556" y="7090"/>
                  </a:lnTo>
                  <a:cubicBezTo>
                    <a:pt x="488" y="7090"/>
                    <a:pt x="433" y="7035"/>
                    <a:pt x="433" y="6967"/>
                  </a:cubicBezTo>
                  <a:lnTo>
                    <a:pt x="433" y="6358"/>
                  </a:lnTo>
                  <a:cubicBezTo>
                    <a:pt x="433" y="6290"/>
                    <a:pt x="488" y="6235"/>
                    <a:pt x="556" y="6235"/>
                  </a:cubicBezTo>
                  <a:close/>
                  <a:moveTo>
                    <a:pt x="12737" y="6239"/>
                  </a:moveTo>
                  <a:cubicBezTo>
                    <a:pt x="12805" y="6239"/>
                    <a:pt x="12860" y="6294"/>
                    <a:pt x="12860" y="6362"/>
                  </a:cubicBezTo>
                  <a:lnTo>
                    <a:pt x="12860" y="6972"/>
                  </a:lnTo>
                  <a:cubicBezTo>
                    <a:pt x="12860" y="7039"/>
                    <a:pt x="12805" y="7094"/>
                    <a:pt x="12737" y="7094"/>
                  </a:cubicBezTo>
                  <a:lnTo>
                    <a:pt x="12131" y="7094"/>
                  </a:lnTo>
                  <a:cubicBezTo>
                    <a:pt x="12064" y="7094"/>
                    <a:pt x="12009" y="7039"/>
                    <a:pt x="12009" y="6972"/>
                  </a:cubicBezTo>
                  <a:lnTo>
                    <a:pt x="12009" y="6362"/>
                  </a:lnTo>
                  <a:cubicBezTo>
                    <a:pt x="12009" y="6294"/>
                    <a:pt x="12064" y="6239"/>
                    <a:pt x="12131" y="6239"/>
                  </a:cubicBezTo>
                  <a:close/>
                  <a:moveTo>
                    <a:pt x="6358" y="0"/>
                  </a:moveTo>
                  <a:cubicBezTo>
                    <a:pt x="6049" y="0"/>
                    <a:pt x="5804" y="250"/>
                    <a:pt x="5804" y="555"/>
                  </a:cubicBezTo>
                  <a:lnTo>
                    <a:pt x="5804" y="644"/>
                  </a:lnTo>
                  <a:lnTo>
                    <a:pt x="1691" y="644"/>
                  </a:lnTo>
                  <a:cubicBezTo>
                    <a:pt x="1590" y="261"/>
                    <a:pt x="1246" y="1"/>
                    <a:pt x="861" y="1"/>
                  </a:cubicBezTo>
                  <a:cubicBezTo>
                    <a:pt x="824" y="1"/>
                    <a:pt x="788" y="4"/>
                    <a:pt x="751" y="8"/>
                  </a:cubicBezTo>
                  <a:cubicBezTo>
                    <a:pt x="323" y="64"/>
                    <a:pt x="1" y="428"/>
                    <a:pt x="1" y="860"/>
                  </a:cubicBezTo>
                  <a:cubicBezTo>
                    <a:pt x="1" y="1292"/>
                    <a:pt x="323" y="1656"/>
                    <a:pt x="751" y="1711"/>
                  </a:cubicBezTo>
                  <a:cubicBezTo>
                    <a:pt x="787" y="1716"/>
                    <a:pt x="823" y="1718"/>
                    <a:pt x="859" y="1718"/>
                  </a:cubicBezTo>
                  <a:cubicBezTo>
                    <a:pt x="1245" y="1718"/>
                    <a:pt x="1590" y="1455"/>
                    <a:pt x="1691" y="1076"/>
                  </a:cubicBezTo>
                  <a:lnTo>
                    <a:pt x="4423" y="1076"/>
                  </a:lnTo>
                  <a:cubicBezTo>
                    <a:pt x="2428" y="1872"/>
                    <a:pt x="1009" y="3676"/>
                    <a:pt x="704" y="5807"/>
                  </a:cubicBezTo>
                  <a:lnTo>
                    <a:pt x="556" y="5807"/>
                  </a:lnTo>
                  <a:cubicBezTo>
                    <a:pt x="246" y="5807"/>
                    <a:pt x="1" y="6053"/>
                    <a:pt x="1" y="6362"/>
                  </a:cubicBezTo>
                  <a:lnTo>
                    <a:pt x="1" y="6967"/>
                  </a:lnTo>
                  <a:cubicBezTo>
                    <a:pt x="1" y="7277"/>
                    <a:pt x="246" y="7522"/>
                    <a:pt x="556" y="7522"/>
                  </a:cubicBezTo>
                  <a:lnTo>
                    <a:pt x="1161" y="7522"/>
                  </a:lnTo>
                  <a:cubicBezTo>
                    <a:pt x="1471" y="7522"/>
                    <a:pt x="1716" y="7277"/>
                    <a:pt x="1716" y="6967"/>
                  </a:cubicBezTo>
                  <a:lnTo>
                    <a:pt x="1716" y="6362"/>
                  </a:lnTo>
                  <a:cubicBezTo>
                    <a:pt x="1716" y="6053"/>
                    <a:pt x="1471" y="5807"/>
                    <a:pt x="1161" y="5807"/>
                  </a:cubicBezTo>
                  <a:lnTo>
                    <a:pt x="1140" y="5807"/>
                  </a:lnTo>
                  <a:cubicBezTo>
                    <a:pt x="1521" y="3405"/>
                    <a:pt x="3402" y="1525"/>
                    <a:pt x="5804" y="1139"/>
                  </a:cubicBezTo>
                  <a:lnTo>
                    <a:pt x="5804" y="1165"/>
                  </a:lnTo>
                  <a:cubicBezTo>
                    <a:pt x="5804" y="1470"/>
                    <a:pt x="6049" y="1720"/>
                    <a:pt x="6354" y="1720"/>
                  </a:cubicBezTo>
                  <a:lnTo>
                    <a:pt x="6964" y="1720"/>
                  </a:lnTo>
                  <a:cubicBezTo>
                    <a:pt x="7269" y="1720"/>
                    <a:pt x="7519" y="1470"/>
                    <a:pt x="7519" y="1165"/>
                  </a:cubicBezTo>
                  <a:lnTo>
                    <a:pt x="7519" y="1144"/>
                  </a:lnTo>
                  <a:cubicBezTo>
                    <a:pt x="9920" y="1525"/>
                    <a:pt x="11801" y="3410"/>
                    <a:pt x="12182" y="5807"/>
                  </a:cubicBezTo>
                  <a:lnTo>
                    <a:pt x="12127" y="5807"/>
                  </a:lnTo>
                  <a:cubicBezTo>
                    <a:pt x="11822" y="5807"/>
                    <a:pt x="11577" y="6057"/>
                    <a:pt x="11577" y="6362"/>
                  </a:cubicBezTo>
                  <a:lnTo>
                    <a:pt x="11577" y="6972"/>
                  </a:lnTo>
                  <a:cubicBezTo>
                    <a:pt x="11577" y="7277"/>
                    <a:pt x="11822" y="7527"/>
                    <a:pt x="12127" y="7527"/>
                  </a:cubicBezTo>
                  <a:lnTo>
                    <a:pt x="12737" y="7527"/>
                  </a:lnTo>
                  <a:cubicBezTo>
                    <a:pt x="13042" y="7527"/>
                    <a:pt x="13292" y="7277"/>
                    <a:pt x="13292" y="6972"/>
                  </a:cubicBezTo>
                  <a:lnTo>
                    <a:pt x="13292" y="6362"/>
                  </a:lnTo>
                  <a:cubicBezTo>
                    <a:pt x="13292" y="6057"/>
                    <a:pt x="13042" y="5807"/>
                    <a:pt x="12737" y="5807"/>
                  </a:cubicBezTo>
                  <a:lnTo>
                    <a:pt x="12618" y="5807"/>
                  </a:lnTo>
                  <a:cubicBezTo>
                    <a:pt x="12314" y="3676"/>
                    <a:pt x="10895" y="1872"/>
                    <a:pt x="8900" y="1076"/>
                  </a:cubicBezTo>
                  <a:lnTo>
                    <a:pt x="11598" y="1076"/>
                  </a:lnTo>
                  <a:cubicBezTo>
                    <a:pt x="11698" y="1455"/>
                    <a:pt x="12044" y="1718"/>
                    <a:pt x="12429" y="1718"/>
                  </a:cubicBezTo>
                  <a:cubicBezTo>
                    <a:pt x="12465" y="1718"/>
                    <a:pt x="12501" y="1716"/>
                    <a:pt x="12538" y="1711"/>
                  </a:cubicBezTo>
                  <a:cubicBezTo>
                    <a:pt x="12966" y="1656"/>
                    <a:pt x="13288" y="1292"/>
                    <a:pt x="13288" y="860"/>
                  </a:cubicBezTo>
                  <a:cubicBezTo>
                    <a:pt x="13288" y="428"/>
                    <a:pt x="12966" y="64"/>
                    <a:pt x="12538" y="8"/>
                  </a:cubicBezTo>
                  <a:cubicBezTo>
                    <a:pt x="12501" y="4"/>
                    <a:pt x="12464" y="1"/>
                    <a:pt x="12428" y="1"/>
                  </a:cubicBezTo>
                  <a:cubicBezTo>
                    <a:pt x="12043" y="1"/>
                    <a:pt x="11698" y="261"/>
                    <a:pt x="11598" y="644"/>
                  </a:cubicBezTo>
                  <a:lnTo>
                    <a:pt x="7523" y="644"/>
                  </a:lnTo>
                  <a:lnTo>
                    <a:pt x="7523" y="555"/>
                  </a:lnTo>
                  <a:cubicBezTo>
                    <a:pt x="7519" y="246"/>
                    <a:pt x="7273" y="0"/>
                    <a:pt x="6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a:off x="4773213" y="1570100"/>
              <a:ext cx="199600" cy="307575"/>
            </a:xfrm>
            <a:custGeom>
              <a:rect b="b" l="l" r="r" t="t"/>
              <a:pathLst>
                <a:path extrusionOk="0" h="12303" w="7984">
                  <a:moveTo>
                    <a:pt x="4402" y="5957"/>
                  </a:moveTo>
                  <a:cubicBezTo>
                    <a:pt x="4579" y="5957"/>
                    <a:pt x="4723" y="6101"/>
                    <a:pt x="4723" y="6283"/>
                  </a:cubicBezTo>
                  <a:cubicBezTo>
                    <a:pt x="4723" y="6461"/>
                    <a:pt x="4579" y="6605"/>
                    <a:pt x="4402" y="6605"/>
                  </a:cubicBezTo>
                  <a:lnTo>
                    <a:pt x="3804" y="6605"/>
                  </a:lnTo>
                  <a:cubicBezTo>
                    <a:pt x="3626" y="6605"/>
                    <a:pt x="3482" y="6461"/>
                    <a:pt x="3482" y="6283"/>
                  </a:cubicBezTo>
                  <a:cubicBezTo>
                    <a:pt x="3482" y="6101"/>
                    <a:pt x="3626" y="5957"/>
                    <a:pt x="3804" y="5957"/>
                  </a:cubicBezTo>
                  <a:close/>
                  <a:moveTo>
                    <a:pt x="6036" y="9507"/>
                  </a:moveTo>
                  <a:cubicBezTo>
                    <a:pt x="6108" y="9507"/>
                    <a:pt x="6168" y="9566"/>
                    <a:pt x="6168" y="9638"/>
                  </a:cubicBezTo>
                  <a:lnTo>
                    <a:pt x="6164" y="9638"/>
                  </a:lnTo>
                  <a:lnTo>
                    <a:pt x="6164" y="10472"/>
                  </a:lnTo>
                  <a:cubicBezTo>
                    <a:pt x="6164" y="10544"/>
                    <a:pt x="6104" y="10604"/>
                    <a:pt x="6036" y="10604"/>
                  </a:cubicBezTo>
                  <a:lnTo>
                    <a:pt x="2169" y="10604"/>
                  </a:lnTo>
                  <a:cubicBezTo>
                    <a:pt x="2097" y="10604"/>
                    <a:pt x="2042" y="10544"/>
                    <a:pt x="2038" y="10472"/>
                  </a:cubicBezTo>
                  <a:lnTo>
                    <a:pt x="2038" y="9638"/>
                  </a:lnTo>
                  <a:cubicBezTo>
                    <a:pt x="2042" y="9566"/>
                    <a:pt x="2097" y="9507"/>
                    <a:pt x="2169" y="9507"/>
                  </a:cubicBezTo>
                  <a:close/>
                  <a:moveTo>
                    <a:pt x="4102" y="0"/>
                  </a:moveTo>
                  <a:cubicBezTo>
                    <a:pt x="3971" y="0"/>
                    <a:pt x="3838" y="61"/>
                    <a:pt x="3753" y="184"/>
                  </a:cubicBezTo>
                  <a:lnTo>
                    <a:pt x="213" y="5381"/>
                  </a:lnTo>
                  <a:cubicBezTo>
                    <a:pt x="1" y="5695"/>
                    <a:pt x="39" y="6114"/>
                    <a:pt x="306" y="6385"/>
                  </a:cubicBezTo>
                  <a:lnTo>
                    <a:pt x="1992" y="8096"/>
                  </a:lnTo>
                  <a:cubicBezTo>
                    <a:pt x="2055" y="8160"/>
                    <a:pt x="2089" y="8245"/>
                    <a:pt x="2089" y="8333"/>
                  </a:cubicBezTo>
                  <a:lnTo>
                    <a:pt x="2089" y="9083"/>
                  </a:lnTo>
                  <a:cubicBezTo>
                    <a:pt x="1814" y="9121"/>
                    <a:pt x="1610" y="9358"/>
                    <a:pt x="1606" y="9638"/>
                  </a:cubicBezTo>
                  <a:lnTo>
                    <a:pt x="1606" y="10472"/>
                  </a:lnTo>
                  <a:cubicBezTo>
                    <a:pt x="1610" y="10782"/>
                    <a:pt x="1860" y="11036"/>
                    <a:pt x="2169" y="11036"/>
                  </a:cubicBezTo>
                  <a:lnTo>
                    <a:pt x="2424" y="11036"/>
                  </a:lnTo>
                  <a:lnTo>
                    <a:pt x="2424" y="11773"/>
                  </a:lnTo>
                  <a:cubicBezTo>
                    <a:pt x="2424" y="12065"/>
                    <a:pt x="2661" y="12302"/>
                    <a:pt x="2953" y="12302"/>
                  </a:cubicBezTo>
                  <a:lnTo>
                    <a:pt x="3567" y="12302"/>
                  </a:lnTo>
                  <a:cubicBezTo>
                    <a:pt x="3855" y="12302"/>
                    <a:pt x="3855" y="11870"/>
                    <a:pt x="3567" y="11870"/>
                  </a:cubicBezTo>
                  <a:lnTo>
                    <a:pt x="2953" y="11870"/>
                  </a:lnTo>
                  <a:cubicBezTo>
                    <a:pt x="2902" y="11870"/>
                    <a:pt x="2856" y="11824"/>
                    <a:pt x="2856" y="11773"/>
                  </a:cubicBezTo>
                  <a:lnTo>
                    <a:pt x="2856" y="11036"/>
                  </a:lnTo>
                  <a:lnTo>
                    <a:pt x="5346" y="11036"/>
                  </a:lnTo>
                  <a:lnTo>
                    <a:pt x="5346" y="11773"/>
                  </a:lnTo>
                  <a:cubicBezTo>
                    <a:pt x="5346" y="11824"/>
                    <a:pt x="5304" y="11870"/>
                    <a:pt x="5249" y="11870"/>
                  </a:cubicBezTo>
                  <a:lnTo>
                    <a:pt x="4575" y="11870"/>
                  </a:lnTo>
                  <a:cubicBezTo>
                    <a:pt x="4287" y="11870"/>
                    <a:pt x="4287" y="12302"/>
                    <a:pt x="4575" y="12302"/>
                  </a:cubicBezTo>
                  <a:lnTo>
                    <a:pt x="5249" y="12302"/>
                  </a:lnTo>
                  <a:cubicBezTo>
                    <a:pt x="5545" y="12302"/>
                    <a:pt x="5778" y="12065"/>
                    <a:pt x="5778" y="11773"/>
                  </a:cubicBezTo>
                  <a:lnTo>
                    <a:pt x="5778" y="11036"/>
                  </a:lnTo>
                  <a:lnTo>
                    <a:pt x="6036" y="11036"/>
                  </a:lnTo>
                  <a:cubicBezTo>
                    <a:pt x="6346" y="11036"/>
                    <a:pt x="6596" y="10782"/>
                    <a:pt x="6596" y="10472"/>
                  </a:cubicBezTo>
                  <a:lnTo>
                    <a:pt x="6596" y="9638"/>
                  </a:lnTo>
                  <a:cubicBezTo>
                    <a:pt x="6596" y="9358"/>
                    <a:pt x="6392" y="9121"/>
                    <a:pt x="6117" y="9083"/>
                  </a:cubicBezTo>
                  <a:lnTo>
                    <a:pt x="6117" y="8333"/>
                  </a:lnTo>
                  <a:cubicBezTo>
                    <a:pt x="6117" y="8245"/>
                    <a:pt x="6151" y="8160"/>
                    <a:pt x="6214" y="8096"/>
                  </a:cubicBezTo>
                  <a:lnTo>
                    <a:pt x="7828" y="6457"/>
                  </a:lnTo>
                  <a:cubicBezTo>
                    <a:pt x="7984" y="6298"/>
                    <a:pt x="7839" y="6085"/>
                    <a:pt x="7673" y="6085"/>
                  </a:cubicBezTo>
                  <a:cubicBezTo>
                    <a:pt x="7622" y="6085"/>
                    <a:pt x="7570" y="6105"/>
                    <a:pt x="7523" y="6152"/>
                  </a:cubicBezTo>
                  <a:lnTo>
                    <a:pt x="5905" y="7796"/>
                  </a:lnTo>
                  <a:cubicBezTo>
                    <a:pt x="5761" y="7935"/>
                    <a:pt x="5681" y="8130"/>
                    <a:pt x="5685" y="8333"/>
                  </a:cubicBezTo>
                  <a:lnTo>
                    <a:pt x="5685" y="9075"/>
                  </a:lnTo>
                  <a:lnTo>
                    <a:pt x="2521" y="9075"/>
                  </a:lnTo>
                  <a:lnTo>
                    <a:pt x="2521" y="8333"/>
                  </a:lnTo>
                  <a:cubicBezTo>
                    <a:pt x="2521" y="8130"/>
                    <a:pt x="2440" y="7935"/>
                    <a:pt x="2301" y="7796"/>
                  </a:cubicBezTo>
                  <a:lnTo>
                    <a:pt x="611" y="6084"/>
                  </a:lnTo>
                  <a:cubicBezTo>
                    <a:pt x="488" y="5957"/>
                    <a:pt x="471" y="5767"/>
                    <a:pt x="568" y="5623"/>
                  </a:cubicBezTo>
                  <a:lnTo>
                    <a:pt x="3885" y="756"/>
                  </a:lnTo>
                  <a:lnTo>
                    <a:pt x="3885" y="5525"/>
                  </a:lnTo>
                  <a:lnTo>
                    <a:pt x="3804" y="5525"/>
                  </a:lnTo>
                  <a:cubicBezTo>
                    <a:pt x="3799" y="5525"/>
                    <a:pt x="3794" y="5525"/>
                    <a:pt x="3789" y="5525"/>
                  </a:cubicBezTo>
                  <a:cubicBezTo>
                    <a:pt x="3372" y="5525"/>
                    <a:pt x="3029" y="5861"/>
                    <a:pt x="3029" y="6279"/>
                  </a:cubicBezTo>
                  <a:cubicBezTo>
                    <a:pt x="3029" y="6702"/>
                    <a:pt x="3372" y="7038"/>
                    <a:pt x="3789" y="7038"/>
                  </a:cubicBezTo>
                  <a:cubicBezTo>
                    <a:pt x="3794" y="7038"/>
                    <a:pt x="3799" y="7037"/>
                    <a:pt x="3804" y="7037"/>
                  </a:cubicBezTo>
                  <a:lnTo>
                    <a:pt x="4402" y="7037"/>
                  </a:lnTo>
                  <a:cubicBezTo>
                    <a:pt x="4407" y="7037"/>
                    <a:pt x="4412" y="7038"/>
                    <a:pt x="4417" y="7038"/>
                  </a:cubicBezTo>
                  <a:cubicBezTo>
                    <a:pt x="4834" y="7038"/>
                    <a:pt x="5172" y="6702"/>
                    <a:pt x="5172" y="6279"/>
                  </a:cubicBezTo>
                  <a:cubicBezTo>
                    <a:pt x="5172" y="5861"/>
                    <a:pt x="4834" y="5525"/>
                    <a:pt x="4417" y="5525"/>
                  </a:cubicBezTo>
                  <a:cubicBezTo>
                    <a:pt x="4412" y="5525"/>
                    <a:pt x="4407" y="5525"/>
                    <a:pt x="4402" y="5525"/>
                  </a:cubicBezTo>
                  <a:lnTo>
                    <a:pt x="4317" y="5525"/>
                  </a:lnTo>
                  <a:lnTo>
                    <a:pt x="4317" y="756"/>
                  </a:lnTo>
                  <a:lnTo>
                    <a:pt x="7493" y="5419"/>
                  </a:lnTo>
                  <a:cubicBezTo>
                    <a:pt x="7541" y="5484"/>
                    <a:pt x="7602" y="5510"/>
                    <a:pt x="7663" y="5510"/>
                  </a:cubicBezTo>
                  <a:cubicBezTo>
                    <a:pt x="7813" y="5510"/>
                    <a:pt x="7955" y="5344"/>
                    <a:pt x="7849" y="5178"/>
                  </a:cubicBezTo>
                  <a:lnTo>
                    <a:pt x="4448" y="184"/>
                  </a:lnTo>
                  <a:cubicBezTo>
                    <a:pt x="4366" y="61"/>
                    <a:pt x="4234" y="0"/>
                    <a:pt x="4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 name="Google Shape;352;p23"/>
          <p:cNvSpPr txBox="1"/>
          <p:nvPr>
            <p:ph type="ctrTitle"/>
          </p:nvPr>
        </p:nvSpPr>
        <p:spPr>
          <a:xfrm>
            <a:off x="6846325" y="439436"/>
            <a:ext cx="15957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MY RESUME</a:t>
            </a:r>
            <a:endParaRPr/>
          </a:p>
        </p:txBody>
      </p:sp>
      <p:cxnSp>
        <p:nvCxnSpPr>
          <p:cNvPr id="353" name="Google Shape;353;p23"/>
          <p:cNvCxnSpPr/>
          <p:nvPr/>
        </p:nvCxnSpPr>
        <p:spPr>
          <a:xfrm>
            <a:off x="2936100" y="821366"/>
            <a:ext cx="0" cy="4316700"/>
          </a:xfrm>
          <a:prstGeom prst="straightConnector1">
            <a:avLst/>
          </a:prstGeom>
          <a:noFill/>
          <a:ln cap="flat" cmpd="sng" w="19050">
            <a:solidFill>
              <a:srgbClr val="FFFFFF"/>
            </a:solidFill>
            <a:prstDash val="solid"/>
            <a:round/>
            <a:headEnd len="med" w="med" type="none"/>
            <a:tailEnd len="med" w="med" type="none"/>
          </a:ln>
        </p:spPr>
      </p:cxnSp>
      <p:sp>
        <p:nvSpPr>
          <p:cNvPr id="354" name="Google Shape;354;p23"/>
          <p:cNvSpPr txBox="1"/>
          <p:nvPr>
            <p:ph idx="4294967295" type="subTitle"/>
          </p:nvPr>
        </p:nvSpPr>
        <p:spPr>
          <a:xfrm>
            <a:off x="951876" y="14944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355" name="Google Shape;355;p23"/>
          <p:cNvSpPr txBox="1"/>
          <p:nvPr>
            <p:ph idx="4294967295" type="subTitle"/>
          </p:nvPr>
        </p:nvSpPr>
        <p:spPr>
          <a:xfrm>
            <a:off x="3151025" y="133994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Name of the institution</a:t>
            </a:r>
            <a:endParaRPr sz="1200">
              <a:solidFill>
                <a:srgbClr val="741B47"/>
              </a:solidFill>
              <a:latin typeface="Josefin Sans Thin"/>
              <a:ea typeface="Josefin Sans Thin"/>
              <a:cs typeface="Josefin Sans Thin"/>
              <a:sym typeface="Josefin Sans Thin"/>
            </a:endParaRPr>
          </a:p>
        </p:txBody>
      </p:sp>
      <p:sp>
        <p:nvSpPr>
          <p:cNvPr id="356" name="Google Shape;356;p23"/>
          <p:cNvSpPr txBox="1"/>
          <p:nvPr>
            <p:ph idx="4294967295" type="subTitle"/>
          </p:nvPr>
        </p:nvSpPr>
        <p:spPr>
          <a:xfrm>
            <a:off x="951876" y="23182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357" name="Google Shape;357;p23"/>
          <p:cNvSpPr txBox="1"/>
          <p:nvPr>
            <p:ph idx="4294967295" type="subTitle"/>
          </p:nvPr>
        </p:nvSpPr>
        <p:spPr>
          <a:xfrm>
            <a:off x="3151025" y="164174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studies here</a:t>
            </a:r>
            <a:endParaRPr b="1" sz="1200">
              <a:solidFill>
                <a:srgbClr val="741B47"/>
              </a:solidFill>
              <a:latin typeface="Josefin Sans"/>
              <a:ea typeface="Josefin Sans"/>
              <a:cs typeface="Josefin Sans"/>
              <a:sym typeface="Josefin Sans"/>
            </a:endParaRPr>
          </a:p>
        </p:txBody>
      </p:sp>
      <p:sp>
        <p:nvSpPr>
          <p:cNvPr id="358" name="Google Shape;358;p23"/>
          <p:cNvSpPr txBox="1"/>
          <p:nvPr>
            <p:ph idx="4294967295" type="subTitle"/>
          </p:nvPr>
        </p:nvSpPr>
        <p:spPr>
          <a:xfrm>
            <a:off x="951876" y="31420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359" name="Google Shape;359;p23"/>
          <p:cNvSpPr txBox="1"/>
          <p:nvPr>
            <p:ph idx="4294967295" type="subTitle"/>
          </p:nvPr>
        </p:nvSpPr>
        <p:spPr>
          <a:xfrm>
            <a:off x="951876" y="39658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360" name="Google Shape;360;p23"/>
          <p:cNvSpPr/>
          <p:nvPr/>
        </p:nvSpPr>
        <p:spPr>
          <a:xfrm>
            <a:off x="2889280" y="1586237"/>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3"/>
          <p:cNvSpPr/>
          <p:nvPr/>
        </p:nvSpPr>
        <p:spPr>
          <a:xfrm>
            <a:off x="2889280" y="2407067"/>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3"/>
          <p:cNvSpPr/>
          <p:nvPr/>
        </p:nvSpPr>
        <p:spPr>
          <a:xfrm>
            <a:off x="2889280" y="3227898"/>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3"/>
          <p:cNvSpPr/>
          <p:nvPr/>
        </p:nvSpPr>
        <p:spPr>
          <a:xfrm>
            <a:off x="2889280" y="4066977"/>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3"/>
          <p:cNvSpPr txBox="1"/>
          <p:nvPr>
            <p:ph idx="4294967295" type="subTitle"/>
          </p:nvPr>
        </p:nvSpPr>
        <p:spPr>
          <a:xfrm>
            <a:off x="3151025" y="215852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solidFill>
                  <a:schemeClr val="lt1"/>
                </a:solidFill>
                <a:latin typeface="Josefin Sans Thin"/>
                <a:ea typeface="Josefin Sans Thin"/>
                <a:cs typeface="Josefin Sans Thin"/>
                <a:sym typeface="Josefin Sans Thin"/>
              </a:rPr>
              <a:t>Name of the institution</a:t>
            </a:r>
            <a:endParaRPr sz="1200">
              <a:solidFill>
                <a:srgbClr val="741B47"/>
              </a:solidFill>
              <a:latin typeface="Josefin Sans Thin"/>
              <a:ea typeface="Josefin Sans Thin"/>
              <a:cs typeface="Josefin Sans Thin"/>
              <a:sym typeface="Josefin Sans Thin"/>
            </a:endParaRPr>
          </a:p>
        </p:txBody>
      </p:sp>
      <p:sp>
        <p:nvSpPr>
          <p:cNvPr id="365" name="Google Shape;365;p23"/>
          <p:cNvSpPr txBox="1"/>
          <p:nvPr>
            <p:ph idx="4294967295" type="subTitle"/>
          </p:nvPr>
        </p:nvSpPr>
        <p:spPr>
          <a:xfrm>
            <a:off x="3151025" y="246032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studies here</a:t>
            </a:r>
            <a:endParaRPr b="1" sz="1200">
              <a:solidFill>
                <a:srgbClr val="741B47"/>
              </a:solidFill>
              <a:latin typeface="Josefin Sans"/>
              <a:ea typeface="Josefin Sans"/>
              <a:cs typeface="Josefin Sans"/>
              <a:sym typeface="Josefin Sans"/>
            </a:endParaRPr>
          </a:p>
        </p:txBody>
      </p:sp>
      <p:sp>
        <p:nvSpPr>
          <p:cNvPr id="366" name="Google Shape;366;p23"/>
          <p:cNvSpPr txBox="1"/>
          <p:nvPr>
            <p:ph idx="4294967295" type="subTitle"/>
          </p:nvPr>
        </p:nvSpPr>
        <p:spPr>
          <a:xfrm>
            <a:off x="3151025" y="297710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solidFill>
                  <a:schemeClr val="lt1"/>
                </a:solidFill>
                <a:latin typeface="Josefin Sans Thin"/>
                <a:ea typeface="Josefin Sans Thin"/>
                <a:cs typeface="Josefin Sans Thin"/>
                <a:sym typeface="Josefin Sans Thin"/>
              </a:rPr>
              <a:t>Name of the institution</a:t>
            </a:r>
            <a:endParaRPr sz="1200">
              <a:solidFill>
                <a:srgbClr val="741B47"/>
              </a:solidFill>
              <a:latin typeface="Josefin Sans Thin"/>
              <a:ea typeface="Josefin Sans Thin"/>
              <a:cs typeface="Josefin Sans Thin"/>
              <a:sym typeface="Josefin Sans Thin"/>
            </a:endParaRPr>
          </a:p>
        </p:txBody>
      </p:sp>
      <p:sp>
        <p:nvSpPr>
          <p:cNvPr id="367" name="Google Shape;367;p23"/>
          <p:cNvSpPr txBox="1"/>
          <p:nvPr>
            <p:ph idx="4294967295" type="subTitle"/>
          </p:nvPr>
        </p:nvSpPr>
        <p:spPr>
          <a:xfrm>
            <a:off x="3151025" y="327890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studies here</a:t>
            </a:r>
            <a:endParaRPr b="1" sz="1200">
              <a:solidFill>
                <a:srgbClr val="741B47"/>
              </a:solidFill>
              <a:latin typeface="Josefin Sans"/>
              <a:ea typeface="Josefin Sans"/>
              <a:cs typeface="Josefin Sans"/>
              <a:sym typeface="Josefin Sans"/>
            </a:endParaRPr>
          </a:p>
        </p:txBody>
      </p:sp>
      <p:sp>
        <p:nvSpPr>
          <p:cNvPr id="368" name="Google Shape;368;p23"/>
          <p:cNvSpPr txBox="1"/>
          <p:nvPr>
            <p:ph idx="4294967295" type="subTitle"/>
          </p:nvPr>
        </p:nvSpPr>
        <p:spPr>
          <a:xfrm>
            <a:off x="3151025" y="381416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solidFill>
                  <a:schemeClr val="lt1"/>
                </a:solidFill>
                <a:latin typeface="Josefin Sans Thin"/>
                <a:ea typeface="Josefin Sans Thin"/>
                <a:cs typeface="Josefin Sans Thin"/>
                <a:sym typeface="Josefin Sans Thin"/>
              </a:rPr>
              <a:t>Name of the institution</a:t>
            </a:r>
            <a:endParaRPr sz="1200">
              <a:solidFill>
                <a:srgbClr val="741B47"/>
              </a:solidFill>
              <a:latin typeface="Josefin Sans Thin"/>
              <a:ea typeface="Josefin Sans Thin"/>
              <a:cs typeface="Josefin Sans Thin"/>
              <a:sym typeface="Josefin Sans Thin"/>
            </a:endParaRPr>
          </a:p>
        </p:txBody>
      </p:sp>
      <p:sp>
        <p:nvSpPr>
          <p:cNvPr id="369" name="Google Shape;369;p23"/>
          <p:cNvSpPr txBox="1"/>
          <p:nvPr>
            <p:ph idx="4294967295" type="subTitle"/>
          </p:nvPr>
        </p:nvSpPr>
        <p:spPr>
          <a:xfrm>
            <a:off x="3151025" y="411596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studies here</a:t>
            </a:r>
            <a:endParaRPr b="1" sz="1200">
              <a:solidFill>
                <a:srgbClr val="741B47"/>
              </a:solidFill>
              <a:latin typeface="Josefin Sans"/>
              <a:ea typeface="Josefin Sans"/>
              <a:cs typeface="Josefin Sans"/>
              <a:sym typeface="Josefin Sans"/>
            </a:endParaRPr>
          </a:p>
        </p:txBody>
      </p:sp>
      <p:grpSp>
        <p:nvGrpSpPr>
          <p:cNvPr id="370" name="Google Shape;370;p23"/>
          <p:cNvGrpSpPr/>
          <p:nvPr/>
        </p:nvGrpSpPr>
        <p:grpSpPr>
          <a:xfrm>
            <a:off x="6656957" y="3070486"/>
            <a:ext cx="1107794" cy="89580"/>
            <a:chOff x="5441200" y="3755900"/>
            <a:chExt cx="901525" cy="72900"/>
          </a:xfrm>
        </p:grpSpPr>
        <p:sp>
          <p:nvSpPr>
            <p:cNvPr id="371" name="Google Shape;371;p23"/>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3"/>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3"/>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3"/>
            <p:cNvSpPr/>
            <p:nvPr/>
          </p:nvSpPr>
          <p:spPr>
            <a:xfrm>
              <a:off x="593837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3"/>
            <p:cNvSpPr/>
            <p:nvPr/>
          </p:nvSpPr>
          <p:spPr>
            <a:xfrm>
              <a:off x="61041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3"/>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 name="Google Shape;377;p23"/>
          <p:cNvGrpSpPr/>
          <p:nvPr/>
        </p:nvGrpSpPr>
        <p:grpSpPr>
          <a:xfrm>
            <a:off x="6656957" y="3615205"/>
            <a:ext cx="1107794" cy="89580"/>
            <a:chOff x="5441200" y="3755900"/>
            <a:chExt cx="901525" cy="72900"/>
          </a:xfrm>
        </p:grpSpPr>
        <p:sp>
          <p:nvSpPr>
            <p:cNvPr id="378" name="Google Shape;378;p23"/>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3"/>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3"/>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3"/>
            <p:cNvSpPr/>
            <p:nvPr/>
          </p:nvSpPr>
          <p:spPr>
            <a:xfrm>
              <a:off x="593837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3"/>
            <p:cNvSpPr/>
            <p:nvPr/>
          </p:nvSpPr>
          <p:spPr>
            <a:xfrm>
              <a:off x="61041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3"/>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 name="Google Shape;384;p23"/>
          <p:cNvGrpSpPr/>
          <p:nvPr/>
        </p:nvGrpSpPr>
        <p:grpSpPr>
          <a:xfrm>
            <a:off x="6656957" y="2525779"/>
            <a:ext cx="1107794" cy="89580"/>
            <a:chOff x="5441200" y="3755900"/>
            <a:chExt cx="901525" cy="72900"/>
          </a:xfrm>
        </p:grpSpPr>
        <p:sp>
          <p:nvSpPr>
            <p:cNvPr id="385" name="Google Shape;385;p23"/>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3"/>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3"/>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3"/>
            <p:cNvSpPr/>
            <p:nvPr/>
          </p:nvSpPr>
          <p:spPr>
            <a:xfrm>
              <a:off x="593837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3"/>
            <p:cNvSpPr/>
            <p:nvPr/>
          </p:nvSpPr>
          <p:spPr>
            <a:xfrm>
              <a:off x="6104100"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3"/>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 name="Google Shape;391;p23"/>
          <p:cNvGrpSpPr/>
          <p:nvPr/>
        </p:nvGrpSpPr>
        <p:grpSpPr>
          <a:xfrm>
            <a:off x="6656957" y="1981073"/>
            <a:ext cx="1107794" cy="89580"/>
            <a:chOff x="5441200" y="3755900"/>
            <a:chExt cx="901525" cy="72900"/>
          </a:xfrm>
        </p:grpSpPr>
        <p:sp>
          <p:nvSpPr>
            <p:cNvPr id="392" name="Google Shape;392;p23"/>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3"/>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3"/>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3"/>
            <p:cNvSpPr/>
            <p:nvPr/>
          </p:nvSpPr>
          <p:spPr>
            <a:xfrm>
              <a:off x="593837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3"/>
            <p:cNvSpPr/>
            <p:nvPr/>
          </p:nvSpPr>
          <p:spPr>
            <a:xfrm>
              <a:off x="6104100"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3"/>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23"/>
          <p:cNvGrpSpPr/>
          <p:nvPr/>
        </p:nvGrpSpPr>
        <p:grpSpPr>
          <a:xfrm>
            <a:off x="307875" y="537338"/>
            <a:ext cx="246300" cy="163475"/>
            <a:chOff x="2211600" y="1669850"/>
            <a:chExt cx="246300" cy="163475"/>
          </a:xfrm>
        </p:grpSpPr>
        <p:cxnSp>
          <p:nvCxnSpPr>
            <p:cNvPr id="399" name="Google Shape;399;p23"/>
            <p:cNvCxnSpPr/>
            <p:nvPr/>
          </p:nvCxnSpPr>
          <p:spPr>
            <a:xfrm>
              <a:off x="2211600" y="1669850"/>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400" name="Google Shape;400;p23"/>
            <p:cNvCxnSpPr/>
            <p:nvPr/>
          </p:nvCxnSpPr>
          <p:spPr>
            <a:xfrm>
              <a:off x="2211600" y="1749925"/>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401" name="Google Shape;401;p23"/>
            <p:cNvCxnSpPr/>
            <p:nvPr/>
          </p:nvCxnSpPr>
          <p:spPr>
            <a:xfrm>
              <a:off x="2211600" y="1833325"/>
              <a:ext cx="246300" cy="0"/>
            </a:xfrm>
            <a:prstGeom prst="straightConnector1">
              <a:avLst/>
            </a:prstGeom>
            <a:noFill/>
            <a:ln cap="flat" cmpd="sng" w="19050">
              <a:solidFill>
                <a:srgbClr val="FFFFFF"/>
              </a:solidFill>
              <a:prstDash val="solid"/>
              <a:round/>
              <a:headEnd len="med" w="med" type="none"/>
              <a:tailEnd len="med" w="med" type="none"/>
            </a:ln>
          </p:spPr>
        </p:cxnSp>
      </p:grpSp>
      <p:cxnSp>
        <p:nvCxnSpPr>
          <p:cNvPr id="402" name="Google Shape;402;p23"/>
          <p:cNvCxnSpPr>
            <a:endCxn id="403" idx="1"/>
          </p:cNvCxnSpPr>
          <p:nvPr/>
        </p:nvCxnSpPr>
        <p:spPr>
          <a:xfrm flipH="1" rot="10800000">
            <a:off x="4576760" y="617950"/>
            <a:ext cx="2651700" cy="24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7" name="Shape 407"/>
        <p:cNvGrpSpPr/>
        <p:nvPr/>
      </p:nvGrpSpPr>
      <p:grpSpPr>
        <a:xfrm>
          <a:off x="0" y="0"/>
          <a:ext cx="0" cy="0"/>
          <a:chOff x="0" y="0"/>
          <a:chExt cx="0" cy="0"/>
        </a:xfrm>
      </p:grpSpPr>
      <p:grpSp>
        <p:nvGrpSpPr>
          <p:cNvPr id="408" name="Google Shape;408;p24"/>
          <p:cNvGrpSpPr/>
          <p:nvPr/>
        </p:nvGrpSpPr>
        <p:grpSpPr>
          <a:xfrm>
            <a:off x="338283" y="1604688"/>
            <a:ext cx="36900" cy="1934125"/>
            <a:chOff x="536100" y="1398825"/>
            <a:chExt cx="36900" cy="1934125"/>
          </a:xfrm>
        </p:grpSpPr>
        <p:sp>
          <p:nvSpPr>
            <p:cNvPr id="409" name="Google Shape;409;p24"/>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4"/>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4"/>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4"/>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4"/>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4"/>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4"/>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4"/>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4"/>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4"/>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4"/>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4"/>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 name="Google Shape;421;p24"/>
          <p:cNvSpPr/>
          <p:nvPr/>
        </p:nvSpPr>
        <p:spPr>
          <a:xfrm>
            <a:off x="307878" y="243555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 name="Google Shape;422;p24"/>
          <p:cNvCxnSpPr>
            <a:stCxn id="423" idx="2"/>
          </p:cNvCxnSpPr>
          <p:nvPr/>
        </p:nvCxnSpPr>
        <p:spPr>
          <a:xfrm>
            <a:off x="2936100" y="821366"/>
            <a:ext cx="0" cy="3983700"/>
          </a:xfrm>
          <a:prstGeom prst="straightConnector1">
            <a:avLst/>
          </a:prstGeom>
          <a:noFill/>
          <a:ln cap="flat" cmpd="sng" w="19050">
            <a:solidFill>
              <a:srgbClr val="FFFFFF"/>
            </a:solidFill>
            <a:prstDash val="solid"/>
            <a:round/>
            <a:headEnd len="med" w="med" type="none"/>
            <a:tailEnd len="med" w="med" type="none"/>
          </a:ln>
        </p:spPr>
      </p:cxnSp>
      <p:cxnSp>
        <p:nvCxnSpPr>
          <p:cNvPr id="424" name="Google Shape;424;p24"/>
          <p:cNvCxnSpPr>
            <a:endCxn id="423" idx="0"/>
          </p:cNvCxnSpPr>
          <p:nvPr/>
        </p:nvCxnSpPr>
        <p:spPr>
          <a:xfrm>
            <a:off x="2936100" y="-36934"/>
            <a:ext cx="0" cy="431700"/>
          </a:xfrm>
          <a:prstGeom prst="straightConnector1">
            <a:avLst/>
          </a:prstGeom>
          <a:noFill/>
          <a:ln cap="flat" cmpd="sng" w="19050">
            <a:solidFill>
              <a:srgbClr val="FFFFFF"/>
            </a:solidFill>
            <a:prstDash val="solid"/>
            <a:round/>
            <a:headEnd len="med" w="med" type="none"/>
            <a:tailEnd len="med" w="med" type="none"/>
          </a:ln>
        </p:spPr>
      </p:cxnSp>
      <p:grpSp>
        <p:nvGrpSpPr>
          <p:cNvPr id="425" name="Google Shape;425;p24"/>
          <p:cNvGrpSpPr/>
          <p:nvPr/>
        </p:nvGrpSpPr>
        <p:grpSpPr>
          <a:xfrm>
            <a:off x="6656957" y="3070486"/>
            <a:ext cx="1107794" cy="89580"/>
            <a:chOff x="5441200" y="3755900"/>
            <a:chExt cx="901525" cy="72900"/>
          </a:xfrm>
        </p:grpSpPr>
        <p:sp>
          <p:nvSpPr>
            <p:cNvPr id="426" name="Google Shape;426;p24"/>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4"/>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4"/>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4"/>
            <p:cNvSpPr/>
            <p:nvPr/>
          </p:nvSpPr>
          <p:spPr>
            <a:xfrm>
              <a:off x="593837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4"/>
            <p:cNvSpPr/>
            <p:nvPr/>
          </p:nvSpPr>
          <p:spPr>
            <a:xfrm>
              <a:off x="61041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4"/>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24"/>
          <p:cNvGrpSpPr/>
          <p:nvPr/>
        </p:nvGrpSpPr>
        <p:grpSpPr>
          <a:xfrm>
            <a:off x="6656957" y="3615205"/>
            <a:ext cx="1107794" cy="89580"/>
            <a:chOff x="5441200" y="3755900"/>
            <a:chExt cx="901525" cy="72900"/>
          </a:xfrm>
        </p:grpSpPr>
        <p:sp>
          <p:nvSpPr>
            <p:cNvPr id="433" name="Google Shape;433;p24"/>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4"/>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4"/>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4"/>
            <p:cNvSpPr/>
            <p:nvPr/>
          </p:nvSpPr>
          <p:spPr>
            <a:xfrm>
              <a:off x="593837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4"/>
            <p:cNvSpPr/>
            <p:nvPr/>
          </p:nvSpPr>
          <p:spPr>
            <a:xfrm>
              <a:off x="61041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4"/>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24"/>
          <p:cNvGrpSpPr/>
          <p:nvPr/>
        </p:nvGrpSpPr>
        <p:grpSpPr>
          <a:xfrm>
            <a:off x="6656957" y="2525779"/>
            <a:ext cx="1107794" cy="89580"/>
            <a:chOff x="5441200" y="3755900"/>
            <a:chExt cx="901525" cy="72900"/>
          </a:xfrm>
        </p:grpSpPr>
        <p:sp>
          <p:nvSpPr>
            <p:cNvPr id="440" name="Google Shape;440;p24"/>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4"/>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4"/>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4"/>
            <p:cNvSpPr/>
            <p:nvPr/>
          </p:nvSpPr>
          <p:spPr>
            <a:xfrm>
              <a:off x="593837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4"/>
            <p:cNvSpPr/>
            <p:nvPr/>
          </p:nvSpPr>
          <p:spPr>
            <a:xfrm>
              <a:off x="6104100"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4"/>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24"/>
          <p:cNvGrpSpPr/>
          <p:nvPr/>
        </p:nvGrpSpPr>
        <p:grpSpPr>
          <a:xfrm>
            <a:off x="6656957" y="1981073"/>
            <a:ext cx="1107794" cy="89580"/>
            <a:chOff x="5441200" y="3755900"/>
            <a:chExt cx="901525" cy="72900"/>
          </a:xfrm>
        </p:grpSpPr>
        <p:sp>
          <p:nvSpPr>
            <p:cNvPr id="447" name="Google Shape;447;p24"/>
            <p:cNvSpPr/>
            <p:nvPr/>
          </p:nvSpPr>
          <p:spPr>
            <a:xfrm>
              <a:off x="544120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4"/>
            <p:cNvSpPr/>
            <p:nvPr/>
          </p:nvSpPr>
          <p:spPr>
            <a:xfrm>
              <a:off x="560692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4"/>
            <p:cNvSpPr/>
            <p:nvPr/>
          </p:nvSpPr>
          <p:spPr>
            <a:xfrm>
              <a:off x="5772650"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4"/>
            <p:cNvSpPr/>
            <p:nvPr/>
          </p:nvSpPr>
          <p:spPr>
            <a:xfrm>
              <a:off x="5938375" y="3755900"/>
              <a:ext cx="72900" cy="72900"/>
            </a:xfrm>
            <a:prstGeom prst="rect">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4"/>
            <p:cNvSpPr/>
            <p:nvPr/>
          </p:nvSpPr>
          <p:spPr>
            <a:xfrm>
              <a:off x="6104100"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4"/>
            <p:cNvSpPr/>
            <p:nvPr/>
          </p:nvSpPr>
          <p:spPr>
            <a:xfrm>
              <a:off x="6269825" y="3755900"/>
              <a:ext cx="72900" cy="729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 name="Google Shape;423;p24"/>
          <p:cNvSpPr txBox="1"/>
          <p:nvPr/>
        </p:nvSpPr>
        <p:spPr>
          <a:xfrm>
            <a:off x="2107650" y="394766"/>
            <a:ext cx="1656900" cy="42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Josefin Sans Thin"/>
                <a:ea typeface="Josefin Sans Thin"/>
                <a:cs typeface="Josefin Sans Thin"/>
                <a:sym typeface="Josefin Sans Thin"/>
              </a:rPr>
              <a:t>EXPERIENCE</a:t>
            </a:r>
            <a:endParaRPr sz="1200">
              <a:solidFill>
                <a:srgbClr val="FFFFFF"/>
              </a:solidFill>
              <a:latin typeface="Josefin Sans Thin"/>
              <a:ea typeface="Josefin Sans Thin"/>
              <a:cs typeface="Josefin Sans Thin"/>
              <a:sym typeface="Josefin Sans Thin"/>
            </a:endParaRPr>
          </a:p>
        </p:txBody>
      </p:sp>
      <p:sp>
        <p:nvSpPr>
          <p:cNvPr id="453" name="Google Shape;453;p24"/>
          <p:cNvSpPr txBox="1"/>
          <p:nvPr>
            <p:ph idx="4294967295" type="subTitle"/>
          </p:nvPr>
        </p:nvSpPr>
        <p:spPr>
          <a:xfrm>
            <a:off x="951876" y="14944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454" name="Google Shape;454;p24"/>
          <p:cNvSpPr txBox="1"/>
          <p:nvPr>
            <p:ph idx="4294967295" type="subTitle"/>
          </p:nvPr>
        </p:nvSpPr>
        <p:spPr>
          <a:xfrm>
            <a:off x="3151025" y="133994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solidFill>
                  <a:schemeClr val="lt1"/>
                </a:solidFill>
                <a:latin typeface="Josefin Sans Thin"/>
                <a:ea typeface="Josefin Sans Thin"/>
                <a:cs typeface="Josefin Sans Thin"/>
                <a:sym typeface="Josefin Sans Thin"/>
              </a:rPr>
              <a:t>Name of the company</a:t>
            </a:r>
            <a:endParaRPr sz="1200">
              <a:solidFill>
                <a:srgbClr val="741B47"/>
              </a:solidFill>
              <a:latin typeface="Josefin Sans Thin"/>
              <a:ea typeface="Josefin Sans Thin"/>
              <a:cs typeface="Josefin Sans Thin"/>
              <a:sym typeface="Josefin Sans Thin"/>
            </a:endParaRPr>
          </a:p>
        </p:txBody>
      </p:sp>
      <p:sp>
        <p:nvSpPr>
          <p:cNvPr id="455" name="Google Shape;455;p24"/>
          <p:cNvSpPr txBox="1"/>
          <p:nvPr>
            <p:ph idx="4294967295" type="subTitle"/>
          </p:nvPr>
        </p:nvSpPr>
        <p:spPr>
          <a:xfrm>
            <a:off x="951876" y="23182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456" name="Google Shape;456;p24"/>
          <p:cNvSpPr txBox="1"/>
          <p:nvPr>
            <p:ph idx="4294967295" type="subTitle"/>
          </p:nvPr>
        </p:nvSpPr>
        <p:spPr>
          <a:xfrm>
            <a:off x="3151025" y="164174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job here</a:t>
            </a:r>
            <a:endParaRPr b="1" sz="1200">
              <a:solidFill>
                <a:srgbClr val="741B47"/>
              </a:solidFill>
              <a:latin typeface="Josefin Sans"/>
              <a:ea typeface="Josefin Sans"/>
              <a:cs typeface="Josefin Sans"/>
              <a:sym typeface="Josefin Sans"/>
            </a:endParaRPr>
          </a:p>
        </p:txBody>
      </p:sp>
      <p:sp>
        <p:nvSpPr>
          <p:cNvPr id="457" name="Google Shape;457;p24"/>
          <p:cNvSpPr txBox="1"/>
          <p:nvPr>
            <p:ph idx="4294967295" type="subTitle"/>
          </p:nvPr>
        </p:nvSpPr>
        <p:spPr>
          <a:xfrm>
            <a:off x="951876" y="31420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458" name="Google Shape;458;p24"/>
          <p:cNvSpPr txBox="1"/>
          <p:nvPr>
            <p:ph idx="4294967295" type="subTitle"/>
          </p:nvPr>
        </p:nvSpPr>
        <p:spPr>
          <a:xfrm>
            <a:off x="951876" y="3965875"/>
            <a:ext cx="1786500" cy="301800"/>
          </a:xfrm>
          <a:prstGeom prst="rect">
            <a:avLst/>
          </a:prstGeom>
        </p:spPr>
        <p:txBody>
          <a:bodyPr anchorCtr="0" anchor="ctr" bIns="0" lIns="91425" spcFirstLastPara="1" rIns="91425" wrap="square" tIns="187200">
            <a:noAutofit/>
          </a:bodyPr>
          <a:lstStyle/>
          <a:p>
            <a:pPr indent="0" lvl="0" marL="0" rtl="0" algn="r">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2015 - 2019</a:t>
            </a:r>
            <a:endParaRPr sz="1200">
              <a:solidFill>
                <a:srgbClr val="9900FF"/>
              </a:solidFill>
              <a:latin typeface="Josefin Sans Thin"/>
              <a:ea typeface="Josefin Sans Thin"/>
              <a:cs typeface="Josefin Sans Thin"/>
              <a:sym typeface="Josefin Sans Thin"/>
            </a:endParaRPr>
          </a:p>
        </p:txBody>
      </p:sp>
      <p:sp>
        <p:nvSpPr>
          <p:cNvPr id="459" name="Google Shape;459;p24"/>
          <p:cNvSpPr/>
          <p:nvPr/>
        </p:nvSpPr>
        <p:spPr>
          <a:xfrm>
            <a:off x="2889280" y="1586237"/>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4"/>
          <p:cNvSpPr/>
          <p:nvPr/>
        </p:nvSpPr>
        <p:spPr>
          <a:xfrm>
            <a:off x="2889280" y="2407067"/>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4"/>
          <p:cNvSpPr/>
          <p:nvPr/>
        </p:nvSpPr>
        <p:spPr>
          <a:xfrm>
            <a:off x="2889280" y="3227898"/>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4"/>
          <p:cNvSpPr/>
          <p:nvPr/>
        </p:nvSpPr>
        <p:spPr>
          <a:xfrm>
            <a:off x="2889280" y="4066977"/>
            <a:ext cx="99600" cy="99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4"/>
          <p:cNvSpPr txBox="1"/>
          <p:nvPr>
            <p:ph idx="4294967295" type="subTitle"/>
          </p:nvPr>
        </p:nvSpPr>
        <p:spPr>
          <a:xfrm>
            <a:off x="3151025" y="215852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solidFill>
                  <a:schemeClr val="lt1"/>
                </a:solidFill>
                <a:latin typeface="Josefin Sans Thin"/>
                <a:ea typeface="Josefin Sans Thin"/>
                <a:cs typeface="Josefin Sans Thin"/>
                <a:sym typeface="Josefin Sans Thin"/>
              </a:rPr>
              <a:t>Name of the company</a:t>
            </a:r>
            <a:endParaRPr sz="1200">
              <a:solidFill>
                <a:srgbClr val="741B47"/>
              </a:solidFill>
              <a:latin typeface="Josefin Sans Thin"/>
              <a:ea typeface="Josefin Sans Thin"/>
              <a:cs typeface="Josefin Sans Thin"/>
              <a:sym typeface="Josefin Sans Thin"/>
            </a:endParaRPr>
          </a:p>
        </p:txBody>
      </p:sp>
      <p:sp>
        <p:nvSpPr>
          <p:cNvPr id="464" name="Google Shape;464;p24"/>
          <p:cNvSpPr txBox="1"/>
          <p:nvPr>
            <p:ph idx="4294967295" type="subTitle"/>
          </p:nvPr>
        </p:nvSpPr>
        <p:spPr>
          <a:xfrm>
            <a:off x="3151025" y="246032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job here</a:t>
            </a:r>
            <a:endParaRPr b="1" sz="1200">
              <a:solidFill>
                <a:srgbClr val="741B47"/>
              </a:solidFill>
              <a:latin typeface="Josefin Sans"/>
              <a:ea typeface="Josefin Sans"/>
              <a:cs typeface="Josefin Sans"/>
              <a:sym typeface="Josefin Sans"/>
            </a:endParaRPr>
          </a:p>
        </p:txBody>
      </p:sp>
      <p:sp>
        <p:nvSpPr>
          <p:cNvPr id="465" name="Google Shape;465;p24"/>
          <p:cNvSpPr txBox="1"/>
          <p:nvPr>
            <p:ph idx="4294967295" type="subTitle"/>
          </p:nvPr>
        </p:nvSpPr>
        <p:spPr>
          <a:xfrm>
            <a:off x="3151025" y="297710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solidFill>
                  <a:schemeClr val="lt1"/>
                </a:solidFill>
                <a:latin typeface="Josefin Sans Thin"/>
                <a:ea typeface="Josefin Sans Thin"/>
                <a:cs typeface="Josefin Sans Thin"/>
                <a:sym typeface="Josefin Sans Thin"/>
              </a:rPr>
              <a:t>Name of the company</a:t>
            </a:r>
            <a:endParaRPr sz="1200">
              <a:latin typeface="Josefin Sans Thin"/>
              <a:ea typeface="Josefin Sans Thin"/>
              <a:cs typeface="Josefin Sans Thin"/>
              <a:sym typeface="Josefin Sans Thin"/>
            </a:endParaRPr>
          </a:p>
        </p:txBody>
      </p:sp>
      <p:sp>
        <p:nvSpPr>
          <p:cNvPr id="466" name="Google Shape;466;p24"/>
          <p:cNvSpPr txBox="1"/>
          <p:nvPr>
            <p:ph idx="4294967295" type="subTitle"/>
          </p:nvPr>
        </p:nvSpPr>
        <p:spPr>
          <a:xfrm>
            <a:off x="3151025" y="327890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job here</a:t>
            </a:r>
            <a:endParaRPr b="1" sz="1200">
              <a:solidFill>
                <a:srgbClr val="741B47"/>
              </a:solidFill>
              <a:latin typeface="Josefin Sans"/>
              <a:ea typeface="Josefin Sans"/>
              <a:cs typeface="Josefin Sans"/>
              <a:sym typeface="Josefin Sans"/>
            </a:endParaRPr>
          </a:p>
        </p:txBody>
      </p:sp>
      <p:sp>
        <p:nvSpPr>
          <p:cNvPr id="467" name="Google Shape;467;p24"/>
          <p:cNvSpPr txBox="1"/>
          <p:nvPr>
            <p:ph idx="4294967295" type="subTitle"/>
          </p:nvPr>
        </p:nvSpPr>
        <p:spPr>
          <a:xfrm>
            <a:off x="3151025" y="3814160"/>
            <a:ext cx="2304000" cy="301800"/>
          </a:xfrm>
          <a:prstGeom prst="rect">
            <a:avLst/>
          </a:prstGeom>
        </p:spPr>
        <p:txBody>
          <a:bodyPr anchorCtr="0" anchor="ctr" bIns="91425" lIns="91425" spcFirstLastPara="1" rIns="91425" wrap="square" tIns="30600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ans Thin"/>
                <a:ea typeface="Josefin Sans Thin"/>
                <a:cs typeface="Josefin Sans Thin"/>
                <a:sym typeface="Josefin Sans Thin"/>
              </a:rPr>
              <a:t>Name of the company</a:t>
            </a:r>
            <a:endParaRPr sz="1200">
              <a:solidFill>
                <a:srgbClr val="741B47"/>
              </a:solidFill>
              <a:latin typeface="Josefin Sans Thin"/>
              <a:ea typeface="Josefin Sans Thin"/>
              <a:cs typeface="Josefin Sans Thin"/>
              <a:sym typeface="Josefin Sans Thin"/>
            </a:endParaRPr>
          </a:p>
        </p:txBody>
      </p:sp>
      <p:sp>
        <p:nvSpPr>
          <p:cNvPr id="468" name="Google Shape;468;p24"/>
          <p:cNvSpPr txBox="1"/>
          <p:nvPr>
            <p:ph idx="4294967295" type="subTitle"/>
          </p:nvPr>
        </p:nvSpPr>
        <p:spPr>
          <a:xfrm>
            <a:off x="3151025" y="4115960"/>
            <a:ext cx="2304000" cy="301800"/>
          </a:xfrm>
          <a:prstGeom prst="rect">
            <a:avLst/>
          </a:prstGeom>
        </p:spPr>
        <p:txBody>
          <a:bodyPr anchorCtr="0" anchor="t" bIns="0" lIns="91425" spcFirstLastPara="1" rIns="91425" wrap="square" tIns="0">
            <a:noAutofit/>
          </a:bodyPr>
          <a:lstStyle/>
          <a:p>
            <a:pPr indent="0" lvl="0" marL="0" rtl="0" algn="l">
              <a:lnSpc>
                <a:spcPct val="100000"/>
              </a:lnSpc>
              <a:spcBef>
                <a:spcPts val="0"/>
              </a:spcBef>
              <a:spcAft>
                <a:spcPts val="1600"/>
              </a:spcAft>
              <a:buClr>
                <a:schemeClr val="dk1"/>
              </a:buClr>
              <a:buSzPts val="1100"/>
              <a:buFont typeface="Arial"/>
              <a:buNone/>
            </a:pPr>
            <a:r>
              <a:rPr lang="en" sz="1200">
                <a:latin typeface="Josefin Slab SemiBold"/>
                <a:ea typeface="Josefin Slab SemiBold"/>
                <a:cs typeface="Josefin Slab SemiBold"/>
                <a:sym typeface="Josefin Slab SemiBold"/>
              </a:rPr>
              <a:t>Describe your job here</a:t>
            </a:r>
            <a:endParaRPr b="1" sz="1200">
              <a:solidFill>
                <a:srgbClr val="741B47"/>
              </a:solidFill>
              <a:latin typeface="Josefin Sans"/>
              <a:ea typeface="Josefin Sans"/>
              <a:cs typeface="Josefin Sans"/>
              <a:sym typeface="Josefin Sans"/>
            </a:endParaRPr>
          </a:p>
        </p:txBody>
      </p:sp>
      <p:grpSp>
        <p:nvGrpSpPr>
          <p:cNvPr id="469" name="Google Shape;469;p24"/>
          <p:cNvGrpSpPr/>
          <p:nvPr/>
        </p:nvGrpSpPr>
        <p:grpSpPr>
          <a:xfrm>
            <a:off x="6079720" y="2943738"/>
            <a:ext cx="263261" cy="333283"/>
            <a:chOff x="4734573" y="3230550"/>
            <a:chExt cx="289775" cy="366850"/>
          </a:xfrm>
        </p:grpSpPr>
        <p:sp>
          <p:nvSpPr>
            <p:cNvPr id="470" name="Google Shape;470;p24"/>
            <p:cNvSpPr/>
            <p:nvPr/>
          </p:nvSpPr>
          <p:spPr>
            <a:xfrm>
              <a:off x="4734573" y="3230550"/>
              <a:ext cx="182225" cy="366850"/>
            </a:xfrm>
            <a:custGeom>
              <a:rect b="b" l="l" r="r" t="t"/>
              <a:pathLst>
                <a:path extrusionOk="0" h="14674" w="7289">
                  <a:moveTo>
                    <a:pt x="4225" y="3246"/>
                  </a:moveTo>
                  <a:lnTo>
                    <a:pt x="5770" y="4148"/>
                  </a:lnTo>
                  <a:lnTo>
                    <a:pt x="4225" y="5056"/>
                  </a:lnTo>
                  <a:lnTo>
                    <a:pt x="2681" y="4148"/>
                  </a:lnTo>
                  <a:lnTo>
                    <a:pt x="4225" y="3246"/>
                  </a:lnTo>
                  <a:close/>
                  <a:moveTo>
                    <a:pt x="6445" y="7334"/>
                  </a:moveTo>
                  <a:lnTo>
                    <a:pt x="6445" y="8333"/>
                  </a:lnTo>
                  <a:lnTo>
                    <a:pt x="2064" y="8333"/>
                  </a:lnTo>
                  <a:lnTo>
                    <a:pt x="2064" y="7334"/>
                  </a:lnTo>
                  <a:close/>
                  <a:moveTo>
                    <a:pt x="4246" y="12408"/>
                  </a:moveTo>
                  <a:cubicBezTo>
                    <a:pt x="4715" y="12408"/>
                    <a:pt x="5166" y="12771"/>
                    <a:pt x="5166" y="13324"/>
                  </a:cubicBezTo>
                  <a:cubicBezTo>
                    <a:pt x="5166" y="13824"/>
                    <a:pt x="4757" y="14233"/>
                    <a:pt x="4258" y="14233"/>
                  </a:cubicBezTo>
                  <a:lnTo>
                    <a:pt x="4251" y="14233"/>
                  </a:lnTo>
                  <a:cubicBezTo>
                    <a:pt x="3440" y="14233"/>
                    <a:pt x="3031" y="13253"/>
                    <a:pt x="3609" y="12675"/>
                  </a:cubicBezTo>
                  <a:cubicBezTo>
                    <a:pt x="3793" y="12490"/>
                    <a:pt x="4021" y="12408"/>
                    <a:pt x="4246" y="12408"/>
                  </a:cubicBezTo>
                  <a:close/>
                  <a:moveTo>
                    <a:pt x="1636" y="1"/>
                  </a:moveTo>
                  <a:cubicBezTo>
                    <a:pt x="1409" y="1"/>
                    <a:pt x="1221" y="189"/>
                    <a:pt x="1221" y="423"/>
                  </a:cubicBezTo>
                  <a:lnTo>
                    <a:pt x="1221" y="1688"/>
                  </a:lnTo>
                  <a:cubicBezTo>
                    <a:pt x="1221" y="1922"/>
                    <a:pt x="1409" y="2110"/>
                    <a:pt x="1636" y="2110"/>
                  </a:cubicBezTo>
                  <a:lnTo>
                    <a:pt x="4037" y="2110"/>
                  </a:lnTo>
                  <a:lnTo>
                    <a:pt x="4037" y="2856"/>
                  </a:lnTo>
                  <a:lnTo>
                    <a:pt x="2194" y="3940"/>
                  </a:lnTo>
                  <a:lnTo>
                    <a:pt x="357" y="3940"/>
                  </a:lnTo>
                  <a:cubicBezTo>
                    <a:pt x="156" y="3940"/>
                    <a:pt x="1" y="4102"/>
                    <a:pt x="1" y="4297"/>
                  </a:cubicBezTo>
                  <a:lnTo>
                    <a:pt x="1" y="11390"/>
                  </a:lnTo>
                  <a:cubicBezTo>
                    <a:pt x="1" y="11591"/>
                    <a:pt x="156" y="11747"/>
                    <a:pt x="357" y="11747"/>
                  </a:cubicBezTo>
                  <a:lnTo>
                    <a:pt x="4044" y="11747"/>
                  </a:lnTo>
                  <a:lnTo>
                    <a:pt x="4044" y="12000"/>
                  </a:lnTo>
                  <a:cubicBezTo>
                    <a:pt x="3349" y="12117"/>
                    <a:pt x="2862" y="12740"/>
                    <a:pt x="2921" y="13434"/>
                  </a:cubicBezTo>
                  <a:cubicBezTo>
                    <a:pt x="2973" y="14135"/>
                    <a:pt x="3557" y="14674"/>
                    <a:pt x="4258" y="14674"/>
                  </a:cubicBezTo>
                  <a:cubicBezTo>
                    <a:pt x="4959" y="14674"/>
                    <a:pt x="5543" y="14135"/>
                    <a:pt x="5595" y="13434"/>
                  </a:cubicBezTo>
                  <a:cubicBezTo>
                    <a:pt x="5653" y="12740"/>
                    <a:pt x="5166" y="12117"/>
                    <a:pt x="4472" y="12000"/>
                  </a:cubicBezTo>
                  <a:lnTo>
                    <a:pt x="4472" y="11676"/>
                  </a:lnTo>
                  <a:cubicBezTo>
                    <a:pt x="4472" y="11474"/>
                    <a:pt x="4310" y="11312"/>
                    <a:pt x="4115" y="11312"/>
                  </a:cubicBezTo>
                  <a:lnTo>
                    <a:pt x="429" y="11312"/>
                  </a:lnTo>
                  <a:lnTo>
                    <a:pt x="429" y="4368"/>
                  </a:lnTo>
                  <a:lnTo>
                    <a:pt x="2194" y="4368"/>
                  </a:lnTo>
                  <a:lnTo>
                    <a:pt x="4044" y="5446"/>
                  </a:lnTo>
                  <a:lnTo>
                    <a:pt x="4044" y="6906"/>
                  </a:lnTo>
                  <a:lnTo>
                    <a:pt x="2012" y="6906"/>
                  </a:lnTo>
                  <a:cubicBezTo>
                    <a:pt x="1805" y="6906"/>
                    <a:pt x="1629" y="7074"/>
                    <a:pt x="1629" y="7289"/>
                  </a:cubicBezTo>
                  <a:lnTo>
                    <a:pt x="1629" y="8392"/>
                  </a:lnTo>
                  <a:cubicBezTo>
                    <a:pt x="1629" y="8600"/>
                    <a:pt x="1805" y="8768"/>
                    <a:pt x="2012" y="8768"/>
                  </a:cubicBezTo>
                  <a:lnTo>
                    <a:pt x="4044" y="8768"/>
                  </a:lnTo>
                  <a:lnTo>
                    <a:pt x="4044" y="9054"/>
                  </a:lnTo>
                  <a:lnTo>
                    <a:pt x="2012" y="9054"/>
                  </a:lnTo>
                  <a:cubicBezTo>
                    <a:pt x="1805" y="9054"/>
                    <a:pt x="1629" y="9223"/>
                    <a:pt x="1629" y="9430"/>
                  </a:cubicBezTo>
                  <a:lnTo>
                    <a:pt x="1629" y="10533"/>
                  </a:lnTo>
                  <a:cubicBezTo>
                    <a:pt x="1629" y="10741"/>
                    <a:pt x="1805" y="10910"/>
                    <a:pt x="2012" y="10916"/>
                  </a:cubicBezTo>
                  <a:lnTo>
                    <a:pt x="2493" y="10916"/>
                  </a:lnTo>
                  <a:cubicBezTo>
                    <a:pt x="2765" y="10897"/>
                    <a:pt x="2765" y="10501"/>
                    <a:pt x="2493" y="10482"/>
                  </a:cubicBezTo>
                  <a:lnTo>
                    <a:pt x="2064" y="10482"/>
                  </a:lnTo>
                  <a:lnTo>
                    <a:pt x="2064" y="9482"/>
                  </a:lnTo>
                  <a:lnTo>
                    <a:pt x="6445" y="9482"/>
                  </a:lnTo>
                  <a:lnTo>
                    <a:pt x="6445" y="10482"/>
                  </a:lnTo>
                  <a:lnTo>
                    <a:pt x="3836" y="10482"/>
                  </a:lnTo>
                  <a:cubicBezTo>
                    <a:pt x="3830" y="10481"/>
                    <a:pt x="3824" y="10481"/>
                    <a:pt x="3818" y="10481"/>
                  </a:cubicBezTo>
                  <a:cubicBezTo>
                    <a:pt x="3537" y="10481"/>
                    <a:pt x="3537" y="10910"/>
                    <a:pt x="3818" y="10910"/>
                  </a:cubicBezTo>
                  <a:cubicBezTo>
                    <a:pt x="3824" y="10910"/>
                    <a:pt x="3830" y="10910"/>
                    <a:pt x="3836" y="10910"/>
                  </a:cubicBezTo>
                  <a:lnTo>
                    <a:pt x="6497" y="10910"/>
                  </a:lnTo>
                  <a:cubicBezTo>
                    <a:pt x="6704" y="10910"/>
                    <a:pt x="6873" y="10741"/>
                    <a:pt x="6873" y="10533"/>
                  </a:cubicBezTo>
                  <a:lnTo>
                    <a:pt x="6873" y="9430"/>
                  </a:lnTo>
                  <a:cubicBezTo>
                    <a:pt x="6873" y="9223"/>
                    <a:pt x="6704" y="9054"/>
                    <a:pt x="6497" y="9054"/>
                  </a:cubicBezTo>
                  <a:lnTo>
                    <a:pt x="4472" y="9054"/>
                  </a:lnTo>
                  <a:lnTo>
                    <a:pt x="4472" y="8768"/>
                  </a:lnTo>
                  <a:lnTo>
                    <a:pt x="6497" y="8768"/>
                  </a:lnTo>
                  <a:cubicBezTo>
                    <a:pt x="6704" y="8768"/>
                    <a:pt x="6873" y="8600"/>
                    <a:pt x="6873" y="8385"/>
                  </a:cubicBezTo>
                  <a:lnTo>
                    <a:pt x="6873" y="7289"/>
                  </a:lnTo>
                  <a:cubicBezTo>
                    <a:pt x="6873" y="7074"/>
                    <a:pt x="6704" y="6906"/>
                    <a:pt x="6497" y="6906"/>
                  </a:cubicBezTo>
                  <a:lnTo>
                    <a:pt x="4472" y="6906"/>
                  </a:lnTo>
                  <a:lnTo>
                    <a:pt x="4472" y="5413"/>
                  </a:lnTo>
                  <a:lnTo>
                    <a:pt x="6224" y="4388"/>
                  </a:lnTo>
                  <a:cubicBezTo>
                    <a:pt x="6406" y="4277"/>
                    <a:pt x="6406" y="4018"/>
                    <a:pt x="6224" y="3914"/>
                  </a:cubicBezTo>
                  <a:lnTo>
                    <a:pt x="4472" y="2889"/>
                  </a:lnTo>
                  <a:lnTo>
                    <a:pt x="4472" y="2110"/>
                  </a:lnTo>
                  <a:lnTo>
                    <a:pt x="4946" y="2110"/>
                  </a:lnTo>
                  <a:cubicBezTo>
                    <a:pt x="4952" y="2110"/>
                    <a:pt x="4958" y="2111"/>
                    <a:pt x="4964" y="2111"/>
                  </a:cubicBezTo>
                  <a:cubicBezTo>
                    <a:pt x="5245" y="2111"/>
                    <a:pt x="5245" y="1675"/>
                    <a:pt x="4964" y="1675"/>
                  </a:cubicBezTo>
                  <a:cubicBezTo>
                    <a:pt x="4958" y="1675"/>
                    <a:pt x="4952" y="1675"/>
                    <a:pt x="4946" y="1675"/>
                  </a:cubicBezTo>
                  <a:lnTo>
                    <a:pt x="1649" y="1675"/>
                  </a:lnTo>
                  <a:lnTo>
                    <a:pt x="1649" y="429"/>
                  </a:lnTo>
                  <a:lnTo>
                    <a:pt x="6860" y="429"/>
                  </a:lnTo>
                  <a:lnTo>
                    <a:pt x="6860" y="1675"/>
                  </a:lnTo>
                  <a:lnTo>
                    <a:pt x="6295" y="1675"/>
                  </a:lnTo>
                  <a:cubicBezTo>
                    <a:pt x="6289" y="1675"/>
                    <a:pt x="6283" y="1675"/>
                    <a:pt x="6277" y="1675"/>
                  </a:cubicBezTo>
                  <a:cubicBezTo>
                    <a:pt x="5990" y="1675"/>
                    <a:pt x="5990" y="2111"/>
                    <a:pt x="6277" y="2111"/>
                  </a:cubicBezTo>
                  <a:cubicBezTo>
                    <a:pt x="6283" y="2111"/>
                    <a:pt x="6289" y="2110"/>
                    <a:pt x="6295" y="2110"/>
                  </a:cubicBezTo>
                  <a:lnTo>
                    <a:pt x="6873" y="2110"/>
                  </a:lnTo>
                  <a:cubicBezTo>
                    <a:pt x="7100" y="2110"/>
                    <a:pt x="7288" y="1922"/>
                    <a:pt x="7288" y="1688"/>
                  </a:cubicBezTo>
                  <a:lnTo>
                    <a:pt x="7288" y="423"/>
                  </a:lnTo>
                  <a:cubicBezTo>
                    <a:pt x="7288" y="189"/>
                    <a:pt x="7100" y="1"/>
                    <a:pt x="68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4"/>
            <p:cNvSpPr/>
            <p:nvPr/>
          </p:nvSpPr>
          <p:spPr>
            <a:xfrm>
              <a:off x="4886423" y="3357600"/>
              <a:ext cx="31675" cy="31000"/>
            </a:xfrm>
            <a:custGeom>
              <a:rect b="b" l="l" r="r" t="t"/>
              <a:pathLst>
                <a:path extrusionOk="0" h="1240" w="1267">
                  <a:moveTo>
                    <a:pt x="838" y="435"/>
                  </a:moveTo>
                  <a:lnTo>
                    <a:pt x="838" y="805"/>
                  </a:lnTo>
                  <a:lnTo>
                    <a:pt x="429" y="805"/>
                  </a:lnTo>
                  <a:lnTo>
                    <a:pt x="429" y="435"/>
                  </a:lnTo>
                  <a:close/>
                  <a:moveTo>
                    <a:pt x="364" y="0"/>
                  </a:moveTo>
                  <a:cubicBezTo>
                    <a:pt x="163" y="0"/>
                    <a:pt x="1" y="162"/>
                    <a:pt x="1" y="364"/>
                  </a:cubicBezTo>
                  <a:lnTo>
                    <a:pt x="1" y="883"/>
                  </a:lnTo>
                  <a:cubicBezTo>
                    <a:pt x="1" y="1077"/>
                    <a:pt x="163" y="1240"/>
                    <a:pt x="364" y="1240"/>
                  </a:cubicBezTo>
                  <a:lnTo>
                    <a:pt x="909" y="1240"/>
                  </a:lnTo>
                  <a:cubicBezTo>
                    <a:pt x="1104" y="1240"/>
                    <a:pt x="1266" y="1077"/>
                    <a:pt x="1266" y="883"/>
                  </a:cubicBezTo>
                  <a:lnTo>
                    <a:pt x="1266" y="364"/>
                  </a:lnTo>
                  <a:cubicBezTo>
                    <a:pt x="1266" y="162"/>
                    <a:pt x="1104"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4"/>
            <p:cNvSpPr/>
            <p:nvPr/>
          </p:nvSpPr>
          <p:spPr>
            <a:xfrm>
              <a:off x="4924723" y="3383525"/>
              <a:ext cx="39125" cy="10775"/>
            </a:xfrm>
            <a:custGeom>
              <a:rect b="b" l="l" r="r" t="t"/>
              <a:pathLst>
                <a:path extrusionOk="0" h="431" w="1565">
                  <a:moveTo>
                    <a:pt x="1284" y="1"/>
                  </a:moveTo>
                  <a:cubicBezTo>
                    <a:pt x="1278" y="1"/>
                    <a:pt x="1272" y="1"/>
                    <a:pt x="1266" y="2"/>
                  </a:cubicBezTo>
                  <a:lnTo>
                    <a:pt x="266" y="2"/>
                  </a:lnTo>
                  <a:cubicBezTo>
                    <a:pt x="0" y="15"/>
                    <a:pt x="0" y="417"/>
                    <a:pt x="266" y="430"/>
                  </a:cubicBezTo>
                  <a:lnTo>
                    <a:pt x="1266" y="430"/>
                  </a:lnTo>
                  <a:cubicBezTo>
                    <a:pt x="1272" y="430"/>
                    <a:pt x="1278" y="430"/>
                    <a:pt x="1284" y="430"/>
                  </a:cubicBezTo>
                  <a:cubicBezTo>
                    <a:pt x="1565" y="430"/>
                    <a:pt x="1565" y="1"/>
                    <a:pt x="12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4"/>
            <p:cNvSpPr/>
            <p:nvPr/>
          </p:nvSpPr>
          <p:spPr>
            <a:xfrm>
              <a:off x="4962348" y="3383525"/>
              <a:ext cx="62000" cy="10775"/>
            </a:xfrm>
            <a:custGeom>
              <a:rect b="b" l="l" r="r" t="t"/>
              <a:pathLst>
                <a:path extrusionOk="0" h="431" w="2480">
                  <a:moveTo>
                    <a:pt x="281" y="1"/>
                  </a:moveTo>
                  <a:cubicBezTo>
                    <a:pt x="1" y="1"/>
                    <a:pt x="1" y="430"/>
                    <a:pt x="281" y="430"/>
                  </a:cubicBezTo>
                  <a:cubicBezTo>
                    <a:pt x="287" y="430"/>
                    <a:pt x="293" y="430"/>
                    <a:pt x="299" y="430"/>
                  </a:cubicBezTo>
                  <a:lnTo>
                    <a:pt x="2207" y="430"/>
                  </a:lnTo>
                  <a:cubicBezTo>
                    <a:pt x="2480" y="417"/>
                    <a:pt x="2480" y="15"/>
                    <a:pt x="2207" y="2"/>
                  </a:cubicBezTo>
                  <a:lnTo>
                    <a:pt x="299" y="2"/>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4"/>
            <p:cNvSpPr/>
            <p:nvPr/>
          </p:nvSpPr>
          <p:spPr>
            <a:xfrm>
              <a:off x="4924723" y="3365850"/>
              <a:ext cx="24850" cy="10775"/>
            </a:xfrm>
            <a:custGeom>
              <a:rect b="b" l="l" r="r" t="t"/>
              <a:pathLst>
                <a:path extrusionOk="0" h="431" w="994">
                  <a:moveTo>
                    <a:pt x="713" y="1"/>
                  </a:moveTo>
                  <a:cubicBezTo>
                    <a:pt x="707" y="1"/>
                    <a:pt x="701" y="1"/>
                    <a:pt x="695" y="1"/>
                  </a:cubicBezTo>
                  <a:lnTo>
                    <a:pt x="266" y="1"/>
                  </a:lnTo>
                  <a:cubicBezTo>
                    <a:pt x="0" y="14"/>
                    <a:pt x="0" y="410"/>
                    <a:pt x="266" y="429"/>
                  </a:cubicBezTo>
                  <a:lnTo>
                    <a:pt x="695" y="429"/>
                  </a:lnTo>
                  <a:cubicBezTo>
                    <a:pt x="701" y="430"/>
                    <a:pt x="707" y="430"/>
                    <a:pt x="713" y="430"/>
                  </a:cubicBezTo>
                  <a:cubicBezTo>
                    <a:pt x="994" y="430"/>
                    <a:pt x="994" y="1"/>
                    <a:pt x="7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4"/>
            <p:cNvSpPr/>
            <p:nvPr/>
          </p:nvSpPr>
          <p:spPr>
            <a:xfrm>
              <a:off x="4992698" y="3365850"/>
              <a:ext cx="31175" cy="10775"/>
            </a:xfrm>
            <a:custGeom>
              <a:rect b="b" l="l" r="r" t="t"/>
              <a:pathLst>
                <a:path extrusionOk="0" h="431" w="1247">
                  <a:moveTo>
                    <a:pt x="281" y="1"/>
                  </a:moveTo>
                  <a:cubicBezTo>
                    <a:pt x="0" y="1"/>
                    <a:pt x="0" y="430"/>
                    <a:pt x="281" y="430"/>
                  </a:cubicBezTo>
                  <a:cubicBezTo>
                    <a:pt x="287" y="430"/>
                    <a:pt x="293" y="430"/>
                    <a:pt x="299" y="429"/>
                  </a:cubicBezTo>
                  <a:lnTo>
                    <a:pt x="974" y="429"/>
                  </a:lnTo>
                  <a:cubicBezTo>
                    <a:pt x="1247" y="410"/>
                    <a:pt x="1247" y="14"/>
                    <a:pt x="974"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4"/>
            <p:cNvSpPr/>
            <p:nvPr/>
          </p:nvSpPr>
          <p:spPr>
            <a:xfrm>
              <a:off x="4947423" y="3365850"/>
              <a:ext cx="46775" cy="10775"/>
            </a:xfrm>
            <a:custGeom>
              <a:rect b="b" l="l" r="r" t="t"/>
              <a:pathLst>
                <a:path extrusionOk="0" h="431" w="1871">
                  <a:moveTo>
                    <a:pt x="287" y="1"/>
                  </a:moveTo>
                  <a:cubicBezTo>
                    <a:pt x="1" y="1"/>
                    <a:pt x="1" y="430"/>
                    <a:pt x="287" y="430"/>
                  </a:cubicBezTo>
                  <a:cubicBezTo>
                    <a:pt x="293" y="430"/>
                    <a:pt x="300" y="430"/>
                    <a:pt x="306" y="429"/>
                  </a:cubicBezTo>
                  <a:lnTo>
                    <a:pt x="1571" y="429"/>
                  </a:lnTo>
                  <a:cubicBezTo>
                    <a:pt x="1578" y="430"/>
                    <a:pt x="1584" y="430"/>
                    <a:pt x="1590" y="430"/>
                  </a:cubicBezTo>
                  <a:cubicBezTo>
                    <a:pt x="1870" y="430"/>
                    <a:pt x="1870" y="1"/>
                    <a:pt x="1590" y="1"/>
                  </a:cubicBezTo>
                  <a:cubicBezTo>
                    <a:pt x="1584" y="1"/>
                    <a:pt x="1578" y="1"/>
                    <a:pt x="1571" y="1"/>
                  </a:cubicBezTo>
                  <a:lnTo>
                    <a:pt x="306" y="1"/>
                  </a:lnTo>
                  <a:cubicBezTo>
                    <a:pt x="300" y="1"/>
                    <a:pt x="293"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4"/>
            <p:cNvSpPr/>
            <p:nvPr/>
          </p:nvSpPr>
          <p:spPr>
            <a:xfrm>
              <a:off x="4886423" y="3536225"/>
              <a:ext cx="31675" cy="31000"/>
            </a:xfrm>
            <a:custGeom>
              <a:rect b="b" l="l" r="r" t="t"/>
              <a:pathLst>
                <a:path extrusionOk="0" h="1240" w="1267">
                  <a:moveTo>
                    <a:pt x="838" y="429"/>
                  </a:moveTo>
                  <a:lnTo>
                    <a:pt x="838" y="805"/>
                  </a:lnTo>
                  <a:lnTo>
                    <a:pt x="429" y="805"/>
                  </a:lnTo>
                  <a:lnTo>
                    <a:pt x="429" y="429"/>
                  </a:lnTo>
                  <a:close/>
                  <a:moveTo>
                    <a:pt x="364" y="0"/>
                  </a:moveTo>
                  <a:cubicBezTo>
                    <a:pt x="163" y="0"/>
                    <a:pt x="1" y="162"/>
                    <a:pt x="1" y="357"/>
                  </a:cubicBezTo>
                  <a:lnTo>
                    <a:pt x="1" y="883"/>
                  </a:lnTo>
                  <a:cubicBezTo>
                    <a:pt x="1" y="1078"/>
                    <a:pt x="163" y="1240"/>
                    <a:pt x="364" y="1240"/>
                  </a:cubicBezTo>
                  <a:lnTo>
                    <a:pt x="909" y="1240"/>
                  </a:lnTo>
                  <a:cubicBezTo>
                    <a:pt x="1104" y="1240"/>
                    <a:pt x="1266" y="1078"/>
                    <a:pt x="1266" y="883"/>
                  </a:cubicBezTo>
                  <a:lnTo>
                    <a:pt x="1266" y="364"/>
                  </a:lnTo>
                  <a:cubicBezTo>
                    <a:pt x="1266" y="162"/>
                    <a:pt x="1111"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4"/>
            <p:cNvSpPr/>
            <p:nvPr/>
          </p:nvSpPr>
          <p:spPr>
            <a:xfrm>
              <a:off x="4924723" y="3562000"/>
              <a:ext cx="39125" cy="10925"/>
            </a:xfrm>
            <a:custGeom>
              <a:rect b="b" l="l" r="r" t="t"/>
              <a:pathLst>
                <a:path extrusionOk="0" h="437" w="1565">
                  <a:moveTo>
                    <a:pt x="1284" y="1"/>
                  </a:moveTo>
                  <a:cubicBezTo>
                    <a:pt x="1278" y="1"/>
                    <a:pt x="1272" y="1"/>
                    <a:pt x="1266" y="1"/>
                  </a:cubicBezTo>
                  <a:lnTo>
                    <a:pt x="266" y="1"/>
                  </a:lnTo>
                  <a:cubicBezTo>
                    <a:pt x="0" y="21"/>
                    <a:pt x="0" y="416"/>
                    <a:pt x="266" y="436"/>
                  </a:cubicBezTo>
                  <a:lnTo>
                    <a:pt x="1266" y="436"/>
                  </a:lnTo>
                  <a:cubicBezTo>
                    <a:pt x="1272" y="436"/>
                    <a:pt x="1278" y="436"/>
                    <a:pt x="1284" y="436"/>
                  </a:cubicBezTo>
                  <a:cubicBezTo>
                    <a:pt x="1565" y="436"/>
                    <a:pt x="1565" y="1"/>
                    <a:pt x="12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4"/>
            <p:cNvSpPr/>
            <p:nvPr/>
          </p:nvSpPr>
          <p:spPr>
            <a:xfrm>
              <a:off x="4962348" y="3562000"/>
              <a:ext cx="62000" cy="10925"/>
            </a:xfrm>
            <a:custGeom>
              <a:rect b="b" l="l" r="r" t="t"/>
              <a:pathLst>
                <a:path extrusionOk="0" h="437" w="2480">
                  <a:moveTo>
                    <a:pt x="281" y="1"/>
                  </a:moveTo>
                  <a:cubicBezTo>
                    <a:pt x="0" y="1"/>
                    <a:pt x="0" y="436"/>
                    <a:pt x="281" y="436"/>
                  </a:cubicBezTo>
                  <a:cubicBezTo>
                    <a:pt x="287" y="436"/>
                    <a:pt x="293" y="436"/>
                    <a:pt x="299" y="436"/>
                  </a:cubicBezTo>
                  <a:lnTo>
                    <a:pt x="2207" y="436"/>
                  </a:lnTo>
                  <a:cubicBezTo>
                    <a:pt x="2480" y="416"/>
                    <a:pt x="2480" y="21"/>
                    <a:pt x="2207"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4"/>
            <p:cNvSpPr/>
            <p:nvPr/>
          </p:nvSpPr>
          <p:spPr>
            <a:xfrm>
              <a:off x="4924723" y="3544325"/>
              <a:ext cx="24850" cy="10750"/>
            </a:xfrm>
            <a:custGeom>
              <a:rect b="b" l="l" r="r" t="t"/>
              <a:pathLst>
                <a:path extrusionOk="0" h="430" w="994">
                  <a:moveTo>
                    <a:pt x="713" y="0"/>
                  </a:moveTo>
                  <a:cubicBezTo>
                    <a:pt x="707" y="0"/>
                    <a:pt x="701" y="0"/>
                    <a:pt x="695" y="1"/>
                  </a:cubicBezTo>
                  <a:lnTo>
                    <a:pt x="266" y="1"/>
                  </a:lnTo>
                  <a:cubicBezTo>
                    <a:pt x="0" y="20"/>
                    <a:pt x="0" y="416"/>
                    <a:pt x="266" y="429"/>
                  </a:cubicBezTo>
                  <a:lnTo>
                    <a:pt x="695" y="429"/>
                  </a:lnTo>
                  <a:cubicBezTo>
                    <a:pt x="701" y="429"/>
                    <a:pt x="707" y="430"/>
                    <a:pt x="713" y="430"/>
                  </a:cubicBezTo>
                  <a:cubicBezTo>
                    <a:pt x="994" y="430"/>
                    <a:pt x="994" y="0"/>
                    <a:pt x="7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4"/>
            <p:cNvSpPr/>
            <p:nvPr/>
          </p:nvSpPr>
          <p:spPr>
            <a:xfrm>
              <a:off x="4992698" y="3544325"/>
              <a:ext cx="31175" cy="10750"/>
            </a:xfrm>
            <a:custGeom>
              <a:rect b="b" l="l" r="r" t="t"/>
              <a:pathLst>
                <a:path extrusionOk="0" h="430" w="1247">
                  <a:moveTo>
                    <a:pt x="281" y="0"/>
                  </a:moveTo>
                  <a:cubicBezTo>
                    <a:pt x="0" y="0"/>
                    <a:pt x="0" y="430"/>
                    <a:pt x="281" y="430"/>
                  </a:cubicBezTo>
                  <a:cubicBezTo>
                    <a:pt x="287" y="430"/>
                    <a:pt x="293" y="429"/>
                    <a:pt x="299" y="429"/>
                  </a:cubicBezTo>
                  <a:lnTo>
                    <a:pt x="974" y="429"/>
                  </a:lnTo>
                  <a:cubicBezTo>
                    <a:pt x="1247" y="416"/>
                    <a:pt x="1247" y="20"/>
                    <a:pt x="974"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4"/>
            <p:cNvSpPr/>
            <p:nvPr/>
          </p:nvSpPr>
          <p:spPr>
            <a:xfrm>
              <a:off x="4947423" y="3544325"/>
              <a:ext cx="46775" cy="10750"/>
            </a:xfrm>
            <a:custGeom>
              <a:rect b="b" l="l" r="r" t="t"/>
              <a:pathLst>
                <a:path extrusionOk="0" h="430" w="1871">
                  <a:moveTo>
                    <a:pt x="287" y="0"/>
                  </a:moveTo>
                  <a:cubicBezTo>
                    <a:pt x="1" y="0"/>
                    <a:pt x="1" y="430"/>
                    <a:pt x="287" y="430"/>
                  </a:cubicBezTo>
                  <a:cubicBezTo>
                    <a:pt x="293" y="430"/>
                    <a:pt x="300" y="429"/>
                    <a:pt x="306" y="429"/>
                  </a:cubicBezTo>
                  <a:lnTo>
                    <a:pt x="1571" y="429"/>
                  </a:lnTo>
                  <a:cubicBezTo>
                    <a:pt x="1578" y="429"/>
                    <a:pt x="1584" y="430"/>
                    <a:pt x="1590" y="430"/>
                  </a:cubicBezTo>
                  <a:cubicBezTo>
                    <a:pt x="1870" y="430"/>
                    <a:pt x="1870" y="0"/>
                    <a:pt x="1590" y="0"/>
                  </a:cubicBezTo>
                  <a:cubicBezTo>
                    <a:pt x="1584" y="0"/>
                    <a:pt x="1578" y="0"/>
                    <a:pt x="1571" y="1"/>
                  </a:cubicBezTo>
                  <a:lnTo>
                    <a:pt x="306" y="1"/>
                  </a:lnTo>
                  <a:cubicBezTo>
                    <a:pt x="300" y="0"/>
                    <a:pt x="293" y="0"/>
                    <a:pt x="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 name="Google Shape;483;p24"/>
          <p:cNvGrpSpPr/>
          <p:nvPr/>
        </p:nvGrpSpPr>
        <p:grpSpPr>
          <a:xfrm>
            <a:off x="6009993" y="3499456"/>
            <a:ext cx="332988" cy="330762"/>
            <a:chOff x="4092748" y="2642775"/>
            <a:chExt cx="366525" cy="364075"/>
          </a:xfrm>
        </p:grpSpPr>
        <p:sp>
          <p:nvSpPr>
            <p:cNvPr id="484" name="Google Shape;484;p24"/>
            <p:cNvSpPr/>
            <p:nvPr/>
          </p:nvSpPr>
          <p:spPr>
            <a:xfrm>
              <a:off x="4116598" y="2663050"/>
              <a:ext cx="36850" cy="31550"/>
            </a:xfrm>
            <a:custGeom>
              <a:rect b="b" l="l" r="r" t="t"/>
              <a:pathLst>
                <a:path extrusionOk="0" h="1262" w="1474">
                  <a:moveTo>
                    <a:pt x="637" y="429"/>
                  </a:moveTo>
                  <a:cubicBezTo>
                    <a:pt x="747" y="429"/>
                    <a:pt x="838" y="519"/>
                    <a:pt x="838" y="630"/>
                  </a:cubicBezTo>
                  <a:cubicBezTo>
                    <a:pt x="838" y="749"/>
                    <a:pt x="735" y="829"/>
                    <a:pt x="631" y="829"/>
                  </a:cubicBezTo>
                  <a:cubicBezTo>
                    <a:pt x="582" y="829"/>
                    <a:pt x="533" y="812"/>
                    <a:pt x="494" y="772"/>
                  </a:cubicBezTo>
                  <a:cubicBezTo>
                    <a:pt x="364" y="643"/>
                    <a:pt x="455" y="429"/>
                    <a:pt x="637" y="429"/>
                  </a:cubicBezTo>
                  <a:close/>
                  <a:moveTo>
                    <a:pt x="637" y="0"/>
                  </a:moveTo>
                  <a:cubicBezTo>
                    <a:pt x="286" y="0"/>
                    <a:pt x="1" y="279"/>
                    <a:pt x="1" y="630"/>
                  </a:cubicBezTo>
                  <a:cubicBezTo>
                    <a:pt x="1" y="1008"/>
                    <a:pt x="314" y="1262"/>
                    <a:pt x="640" y="1262"/>
                  </a:cubicBezTo>
                  <a:cubicBezTo>
                    <a:pt x="794" y="1262"/>
                    <a:pt x="951" y="1205"/>
                    <a:pt x="1078" y="1077"/>
                  </a:cubicBezTo>
                  <a:cubicBezTo>
                    <a:pt x="1474" y="675"/>
                    <a:pt x="1195" y="0"/>
                    <a:pt x="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4"/>
            <p:cNvSpPr/>
            <p:nvPr/>
          </p:nvSpPr>
          <p:spPr>
            <a:xfrm>
              <a:off x="4156848" y="2663050"/>
              <a:ext cx="36850" cy="31550"/>
            </a:xfrm>
            <a:custGeom>
              <a:rect b="b" l="l" r="r" t="t"/>
              <a:pathLst>
                <a:path extrusionOk="0" h="1262" w="1474">
                  <a:moveTo>
                    <a:pt x="630" y="429"/>
                  </a:moveTo>
                  <a:cubicBezTo>
                    <a:pt x="740" y="429"/>
                    <a:pt x="837" y="519"/>
                    <a:pt x="837" y="630"/>
                  </a:cubicBezTo>
                  <a:lnTo>
                    <a:pt x="831" y="630"/>
                  </a:lnTo>
                  <a:cubicBezTo>
                    <a:pt x="831" y="749"/>
                    <a:pt x="728" y="829"/>
                    <a:pt x="624" y="829"/>
                  </a:cubicBezTo>
                  <a:cubicBezTo>
                    <a:pt x="575" y="829"/>
                    <a:pt x="526" y="812"/>
                    <a:pt x="487" y="772"/>
                  </a:cubicBezTo>
                  <a:cubicBezTo>
                    <a:pt x="357" y="643"/>
                    <a:pt x="448" y="429"/>
                    <a:pt x="630" y="429"/>
                  </a:cubicBezTo>
                  <a:close/>
                  <a:moveTo>
                    <a:pt x="630" y="0"/>
                  </a:moveTo>
                  <a:cubicBezTo>
                    <a:pt x="279" y="0"/>
                    <a:pt x="0" y="279"/>
                    <a:pt x="0" y="630"/>
                  </a:cubicBezTo>
                  <a:cubicBezTo>
                    <a:pt x="0" y="1008"/>
                    <a:pt x="311" y="1262"/>
                    <a:pt x="636" y="1262"/>
                  </a:cubicBezTo>
                  <a:cubicBezTo>
                    <a:pt x="791" y="1262"/>
                    <a:pt x="948" y="1205"/>
                    <a:pt x="1077" y="1077"/>
                  </a:cubicBezTo>
                  <a:cubicBezTo>
                    <a:pt x="1473" y="675"/>
                    <a:pt x="1188"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4"/>
            <p:cNvSpPr/>
            <p:nvPr/>
          </p:nvSpPr>
          <p:spPr>
            <a:xfrm>
              <a:off x="4196923" y="2663050"/>
              <a:ext cx="36850" cy="31550"/>
            </a:xfrm>
            <a:custGeom>
              <a:rect b="b" l="l" r="r" t="t"/>
              <a:pathLst>
                <a:path extrusionOk="0" h="1262" w="1474">
                  <a:moveTo>
                    <a:pt x="630" y="429"/>
                  </a:moveTo>
                  <a:cubicBezTo>
                    <a:pt x="740" y="429"/>
                    <a:pt x="831" y="519"/>
                    <a:pt x="831" y="630"/>
                  </a:cubicBezTo>
                  <a:cubicBezTo>
                    <a:pt x="831" y="749"/>
                    <a:pt x="731" y="829"/>
                    <a:pt x="627" y="829"/>
                  </a:cubicBezTo>
                  <a:cubicBezTo>
                    <a:pt x="578" y="829"/>
                    <a:pt x="528" y="812"/>
                    <a:pt x="487" y="772"/>
                  </a:cubicBezTo>
                  <a:cubicBezTo>
                    <a:pt x="363" y="643"/>
                    <a:pt x="454" y="429"/>
                    <a:pt x="630" y="429"/>
                  </a:cubicBezTo>
                  <a:close/>
                  <a:moveTo>
                    <a:pt x="630" y="0"/>
                  </a:moveTo>
                  <a:cubicBezTo>
                    <a:pt x="286" y="0"/>
                    <a:pt x="0" y="279"/>
                    <a:pt x="0" y="630"/>
                  </a:cubicBezTo>
                  <a:cubicBezTo>
                    <a:pt x="0" y="1008"/>
                    <a:pt x="314" y="1262"/>
                    <a:pt x="639" y="1262"/>
                  </a:cubicBezTo>
                  <a:cubicBezTo>
                    <a:pt x="793" y="1262"/>
                    <a:pt x="950" y="1205"/>
                    <a:pt x="1077" y="1077"/>
                  </a:cubicBezTo>
                  <a:cubicBezTo>
                    <a:pt x="1473" y="675"/>
                    <a:pt x="1194"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4"/>
            <p:cNvSpPr/>
            <p:nvPr/>
          </p:nvSpPr>
          <p:spPr>
            <a:xfrm>
              <a:off x="4372773" y="2820750"/>
              <a:ext cx="54375" cy="10875"/>
            </a:xfrm>
            <a:custGeom>
              <a:rect b="b" l="l" r="r" t="t"/>
              <a:pathLst>
                <a:path extrusionOk="0" h="435" w="2175">
                  <a:moveTo>
                    <a:pt x="293" y="0"/>
                  </a:moveTo>
                  <a:cubicBezTo>
                    <a:pt x="1" y="0"/>
                    <a:pt x="1" y="435"/>
                    <a:pt x="293" y="435"/>
                  </a:cubicBezTo>
                  <a:lnTo>
                    <a:pt x="1889" y="435"/>
                  </a:lnTo>
                  <a:cubicBezTo>
                    <a:pt x="2175" y="435"/>
                    <a:pt x="2175" y="0"/>
                    <a:pt x="1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4"/>
            <p:cNvSpPr/>
            <p:nvPr/>
          </p:nvSpPr>
          <p:spPr>
            <a:xfrm>
              <a:off x="4125198" y="2820750"/>
              <a:ext cx="51950" cy="10725"/>
            </a:xfrm>
            <a:custGeom>
              <a:rect b="b" l="l" r="r" t="t"/>
              <a:pathLst>
                <a:path extrusionOk="0" h="429" w="2078">
                  <a:moveTo>
                    <a:pt x="286" y="0"/>
                  </a:moveTo>
                  <a:cubicBezTo>
                    <a:pt x="3" y="0"/>
                    <a:pt x="1" y="428"/>
                    <a:pt x="280" y="428"/>
                  </a:cubicBezTo>
                  <a:cubicBezTo>
                    <a:pt x="282" y="428"/>
                    <a:pt x="284" y="428"/>
                    <a:pt x="286" y="428"/>
                  </a:cubicBezTo>
                  <a:lnTo>
                    <a:pt x="1785" y="428"/>
                  </a:lnTo>
                  <a:cubicBezTo>
                    <a:pt x="2077" y="428"/>
                    <a:pt x="2077" y="0"/>
                    <a:pt x="1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4"/>
            <p:cNvSpPr/>
            <p:nvPr/>
          </p:nvSpPr>
          <p:spPr>
            <a:xfrm>
              <a:off x="4382348" y="2847025"/>
              <a:ext cx="44800" cy="10725"/>
            </a:xfrm>
            <a:custGeom>
              <a:rect b="b" l="l" r="r" t="t"/>
              <a:pathLst>
                <a:path extrusionOk="0" h="429" w="1792">
                  <a:moveTo>
                    <a:pt x="280" y="0"/>
                  </a:moveTo>
                  <a:cubicBezTo>
                    <a:pt x="1" y="0"/>
                    <a:pt x="3" y="429"/>
                    <a:pt x="286" y="429"/>
                  </a:cubicBezTo>
                  <a:lnTo>
                    <a:pt x="1506" y="429"/>
                  </a:lnTo>
                  <a:cubicBezTo>
                    <a:pt x="1790" y="429"/>
                    <a:pt x="1792" y="0"/>
                    <a:pt x="1513" y="0"/>
                  </a:cubicBezTo>
                  <a:cubicBezTo>
                    <a:pt x="1510" y="0"/>
                    <a:pt x="1508" y="0"/>
                    <a:pt x="1506" y="0"/>
                  </a:cubicBezTo>
                  <a:lnTo>
                    <a:pt x="286" y="0"/>
                  </a:lnTo>
                  <a:cubicBezTo>
                    <a:pt x="284" y="0"/>
                    <a:pt x="282"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4"/>
            <p:cNvSpPr/>
            <p:nvPr/>
          </p:nvSpPr>
          <p:spPr>
            <a:xfrm>
              <a:off x="4125198" y="2846850"/>
              <a:ext cx="43825" cy="10900"/>
            </a:xfrm>
            <a:custGeom>
              <a:rect b="b" l="l" r="r" t="t"/>
              <a:pathLst>
                <a:path extrusionOk="0" h="436" w="1753">
                  <a:moveTo>
                    <a:pt x="286" y="1"/>
                  </a:moveTo>
                  <a:cubicBezTo>
                    <a:pt x="1" y="1"/>
                    <a:pt x="1" y="436"/>
                    <a:pt x="286" y="436"/>
                  </a:cubicBezTo>
                  <a:lnTo>
                    <a:pt x="1461" y="436"/>
                  </a:lnTo>
                  <a:cubicBezTo>
                    <a:pt x="1753" y="436"/>
                    <a:pt x="1753" y="1"/>
                    <a:pt x="1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4"/>
            <p:cNvSpPr/>
            <p:nvPr/>
          </p:nvSpPr>
          <p:spPr>
            <a:xfrm>
              <a:off x="4372773" y="2873150"/>
              <a:ext cx="54375" cy="10725"/>
            </a:xfrm>
            <a:custGeom>
              <a:rect b="b" l="l" r="r" t="t"/>
              <a:pathLst>
                <a:path extrusionOk="0" h="429" w="2175">
                  <a:moveTo>
                    <a:pt x="293" y="0"/>
                  </a:moveTo>
                  <a:cubicBezTo>
                    <a:pt x="1" y="0"/>
                    <a:pt x="1" y="429"/>
                    <a:pt x="293" y="429"/>
                  </a:cubicBezTo>
                  <a:lnTo>
                    <a:pt x="1889" y="429"/>
                  </a:lnTo>
                  <a:cubicBezTo>
                    <a:pt x="2175" y="429"/>
                    <a:pt x="2175" y="0"/>
                    <a:pt x="1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4"/>
            <p:cNvSpPr/>
            <p:nvPr/>
          </p:nvSpPr>
          <p:spPr>
            <a:xfrm>
              <a:off x="4125198" y="2873150"/>
              <a:ext cx="51950" cy="10725"/>
            </a:xfrm>
            <a:custGeom>
              <a:rect b="b" l="l" r="r" t="t"/>
              <a:pathLst>
                <a:path extrusionOk="0" h="429" w="2078">
                  <a:moveTo>
                    <a:pt x="1792" y="0"/>
                  </a:moveTo>
                  <a:cubicBezTo>
                    <a:pt x="1790" y="0"/>
                    <a:pt x="1787" y="0"/>
                    <a:pt x="1785" y="0"/>
                  </a:cubicBezTo>
                  <a:lnTo>
                    <a:pt x="286" y="0"/>
                  </a:lnTo>
                  <a:cubicBezTo>
                    <a:pt x="1" y="0"/>
                    <a:pt x="1" y="429"/>
                    <a:pt x="286" y="429"/>
                  </a:cubicBezTo>
                  <a:lnTo>
                    <a:pt x="1785" y="429"/>
                  </a:lnTo>
                  <a:cubicBezTo>
                    <a:pt x="2075" y="429"/>
                    <a:pt x="2077" y="0"/>
                    <a:pt x="17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4"/>
            <p:cNvSpPr/>
            <p:nvPr/>
          </p:nvSpPr>
          <p:spPr>
            <a:xfrm>
              <a:off x="4092748" y="2642775"/>
              <a:ext cx="366525" cy="364075"/>
            </a:xfrm>
            <a:custGeom>
              <a:rect b="b" l="l" r="r" t="t"/>
              <a:pathLst>
                <a:path extrusionOk="0" h="14563" w="14661">
                  <a:moveTo>
                    <a:pt x="12863" y="4056"/>
                  </a:moveTo>
                  <a:lnTo>
                    <a:pt x="12863" y="5944"/>
                  </a:lnTo>
                  <a:lnTo>
                    <a:pt x="10507" y="5944"/>
                  </a:lnTo>
                  <a:cubicBezTo>
                    <a:pt x="10339" y="5782"/>
                    <a:pt x="10099" y="5711"/>
                    <a:pt x="9878" y="5646"/>
                  </a:cubicBezTo>
                  <a:cubicBezTo>
                    <a:pt x="9735" y="5607"/>
                    <a:pt x="9592" y="5555"/>
                    <a:pt x="9469" y="5477"/>
                  </a:cubicBezTo>
                  <a:cubicBezTo>
                    <a:pt x="9359" y="5380"/>
                    <a:pt x="9261" y="5263"/>
                    <a:pt x="9183" y="5140"/>
                  </a:cubicBezTo>
                  <a:cubicBezTo>
                    <a:pt x="9034" y="4919"/>
                    <a:pt x="8859" y="4673"/>
                    <a:pt x="8586" y="4582"/>
                  </a:cubicBezTo>
                  <a:cubicBezTo>
                    <a:pt x="8508" y="4556"/>
                    <a:pt x="8429" y="4545"/>
                    <a:pt x="8352" y="4545"/>
                  </a:cubicBezTo>
                  <a:cubicBezTo>
                    <a:pt x="8155" y="4545"/>
                    <a:pt x="7965" y="4614"/>
                    <a:pt x="7788" y="4679"/>
                  </a:cubicBezTo>
                  <a:cubicBezTo>
                    <a:pt x="7649" y="4750"/>
                    <a:pt x="7496" y="4786"/>
                    <a:pt x="7344" y="4786"/>
                  </a:cubicBezTo>
                  <a:cubicBezTo>
                    <a:pt x="7191" y="4786"/>
                    <a:pt x="7039" y="4750"/>
                    <a:pt x="6899" y="4679"/>
                  </a:cubicBezTo>
                  <a:cubicBezTo>
                    <a:pt x="6722" y="4614"/>
                    <a:pt x="6527" y="4548"/>
                    <a:pt x="6330" y="4548"/>
                  </a:cubicBezTo>
                  <a:cubicBezTo>
                    <a:pt x="6254" y="4548"/>
                    <a:pt x="6177" y="4558"/>
                    <a:pt x="6101" y="4582"/>
                  </a:cubicBezTo>
                  <a:cubicBezTo>
                    <a:pt x="5835" y="4666"/>
                    <a:pt x="5653" y="4919"/>
                    <a:pt x="5504" y="5140"/>
                  </a:cubicBezTo>
                  <a:cubicBezTo>
                    <a:pt x="5426" y="5263"/>
                    <a:pt x="5329" y="5380"/>
                    <a:pt x="5218" y="5477"/>
                  </a:cubicBezTo>
                  <a:cubicBezTo>
                    <a:pt x="5089" y="5555"/>
                    <a:pt x="4952" y="5607"/>
                    <a:pt x="4803" y="5646"/>
                  </a:cubicBezTo>
                  <a:cubicBezTo>
                    <a:pt x="4589" y="5711"/>
                    <a:pt x="4349" y="5782"/>
                    <a:pt x="4180" y="5944"/>
                  </a:cubicBezTo>
                  <a:lnTo>
                    <a:pt x="1818" y="5944"/>
                  </a:lnTo>
                  <a:lnTo>
                    <a:pt x="1818" y="4056"/>
                  </a:lnTo>
                  <a:close/>
                  <a:moveTo>
                    <a:pt x="14239" y="2920"/>
                  </a:moveTo>
                  <a:lnTo>
                    <a:pt x="14245" y="10182"/>
                  </a:lnTo>
                  <a:cubicBezTo>
                    <a:pt x="14245" y="10468"/>
                    <a:pt x="14012" y="10701"/>
                    <a:pt x="13726" y="10701"/>
                  </a:cubicBezTo>
                  <a:lnTo>
                    <a:pt x="10631" y="10701"/>
                  </a:lnTo>
                  <a:cubicBezTo>
                    <a:pt x="10754" y="10481"/>
                    <a:pt x="10754" y="10208"/>
                    <a:pt x="10747" y="9968"/>
                  </a:cubicBezTo>
                  <a:cubicBezTo>
                    <a:pt x="10735" y="9819"/>
                    <a:pt x="10747" y="9670"/>
                    <a:pt x="10780" y="9520"/>
                  </a:cubicBezTo>
                  <a:cubicBezTo>
                    <a:pt x="10838" y="9390"/>
                    <a:pt x="10916" y="9267"/>
                    <a:pt x="11007" y="9157"/>
                  </a:cubicBezTo>
                  <a:cubicBezTo>
                    <a:pt x="11169" y="8943"/>
                    <a:pt x="11358" y="8703"/>
                    <a:pt x="11358" y="8404"/>
                  </a:cubicBezTo>
                  <a:cubicBezTo>
                    <a:pt x="11358" y="8106"/>
                    <a:pt x="11169" y="7865"/>
                    <a:pt x="11007" y="7651"/>
                  </a:cubicBezTo>
                  <a:cubicBezTo>
                    <a:pt x="10916" y="7541"/>
                    <a:pt x="10838" y="7418"/>
                    <a:pt x="10780" y="7288"/>
                  </a:cubicBezTo>
                  <a:cubicBezTo>
                    <a:pt x="10747" y="7139"/>
                    <a:pt x="10735" y="6989"/>
                    <a:pt x="10747" y="6834"/>
                  </a:cubicBezTo>
                  <a:cubicBezTo>
                    <a:pt x="10754" y="6684"/>
                    <a:pt x="10747" y="6529"/>
                    <a:pt x="10728" y="6379"/>
                  </a:cubicBezTo>
                  <a:lnTo>
                    <a:pt x="12934" y="6379"/>
                  </a:lnTo>
                  <a:cubicBezTo>
                    <a:pt x="13129" y="6379"/>
                    <a:pt x="13291" y="6217"/>
                    <a:pt x="13291" y="6022"/>
                  </a:cubicBezTo>
                  <a:lnTo>
                    <a:pt x="13291" y="3985"/>
                  </a:lnTo>
                  <a:cubicBezTo>
                    <a:pt x="13291" y="3783"/>
                    <a:pt x="13129" y="3628"/>
                    <a:pt x="12934" y="3628"/>
                  </a:cubicBezTo>
                  <a:lnTo>
                    <a:pt x="1740" y="3628"/>
                  </a:lnTo>
                  <a:cubicBezTo>
                    <a:pt x="1545" y="3628"/>
                    <a:pt x="1383" y="3783"/>
                    <a:pt x="1383" y="3985"/>
                  </a:cubicBezTo>
                  <a:lnTo>
                    <a:pt x="1383" y="6016"/>
                  </a:lnTo>
                  <a:cubicBezTo>
                    <a:pt x="1383" y="6217"/>
                    <a:pt x="1545" y="6373"/>
                    <a:pt x="1740" y="6379"/>
                  </a:cubicBezTo>
                  <a:lnTo>
                    <a:pt x="3953" y="6379"/>
                  </a:lnTo>
                  <a:cubicBezTo>
                    <a:pt x="3927" y="6529"/>
                    <a:pt x="3920" y="6678"/>
                    <a:pt x="3927" y="6834"/>
                  </a:cubicBezTo>
                  <a:cubicBezTo>
                    <a:pt x="3940" y="6983"/>
                    <a:pt x="3933" y="7139"/>
                    <a:pt x="3894" y="7281"/>
                  </a:cubicBezTo>
                  <a:cubicBezTo>
                    <a:pt x="3843" y="7418"/>
                    <a:pt x="3765" y="7541"/>
                    <a:pt x="3667" y="7651"/>
                  </a:cubicBezTo>
                  <a:cubicBezTo>
                    <a:pt x="3505" y="7859"/>
                    <a:pt x="3317" y="8106"/>
                    <a:pt x="3317" y="8404"/>
                  </a:cubicBezTo>
                  <a:cubicBezTo>
                    <a:pt x="3317" y="8696"/>
                    <a:pt x="3505" y="8943"/>
                    <a:pt x="3667" y="9157"/>
                  </a:cubicBezTo>
                  <a:cubicBezTo>
                    <a:pt x="3765" y="9261"/>
                    <a:pt x="3843" y="9384"/>
                    <a:pt x="3894" y="9520"/>
                  </a:cubicBezTo>
                  <a:cubicBezTo>
                    <a:pt x="3933" y="9663"/>
                    <a:pt x="3940" y="9819"/>
                    <a:pt x="3927" y="9968"/>
                  </a:cubicBezTo>
                  <a:cubicBezTo>
                    <a:pt x="3927" y="10208"/>
                    <a:pt x="3920" y="10481"/>
                    <a:pt x="4050" y="10695"/>
                  </a:cubicBezTo>
                  <a:lnTo>
                    <a:pt x="948" y="10695"/>
                  </a:lnTo>
                  <a:cubicBezTo>
                    <a:pt x="663" y="10695"/>
                    <a:pt x="436" y="10468"/>
                    <a:pt x="436" y="10182"/>
                  </a:cubicBezTo>
                  <a:lnTo>
                    <a:pt x="436" y="2920"/>
                  </a:lnTo>
                  <a:close/>
                  <a:moveTo>
                    <a:pt x="6328" y="4971"/>
                  </a:moveTo>
                  <a:cubicBezTo>
                    <a:pt x="6471" y="4984"/>
                    <a:pt x="6614" y="5023"/>
                    <a:pt x="6750" y="5075"/>
                  </a:cubicBezTo>
                  <a:cubicBezTo>
                    <a:pt x="6938" y="5166"/>
                    <a:pt x="7139" y="5211"/>
                    <a:pt x="7340" y="5211"/>
                  </a:cubicBezTo>
                  <a:cubicBezTo>
                    <a:pt x="7542" y="5211"/>
                    <a:pt x="7743" y="5166"/>
                    <a:pt x="7931" y="5075"/>
                  </a:cubicBezTo>
                  <a:cubicBezTo>
                    <a:pt x="8085" y="5024"/>
                    <a:pt x="8239" y="4972"/>
                    <a:pt x="8361" y="4972"/>
                  </a:cubicBezTo>
                  <a:cubicBezTo>
                    <a:pt x="8393" y="4972"/>
                    <a:pt x="8423" y="4976"/>
                    <a:pt x="8450" y="4984"/>
                  </a:cubicBezTo>
                  <a:cubicBezTo>
                    <a:pt x="8580" y="5029"/>
                    <a:pt x="8703" y="5198"/>
                    <a:pt x="8827" y="5380"/>
                  </a:cubicBezTo>
                  <a:cubicBezTo>
                    <a:pt x="8930" y="5549"/>
                    <a:pt x="9060" y="5698"/>
                    <a:pt x="9209" y="5821"/>
                  </a:cubicBezTo>
                  <a:cubicBezTo>
                    <a:pt x="9378" y="5925"/>
                    <a:pt x="9560" y="6003"/>
                    <a:pt x="9755" y="6048"/>
                  </a:cubicBezTo>
                  <a:cubicBezTo>
                    <a:pt x="9962" y="6113"/>
                    <a:pt x="10163" y="6172"/>
                    <a:pt x="10241" y="6288"/>
                  </a:cubicBezTo>
                  <a:cubicBezTo>
                    <a:pt x="10326" y="6405"/>
                    <a:pt x="10326" y="6606"/>
                    <a:pt x="10319" y="6821"/>
                  </a:cubicBezTo>
                  <a:cubicBezTo>
                    <a:pt x="10300" y="7022"/>
                    <a:pt x="10319" y="7223"/>
                    <a:pt x="10371" y="7411"/>
                  </a:cubicBezTo>
                  <a:cubicBezTo>
                    <a:pt x="10442" y="7593"/>
                    <a:pt x="10540" y="7762"/>
                    <a:pt x="10670" y="7904"/>
                  </a:cubicBezTo>
                  <a:cubicBezTo>
                    <a:pt x="10799" y="8080"/>
                    <a:pt x="10929" y="8242"/>
                    <a:pt x="10929" y="8398"/>
                  </a:cubicBezTo>
                  <a:cubicBezTo>
                    <a:pt x="10929" y="8553"/>
                    <a:pt x="10799" y="8716"/>
                    <a:pt x="10670" y="8891"/>
                  </a:cubicBezTo>
                  <a:cubicBezTo>
                    <a:pt x="10540" y="9040"/>
                    <a:pt x="10442" y="9202"/>
                    <a:pt x="10371" y="9384"/>
                  </a:cubicBezTo>
                  <a:cubicBezTo>
                    <a:pt x="10319" y="9579"/>
                    <a:pt x="10300" y="9780"/>
                    <a:pt x="10313" y="9981"/>
                  </a:cubicBezTo>
                  <a:lnTo>
                    <a:pt x="10319" y="9975"/>
                  </a:lnTo>
                  <a:lnTo>
                    <a:pt x="10319" y="9975"/>
                  </a:lnTo>
                  <a:cubicBezTo>
                    <a:pt x="10319" y="10189"/>
                    <a:pt x="10326" y="10390"/>
                    <a:pt x="10241" y="10507"/>
                  </a:cubicBezTo>
                  <a:cubicBezTo>
                    <a:pt x="10157" y="10623"/>
                    <a:pt x="9962" y="10682"/>
                    <a:pt x="9755" y="10747"/>
                  </a:cubicBezTo>
                  <a:cubicBezTo>
                    <a:pt x="9560" y="10792"/>
                    <a:pt x="9378" y="10870"/>
                    <a:pt x="9209" y="10980"/>
                  </a:cubicBezTo>
                  <a:cubicBezTo>
                    <a:pt x="9060" y="11104"/>
                    <a:pt x="8930" y="11253"/>
                    <a:pt x="8827" y="11415"/>
                  </a:cubicBezTo>
                  <a:cubicBezTo>
                    <a:pt x="8703" y="11597"/>
                    <a:pt x="8586" y="11766"/>
                    <a:pt x="8450" y="11811"/>
                  </a:cubicBezTo>
                  <a:cubicBezTo>
                    <a:pt x="8417" y="11822"/>
                    <a:pt x="8382" y="11826"/>
                    <a:pt x="8345" y="11826"/>
                  </a:cubicBezTo>
                  <a:cubicBezTo>
                    <a:pt x="8223" y="11826"/>
                    <a:pt x="8081" y="11775"/>
                    <a:pt x="7931" y="11720"/>
                  </a:cubicBezTo>
                  <a:cubicBezTo>
                    <a:pt x="7743" y="11629"/>
                    <a:pt x="7542" y="11584"/>
                    <a:pt x="7340" y="11584"/>
                  </a:cubicBezTo>
                  <a:cubicBezTo>
                    <a:pt x="7139" y="11584"/>
                    <a:pt x="6938" y="11629"/>
                    <a:pt x="6750" y="11720"/>
                  </a:cubicBezTo>
                  <a:cubicBezTo>
                    <a:pt x="6595" y="11775"/>
                    <a:pt x="6448" y="11826"/>
                    <a:pt x="6329" y="11826"/>
                  </a:cubicBezTo>
                  <a:cubicBezTo>
                    <a:pt x="6294" y="11826"/>
                    <a:pt x="6261" y="11822"/>
                    <a:pt x="6231" y="11811"/>
                  </a:cubicBezTo>
                  <a:cubicBezTo>
                    <a:pt x="6101" y="11772"/>
                    <a:pt x="5971" y="11597"/>
                    <a:pt x="5848" y="11415"/>
                  </a:cubicBezTo>
                  <a:cubicBezTo>
                    <a:pt x="5660" y="11065"/>
                    <a:pt x="5322" y="10818"/>
                    <a:pt x="4926" y="10747"/>
                  </a:cubicBezTo>
                  <a:cubicBezTo>
                    <a:pt x="4719" y="10682"/>
                    <a:pt x="4517" y="10623"/>
                    <a:pt x="4440" y="10507"/>
                  </a:cubicBezTo>
                  <a:cubicBezTo>
                    <a:pt x="4355" y="10390"/>
                    <a:pt x="4355" y="10189"/>
                    <a:pt x="4362" y="9975"/>
                  </a:cubicBezTo>
                  <a:cubicBezTo>
                    <a:pt x="4381" y="9780"/>
                    <a:pt x="4362" y="9579"/>
                    <a:pt x="4310" y="9384"/>
                  </a:cubicBezTo>
                  <a:cubicBezTo>
                    <a:pt x="4238" y="9202"/>
                    <a:pt x="4141" y="9040"/>
                    <a:pt x="4011" y="8891"/>
                  </a:cubicBezTo>
                  <a:cubicBezTo>
                    <a:pt x="3881" y="8716"/>
                    <a:pt x="3752" y="8553"/>
                    <a:pt x="3752" y="8398"/>
                  </a:cubicBezTo>
                  <a:cubicBezTo>
                    <a:pt x="3752" y="8242"/>
                    <a:pt x="3881" y="8080"/>
                    <a:pt x="4011" y="7904"/>
                  </a:cubicBezTo>
                  <a:cubicBezTo>
                    <a:pt x="4141" y="7762"/>
                    <a:pt x="4238" y="7593"/>
                    <a:pt x="4310" y="7411"/>
                  </a:cubicBezTo>
                  <a:cubicBezTo>
                    <a:pt x="4362" y="7223"/>
                    <a:pt x="4381" y="7022"/>
                    <a:pt x="4362" y="6821"/>
                  </a:cubicBezTo>
                  <a:cubicBezTo>
                    <a:pt x="4362" y="6606"/>
                    <a:pt x="4355" y="6405"/>
                    <a:pt x="4440" y="6288"/>
                  </a:cubicBezTo>
                  <a:cubicBezTo>
                    <a:pt x="4524" y="6172"/>
                    <a:pt x="4719" y="6113"/>
                    <a:pt x="4926" y="6048"/>
                  </a:cubicBezTo>
                  <a:cubicBezTo>
                    <a:pt x="5322" y="5983"/>
                    <a:pt x="5660" y="5730"/>
                    <a:pt x="5848" y="5380"/>
                  </a:cubicBezTo>
                  <a:cubicBezTo>
                    <a:pt x="5971" y="5198"/>
                    <a:pt x="6094" y="5029"/>
                    <a:pt x="6231" y="4984"/>
                  </a:cubicBezTo>
                  <a:cubicBezTo>
                    <a:pt x="6263" y="4978"/>
                    <a:pt x="6296" y="4971"/>
                    <a:pt x="6328" y="4971"/>
                  </a:cubicBezTo>
                  <a:close/>
                  <a:moveTo>
                    <a:pt x="948" y="0"/>
                  </a:moveTo>
                  <a:cubicBezTo>
                    <a:pt x="429" y="0"/>
                    <a:pt x="1" y="422"/>
                    <a:pt x="1" y="941"/>
                  </a:cubicBezTo>
                  <a:lnTo>
                    <a:pt x="1" y="10189"/>
                  </a:lnTo>
                  <a:cubicBezTo>
                    <a:pt x="1" y="10708"/>
                    <a:pt x="429" y="11130"/>
                    <a:pt x="948" y="11130"/>
                  </a:cubicBezTo>
                  <a:lnTo>
                    <a:pt x="4706" y="11130"/>
                  </a:lnTo>
                  <a:lnTo>
                    <a:pt x="4797" y="11162"/>
                  </a:lnTo>
                  <a:cubicBezTo>
                    <a:pt x="5102" y="11201"/>
                    <a:pt x="5361" y="11389"/>
                    <a:pt x="5491" y="11662"/>
                  </a:cubicBezTo>
                  <a:cubicBezTo>
                    <a:pt x="5543" y="11740"/>
                    <a:pt x="5595" y="11818"/>
                    <a:pt x="5653" y="11889"/>
                  </a:cubicBezTo>
                  <a:lnTo>
                    <a:pt x="5653" y="12505"/>
                  </a:lnTo>
                  <a:cubicBezTo>
                    <a:pt x="5653" y="12648"/>
                    <a:pt x="5760" y="12720"/>
                    <a:pt x="5867" y="12720"/>
                  </a:cubicBezTo>
                  <a:cubicBezTo>
                    <a:pt x="5974" y="12720"/>
                    <a:pt x="6081" y="12648"/>
                    <a:pt x="6081" y="12505"/>
                  </a:cubicBezTo>
                  <a:lnTo>
                    <a:pt x="6081" y="12220"/>
                  </a:lnTo>
                  <a:lnTo>
                    <a:pt x="6094" y="12220"/>
                  </a:lnTo>
                  <a:cubicBezTo>
                    <a:pt x="6166" y="12239"/>
                    <a:pt x="6244" y="12252"/>
                    <a:pt x="6322" y="12252"/>
                  </a:cubicBezTo>
                  <a:cubicBezTo>
                    <a:pt x="6516" y="12239"/>
                    <a:pt x="6704" y="12200"/>
                    <a:pt x="6886" y="12123"/>
                  </a:cubicBezTo>
                  <a:cubicBezTo>
                    <a:pt x="7026" y="12051"/>
                    <a:pt x="7180" y="12016"/>
                    <a:pt x="7334" y="12016"/>
                  </a:cubicBezTo>
                  <a:cubicBezTo>
                    <a:pt x="7488" y="12016"/>
                    <a:pt x="7642" y="12051"/>
                    <a:pt x="7782" y="12123"/>
                  </a:cubicBezTo>
                  <a:cubicBezTo>
                    <a:pt x="7957" y="12184"/>
                    <a:pt x="8156" y="12252"/>
                    <a:pt x="8354" y="12252"/>
                  </a:cubicBezTo>
                  <a:cubicBezTo>
                    <a:pt x="8427" y="12252"/>
                    <a:pt x="8501" y="12243"/>
                    <a:pt x="8573" y="12220"/>
                  </a:cubicBezTo>
                  <a:lnTo>
                    <a:pt x="8580" y="12220"/>
                  </a:lnTo>
                  <a:lnTo>
                    <a:pt x="8580" y="14121"/>
                  </a:lnTo>
                  <a:cubicBezTo>
                    <a:pt x="8586" y="14121"/>
                    <a:pt x="8580" y="14128"/>
                    <a:pt x="8580" y="14128"/>
                  </a:cubicBezTo>
                  <a:cubicBezTo>
                    <a:pt x="8577" y="14131"/>
                    <a:pt x="8573" y="14133"/>
                    <a:pt x="8571" y="14133"/>
                  </a:cubicBezTo>
                  <a:cubicBezTo>
                    <a:pt x="8569" y="14133"/>
                    <a:pt x="8567" y="14131"/>
                    <a:pt x="8567" y="14128"/>
                  </a:cubicBezTo>
                  <a:lnTo>
                    <a:pt x="7490" y="13719"/>
                  </a:lnTo>
                  <a:cubicBezTo>
                    <a:pt x="7438" y="13700"/>
                    <a:pt x="7384" y="13690"/>
                    <a:pt x="7331" y="13690"/>
                  </a:cubicBezTo>
                  <a:cubicBezTo>
                    <a:pt x="7277" y="13690"/>
                    <a:pt x="7224" y="13700"/>
                    <a:pt x="7172" y="13719"/>
                  </a:cubicBezTo>
                  <a:lnTo>
                    <a:pt x="6101" y="14128"/>
                  </a:lnTo>
                  <a:cubicBezTo>
                    <a:pt x="6098" y="14131"/>
                    <a:pt x="6094" y="14133"/>
                    <a:pt x="6092" y="14133"/>
                  </a:cubicBezTo>
                  <a:cubicBezTo>
                    <a:pt x="6090" y="14133"/>
                    <a:pt x="6088" y="14131"/>
                    <a:pt x="6088" y="14128"/>
                  </a:cubicBezTo>
                  <a:cubicBezTo>
                    <a:pt x="6081" y="14128"/>
                    <a:pt x="6081" y="14121"/>
                    <a:pt x="6081" y="14121"/>
                  </a:cubicBezTo>
                  <a:lnTo>
                    <a:pt x="6081" y="13829"/>
                  </a:lnTo>
                  <a:cubicBezTo>
                    <a:pt x="6081" y="13687"/>
                    <a:pt x="5974" y="13615"/>
                    <a:pt x="5867" y="13615"/>
                  </a:cubicBezTo>
                  <a:cubicBezTo>
                    <a:pt x="5760" y="13615"/>
                    <a:pt x="5653" y="13687"/>
                    <a:pt x="5653" y="13829"/>
                  </a:cubicBezTo>
                  <a:lnTo>
                    <a:pt x="5653" y="14121"/>
                  </a:lnTo>
                  <a:cubicBezTo>
                    <a:pt x="5653" y="14374"/>
                    <a:pt x="5858" y="14563"/>
                    <a:pt x="6088" y="14563"/>
                  </a:cubicBezTo>
                  <a:cubicBezTo>
                    <a:pt x="6141" y="14563"/>
                    <a:pt x="6196" y="14552"/>
                    <a:pt x="6250" y="14530"/>
                  </a:cubicBezTo>
                  <a:lnTo>
                    <a:pt x="7327" y="14121"/>
                  </a:lnTo>
                  <a:lnTo>
                    <a:pt x="7334" y="14121"/>
                  </a:lnTo>
                  <a:lnTo>
                    <a:pt x="8411" y="14530"/>
                  </a:lnTo>
                  <a:cubicBezTo>
                    <a:pt x="8465" y="14552"/>
                    <a:pt x="8520" y="14563"/>
                    <a:pt x="8574" y="14563"/>
                  </a:cubicBezTo>
                  <a:cubicBezTo>
                    <a:pt x="8806" y="14563"/>
                    <a:pt x="9015" y="14374"/>
                    <a:pt x="9015" y="14121"/>
                  </a:cubicBezTo>
                  <a:lnTo>
                    <a:pt x="9015" y="11889"/>
                  </a:lnTo>
                  <a:cubicBezTo>
                    <a:pt x="9073" y="11818"/>
                    <a:pt x="9125" y="11740"/>
                    <a:pt x="9177" y="11662"/>
                  </a:cubicBezTo>
                  <a:cubicBezTo>
                    <a:pt x="9248" y="11539"/>
                    <a:pt x="9346" y="11422"/>
                    <a:pt x="9456" y="11324"/>
                  </a:cubicBezTo>
                  <a:cubicBezTo>
                    <a:pt x="9586" y="11253"/>
                    <a:pt x="9722" y="11195"/>
                    <a:pt x="9871" y="11162"/>
                  </a:cubicBezTo>
                  <a:lnTo>
                    <a:pt x="9956" y="11130"/>
                  </a:lnTo>
                  <a:lnTo>
                    <a:pt x="13720" y="11130"/>
                  </a:lnTo>
                  <a:cubicBezTo>
                    <a:pt x="14239" y="11130"/>
                    <a:pt x="14661" y="10708"/>
                    <a:pt x="14661" y="10189"/>
                  </a:cubicBezTo>
                  <a:lnTo>
                    <a:pt x="14661" y="941"/>
                  </a:lnTo>
                  <a:cubicBezTo>
                    <a:pt x="14661" y="422"/>
                    <a:pt x="14245" y="0"/>
                    <a:pt x="13726" y="0"/>
                  </a:cubicBezTo>
                  <a:lnTo>
                    <a:pt x="10391" y="0"/>
                  </a:lnTo>
                  <a:cubicBezTo>
                    <a:pt x="10099" y="0"/>
                    <a:pt x="10099" y="428"/>
                    <a:pt x="10391" y="428"/>
                  </a:cubicBezTo>
                  <a:lnTo>
                    <a:pt x="13726" y="428"/>
                  </a:lnTo>
                  <a:cubicBezTo>
                    <a:pt x="14012" y="428"/>
                    <a:pt x="14239" y="655"/>
                    <a:pt x="14239" y="941"/>
                  </a:cubicBezTo>
                  <a:lnTo>
                    <a:pt x="14239" y="2492"/>
                  </a:lnTo>
                  <a:lnTo>
                    <a:pt x="436" y="2492"/>
                  </a:lnTo>
                  <a:lnTo>
                    <a:pt x="436" y="941"/>
                  </a:lnTo>
                  <a:cubicBezTo>
                    <a:pt x="436" y="655"/>
                    <a:pt x="663" y="428"/>
                    <a:pt x="948" y="428"/>
                  </a:cubicBezTo>
                  <a:lnTo>
                    <a:pt x="9086" y="428"/>
                  </a:lnTo>
                  <a:cubicBezTo>
                    <a:pt x="9372" y="428"/>
                    <a:pt x="9372" y="0"/>
                    <a:pt x="9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4"/>
            <p:cNvSpPr/>
            <p:nvPr/>
          </p:nvSpPr>
          <p:spPr>
            <a:xfrm>
              <a:off x="4203723" y="2787975"/>
              <a:ext cx="137275" cy="129750"/>
            </a:xfrm>
            <a:custGeom>
              <a:rect b="b" l="l" r="r" t="t"/>
              <a:pathLst>
                <a:path extrusionOk="0" h="5190" w="5491">
                  <a:moveTo>
                    <a:pt x="2886" y="426"/>
                  </a:moveTo>
                  <a:cubicBezTo>
                    <a:pt x="3997" y="426"/>
                    <a:pt x="5062" y="1288"/>
                    <a:pt x="5062" y="2596"/>
                  </a:cubicBezTo>
                  <a:cubicBezTo>
                    <a:pt x="5062" y="3790"/>
                    <a:pt x="4089" y="4757"/>
                    <a:pt x="2895" y="4757"/>
                  </a:cubicBezTo>
                  <a:cubicBezTo>
                    <a:pt x="968" y="4757"/>
                    <a:pt x="1" y="2427"/>
                    <a:pt x="1370" y="1065"/>
                  </a:cubicBezTo>
                  <a:cubicBezTo>
                    <a:pt x="1811" y="623"/>
                    <a:pt x="2354" y="426"/>
                    <a:pt x="2886" y="426"/>
                  </a:cubicBezTo>
                  <a:close/>
                  <a:moveTo>
                    <a:pt x="2895" y="0"/>
                  </a:moveTo>
                  <a:cubicBezTo>
                    <a:pt x="1850" y="0"/>
                    <a:pt x="903" y="630"/>
                    <a:pt x="500" y="1603"/>
                  </a:cubicBezTo>
                  <a:cubicBezTo>
                    <a:pt x="98" y="2570"/>
                    <a:pt x="319" y="3686"/>
                    <a:pt x="1065" y="4433"/>
                  </a:cubicBezTo>
                  <a:cubicBezTo>
                    <a:pt x="1559" y="4927"/>
                    <a:pt x="2221" y="5189"/>
                    <a:pt x="2894" y="5189"/>
                  </a:cubicBezTo>
                  <a:cubicBezTo>
                    <a:pt x="3229" y="5189"/>
                    <a:pt x="3567" y="5124"/>
                    <a:pt x="3888" y="4991"/>
                  </a:cubicBezTo>
                  <a:cubicBezTo>
                    <a:pt x="4861" y="4595"/>
                    <a:pt x="5491" y="3647"/>
                    <a:pt x="5491" y="2596"/>
                  </a:cubicBezTo>
                  <a:cubicBezTo>
                    <a:pt x="5491" y="1162"/>
                    <a:pt x="4329" y="0"/>
                    <a:pt x="28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 name="Google Shape;495;p24"/>
          <p:cNvGrpSpPr/>
          <p:nvPr/>
        </p:nvGrpSpPr>
        <p:grpSpPr>
          <a:xfrm>
            <a:off x="6010424" y="2419780"/>
            <a:ext cx="332556" cy="301554"/>
            <a:chOff x="4706498" y="2658975"/>
            <a:chExt cx="366050" cy="331925"/>
          </a:xfrm>
        </p:grpSpPr>
        <p:sp>
          <p:nvSpPr>
            <p:cNvPr id="496" name="Google Shape;496;p24"/>
            <p:cNvSpPr/>
            <p:nvPr/>
          </p:nvSpPr>
          <p:spPr>
            <a:xfrm>
              <a:off x="4706498" y="2658975"/>
              <a:ext cx="366050" cy="331925"/>
            </a:xfrm>
            <a:custGeom>
              <a:rect b="b" l="l" r="r" t="t"/>
              <a:pathLst>
                <a:path extrusionOk="0" h="13277" w="14642">
                  <a:moveTo>
                    <a:pt x="9099" y="695"/>
                  </a:moveTo>
                  <a:lnTo>
                    <a:pt x="9099" y="695"/>
                  </a:lnTo>
                  <a:cubicBezTo>
                    <a:pt x="10086" y="987"/>
                    <a:pt x="10988" y="1526"/>
                    <a:pt x="11715" y="2253"/>
                  </a:cubicBezTo>
                  <a:cubicBezTo>
                    <a:pt x="11838" y="2383"/>
                    <a:pt x="11961" y="2512"/>
                    <a:pt x="12072" y="2649"/>
                  </a:cubicBezTo>
                  <a:cubicBezTo>
                    <a:pt x="11805" y="2753"/>
                    <a:pt x="11539" y="2837"/>
                    <a:pt x="11267" y="2915"/>
                  </a:cubicBezTo>
                  <a:lnTo>
                    <a:pt x="11066" y="2973"/>
                  </a:lnTo>
                  <a:cubicBezTo>
                    <a:pt x="10929" y="2727"/>
                    <a:pt x="10780" y="2493"/>
                    <a:pt x="10618" y="2266"/>
                  </a:cubicBezTo>
                  <a:cubicBezTo>
                    <a:pt x="10190" y="1669"/>
                    <a:pt x="9683" y="1143"/>
                    <a:pt x="9099" y="695"/>
                  </a:cubicBezTo>
                  <a:close/>
                  <a:moveTo>
                    <a:pt x="5549" y="695"/>
                  </a:moveTo>
                  <a:lnTo>
                    <a:pt x="5549" y="695"/>
                  </a:lnTo>
                  <a:cubicBezTo>
                    <a:pt x="4972" y="1137"/>
                    <a:pt x="4459" y="1669"/>
                    <a:pt x="4037" y="2266"/>
                  </a:cubicBezTo>
                  <a:cubicBezTo>
                    <a:pt x="3869" y="2499"/>
                    <a:pt x="3713" y="2740"/>
                    <a:pt x="3577" y="2993"/>
                  </a:cubicBezTo>
                  <a:cubicBezTo>
                    <a:pt x="3239" y="2902"/>
                    <a:pt x="2902" y="2785"/>
                    <a:pt x="2577" y="2649"/>
                  </a:cubicBezTo>
                  <a:cubicBezTo>
                    <a:pt x="2694" y="2512"/>
                    <a:pt x="2811" y="2383"/>
                    <a:pt x="2941" y="2253"/>
                  </a:cubicBezTo>
                  <a:cubicBezTo>
                    <a:pt x="3667" y="1526"/>
                    <a:pt x="4563" y="987"/>
                    <a:pt x="5549" y="695"/>
                  </a:cubicBezTo>
                  <a:close/>
                  <a:moveTo>
                    <a:pt x="7879" y="462"/>
                  </a:moveTo>
                  <a:lnTo>
                    <a:pt x="7990" y="468"/>
                  </a:lnTo>
                  <a:cubicBezTo>
                    <a:pt x="8885" y="974"/>
                    <a:pt x="9664" y="1669"/>
                    <a:pt x="10267" y="2512"/>
                  </a:cubicBezTo>
                  <a:cubicBezTo>
                    <a:pt x="10397" y="2694"/>
                    <a:pt x="10521" y="2882"/>
                    <a:pt x="10631" y="3077"/>
                  </a:cubicBezTo>
                  <a:cubicBezTo>
                    <a:pt x="10086" y="3200"/>
                    <a:pt x="9534" y="3291"/>
                    <a:pt x="8976" y="3343"/>
                  </a:cubicBezTo>
                  <a:cubicBezTo>
                    <a:pt x="8729" y="2188"/>
                    <a:pt x="8353" y="1195"/>
                    <a:pt x="7879" y="462"/>
                  </a:cubicBezTo>
                  <a:close/>
                  <a:moveTo>
                    <a:pt x="6770" y="462"/>
                  </a:moveTo>
                  <a:cubicBezTo>
                    <a:pt x="6296" y="1189"/>
                    <a:pt x="5919" y="2194"/>
                    <a:pt x="5673" y="3350"/>
                  </a:cubicBezTo>
                  <a:cubicBezTo>
                    <a:pt x="5108" y="3304"/>
                    <a:pt x="4557" y="3220"/>
                    <a:pt x="4005" y="3097"/>
                  </a:cubicBezTo>
                  <a:cubicBezTo>
                    <a:pt x="4122" y="2895"/>
                    <a:pt x="4245" y="2701"/>
                    <a:pt x="4381" y="2512"/>
                  </a:cubicBezTo>
                  <a:cubicBezTo>
                    <a:pt x="4985" y="1669"/>
                    <a:pt x="5764" y="974"/>
                    <a:pt x="6666" y="468"/>
                  </a:cubicBezTo>
                  <a:lnTo>
                    <a:pt x="6770" y="462"/>
                  </a:lnTo>
                  <a:close/>
                  <a:moveTo>
                    <a:pt x="7341" y="436"/>
                  </a:moveTo>
                  <a:cubicBezTo>
                    <a:pt x="7860" y="1124"/>
                    <a:pt x="8282" y="2149"/>
                    <a:pt x="8548" y="3382"/>
                  </a:cubicBezTo>
                  <a:cubicBezTo>
                    <a:pt x="8164" y="3409"/>
                    <a:pt x="7775" y="3423"/>
                    <a:pt x="7378" y="3423"/>
                  </a:cubicBezTo>
                  <a:cubicBezTo>
                    <a:pt x="7299" y="3423"/>
                    <a:pt x="7219" y="3422"/>
                    <a:pt x="7139" y="3421"/>
                  </a:cubicBezTo>
                  <a:cubicBezTo>
                    <a:pt x="6815" y="3415"/>
                    <a:pt x="6465" y="3408"/>
                    <a:pt x="6101" y="3382"/>
                  </a:cubicBezTo>
                  <a:cubicBezTo>
                    <a:pt x="6374" y="2156"/>
                    <a:pt x="6789" y="1124"/>
                    <a:pt x="7308" y="436"/>
                  </a:cubicBezTo>
                  <a:close/>
                  <a:moveTo>
                    <a:pt x="12344" y="2999"/>
                  </a:moveTo>
                  <a:cubicBezTo>
                    <a:pt x="12876" y="3726"/>
                    <a:pt x="13246" y="4563"/>
                    <a:pt x="13415" y="5452"/>
                  </a:cubicBezTo>
                  <a:lnTo>
                    <a:pt x="11922" y="5452"/>
                  </a:lnTo>
                  <a:cubicBezTo>
                    <a:pt x="11903" y="5342"/>
                    <a:pt x="11883" y="5232"/>
                    <a:pt x="11857" y="5121"/>
                  </a:cubicBezTo>
                  <a:cubicBezTo>
                    <a:pt x="11734" y="4511"/>
                    <a:pt x="11533" y="3921"/>
                    <a:pt x="11267" y="3363"/>
                  </a:cubicBezTo>
                  <a:lnTo>
                    <a:pt x="11384" y="3330"/>
                  </a:lnTo>
                  <a:cubicBezTo>
                    <a:pt x="11708" y="3239"/>
                    <a:pt x="12033" y="3129"/>
                    <a:pt x="12344" y="2999"/>
                  </a:cubicBezTo>
                  <a:close/>
                  <a:moveTo>
                    <a:pt x="3797" y="3492"/>
                  </a:moveTo>
                  <a:cubicBezTo>
                    <a:pt x="4388" y="3629"/>
                    <a:pt x="4985" y="3726"/>
                    <a:pt x="5588" y="3778"/>
                  </a:cubicBezTo>
                  <a:cubicBezTo>
                    <a:pt x="5504" y="4219"/>
                    <a:pt x="5446" y="4680"/>
                    <a:pt x="5400" y="5154"/>
                  </a:cubicBezTo>
                  <a:cubicBezTo>
                    <a:pt x="5394" y="5264"/>
                    <a:pt x="5387" y="5368"/>
                    <a:pt x="5381" y="5478"/>
                  </a:cubicBezTo>
                  <a:lnTo>
                    <a:pt x="3161" y="5478"/>
                  </a:lnTo>
                  <a:cubicBezTo>
                    <a:pt x="3174" y="5387"/>
                    <a:pt x="3194" y="5296"/>
                    <a:pt x="3213" y="5206"/>
                  </a:cubicBezTo>
                  <a:cubicBezTo>
                    <a:pt x="3330" y="4609"/>
                    <a:pt x="3531" y="4038"/>
                    <a:pt x="3797" y="3492"/>
                  </a:cubicBezTo>
                  <a:close/>
                  <a:moveTo>
                    <a:pt x="2305" y="2999"/>
                  </a:moveTo>
                  <a:cubicBezTo>
                    <a:pt x="2655" y="3148"/>
                    <a:pt x="3012" y="3278"/>
                    <a:pt x="3375" y="3382"/>
                  </a:cubicBezTo>
                  <a:cubicBezTo>
                    <a:pt x="3109" y="3934"/>
                    <a:pt x="2915" y="4518"/>
                    <a:pt x="2791" y="5121"/>
                  </a:cubicBezTo>
                  <a:cubicBezTo>
                    <a:pt x="2765" y="5238"/>
                    <a:pt x="2746" y="5361"/>
                    <a:pt x="2726" y="5485"/>
                  </a:cubicBezTo>
                  <a:lnTo>
                    <a:pt x="1234" y="5485"/>
                  </a:lnTo>
                  <a:cubicBezTo>
                    <a:pt x="1403" y="4583"/>
                    <a:pt x="1766" y="3739"/>
                    <a:pt x="2305" y="2999"/>
                  </a:cubicBezTo>
                  <a:close/>
                  <a:moveTo>
                    <a:pt x="10845" y="3466"/>
                  </a:moveTo>
                  <a:cubicBezTo>
                    <a:pt x="11118" y="4018"/>
                    <a:pt x="11319" y="4602"/>
                    <a:pt x="11442" y="5206"/>
                  </a:cubicBezTo>
                  <a:cubicBezTo>
                    <a:pt x="11461" y="5296"/>
                    <a:pt x="11474" y="5387"/>
                    <a:pt x="11494" y="5485"/>
                  </a:cubicBezTo>
                  <a:lnTo>
                    <a:pt x="9275" y="5485"/>
                  </a:lnTo>
                  <a:cubicBezTo>
                    <a:pt x="9268" y="5374"/>
                    <a:pt x="9255" y="5264"/>
                    <a:pt x="9249" y="5160"/>
                  </a:cubicBezTo>
                  <a:cubicBezTo>
                    <a:pt x="9203" y="4680"/>
                    <a:pt x="9145" y="4213"/>
                    <a:pt x="9060" y="3765"/>
                  </a:cubicBezTo>
                  <a:cubicBezTo>
                    <a:pt x="9664" y="3707"/>
                    <a:pt x="10254" y="3609"/>
                    <a:pt x="10845" y="3466"/>
                  </a:cubicBezTo>
                  <a:close/>
                  <a:moveTo>
                    <a:pt x="8632" y="3804"/>
                  </a:moveTo>
                  <a:cubicBezTo>
                    <a:pt x="8716" y="4252"/>
                    <a:pt x="8775" y="4712"/>
                    <a:pt x="8820" y="5193"/>
                  </a:cubicBezTo>
                  <a:cubicBezTo>
                    <a:pt x="8827" y="5290"/>
                    <a:pt x="8840" y="5381"/>
                    <a:pt x="8846" y="5478"/>
                  </a:cubicBezTo>
                  <a:lnTo>
                    <a:pt x="8074" y="5478"/>
                  </a:lnTo>
                  <a:cubicBezTo>
                    <a:pt x="7808" y="5498"/>
                    <a:pt x="7808" y="5894"/>
                    <a:pt x="8074" y="5907"/>
                  </a:cubicBezTo>
                  <a:lnTo>
                    <a:pt x="11403" y="5907"/>
                  </a:lnTo>
                  <a:lnTo>
                    <a:pt x="11403" y="8048"/>
                  </a:lnTo>
                  <a:lnTo>
                    <a:pt x="540" y="8048"/>
                  </a:lnTo>
                  <a:cubicBezTo>
                    <a:pt x="481" y="8048"/>
                    <a:pt x="436" y="8003"/>
                    <a:pt x="436" y="7944"/>
                  </a:cubicBezTo>
                  <a:lnTo>
                    <a:pt x="436" y="6010"/>
                  </a:lnTo>
                  <a:cubicBezTo>
                    <a:pt x="436" y="5958"/>
                    <a:pt x="481" y="5913"/>
                    <a:pt x="540" y="5913"/>
                  </a:cubicBezTo>
                  <a:lnTo>
                    <a:pt x="6737" y="5913"/>
                  </a:lnTo>
                  <a:cubicBezTo>
                    <a:pt x="7003" y="5894"/>
                    <a:pt x="7003" y="5498"/>
                    <a:pt x="6737" y="5485"/>
                  </a:cubicBezTo>
                  <a:lnTo>
                    <a:pt x="5809" y="5485"/>
                  </a:lnTo>
                  <a:cubicBezTo>
                    <a:pt x="5816" y="5387"/>
                    <a:pt x="5822" y="5290"/>
                    <a:pt x="5835" y="5199"/>
                  </a:cubicBezTo>
                  <a:cubicBezTo>
                    <a:pt x="5874" y="4719"/>
                    <a:pt x="5939" y="4252"/>
                    <a:pt x="6017" y="3810"/>
                  </a:cubicBezTo>
                  <a:cubicBezTo>
                    <a:pt x="6413" y="3836"/>
                    <a:pt x="6782" y="3849"/>
                    <a:pt x="7133" y="3856"/>
                  </a:cubicBezTo>
                  <a:lnTo>
                    <a:pt x="7386" y="3856"/>
                  </a:lnTo>
                  <a:cubicBezTo>
                    <a:pt x="7808" y="3856"/>
                    <a:pt x="8230" y="3836"/>
                    <a:pt x="8632" y="3804"/>
                  </a:cubicBezTo>
                  <a:close/>
                  <a:moveTo>
                    <a:pt x="14109" y="5913"/>
                  </a:moveTo>
                  <a:cubicBezTo>
                    <a:pt x="14168" y="5913"/>
                    <a:pt x="14213" y="5958"/>
                    <a:pt x="14213" y="6010"/>
                  </a:cubicBezTo>
                  <a:lnTo>
                    <a:pt x="14213" y="7944"/>
                  </a:lnTo>
                  <a:cubicBezTo>
                    <a:pt x="14213" y="8003"/>
                    <a:pt x="14168" y="8048"/>
                    <a:pt x="14109" y="8048"/>
                  </a:cubicBezTo>
                  <a:lnTo>
                    <a:pt x="11831" y="8048"/>
                  </a:lnTo>
                  <a:lnTo>
                    <a:pt x="11831" y="5913"/>
                  </a:lnTo>
                  <a:close/>
                  <a:moveTo>
                    <a:pt x="8788" y="8476"/>
                  </a:moveTo>
                  <a:cubicBezTo>
                    <a:pt x="8749" y="8820"/>
                    <a:pt x="8697" y="9151"/>
                    <a:pt x="8639" y="9476"/>
                  </a:cubicBezTo>
                  <a:cubicBezTo>
                    <a:pt x="8231" y="9443"/>
                    <a:pt x="7814" y="9429"/>
                    <a:pt x="7384" y="9429"/>
                  </a:cubicBezTo>
                  <a:cubicBezTo>
                    <a:pt x="7301" y="9429"/>
                    <a:pt x="7217" y="9429"/>
                    <a:pt x="7133" y="9430"/>
                  </a:cubicBezTo>
                  <a:cubicBezTo>
                    <a:pt x="6782" y="9430"/>
                    <a:pt x="6406" y="9443"/>
                    <a:pt x="6017" y="9469"/>
                  </a:cubicBezTo>
                  <a:cubicBezTo>
                    <a:pt x="5958" y="9145"/>
                    <a:pt x="5906" y="8814"/>
                    <a:pt x="5867" y="8476"/>
                  </a:cubicBezTo>
                  <a:close/>
                  <a:moveTo>
                    <a:pt x="5439" y="8476"/>
                  </a:moveTo>
                  <a:cubicBezTo>
                    <a:pt x="5478" y="8827"/>
                    <a:pt x="5524" y="9171"/>
                    <a:pt x="5588" y="9502"/>
                  </a:cubicBezTo>
                  <a:cubicBezTo>
                    <a:pt x="4985" y="9554"/>
                    <a:pt x="4388" y="9651"/>
                    <a:pt x="3804" y="9787"/>
                  </a:cubicBezTo>
                  <a:cubicBezTo>
                    <a:pt x="3590" y="9372"/>
                    <a:pt x="3421" y="8931"/>
                    <a:pt x="3298" y="8476"/>
                  </a:cubicBezTo>
                  <a:close/>
                  <a:moveTo>
                    <a:pt x="11351" y="8476"/>
                  </a:moveTo>
                  <a:cubicBezTo>
                    <a:pt x="11228" y="8937"/>
                    <a:pt x="11059" y="9385"/>
                    <a:pt x="10838" y="9813"/>
                  </a:cubicBezTo>
                  <a:cubicBezTo>
                    <a:pt x="10254" y="9670"/>
                    <a:pt x="9664" y="9573"/>
                    <a:pt x="9067" y="9508"/>
                  </a:cubicBezTo>
                  <a:cubicBezTo>
                    <a:pt x="9125" y="9177"/>
                    <a:pt x="9177" y="8833"/>
                    <a:pt x="9216" y="8476"/>
                  </a:cubicBezTo>
                  <a:close/>
                  <a:moveTo>
                    <a:pt x="2863" y="8476"/>
                  </a:moveTo>
                  <a:cubicBezTo>
                    <a:pt x="2980" y="8970"/>
                    <a:pt x="3155" y="9443"/>
                    <a:pt x="3375" y="9898"/>
                  </a:cubicBezTo>
                  <a:cubicBezTo>
                    <a:pt x="3012" y="10001"/>
                    <a:pt x="2655" y="10131"/>
                    <a:pt x="2305" y="10281"/>
                  </a:cubicBezTo>
                  <a:cubicBezTo>
                    <a:pt x="1909" y="9735"/>
                    <a:pt x="1604" y="9125"/>
                    <a:pt x="1403" y="8476"/>
                  </a:cubicBezTo>
                  <a:close/>
                  <a:moveTo>
                    <a:pt x="13253" y="8489"/>
                  </a:moveTo>
                  <a:cubicBezTo>
                    <a:pt x="13051" y="9132"/>
                    <a:pt x="12746" y="9735"/>
                    <a:pt x="12351" y="10281"/>
                  </a:cubicBezTo>
                  <a:lnTo>
                    <a:pt x="12351" y="10287"/>
                  </a:lnTo>
                  <a:cubicBezTo>
                    <a:pt x="12033" y="10151"/>
                    <a:pt x="11715" y="10040"/>
                    <a:pt x="11384" y="9956"/>
                  </a:cubicBezTo>
                  <a:lnTo>
                    <a:pt x="11267" y="9924"/>
                  </a:lnTo>
                  <a:cubicBezTo>
                    <a:pt x="11494" y="9463"/>
                    <a:pt x="11669" y="8983"/>
                    <a:pt x="11792" y="8489"/>
                  </a:cubicBezTo>
                  <a:close/>
                  <a:moveTo>
                    <a:pt x="11059" y="10306"/>
                  </a:moveTo>
                  <a:lnTo>
                    <a:pt x="11267" y="10365"/>
                  </a:lnTo>
                  <a:cubicBezTo>
                    <a:pt x="11539" y="10443"/>
                    <a:pt x="11812" y="10534"/>
                    <a:pt x="12072" y="10637"/>
                  </a:cubicBezTo>
                  <a:cubicBezTo>
                    <a:pt x="11955" y="10767"/>
                    <a:pt x="11838" y="10904"/>
                    <a:pt x="11715" y="11027"/>
                  </a:cubicBezTo>
                  <a:cubicBezTo>
                    <a:pt x="10981" y="11767"/>
                    <a:pt x="10073" y="12305"/>
                    <a:pt x="9073" y="12597"/>
                  </a:cubicBezTo>
                  <a:cubicBezTo>
                    <a:pt x="9618" y="12162"/>
                    <a:pt x="10112" y="11663"/>
                    <a:pt x="10533" y="11105"/>
                  </a:cubicBezTo>
                  <a:cubicBezTo>
                    <a:pt x="10728" y="10852"/>
                    <a:pt x="10903" y="10586"/>
                    <a:pt x="11059" y="10306"/>
                  </a:cubicBezTo>
                  <a:close/>
                  <a:moveTo>
                    <a:pt x="5673" y="9924"/>
                  </a:moveTo>
                  <a:cubicBezTo>
                    <a:pt x="5751" y="10300"/>
                    <a:pt x="5854" y="10676"/>
                    <a:pt x="5971" y="11040"/>
                  </a:cubicBezTo>
                  <a:cubicBezTo>
                    <a:pt x="6140" y="11559"/>
                    <a:pt x="6413" y="12247"/>
                    <a:pt x="6770" y="12818"/>
                  </a:cubicBezTo>
                  <a:lnTo>
                    <a:pt x="6666" y="12805"/>
                  </a:lnTo>
                  <a:cubicBezTo>
                    <a:pt x="5803" y="12305"/>
                    <a:pt x="5056" y="11637"/>
                    <a:pt x="4459" y="10845"/>
                  </a:cubicBezTo>
                  <a:cubicBezTo>
                    <a:pt x="4297" y="10631"/>
                    <a:pt x="4148" y="10410"/>
                    <a:pt x="4011" y="10177"/>
                  </a:cubicBezTo>
                  <a:cubicBezTo>
                    <a:pt x="4557" y="10060"/>
                    <a:pt x="5115" y="9975"/>
                    <a:pt x="5673" y="9924"/>
                  </a:cubicBezTo>
                  <a:close/>
                  <a:moveTo>
                    <a:pt x="8982" y="9937"/>
                  </a:moveTo>
                  <a:cubicBezTo>
                    <a:pt x="9534" y="9988"/>
                    <a:pt x="10086" y="10079"/>
                    <a:pt x="10624" y="10203"/>
                  </a:cubicBezTo>
                  <a:cubicBezTo>
                    <a:pt x="10495" y="10423"/>
                    <a:pt x="10352" y="10637"/>
                    <a:pt x="10196" y="10845"/>
                  </a:cubicBezTo>
                  <a:cubicBezTo>
                    <a:pt x="9599" y="11637"/>
                    <a:pt x="8846" y="12305"/>
                    <a:pt x="7990" y="12811"/>
                  </a:cubicBezTo>
                  <a:lnTo>
                    <a:pt x="7879" y="12818"/>
                  </a:lnTo>
                  <a:cubicBezTo>
                    <a:pt x="8243" y="12253"/>
                    <a:pt x="8509" y="11559"/>
                    <a:pt x="8684" y="11040"/>
                  </a:cubicBezTo>
                  <a:cubicBezTo>
                    <a:pt x="8801" y="10676"/>
                    <a:pt x="8898" y="10306"/>
                    <a:pt x="8982" y="9937"/>
                  </a:cubicBezTo>
                  <a:close/>
                  <a:moveTo>
                    <a:pt x="7379" y="9857"/>
                  </a:moveTo>
                  <a:cubicBezTo>
                    <a:pt x="7777" y="9857"/>
                    <a:pt x="8169" y="9871"/>
                    <a:pt x="8548" y="9898"/>
                  </a:cubicBezTo>
                  <a:cubicBezTo>
                    <a:pt x="8470" y="10248"/>
                    <a:pt x="8379" y="10586"/>
                    <a:pt x="8275" y="10904"/>
                  </a:cubicBezTo>
                  <a:cubicBezTo>
                    <a:pt x="8003" y="11728"/>
                    <a:pt x="7678" y="12396"/>
                    <a:pt x="7341" y="12844"/>
                  </a:cubicBezTo>
                  <a:lnTo>
                    <a:pt x="7315" y="12844"/>
                  </a:lnTo>
                  <a:cubicBezTo>
                    <a:pt x="6971" y="12396"/>
                    <a:pt x="6653" y="11728"/>
                    <a:pt x="6380" y="10904"/>
                  </a:cubicBezTo>
                  <a:cubicBezTo>
                    <a:pt x="6276" y="10586"/>
                    <a:pt x="6179" y="10248"/>
                    <a:pt x="6101" y="9898"/>
                  </a:cubicBezTo>
                  <a:cubicBezTo>
                    <a:pt x="6465" y="9872"/>
                    <a:pt x="6815" y="9865"/>
                    <a:pt x="7139" y="9859"/>
                  </a:cubicBezTo>
                  <a:cubicBezTo>
                    <a:pt x="7219" y="9858"/>
                    <a:pt x="7299" y="9857"/>
                    <a:pt x="7379" y="9857"/>
                  </a:cubicBezTo>
                  <a:close/>
                  <a:moveTo>
                    <a:pt x="7322" y="1"/>
                  </a:moveTo>
                  <a:cubicBezTo>
                    <a:pt x="7317" y="1"/>
                    <a:pt x="7313" y="1"/>
                    <a:pt x="7308" y="1"/>
                  </a:cubicBezTo>
                  <a:cubicBezTo>
                    <a:pt x="4096" y="7"/>
                    <a:pt x="1351" y="2318"/>
                    <a:pt x="793" y="5485"/>
                  </a:cubicBezTo>
                  <a:lnTo>
                    <a:pt x="533" y="5485"/>
                  </a:lnTo>
                  <a:cubicBezTo>
                    <a:pt x="241" y="5485"/>
                    <a:pt x="1" y="5718"/>
                    <a:pt x="1" y="6010"/>
                  </a:cubicBezTo>
                  <a:lnTo>
                    <a:pt x="1" y="7944"/>
                  </a:lnTo>
                  <a:cubicBezTo>
                    <a:pt x="1" y="8236"/>
                    <a:pt x="241" y="8476"/>
                    <a:pt x="533" y="8476"/>
                  </a:cubicBezTo>
                  <a:lnTo>
                    <a:pt x="948" y="8476"/>
                  </a:lnTo>
                  <a:cubicBezTo>
                    <a:pt x="1305" y="9716"/>
                    <a:pt x="2019" y="10832"/>
                    <a:pt x="2999" y="11669"/>
                  </a:cubicBezTo>
                  <a:cubicBezTo>
                    <a:pt x="3042" y="11701"/>
                    <a:pt x="3087" y="11714"/>
                    <a:pt x="3129" y="11714"/>
                  </a:cubicBezTo>
                  <a:cubicBezTo>
                    <a:pt x="3297" y="11714"/>
                    <a:pt x="3430" y="11500"/>
                    <a:pt x="3285" y="11345"/>
                  </a:cubicBezTo>
                  <a:cubicBezTo>
                    <a:pt x="3025" y="11131"/>
                    <a:pt x="2791" y="10891"/>
                    <a:pt x="2577" y="10631"/>
                  </a:cubicBezTo>
                  <a:cubicBezTo>
                    <a:pt x="2902" y="10495"/>
                    <a:pt x="3233" y="10384"/>
                    <a:pt x="3577" y="10287"/>
                  </a:cubicBezTo>
                  <a:cubicBezTo>
                    <a:pt x="3739" y="10573"/>
                    <a:pt x="3914" y="10845"/>
                    <a:pt x="4115" y="11105"/>
                  </a:cubicBezTo>
                  <a:cubicBezTo>
                    <a:pt x="4537" y="11663"/>
                    <a:pt x="5030" y="12162"/>
                    <a:pt x="5575" y="12591"/>
                  </a:cubicBezTo>
                  <a:cubicBezTo>
                    <a:pt x="5141" y="12467"/>
                    <a:pt x="4712" y="12286"/>
                    <a:pt x="4316" y="12065"/>
                  </a:cubicBezTo>
                  <a:cubicBezTo>
                    <a:pt x="4281" y="12047"/>
                    <a:pt x="4247" y="12040"/>
                    <a:pt x="4215" y="12040"/>
                  </a:cubicBezTo>
                  <a:cubicBezTo>
                    <a:pt x="4023" y="12040"/>
                    <a:pt x="3909" y="12319"/>
                    <a:pt x="4109" y="12442"/>
                  </a:cubicBezTo>
                  <a:cubicBezTo>
                    <a:pt x="5137" y="13011"/>
                    <a:pt x="6237" y="13277"/>
                    <a:pt x="7316" y="13277"/>
                  </a:cubicBezTo>
                  <a:cubicBezTo>
                    <a:pt x="10148" y="13277"/>
                    <a:pt x="12834" y="11449"/>
                    <a:pt x="13694" y="8489"/>
                  </a:cubicBezTo>
                  <a:lnTo>
                    <a:pt x="14109" y="8489"/>
                  </a:lnTo>
                  <a:cubicBezTo>
                    <a:pt x="14408" y="8489"/>
                    <a:pt x="14641" y="8249"/>
                    <a:pt x="14641" y="7957"/>
                  </a:cubicBezTo>
                  <a:lnTo>
                    <a:pt x="14641" y="5984"/>
                  </a:lnTo>
                  <a:cubicBezTo>
                    <a:pt x="14641" y="5692"/>
                    <a:pt x="14408" y="5452"/>
                    <a:pt x="14116" y="5452"/>
                  </a:cubicBezTo>
                  <a:lnTo>
                    <a:pt x="13850" y="5452"/>
                  </a:lnTo>
                  <a:cubicBezTo>
                    <a:pt x="13279" y="2296"/>
                    <a:pt x="10528" y="1"/>
                    <a:pt x="7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4"/>
            <p:cNvSpPr/>
            <p:nvPr/>
          </p:nvSpPr>
          <p:spPr>
            <a:xfrm>
              <a:off x="4742198" y="2815700"/>
              <a:ext cx="16900" cy="29725"/>
            </a:xfrm>
            <a:custGeom>
              <a:rect b="b" l="l" r="r" t="t"/>
              <a:pathLst>
                <a:path extrusionOk="0" h="1189" w="676">
                  <a:moveTo>
                    <a:pt x="98" y="1"/>
                  </a:moveTo>
                  <a:cubicBezTo>
                    <a:pt x="40" y="1"/>
                    <a:pt x="1" y="20"/>
                    <a:pt x="1" y="59"/>
                  </a:cubicBezTo>
                  <a:lnTo>
                    <a:pt x="1" y="1124"/>
                  </a:lnTo>
                  <a:cubicBezTo>
                    <a:pt x="1" y="1156"/>
                    <a:pt x="46" y="1189"/>
                    <a:pt x="98" y="1189"/>
                  </a:cubicBezTo>
                  <a:cubicBezTo>
                    <a:pt x="156" y="1189"/>
                    <a:pt x="202" y="1156"/>
                    <a:pt x="202" y="1124"/>
                  </a:cubicBezTo>
                  <a:lnTo>
                    <a:pt x="202" y="747"/>
                  </a:lnTo>
                  <a:cubicBezTo>
                    <a:pt x="202" y="676"/>
                    <a:pt x="260" y="611"/>
                    <a:pt x="332" y="604"/>
                  </a:cubicBezTo>
                  <a:cubicBezTo>
                    <a:pt x="409" y="611"/>
                    <a:pt x="468" y="676"/>
                    <a:pt x="474" y="747"/>
                  </a:cubicBezTo>
                  <a:lnTo>
                    <a:pt x="474" y="1130"/>
                  </a:lnTo>
                  <a:cubicBezTo>
                    <a:pt x="474" y="1169"/>
                    <a:pt x="520" y="1189"/>
                    <a:pt x="572" y="1189"/>
                  </a:cubicBezTo>
                  <a:cubicBezTo>
                    <a:pt x="624" y="1189"/>
                    <a:pt x="675" y="1169"/>
                    <a:pt x="675" y="1130"/>
                  </a:cubicBezTo>
                  <a:lnTo>
                    <a:pt x="675" y="754"/>
                  </a:lnTo>
                  <a:cubicBezTo>
                    <a:pt x="675" y="572"/>
                    <a:pt x="552" y="429"/>
                    <a:pt x="403" y="429"/>
                  </a:cubicBezTo>
                  <a:cubicBezTo>
                    <a:pt x="398" y="429"/>
                    <a:pt x="393" y="429"/>
                    <a:pt x="389" y="429"/>
                  </a:cubicBezTo>
                  <a:cubicBezTo>
                    <a:pt x="310" y="429"/>
                    <a:pt x="238" y="479"/>
                    <a:pt x="202" y="546"/>
                  </a:cubicBezTo>
                  <a:lnTo>
                    <a:pt x="202" y="59"/>
                  </a:lnTo>
                  <a:cubicBezTo>
                    <a:pt x="202" y="20"/>
                    <a:pt x="163"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4"/>
            <p:cNvSpPr/>
            <p:nvPr/>
          </p:nvSpPr>
          <p:spPr>
            <a:xfrm>
              <a:off x="4765248" y="2818150"/>
              <a:ext cx="11925" cy="27300"/>
            </a:xfrm>
            <a:custGeom>
              <a:rect b="b" l="l" r="r" t="t"/>
              <a:pathLst>
                <a:path extrusionOk="0" h="1092" w="477">
                  <a:moveTo>
                    <a:pt x="104" y="0"/>
                  </a:moveTo>
                  <a:cubicBezTo>
                    <a:pt x="52" y="0"/>
                    <a:pt x="0" y="26"/>
                    <a:pt x="0" y="65"/>
                  </a:cubicBezTo>
                  <a:lnTo>
                    <a:pt x="0" y="831"/>
                  </a:lnTo>
                  <a:cubicBezTo>
                    <a:pt x="0" y="1006"/>
                    <a:pt x="104" y="1091"/>
                    <a:pt x="292" y="1091"/>
                  </a:cubicBezTo>
                  <a:lnTo>
                    <a:pt x="357" y="1091"/>
                  </a:lnTo>
                  <a:cubicBezTo>
                    <a:pt x="361" y="1091"/>
                    <a:pt x="365" y="1091"/>
                    <a:pt x="368" y="1091"/>
                  </a:cubicBezTo>
                  <a:cubicBezTo>
                    <a:pt x="477" y="1091"/>
                    <a:pt x="477" y="915"/>
                    <a:pt x="368" y="915"/>
                  </a:cubicBezTo>
                  <a:cubicBezTo>
                    <a:pt x="365" y="915"/>
                    <a:pt x="361" y="915"/>
                    <a:pt x="357" y="915"/>
                  </a:cubicBezTo>
                  <a:lnTo>
                    <a:pt x="292" y="915"/>
                  </a:lnTo>
                  <a:cubicBezTo>
                    <a:pt x="227" y="915"/>
                    <a:pt x="208" y="896"/>
                    <a:pt x="208" y="837"/>
                  </a:cubicBezTo>
                  <a:lnTo>
                    <a:pt x="208" y="831"/>
                  </a:lnTo>
                  <a:lnTo>
                    <a:pt x="208" y="487"/>
                  </a:lnTo>
                  <a:lnTo>
                    <a:pt x="389" y="487"/>
                  </a:lnTo>
                  <a:cubicBezTo>
                    <a:pt x="428" y="487"/>
                    <a:pt x="441" y="448"/>
                    <a:pt x="441" y="409"/>
                  </a:cubicBezTo>
                  <a:cubicBezTo>
                    <a:pt x="441" y="377"/>
                    <a:pt x="428" y="338"/>
                    <a:pt x="389" y="338"/>
                  </a:cubicBezTo>
                  <a:lnTo>
                    <a:pt x="208" y="338"/>
                  </a:lnTo>
                  <a:lnTo>
                    <a:pt x="208" y="65"/>
                  </a:lnTo>
                  <a:cubicBezTo>
                    <a:pt x="208" y="26"/>
                    <a:pt x="149"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4"/>
            <p:cNvSpPr/>
            <p:nvPr/>
          </p:nvSpPr>
          <p:spPr>
            <a:xfrm>
              <a:off x="4781298" y="2818150"/>
              <a:ext cx="12100" cy="27300"/>
            </a:xfrm>
            <a:custGeom>
              <a:rect b="b" l="l" r="r" t="t"/>
              <a:pathLst>
                <a:path extrusionOk="0" h="1092" w="484">
                  <a:moveTo>
                    <a:pt x="104" y="0"/>
                  </a:moveTo>
                  <a:cubicBezTo>
                    <a:pt x="59" y="0"/>
                    <a:pt x="1" y="26"/>
                    <a:pt x="1" y="65"/>
                  </a:cubicBezTo>
                  <a:lnTo>
                    <a:pt x="1" y="831"/>
                  </a:lnTo>
                  <a:cubicBezTo>
                    <a:pt x="1" y="1006"/>
                    <a:pt x="104" y="1091"/>
                    <a:pt x="299" y="1091"/>
                  </a:cubicBezTo>
                  <a:lnTo>
                    <a:pt x="357" y="1091"/>
                  </a:lnTo>
                  <a:cubicBezTo>
                    <a:pt x="362" y="1091"/>
                    <a:pt x="365" y="1091"/>
                    <a:pt x="369" y="1091"/>
                  </a:cubicBezTo>
                  <a:cubicBezTo>
                    <a:pt x="483" y="1091"/>
                    <a:pt x="483" y="915"/>
                    <a:pt x="369" y="915"/>
                  </a:cubicBezTo>
                  <a:cubicBezTo>
                    <a:pt x="365" y="915"/>
                    <a:pt x="362" y="915"/>
                    <a:pt x="357" y="915"/>
                  </a:cubicBezTo>
                  <a:lnTo>
                    <a:pt x="299" y="915"/>
                  </a:lnTo>
                  <a:cubicBezTo>
                    <a:pt x="228" y="915"/>
                    <a:pt x="208" y="896"/>
                    <a:pt x="208" y="837"/>
                  </a:cubicBezTo>
                  <a:lnTo>
                    <a:pt x="208" y="487"/>
                  </a:lnTo>
                  <a:lnTo>
                    <a:pt x="396" y="487"/>
                  </a:lnTo>
                  <a:cubicBezTo>
                    <a:pt x="429" y="487"/>
                    <a:pt x="448" y="448"/>
                    <a:pt x="448" y="409"/>
                  </a:cubicBezTo>
                  <a:cubicBezTo>
                    <a:pt x="448" y="377"/>
                    <a:pt x="429" y="338"/>
                    <a:pt x="396" y="338"/>
                  </a:cubicBezTo>
                  <a:lnTo>
                    <a:pt x="208" y="338"/>
                  </a:lnTo>
                  <a:lnTo>
                    <a:pt x="208" y="65"/>
                  </a:lnTo>
                  <a:cubicBezTo>
                    <a:pt x="208" y="26"/>
                    <a:pt x="150"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4"/>
            <p:cNvSpPr/>
            <p:nvPr/>
          </p:nvSpPr>
          <p:spPr>
            <a:xfrm>
              <a:off x="4797523" y="2826250"/>
              <a:ext cx="17550" cy="27925"/>
            </a:xfrm>
            <a:custGeom>
              <a:rect b="b" l="l" r="r" t="t"/>
              <a:pathLst>
                <a:path extrusionOk="0" h="1117" w="702">
                  <a:moveTo>
                    <a:pt x="344" y="182"/>
                  </a:moveTo>
                  <a:cubicBezTo>
                    <a:pt x="422" y="182"/>
                    <a:pt x="481" y="247"/>
                    <a:pt x="487" y="325"/>
                  </a:cubicBezTo>
                  <a:lnTo>
                    <a:pt x="487" y="462"/>
                  </a:lnTo>
                  <a:cubicBezTo>
                    <a:pt x="481" y="533"/>
                    <a:pt x="422" y="598"/>
                    <a:pt x="344" y="604"/>
                  </a:cubicBezTo>
                  <a:cubicBezTo>
                    <a:pt x="280" y="598"/>
                    <a:pt x="221" y="552"/>
                    <a:pt x="208" y="487"/>
                  </a:cubicBezTo>
                  <a:lnTo>
                    <a:pt x="208" y="325"/>
                  </a:lnTo>
                  <a:cubicBezTo>
                    <a:pt x="202" y="247"/>
                    <a:pt x="267" y="182"/>
                    <a:pt x="344" y="182"/>
                  </a:cubicBezTo>
                  <a:close/>
                  <a:moveTo>
                    <a:pt x="409" y="1"/>
                  </a:moveTo>
                  <a:cubicBezTo>
                    <a:pt x="319" y="1"/>
                    <a:pt x="234" y="46"/>
                    <a:pt x="195" y="124"/>
                  </a:cubicBezTo>
                  <a:lnTo>
                    <a:pt x="195" y="79"/>
                  </a:lnTo>
                  <a:cubicBezTo>
                    <a:pt x="195" y="40"/>
                    <a:pt x="150" y="14"/>
                    <a:pt x="98" y="14"/>
                  </a:cubicBezTo>
                  <a:cubicBezTo>
                    <a:pt x="46" y="14"/>
                    <a:pt x="1" y="40"/>
                    <a:pt x="1" y="79"/>
                  </a:cubicBezTo>
                  <a:lnTo>
                    <a:pt x="1" y="1052"/>
                  </a:lnTo>
                  <a:cubicBezTo>
                    <a:pt x="1" y="1085"/>
                    <a:pt x="46" y="1117"/>
                    <a:pt x="98" y="1117"/>
                  </a:cubicBezTo>
                  <a:cubicBezTo>
                    <a:pt x="156" y="1117"/>
                    <a:pt x="208" y="1085"/>
                    <a:pt x="208" y="1052"/>
                  </a:cubicBezTo>
                  <a:lnTo>
                    <a:pt x="208" y="656"/>
                  </a:lnTo>
                  <a:cubicBezTo>
                    <a:pt x="247" y="734"/>
                    <a:pt x="325" y="780"/>
                    <a:pt x="416" y="780"/>
                  </a:cubicBezTo>
                  <a:cubicBezTo>
                    <a:pt x="559" y="780"/>
                    <a:pt x="688" y="624"/>
                    <a:pt x="688" y="455"/>
                  </a:cubicBezTo>
                  <a:lnTo>
                    <a:pt x="688" y="325"/>
                  </a:lnTo>
                  <a:cubicBezTo>
                    <a:pt x="701" y="157"/>
                    <a:pt x="572" y="14"/>
                    <a:pt x="4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4"/>
            <p:cNvSpPr/>
            <p:nvPr/>
          </p:nvSpPr>
          <p:spPr>
            <a:xfrm>
              <a:off x="4819423" y="2826425"/>
              <a:ext cx="14475" cy="19475"/>
            </a:xfrm>
            <a:custGeom>
              <a:rect b="b" l="l" r="r" t="t"/>
              <a:pathLst>
                <a:path extrusionOk="0" h="779" w="579">
                  <a:moveTo>
                    <a:pt x="306" y="0"/>
                  </a:moveTo>
                  <a:cubicBezTo>
                    <a:pt x="98" y="0"/>
                    <a:pt x="20" y="124"/>
                    <a:pt x="20" y="240"/>
                  </a:cubicBezTo>
                  <a:cubicBezTo>
                    <a:pt x="20" y="506"/>
                    <a:pt x="396" y="416"/>
                    <a:pt x="396" y="558"/>
                  </a:cubicBezTo>
                  <a:cubicBezTo>
                    <a:pt x="396" y="584"/>
                    <a:pt x="377" y="617"/>
                    <a:pt x="280" y="623"/>
                  </a:cubicBezTo>
                  <a:cubicBezTo>
                    <a:pt x="150" y="623"/>
                    <a:pt x="111" y="552"/>
                    <a:pt x="66" y="552"/>
                  </a:cubicBezTo>
                  <a:cubicBezTo>
                    <a:pt x="27" y="552"/>
                    <a:pt x="1" y="610"/>
                    <a:pt x="1" y="643"/>
                  </a:cubicBezTo>
                  <a:cubicBezTo>
                    <a:pt x="1" y="714"/>
                    <a:pt x="124" y="779"/>
                    <a:pt x="286" y="779"/>
                  </a:cubicBezTo>
                  <a:cubicBezTo>
                    <a:pt x="474" y="779"/>
                    <a:pt x="578" y="688"/>
                    <a:pt x="578" y="545"/>
                  </a:cubicBezTo>
                  <a:cubicBezTo>
                    <a:pt x="578" y="266"/>
                    <a:pt x="202" y="344"/>
                    <a:pt x="202" y="227"/>
                  </a:cubicBezTo>
                  <a:cubicBezTo>
                    <a:pt x="202" y="195"/>
                    <a:pt x="221" y="156"/>
                    <a:pt x="312" y="156"/>
                  </a:cubicBezTo>
                  <a:cubicBezTo>
                    <a:pt x="396" y="156"/>
                    <a:pt x="435" y="201"/>
                    <a:pt x="487" y="201"/>
                  </a:cubicBezTo>
                  <a:cubicBezTo>
                    <a:pt x="533" y="201"/>
                    <a:pt x="559" y="137"/>
                    <a:pt x="559" y="104"/>
                  </a:cubicBezTo>
                  <a:cubicBezTo>
                    <a:pt x="559" y="46"/>
                    <a:pt x="435" y="0"/>
                    <a:pt x="3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4"/>
            <p:cNvSpPr/>
            <p:nvPr/>
          </p:nvSpPr>
          <p:spPr>
            <a:xfrm>
              <a:off x="4838073" y="2828675"/>
              <a:ext cx="6375" cy="17075"/>
            </a:xfrm>
            <a:custGeom>
              <a:rect b="b" l="l" r="r" t="t"/>
              <a:pathLst>
                <a:path extrusionOk="0" h="683" w="255">
                  <a:moveTo>
                    <a:pt x="146" y="0"/>
                  </a:moveTo>
                  <a:cubicBezTo>
                    <a:pt x="120" y="0"/>
                    <a:pt x="93" y="11"/>
                    <a:pt x="72" y="34"/>
                  </a:cubicBezTo>
                  <a:cubicBezTo>
                    <a:pt x="3" y="103"/>
                    <a:pt x="50" y="216"/>
                    <a:pt x="142" y="216"/>
                  </a:cubicBezTo>
                  <a:cubicBezTo>
                    <a:pt x="145" y="216"/>
                    <a:pt x="148" y="215"/>
                    <a:pt x="150" y="215"/>
                  </a:cubicBezTo>
                  <a:cubicBezTo>
                    <a:pt x="209" y="215"/>
                    <a:pt x="254" y="170"/>
                    <a:pt x="254" y="111"/>
                  </a:cubicBezTo>
                  <a:cubicBezTo>
                    <a:pt x="254" y="45"/>
                    <a:pt x="200" y="0"/>
                    <a:pt x="146" y="0"/>
                  </a:cubicBezTo>
                  <a:close/>
                  <a:moveTo>
                    <a:pt x="145" y="464"/>
                  </a:moveTo>
                  <a:cubicBezTo>
                    <a:pt x="119" y="464"/>
                    <a:pt x="93" y="473"/>
                    <a:pt x="72" y="494"/>
                  </a:cubicBezTo>
                  <a:cubicBezTo>
                    <a:pt x="1" y="566"/>
                    <a:pt x="53" y="683"/>
                    <a:pt x="150" y="683"/>
                  </a:cubicBezTo>
                  <a:cubicBezTo>
                    <a:pt x="209" y="676"/>
                    <a:pt x="254" y="631"/>
                    <a:pt x="254" y="572"/>
                  </a:cubicBezTo>
                  <a:cubicBezTo>
                    <a:pt x="254" y="506"/>
                    <a:pt x="200" y="464"/>
                    <a:pt x="145" y="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4"/>
            <p:cNvSpPr/>
            <p:nvPr/>
          </p:nvSpPr>
          <p:spPr>
            <a:xfrm>
              <a:off x="4849273" y="2814900"/>
              <a:ext cx="17875" cy="32150"/>
            </a:xfrm>
            <a:custGeom>
              <a:rect b="b" l="l" r="r" t="t"/>
              <a:pathLst>
                <a:path extrusionOk="0" h="1286" w="715">
                  <a:moveTo>
                    <a:pt x="630" y="0"/>
                  </a:moveTo>
                  <a:cubicBezTo>
                    <a:pt x="611" y="0"/>
                    <a:pt x="585" y="13"/>
                    <a:pt x="578" y="33"/>
                  </a:cubicBezTo>
                  <a:lnTo>
                    <a:pt x="7" y="1188"/>
                  </a:lnTo>
                  <a:cubicBezTo>
                    <a:pt x="1" y="1195"/>
                    <a:pt x="1" y="1208"/>
                    <a:pt x="1" y="1214"/>
                  </a:cubicBezTo>
                  <a:cubicBezTo>
                    <a:pt x="1" y="1253"/>
                    <a:pt x="33" y="1285"/>
                    <a:pt x="79" y="1285"/>
                  </a:cubicBezTo>
                  <a:cubicBezTo>
                    <a:pt x="98" y="1285"/>
                    <a:pt x="124" y="1272"/>
                    <a:pt x="137" y="1253"/>
                  </a:cubicBezTo>
                  <a:lnTo>
                    <a:pt x="708" y="98"/>
                  </a:lnTo>
                  <a:cubicBezTo>
                    <a:pt x="708" y="91"/>
                    <a:pt x="715" y="78"/>
                    <a:pt x="715" y="72"/>
                  </a:cubicBezTo>
                  <a:cubicBezTo>
                    <a:pt x="708" y="33"/>
                    <a:pt x="676"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4"/>
            <p:cNvSpPr/>
            <p:nvPr/>
          </p:nvSpPr>
          <p:spPr>
            <a:xfrm>
              <a:off x="4861273" y="2814900"/>
              <a:ext cx="17725" cy="32150"/>
            </a:xfrm>
            <a:custGeom>
              <a:rect b="b" l="l" r="r" t="t"/>
              <a:pathLst>
                <a:path extrusionOk="0" h="1286" w="709">
                  <a:moveTo>
                    <a:pt x="630" y="0"/>
                  </a:moveTo>
                  <a:cubicBezTo>
                    <a:pt x="604" y="0"/>
                    <a:pt x="585" y="13"/>
                    <a:pt x="572" y="33"/>
                  </a:cubicBezTo>
                  <a:lnTo>
                    <a:pt x="7" y="1188"/>
                  </a:lnTo>
                  <a:cubicBezTo>
                    <a:pt x="1" y="1195"/>
                    <a:pt x="1" y="1208"/>
                    <a:pt x="1" y="1214"/>
                  </a:cubicBezTo>
                  <a:cubicBezTo>
                    <a:pt x="1" y="1253"/>
                    <a:pt x="33" y="1285"/>
                    <a:pt x="72" y="1285"/>
                  </a:cubicBezTo>
                  <a:cubicBezTo>
                    <a:pt x="98" y="1285"/>
                    <a:pt x="124" y="1272"/>
                    <a:pt x="137" y="1253"/>
                  </a:cubicBezTo>
                  <a:lnTo>
                    <a:pt x="702" y="98"/>
                  </a:lnTo>
                  <a:cubicBezTo>
                    <a:pt x="708" y="91"/>
                    <a:pt x="708" y="78"/>
                    <a:pt x="708" y="72"/>
                  </a:cubicBezTo>
                  <a:cubicBezTo>
                    <a:pt x="708" y="33"/>
                    <a:pt x="669"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4"/>
            <p:cNvSpPr/>
            <p:nvPr/>
          </p:nvSpPr>
          <p:spPr>
            <a:xfrm>
              <a:off x="4881248" y="2826425"/>
              <a:ext cx="27100" cy="19525"/>
            </a:xfrm>
            <a:custGeom>
              <a:rect b="b" l="l" r="r" t="t"/>
              <a:pathLst>
                <a:path extrusionOk="0" h="781" w="1084">
                  <a:moveTo>
                    <a:pt x="136" y="0"/>
                  </a:moveTo>
                  <a:cubicBezTo>
                    <a:pt x="85" y="0"/>
                    <a:pt x="0" y="33"/>
                    <a:pt x="0" y="85"/>
                  </a:cubicBezTo>
                  <a:cubicBezTo>
                    <a:pt x="0" y="91"/>
                    <a:pt x="7" y="104"/>
                    <a:pt x="13" y="111"/>
                  </a:cubicBezTo>
                  <a:lnTo>
                    <a:pt x="253" y="740"/>
                  </a:lnTo>
                  <a:cubicBezTo>
                    <a:pt x="270" y="763"/>
                    <a:pt x="297" y="780"/>
                    <a:pt x="325" y="780"/>
                  </a:cubicBezTo>
                  <a:cubicBezTo>
                    <a:pt x="329" y="780"/>
                    <a:pt x="333" y="780"/>
                    <a:pt x="338" y="779"/>
                  </a:cubicBezTo>
                  <a:cubicBezTo>
                    <a:pt x="377" y="779"/>
                    <a:pt x="415" y="766"/>
                    <a:pt x="422" y="740"/>
                  </a:cubicBezTo>
                  <a:lnTo>
                    <a:pt x="545" y="396"/>
                  </a:lnTo>
                  <a:lnTo>
                    <a:pt x="669" y="740"/>
                  </a:lnTo>
                  <a:cubicBezTo>
                    <a:pt x="675" y="766"/>
                    <a:pt x="714" y="779"/>
                    <a:pt x="746" y="779"/>
                  </a:cubicBezTo>
                  <a:cubicBezTo>
                    <a:pt x="785" y="779"/>
                    <a:pt x="818" y="766"/>
                    <a:pt x="831" y="740"/>
                  </a:cubicBezTo>
                  <a:lnTo>
                    <a:pt x="1077" y="117"/>
                  </a:lnTo>
                  <a:cubicBezTo>
                    <a:pt x="1084" y="111"/>
                    <a:pt x="1084" y="98"/>
                    <a:pt x="1084" y="91"/>
                  </a:cubicBezTo>
                  <a:cubicBezTo>
                    <a:pt x="1084" y="39"/>
                    <a:pt x="1006" y="0"/>
                    <a:pt x="954" y="0"/>
                  </a:cubicBezTo>
                  <a:cubicBezTo>
                    <a:pt x="928" y="0"/>
                    <a:pt x="909" y="13"/>
                    <a:pt x="896" y="33"/>
                  </a:cubicBezTo>
                  <a:lnTo>
                    <a:pt x="733" y="487"/>
                  </a:lnTo>
                  <a:lnTo>
                    <a:pt x="617" y="91"/>
                  </a:lnTo>
                  <a:cubicBezTo>
                    <a:pt x="604" y="59"/>
                    <a:pt x="578" y="52"/>
                    <a:pt x="545" y="52"/>
                  </a:cubicBezTo>
                  <a:cubicBezTo>
                    <a:pt x="513" y="52"/>
                    <a:pt x="487" y="59"/>
                    <a:pt x="474" y="91"/>
                  </a:cubicBezTo>
                  <a:lnTo>
                    <a:pt x="357" y="487"/>
                  </a:lnTo>
                  <a:lnTo>
                    <a:pt x="195" y="33"/>
                  </a:lnTo>
                  <a:cubicBezTo>
                    <a:pt x="182" y="13"/>
                    <a:pt x="162" y="0"/>
                    <a:pt x="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4"/>
            <p:cNvSpPr/>
            <p:nvPr/>
          </p:nvSpPr>
          <p:spPr>
            <a:xfrm>
              <a:off x="4911248" y="2826425"/>
              <a:ext cx="26950" cy="19525"/>
            </a:xfrm>
            <a:custGeom>
              <a:rect b="b" l="l" r="r" t="t"/>
              <a:pathLst>
                <a:path extrusionOk="0" h="781" w="1078">
                  <a:moveTo>
                    <a:pt x="131" y="0"/>
                  </a:moveTo>
                  <a:cubicBezTo>
                    <a:pt x="79" y="0"/>
                    <a:pt x="1" y="33"/>
                    <a:pt x="1" y="85"/>
                  </a:cubicBezTo>
                  <a:cubicBezTo>
                    <a:pt x="1" y="91"/>
                    <a:pt x="1" y="104"/>
                    <a:pt x="7" y="111"/>
                  </a:cubicBezTo>
                  <a:lnTo>
                    <a:pt x="247" y="740"/>
                  </a:lnTo>
                  <a:cubicBezTo>
                    <a:pt x="264" y="763"/>
                    <a:pt x="291" y="780"/>
                    <a:pt x="319" y="780"/>
                  </a:cubicBezTo>
                  <a:cubicBezTo>
                    <a:pt x="323" y="780"/>
                    <a:pt x="327" y="780"/>
                    <a:pt x="332" y="779"/>
                  </a:cubicBezTo>
                  <a:cubicBezTo>
                    <a:pt x="371" y="779"/>
                    <a:pt x="410" y="766"/>
                    <a:pt x="416" y="740"/>
                  </a:cubicBezTo>
                  <a:lnTo>
                    <a:pt x="539" y="396"/>
                  </a:lnTo>
                  <a:lnTo>
                    <a:pt x="663" y="740"/>
                  </a:lnTo>
                  <a:cubicBezTo>
                    <a:pt x="669" y="766"/>
                    <a:pt x="708" y="779"/>
                    <a:pt x="741" y="779"/>
                  </a:cubicBezTo>
                  <a:cubicBezTo>
                    <a:pt x="779" y="779"/>
                    <a:pt x="812" y="766"/>
                    <a:pt x="825" y="740"/>
                  </a:cubicBezTo>
                  <a:lnTo>
                    <a:pt x="1072" y="117"/>
                  </a:lnTo>
                  <a:cubicBezTo>
                    <a:pt x="1078" y="111"/>
                    <a:pt x="1078" y="98"/>
                    <a:pt x="1078" y="91"/>
                  </a:cubicBezTo>
                  <a:cubicBezTo>
                    <a:pt x="1078" y="39"/>
                    <a:pt x="1000" y="0"/>
                    <a:pt x="948" y="0"/>
                  </a:cubicBezTo>
                  <a:cubicBezTo>
                    <a:pt x="922" y="0"/>
                    <a:pt x="903" y="13"/>
                    <a:pt x="890" y="33"/>
                  </a:cubicBezTo>
                  <a:lnTo>
                    <a:pt x="728" y="487"/>
                  </a:lnTo>
                  <a:lnTo>
                    <a:pt x="611" y="91"/>
                  </a:lnTo>
                  <a:cubicBezTo>
                    <a:pt x="598" y="59"/>
                    <a:pt x="572" y="52"/>
                    <a:pt x="539" y="52"/>
                  </a:cubicBezTo>
                  <a:cubicBezTo>
                    <a:pt x="507" y="52"/>
                    <a:pt x="481" y="59"/>
                    <a:pt x="468" y="91"/>
                  </a:cubicBezTo>
                  <a:lnTo>
                    <a:pt x="351" y="487"/>
                  </a:lnTo>
                  <a:lnTo>
                    <a:pt x="189" y="33"/>
                  </a:lnTo>
                  <a:cubicBezTo>
                    <a:pt x="176" y="13"/>
                    <a:pt x="156" y="0"/>
                    <a:pt x="1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4"/>
            <p:cNvSpPr/>
            <p:nvPr/>
          </p:nvSpPr>
          <p:spPr>
            <a:xfrm>
              <a:off x="4940948" y="2826425"/>
              <a:ext cx="26950" cy="19475"/>
            </a:xfrm>
            <a:custGeom>
              <a:rect b="b" l="l" r="r" t="t"/>
              <a:pathLst>
                <a:path extrusionOk="0" h="779" w="1078">
                  <a:moveTo>
                    <a:pt x="130" y="0"/>
                  </a:moveTo>
                  <a:cubicBezTo>
                    <a:pt x="78" y="0"/>
                    <a:pt x="0" y="33"/>
                    <a:pt x="0" y="78"/>
                  </a:cubicBezTo>
                  <a:cubicBezTo>
                    <a:pt x="0" y="91"/>
                    <a:pt x="0" y="104"/>
                    <a:pt x="7" y="111"/>
                  </a:cubicBezTo>
                  <a:lnTo>
                    <a:pt x="247" y="740"/>
                  </a:lnTo>
                  <a:cubicBezTo>
                    <a:pt x="263" y="762"/>
                    <a:pt x="288" y="774"/>
                    <a:pt x="315" y="774"/>
                  </a:cubicBezTo>
                  <a:cubicBezTo>
                    <a:pt x="320" y="774"/>
                    <a:pt x="326" y="774"/>
                    <a:pt x="331" y="773"/>
                  </a:cubicBezTo>
                  <a:cubicBezTo>
                    <a:pt x="370" y="773"/>
                    <a:pt x="409" y="760"/>
                    <a:pt x="416" y="740"/>
                  </a:cubicBezTo>
                  <a:lnTo>
                    <a:pt x="539" y="396"/>
                  </a:lnTo>
                  <a:lnTo>
                    <a:pt x="669" y="740"/>
                  </a:lnTo>
                  <a:cubicBezTo>
                    <a:pt x="675" y="766"/>
                    <a:pt x="714" y="779"/>
                    <a:pt x="747" y="779"/>
                  </a:cubicBezTo>
                  <a:cubicBezTo>
                    <a:pt x="786" y="779"/>
                    <a:pt x="818" y="766"/>
                    <a:pt x="831" y="740"/>
                  </a:cubicBezTo>
                  <a:lnTo>
                    <a:pt x="1071" y="111"/>
                  </a:lnTo>
                  <a:cubicBezTo>
                    <a:pt x="1078" y="104"/>
                    <a:pt x="1078" y="98"/>
                    <a:pt x="1078" y="85"/>
                  </a:cubicBezTo>
                  <a:cubicBezTo>
                    <a:pt x="1078" y="33"/>
                    <a:pt x="1000" y="0"/>
                    <a:pt x="948" y="0"/>
                  </a:cubicBezTo>
                  <a:cubicBezTo>
                    <a:pt x="922" y="0"/>
                    <a:pt x="902" y="13"/>
                    <a:pt x="889" y="33"/>
                  </a:cubicBezTo>
                  <a:lnTo>
                    <a:pt x="727" y="487"/>
                  </a:lnTo>
                  <a:lnTo>
                    <a:pt x="610" y="91"/>
                  </a:lnTo>
                  <a:cubicBezTo>
                    <a:pt x="597" y="52"/>
                    <a:pt x="571" y="52"/>
                    <a:pt x="539" y="52"/>
                  </a:cubicBezTo>
                  <a:cubicBezTo>
                    <a:pt x="507" y="52"/>
                    <a:pt x="481" y="52"/>
                    <a:pt x="474" y="91"/>
                  </a:cubicBezTo>
                  <a:lnTo>
                    <a:pt x="351" y="480"/>
                  </a:lnTo>
                  <a:lnTo>
                    <a:pt x="189" y="33"/>
                  </a:lnTo>
                  <a:cubicBezTo>
                    <a:pt x="182" y="13"/>
                    <a:pt x="156"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4"/>
            <p:cNvSpPr/>
            <p:nvPr/>
          </p:nvSpPr>
          <p:spPr>
            <a:xfrm>
              <a:off x="5007473" y="2811525"/>
              <a:ext cx="49325" cy="43500"/>
            </a:xfrm>
            <a:custGeom>
              <a:rect b="b" l="l" r="r" t="t"/>
              <a:pathLst>
                <a:path extrusionOk="0" h="1740" w="1973">
                  <a:moveTo>
                    <a:pt x="986" y="564"/>
                  </a:moveTo>
                  <a:lnTo>
                    <a:pt x="1019" y="629"/>
                  </a:lnTo>
                  <a:cubicBezTo>
                    <a:pt x="1064" y="726"/>
                    <a:pt x="1155" y="791"/>
                    <a:pt x="1266" y="804"/>
                  </a:cubicBezTo>
                  <a:lnTo>
                    <a:pt x="1337" y="817"/>
                  </a:lnTo>
                  <a:lnTo>
                    <a:pt x="1279" y="869"/>
                  </a:lnTo>
                  <a:cubicBezTo>
                    <a:pt x="1207" y="940"/>
                    <a:pt x="1168" y="1044"/>
                    <a:pt x="1188" y="1148"/>
                  </a:cubicBezTo>
                  <a:lnTo>
                    <a:pt x="1201" y="1226"/>
                  </a:lnTo>
                  <a:lnTo>
                    <a:pt x="1136" y="1187"/>
                  </a:lnTo>
                  <a:cubicBezTo>
                    <a:pt x="1087" y="1164"/>
                    <a:pt x="1035" y="1153"/>
                    <a:pt x="984" y="1153"/>
                  </a:cubicBezTo>
                  <a:cubicBezTo>
                    <a:pt x="933" y="1153"/>
                    <a:pt x="883" y="1164"/>
                    <a:pt x="837" y="1187"/>
                  </a:cubicBezTo>
                  <a:lnTo>
                    <a:pt x="772" y="1226"/>
                  </a:lnTo>
                  <a:lnTo>
                    <a:pt x="785" y="1148"/>
                  </a:lnTo>
                  <a:cubicBezTo>
                    <a:pt x="798" y="1044"/>
                    <a:pt x="766" y="940"/>
                    <a:pt x="688" y="869"/>
                  </a:cubicBezTo>
                  <a:lnTo>
                    <a:pt x="636" y="817"/>
                  </a:lnTo>
                  <a:lnTo>
                    <a:pt x="714" y="804"/>
                  </a:lnTo>
                  <a:cubicBezTo>
                    <a:pt x="818" y="791"/>
                    <a:pt x="909" y="726"/>
                    <a:pt x="954" y="629"/>
                  </a:cubicBezTo>
                  <a:lnTo>
                    <a:pt x="986" y="564"/>
                  </a:lnTo>
                  <a:close/>
                  <a:moveTo>
                    <a:pt x="986" y="1"/>
                  </a:moveTo>
                  <a:cubicBezTo>
                    <a:pt x="871" y="1"/>
                    <a:pt x="756" y="61"/>
                    <a:pt x="694" y="181"/>
                  </a:cubicBezTo>
                  <a:lnTo>
                    <a:pt x="591" y="389"/>
                  </a:lnTo>
                  <a:lnTo>
                    <a:pt x="363" y="421"/>
                  </a:lnTo>
                  <a:cubicBezTo>
                    <a:pt x="104" y="460"/>
                    <a:pt x="0" y="784"/>
                    <a:pt x="182" y="973"/>
                  </a:cubicBezTo>
                  <a:lnTo>
                    <a:pt x="351" y="1135"/>
                  </a:lnTo>
                  <a:lnTo>
                    <a:pt x="312" y="1362"/>
                  </a:lnTo>
                  <a:cubicBezTo>
                    <a:pt x="280" y="1570"/>
                    <a:pt x="444" y="1740"/>
                    <a:pt x="634" y="1740"/>
                  </a:cubicBezTo>
                  <a:cubicBezTo>
                    <a:pt x="682" y="1740"/>
                    <a:pt x="731" y="1729"/>
                    <a:pt x="779" y="1706"/>
                  </a:cubicBezTo>
                  <a:lnTo>
                    <a:pt x="986" y="1596"/>
                  </a:lnTo>
                  <a:lnTo>
                    <a:pt x="1194" y="1706"/>
                  </a:lnTo>
                  <a:cubicBezTo>
                    <a:pt x="1241" y="1729"/>
                    <a:pt x="1289" y="1740"/>
                    <a:pt x="1336" y="1740"/>
                  </a:cubicBezTo>
                  <a:cubicBezTo>
                    <a:pt x="1524" y="1740"/>
                    <a:pt x="1693" y="1570"/>
                    <a:pt x="1661" y="1362"/>
                  </a:cubicBezTo>
                  <a:lnTo>
                    <a:pt x="1622" y="1135"/>
                  </a:lnTo>
                  <a:lnTo>
                    <a:pt x="1785" y="973"/>
                  </a:lnTo>
                  <a:cubicBezTo>
                    <a:pt x="1973" y="784"/>
                    <a:pt x="1869" y="466"/>
                    <a:pt x="1609" y="421"/>
                  </a:cubicBezTo>
                  <a:lnTo>
                    <a:pt x="1376" y="389"/>
                  </a:lnTo>
                  <a:lnTo>
                    <a:pt x="1272" y="181"/>
                  </a:lnTo>
                  <a:cubicBezTo>
                    <a:pt x="1214" y="61"/>
                    <a:pt x="1100" y="1"/>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 name="Google Shape;509;p24"/>
          <p:cNvSpPr/>
          <p:nvPr/>
        </p:nvSpPr>
        <p:spPr>
          <a:xfrm>
            <a:off x="5999977" y="1838349"/>
            <a:ext cx="343004" cy="332511"/>
          </a:xfrm>
          <a:custGeom>
            <a:rect b="b" l="l" r="r" t="t"/>
            <a:pathLst>
              <a:path extrusionOk="0" h="14640" w="15102">
                <a:moveTo>
                  <a:pt x="12045" y="494"/>
                </a:moveTo>
                <a:lnTo>
                  <a:pt x="12208" y="1733"/>
                </a:lnTo>
                <a:lnTo>
                  <a:pt x="10799" y="3141"/>
                </a:lnTo>
                <a:lnTo>
                  <a:pt x="10605" y="1934"/>
                </a:lnTo>
                <a:lnTo>
                  <a:pt x="12045" y="494"/>
                </a:lnTo>
                <a:close/>
                <a:moveTo>
                  <a:pt x="12954" y="1753"/>
                </a:moveTo>
                <a:cubicBezTo>
                  <a:pt x="13298" y="1753"/>
                  <a:pt x="13473" y="2168"/>
                  <a:pt x="13233" y="2408"/>
                </a:cubicBezTo>
                <a:lnTo>
                  <a:pt x="7055" y="8606"/>
                </a:lnTo>
                <a:cubicBezTo>
                  <a:pt x="6983" y="8677"/>
                  <a:pt x="6886" y="8716"/>
                  <a:pt x="6782" y="8716"/>
                </a:cubicBezTo>
                <a:cubicBezTo>
                  <a:pt x="6438" y="8716"/>
                  <a:pt x="6263" y="8301"/>
                  <a:pt x="6510" y="8061"/>
                </a:cubicBezTo>
                <a:lnTo>
                  <a:pt x="12681" y="1863"/>
                </a:lnTo>
                <a:cubicBezTo>
                  <a:pt x="12753" y="1792"/>
                  <a:pt x="12856" y="1753"/>
                  <a:pt x="12954" y="1753"/>
                </a:cubicBezTo>
                <a:close/>
                <a:moveTo>
                  <a:pt x="6542" y="7412"/>
                </a:moveTo>
                <a:lnTo>
                  <a:pt x="6205" y="7756"/>
                </a:lnTo>
                <a:cubicBezTo>
                  <a:pt x="5887" y="8074"/>
                  <a:pt x="5887" y="8593"/>
                  <a:pt x="6205" y="8911"/>
                </a:cubicBezTo>
                <a:cubicBezTo>
                  <a:pt x="6360" y="9060"/>
                  <a:pt x="6568" y="9151"/>
                  <a:pt x="6782" y="9151"/>
                </a:cubicBezTo>
                <a:cubicBezTo>
                  <a:pt x="6996" y="9144"/>
                  <a:pt x="7204" y="9060"/>
                  <a:pt x="7360" y="8904"/>
                </a:cubicBezTo>
                <a:lnTo>
                  <a:pt x="7665" y="8599"/>
                </a:lnTo>
                <a:lnTo>
                  <a:pt x="7665" y="8599"/>
                </a:lnTo>
                <a:cubicBezTo>
                  <a:pt x="7593" y="9184"/>
                  <a:pt x="7103" y="9542"/>
                  <a:pt x="6598" y="9542"/>
                </a:cubicBezTo>
                <a:cubicBezTo>
                  <a:pt x="6324" y="9542"/>
                  <a:pt x="6045" y="9436"/>
                  <a:pt x="5828" y="9203"/>
                </a:cubicBezTo>
                <a:cubicBezTo>
                  <a:pt x="5205" y="8547"/>
                  <a:pt x="5640" y="7457"/>
                  <a:pt x="6542" y="7412"/>
                </a:cubicBezTo>
                <a:close/>
                <a:moveTo>
                  <a:pt x="6603" y="6054"/>
                </a:moveTo>
                <a:cubicBezTo>
                  <a:pt x="6959" y="6054"/>
                  <a:pt x="7319" y="6132"/>
                  <a:pt x="7658" y="6295"/>
                </a:cubicBezTo>
                <a:lnTo>
                  <a:pt x="6938" y="7022"/>
                </a:lnTo>
                <a:cubicBezTo>
                  <a:pt x="6824" y="6996"/>
                  <a:pt x="6710" y="6984"/>
                  <a:pt x="6599" y="6984"/>
                </a:cubicBezTo>
                <a:cubicBezTo>
                  <a:pt x="5793" y="6984"/>
                  <a:pt x="5102" y="7633"/>
                  <a:pt x="5108" y="8482"/>
                </a:cubicBezTo>
                <a:cubicBezTo>
                  <a:pt x="5108" y="9313"/>
                  <a:pt x="5780" y="9977"/>
                  <a:pt x="6594" y="9977"/>
                </a:cubicBezTo>
                <a:cubicBezTo>
                  <a:pt x="6646" y="9977"/>
                  <a:pt x="6698" y="9974"/>
                  <a:pt x="6750" y="9969"/>
                </a:cubicBezTo>
                <a:cubicBezTo>
                  <a:pt x="7626" y="9884"/>
                  <a:pt x="8242" y="9060"/>
                  <a:pt x="8074" y="8190"/>
                </a:cubicBezTo>
                <a:lnTo>
                  <a:pt x="8800" y="7457"/>
                </a:lnTo>
                <a:lnTo>
                  <a:pt x="8800" y="7457"/>
                </a:lnTo>
                <a:cubicBezTo>
                  <a:pt x="9300" y="8528"/>
                  <a:pt x="8950" y="9806"/>
                  <a:pt x="7983" y="10475"/>
                </a:cubicBezTo>
                <a:cubicBezTo>
                  <a:pt x="7562" y="10766"/>
                  <a:pt x="7079" y="10909"/>
                  <a:pt x="6599" y="10909"/>
                </a:cubicBezTo>
                <a:cubicBezTo>
                  <a:pt x="5967" y="10909"/>
                  <a:pt x="5340" y="10662"/>
                  <a:pt x="4868" y="10183"/>
                </a:cubicBezTo>
                <a:cubicBezTo>
                  <a:pt x="4044" y="9339"/>
                  <a:pt x="3940" y="8028"/>
                  <a:pt x="4628" y="7068"/>
                </a:cubicBezTo>
                <a:cubicBezTo>
                  <a:pt x="5097" y="6413"/>
                  <a:pt x="5840" y="6054"/>
                  <a:pt x="6603" y="6054"/>
                </a:cubicBezTo>
                <a:close/>
                <a:moveTo>
                  <a:pt x="6604" y="4397"/>
                </a:moveTo>
                <a:cubicBezTo>
                  <a:pt x="7389" y="4397"/>
                  <a:pt x="8177" y="4623"/>
                  <a:pt x="8865" y="5082"/>
                </a:cubicBezTo>
                <a:lnTo>
                  <a:pt x="7976" y="5977"/>
                </a:lnTo>
                <a:cubicBezTo>
                  <a:pt x="7541" y="5739"/>
                  <a:pt x="7068" y="5625"/>
                  <a:pt x="6601" y="5625"/>
                </a:cubicBezTo>
                <a:cubicBezTo>
                  <a:pt x="5731" y="5625"/>
                  <a:pt x="4880" y="6022"/>
                  <a:pt x="4323" y="6756"/>
                </a:cubicBezTo>
                <a:cubicBezTo>
                  <a:pt x="3466" y="7892"/>
                  <a:pt x="3570" y="9475"/>
                  <a:pt x="4569" y="10488"/>
                </a:cubicBezTo>
                <a:cubicBezTo>
                  <a:pt x="5122" y="11048"/>
                  <a:pt x="5860" y="11336"/>
                  <a:pt x="6603" y="11336"/>
                </a:cubicBezTo>
                <a:cubicBezTo>
                  <a:pt x="7194" y="11336"/>
                  <a:pt x="7788" y="11154"/>
                  <a:pt x="8294" y="10780"/>
                </a:cubicBezTo>
                <a:cubicBezTo>
                  <a:pt x="9436" y="9943"/>
                  <a:pt x="9787" y="8392"/>
                  <a:pt x="9118" y="7139"/>
                </a:cubicBezTo>
                <a:lnTo>
                  <a:pt x="10014" y="6237"/>
                </a:lnTo>
                <a:cubicBezTo>
                  <a:pt x="10455" y="6905"/>
                  <a:pt x="10689" y="7684"/>
                  <a:pt x="10689" y="8482"/>
                </a:cubicBezTo>
                <a:cubicBezTo>
                  <a:pt x="10689" y="10351"/>
                  <a:pt x="9410" y="11987"/>
                  <a:pt x="7593" y="12448"/>
                </a:cubicBezTo>
                <a:cubicBezTo>
                  <a:pt x="7263" y="12530"/>
                  <a:pt x="6930" y="12570"/>
                  <a:pt x="6600" y="12570"/>
                </a:cubicBezTo>
                <a:cubicBezTo>
                  <a:pt x="5120" y="12570"/>
                  <a:pt x="3721" y="11764"/>
                  <a:pt x="2999" y="10410"/>
                </a:cubicBezTo>
                <a:cubicBezTo>
                  <a:pt x="2116" y="8761"/>
                  <a:pt x="2467" y="6717"/>
                  <a:pt x="3855" y="5458"/>
                </a:cubicBezTo>
                <a:cubicBezTo>
                  <a:pt x="4630" y="4756"/>
                  <a:pt x="5615" y="4397"/>
                  <a:pt x="6604" y="4397"/>
                </a:cubicBezTo>
                <a:close/>
                <a:moveTo>
                  <a:pt x="12081" y="0"/>
                </a:moveTo>
                <a:cubicBezTo>
                  <a:pt x="11989" y="0"/>
                  <a:pt x="11894" y="35"/>
                  <a:pt x="11818" y="111"/>
                </a:cubicBezTo>
                <a:lnTo>
                  <a:pt x="10280" y="1649"/>
                </a:lnTo>
                <a:cubicBezTo>
                  <a:pt x="10196" y="1733"/>
                  <a:pt x="10157" y="1857"/>
                  <a:pt x="10176" y="1973"/>
                </a:cubicBezTo>
                <a:lnTo>
                  <a:pt x="10423" y="3524"/>
                </a:lnTo>
                <a:lnTo>
                  <a:pt x="10351" y="3596"/>
                </a:lnTo>
                <a:cubicBezTo>
                  <a:pt x="9247" y="2748"/>
                  <a:pt x="7925" y="2323"/>
                  <a:pt x="6601" y="2323"/>
                </a:cubicBezTo>
                <a:cubicBezTo>
                  <a:pt x="5350" y="2323"/>
                  <a:pt x="4097" y="2703"/>
                  <a:pt x="3025" y="3466"/>
                </a:cubicBezTo>
                <a:cubicBezTo>
                  <a:pt x="2824" y="3598"/>
                  <a:pt x="2958" y="3863"/>
                  <a:pt x="3141" y="3863"/>
                </a:cubicBezTo>
                <a:cubicBezTo>
                  <a:pt x="3183" y="3863"/>
                  <a:pt x="3228" y="3849"/>
                  <a:pt x="3271" y="3816"/>
                </a:cubicBezTo>
                <a:cubicBezTo>
                  <a:pt x="4268" y="3106"/>
                  <a:pt x="5432" y="2752"/>
                  <a:pt x="6595" y="2752"/>
                </a:cubicBezTo>
                <a:cubicBezTo>
                  <a:pt x="7811" y="2752"/>
                  <a:pt x="9025" y="3138"/>
                  <a:pt x="10046" y="3907"/>
                </a:cubicBezTo>
                <a:lnTo>
                  <a:pt x="9177" y="4777"/>
                </a:lnTo>
                <a:cubicBezTo>
                  <a:pt x="8395" y="4231"/>
                  <a:pt x="7495" y="3966"/>
                  <a:pt x="6602" y="3966"/>
                </a:cubicBezTo>
                <a:cubicBezTo>
                  <a:pt x="5308" y="3966"/>
                  <a:pt x="4029" y="4522"/>
                  <a:pt x="3142" y="5582"/>
                </a:cubicBezTo>
                <a:cubicBezTo>
                  <a:pt x="1642" y="7373"/>
                  <a:pt x="1753" y="10007"/>
                  <a:pt x="3401" y="11662"/>
                </a:cubicBezTo>
                <a:cubicBezTo>
                  <a:pt x="4281" y="12549"/>
                  <a:pt x="5443" y="13000"/>
                  <a:pt x="6607" y="13000"/>
                </a:cubicBezTo>
                <a:cubicBezTo>
                  <a:pt x="7624" y="13000"/>
                  <a:pt x="8644" y="12657"/>
                  <a:pt x="9482" y="11961"/>
                </a:cubicBezTo>
                <a:cubicBezTo>
                  <a:pt x="11280" y="10475"/>
                  <a:pt x="11649" y="7859"/>
                  <a:pt x="10326" y="5932"/>
                </a:cubicBezTo>
                <a:lnTo>
                  <a:pt x="11202" y="5056"/>
                </a:lnTo>
                <a:cubicBezTo>
                  <a:pt x="12519" y="6828"/>
                  <a:pt x="12701" y="9209"/>
                  <a:pt x="11662" y="11163"/>
                </a:cubicBezTo>
                <a:cubicBezTo>
                  <a:pt x="10670" y="13041"/>
                  <a:pt x="8718" y="14205"/>
                  <a:pt x="6601" y="14205"/>
                </a:cubicBezTo>
                <a:cubicBezTo>
                  <a:pt x="6517" y="14205"/>
                  <a:pt x="6432" y="14203"/>
                  <a:pt x="6347" y="14200"/>
                </a:cubicBezTo>
                <a:cubicBezTo>
                  <a:pt x="4134" y="14102"/>
                  <a:pt x="2181" y="12740"/>
                  <a:pt x="1324" y="10695"/>
                </a:cubicBezTo>
                <a:cubicBezTo>
                  <a:pt x="468" y="8658"/>
                  <a:pt x="857" y="6302"/>
                  <a:pt x="2337" y="4654"/>
                </a:cubicBezTo>
                <a:cubicBezTo>
                  <a:pt x="2496" y="4494"/>
                  <a:pt x="2347" y="4281"/>
                  <a:pt x="2182" y="4281"/>
                </a:cubicBezTo>
                <a:cubicBezTo>
                  <a:pt x="2126" y="4281"/>
                  <a:pt x="2067" y="4306"/>
                  <a:pt x="2019" y="4368"/>
                </a:cubicBezTo>
                <a:cubicBezTo>
                  <a:pt x="422" y="6146"/>
                  <a:pt x="1" y="8684"/>
                  <a:pt x="935" y="10877"/>
                </a:cubicBezTo>
                <a:cubicBezTo>
                  <a:pt x="1863" y="13077"/>
                  <a:pt x="3979" y="14537"/>
                  <a:pt x="6360" y="14635"/>
                </a:cubicBezTo>
                <a:cubicBezTo>
                  <a:pt x="6440" y="14638"/>
                  <a:pt x="6519" y="14639"/>
                  <a:pt x="6597" y="14639"/>
                </a:cubicBezTo>
                <a:cubicBezTo>
                  <a:pt x="8889" y="14639"/>
                  <a:pt x="11005" y="13370"/>
                  <a:pt x="12071" y="11325"/>
                </a:cubicBezTo>
                <a:cubicBezTo>
                  <a:pt x="13174" y="9203"/>
                  <a:pt x="12954" y="6646"/>
                  <a:pt x="11507" y="4744"/>
                </a:cubicBezTo>
                <a:lnTo>
                  <a:pt x="11565" y="4692"/>
                </a:lnTo>
                <a:lnTo>
                  <a:pt x="13110" y="4939"/>
                </a:lnTo>
                <a:cubicBezTo>
                  <a:pt x="13129" y="4942"/>
                  <a:pt x="13149" y="4944"/>
                  <a:pt x="13169" y="4944"/>
                </a:cubicBezTo>
                <a:cubicBezTo>
                  <a:pt x="13267" y="4944"/>
                  <a:pt x="13364" y="4905"/>
                  <a:pt x="13434" y="4835"/>
                </a:cubicBezTo>
                <a:lnTo>
                  <a:pt x="13765" y="4504"/>
                </a:lnTo>
                <a:cubicBezTo>
                  <a:pt x="13901" y="4348"/>
                  <a:pt x="13763" y="4144"/>
                  <a:pt x="13599" y="4144"/>
                </a:cubicBezTo>
                <a:cubicBezTo>
                  <a:pt x="13553" y="4144"/>
                  <a:pt x="13505" y="4160"/>
                  <a:pt x="13460" y="4199"/>
                </a:cubicBezTo>
                <a:lnTo>
                  <a:pt x="13149" y="4511"/>
                </a:lnTo>
                <a:lnTo>
                  <a:pt x="11941" y="4316"/>
                </a:lnTo>
                <a:lnTo>
                  <a:pt x="13350" y="2914"/>
                </a:lnTo>
                <a:lnTo>
                  <a:pt x="14589" y="3077"/>
                </a:lnTo>
                <a:lnTo>
                  <a:pt x="14401" y="3258"/>
                </a:lnTo>
                <a:cubicBezTo>
                  <a:pt x="14266" y="3419"/>
                  <a:pt x="14402" y="3622"/>
                  <a:pt x="14563" y="3622"/>
                </a:cubicBezTo>
                <a:cubicBezTo>
                  <a:pt x="14611" y="3622"/>
                  <a:pt x="14660" y="3605"/>
                  <a:pt x="14706" y="3563"/>
                </a:cubicBezTo>
                <a:lnTo>
                  <a:pt x="14972" y="3297"/>
                </a:lnTo>
                <a:cubicBezTo>
                  <a:pt x="15069" y="3200"/>
                  <a:pt x="15102" y="3051"/>
                  <a:pt x="15056" y="2914"/>
                </a:cubicBezTo>
                <a:cubicBezTo>
                  <a:pt x="15011" y="2778"/>
                  <a:pt x="14894" y="2681"/>
                  <a:pt x="14751" y="2668"/>
                </a:cubicBezTo>
                <a:lnTo>
                  <a:pt x="13674" y="2525"/>
                </a:lnTo>
                <a:cubicBezTo>
                  <a:pt x="13971" y="1982"/>
                  <a:pt x="13581" y="1324"/>
                  <a:pt x="12963" y="1324"/>
                </a:cubicBezTo>
                <a:cubicBezTo>
                  <a:pt x="12960" y="1324"/>
                  <a:pt x="12957" y="1324"/>
                  <a:pt x="12954" y="1324"/>
                </a:cubicBezTo>
                <a:cubicBezTo>
                  <a:pt x="12943" y="1324"/>
                  <a:pt x="12933" y="1324"/>
                  <a:pt x="12922" y="1324"/>
                </a:cubicBezTo>
                <a:cubicBezTo>
                  <a:pt x="12810" y="1324"/>
                  <a:pt x="12698" y="1355"/>
                  <a:pt x="12597" y="1402"/>
                </a:cubicBezTo>
                <a:lnTo>
                  <a:pt x="12454" y="325"/>
                </a:lnTo>
                <a:cubicBezTo>
                  <a:pt x="12429" y="125"/>
                  <a:pt x="12258" y="0"/>
                  <a:pt x="120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4"/>
          <p:cNvSpPr txBox="1"/>
          <p:nvPr>
            <p:ph type="ctrTitle"/>
          </p:nvPr>
        </p:nvSpPr>
        <p:spPr>
          <a:xfrm>
            <a:off x="6846325" y="439436"/>
            <a:ext cx="15957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MY RESUME</a:t>
            </a:r>
            <a:endParaRPr/>
          </a:p>
        </p:txBody>
      </p:sp>
      <p:grpSp>
        <p:nvGrpSpPr>
          <p:cNvPr id="511" name="Google Shape;511;p24"/>
          <p:cNvGrpSpPr/>
          <p:nvPr/>
        </p:nvGrpSpPr>
        <p:grpSpPr>
          <a:xfrm>
            <a:off x="307875" y="537338"/>
            <a:ext cx="246300" cy="163475"/>
            <a:chOff x="2211600" y="1669850"/>
            <a:chExt cx="246300" cy="163475"/>
          </a:xfrm>
        </p:grpSpPr>
        <p:cxnSp>
          <p:nvCxnSpPr>
            <p:cNvPr id="512" name="Google Shape;512;p24"/>
            <p:cNvCxnSpPr/>
            <p:nvPr/>
          </p:nvCxnSpPr>
          <p:spPr>
            <a:xfrm>
              <a:off x="2211600" y="1669850"/>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513" name="Google Shape;513;p24"/>
            <p:cNvCxnSpPr/>
            <p:nvPr/>
          </p:nvCxnSpPr>
          <p:spPr>
            <a:xfrm>
              <a:off x="2211600" y="1749925"/>
              <a:ext cx="246300" cy="0"/>
            </a:xfrm>
            <a:prstGeom prst="straightConnector1">
              <a:avLst/>
            </a:prstGeom>
            <a:noFill/>
            <a:ln cap="flat" cmpd="sng" w="19050">
              <a:solidFill>
                <a:srgbClr val="FFFFFF"/>
              </a:solidFill>
              <a:prstDash val="solid"/>
              <a:round/>
              <a:headEnd len="med" w="med" type="none"/>
              <a:tailEnd len="med" w="med" type="none"/>
            </a:ln>
          </p:spPr>
        </p:cxnSp>
        <p:cxnSp>
          <p:nvCxnSpPr>
            <p:cNvPr id="514" name="Google Shape;514;p24"/>
            <p:cNvCxnSpPr/>
            <p:nvPr/>
          </p:nvCxnSpPr>
          <p:spPr>
            <a:xfrm>
              <a:off x="2211600" y="1833325"/>
              <a:ext cx="246300" cy="0"/>
            </a:xfrm>
            <a:prstGeom prst="straightConnector1">
              <a:avLst/>
            </a:prstGeom>
            <a:noFill/>
            <a:ln cap="flat" cmpd="sng" w="19050">
              <a:solidFill>
                <a:srgbClr val="FFFFFF"/>
              </a:solidFill>
              <a:prstDash val="solid"/>
              <a:round/>
              <a:headEnd len="med" w="med" type="none"/>
              <a:tailEnd len="med" w="med" type="none"/>
            </a:ln>
          </p:spPr>
        </p:cxnSp>
      </p:grpSp>
      <p:cxnSp>
        <p:nvCxnSpPr>
          <p:cNvPr id="515" name="Google Shape;515;p24"/>
          <p:cNvCxnSpPr/>
          <p:nvPr/>
        </p:nvCxnSpPr>
        <p:spPr>
          <a:xfrm>
            <a:off x="4576800" y="620350"/>
            <a:ext cx="26550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19" name="Shape 519"/>
        <p:cNvGrpSpPr/>
        <p:nvPr/>
      </p:nvGrpSpPr>
      <p:grpSpPr>
        <a:xfrm>
          <a:off x="0" y="0"/>
          <a:ext cx="0" cy="0"/>
          <a:chOff x="0" y="0"/>
          <a:chExt cx="0" cy="0"/>
        </a:xfrm>
      </p:grpSpPr>
      <p:grpSp>
        <p:nvGrpSpPr>
          <p:cNvPr id="520" name="Google Shape;520;p25"/>
          <p:cNvGrpSpPr/>
          <p:nvPr/>
        </p:nvGrpSpPr>
        <p:grpSpPr>
          <a:xfrm>
            <a:off x="338283" y="1604688"/>
            <a:ext cx="36900" cy="1934125"/>
            <a:chOff x="536100" y="1398825"/>
            <a:chExt cx="36900" cy="1934125"/>
          </a:xfrm>
        </p:grpSpPr>
        <p:sp>
          <p:nvSpPr>
            <p:cNvPr id="521" name="Google Shape;521;p25"/>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5"/>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5"/>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5"/>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5"/>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5"/>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5"/>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5"/>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5"/>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5"/>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5"/>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5"/>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 name="Google Shape;533;p25"/>
          <p:cNvSpPr/>
          <p:nvPr/>
        </p:nvSpPr>
        <p:spPr>
          <a:xfrm>
            <a:off x="307878" y="260735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5"/>
          <p:cNvSpPr txBox="1"/>
          <p:nvPr>
            <p:ph type="ctrTitle"/>
          </p:nvPr>
        </p:nvSpPr>
        <p:spPr>
          <a:xfrm>
            <a:off x="6797737" y="2029050"/>
            <a:ext cx="1644300" cy="1596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MY WORK</a:t>
            </a:r>
            <a:endParaRPr/>
          </a:p>
        </p:txBody>
      </p:sp>
      <p:sp>
        <p:nvSpPr>
          <p:cNvPr id="535" name="Google Shape;535;p25"/>
          <p:cNvSpPr txBox="1"/>
          <p:nvPr>
            <p:ph idx="1" type="subTitle"/>
          </p:nvPr>
        </p:nvSpPr>
        <p:spPr>
          <a:xfrm>
            <a:off x="1829675" y="2186850"/>
            <a:ext cx="2742300" cy="1281300"/>
          </a:xfrm>
          <a:prstGeom prst="rect">
            <a:avLst/>
          </a:prstGeom>
        </p:spPr>
        <p:txBody>
          <a:bodyPr anchorCtr="0" anchor="ctr" bIns="91425" lIns="91425" spcFirstLastPara="1" rIns="378000" wrap="square" tIns="91425">
            <a:noAutofit/>
          </a:bodyPr>
          <a:lstStyle/>
          <a:p>
            <a:pPr indent="0" lvl="0" marL="0" rtl="0" algn="r">
              <a:spcBef>
                <a:spcPts val="0"/>
              </a:spcBef>
              <a:spcAft>
                <a:spcPts val="1600"/>
              </a:spcAft>
              <a:buNone/>
            </a:pPr>
            <a:r>
              <a:rPr lang="en"/>
              <a:t>Venus has a beautiful name and is the second planet from the Sun. It’s terribly hot—even hotter than Mercury—and its atmosphere is extremely poisonous</a:t>
            </a:r>
            <a:endParaRPr/>
          </a:p>
        </p:txBody>
      </p:sp>
      <p:sp>
        <p:nvSpPr>
          <p:cNvPr id="536" name="Google Shape;536;p25"/>
          <p:cNvSpPr txBox="1"/>
          <p:nvPr>
            <p:ph idx="2" type="subTitle"/>
          </p:nvPr>
        </p:nvSpPr>
        <p:spPr>
          <a:xfrm>
            <a:off x="701987"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None/>
            </a:pPr>
            <a:r>
              <a:rPr lang="en"/>
              <a:t>ABOUT ME</a:t>
            </a:r>
            <a:endParaRPr/>
          </a:p>
        </p:txBody>
      </p:sp>
      <p:sp>
        <p:nvSpPr>
          <p:cNvPr id="537" name="Google Shape;537;p25"/>
          <p:cNvSpPr txBox="1"/>
          <p:nvPr>
            <p:ph idx="3" type="subTitle"/>
          </p:nvPr>
        </p:nvSpPr>
        <p:spPr>
          <a:xfrm>
            <a:off x="2465912"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None/>
            </a:pPr>
            <a:r>
              <a:rPr lang="en"/>
              <a:t>WHAT I DO</a:t>
            </a:r>
            <a:endParaRPr/>
          </a:p>
        </p:txBody>
      </p:sp>
      <p:sp>
        <p:nvSpPr>
          <p:cNvPr id="538" name="Google Shape;538;p25"/>
          <p:cNvSpPr txBox="1"/>
          <p:nvPr>
            <p:ph idx="4" type="subTitle"/>
          </p:nvPr>
        </p:nvSpPr>
        <p:spPr>
          <a:xfrm>
            <a:off x="5082412" y="439701"/>
            <a:ext cx="1595700" cy="477600"/>
          </a:xfrm>
          <a:prstGeom prst="rect">
            <a:avLst/>
          </a:prstGeom>
        </p:spPr>
        <p:txBody>
          <a:bodyPr anchorCtr="0" anchor="t" bIns="0" lIns="91425" spcFirstLastPara="1" rIns="91425" wrap="square" tIns="91425">
            <a:noAutofit/>
          </a:bodyPr>
          <a:lstStyle/>
          <a:p>
            <a:pPr indent="0" lvl="0" marL="0" rtl="0" algn="r">
              <a:spcBef>
                <a:spcPts val="0"/>
              </a:spcBef>
              <a:spcAft>
                <a:spcPts val="1600"/>
              </a:spcAft>
              <a:buNone/>
            </a:pPr>
            <a:r>
              <a:rPr lang="en"/>
              <a:t>MY EXPERIENCE</a:t>
            </a:r>
            <a:endParaRPr/>
          </a:p>
        </p:txBody>
      </p:sp>
      <p:sp>
        <p:nvSpPr>
          <p:cNvPr id="539" name="Google Shape;539;p25"/>
          <p:cNvSpPr txBox="1"/>
          <p:nvPr>
            <p:ph idx="5" type="subTitle"/>
          </p:nvPr>
        </p:nvSpPr>
        <p:spPr>
          <a:xfrm>
            <a:off x="6846337" y="439701"/>
            <a:ext cx="1595700" cy="477600"/>
          </a:xfrm>
          <a:prstGeom prst="rect">
            <a:avLst/>
          </a:prstGeom>
        </p:spPr>
        <p:txBody>
          <a:bodyPr anchorCtr="0" anchor="t" bIns="0"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solidFill>
                  <a:schemeClr val="lt1"/>
                </a:solidFill>
              </a:rPr>
              <a:t>MY WORK</a:t>
            </a:r>
            <a:endParaRPr/>
          </a:p>
        </p:txBody>
      </p:sp>
      <p:grpSp>
        <p:nvGrpSpPr>
          <p:cNvPr id="540" name="Google Shape;540;p25"/>
          <p:cNvGrpSpPr/>
          <p:nvPr/>
        </p:nvGrpSpPr>
        <p:grpSpPr>
          <a:xfrm>
            <a:off x="4368310" y="439413"/>
            <a:ext cx="388900" cy="351825"/>
            <a:chOff x="2820738" y="1517975"/>
            <a:chExt cx="388900" cy="351825"/>
          </a:xfrm>
        </p:grpSpPr>
        <p:sp>
          <p:nvSpPr>
            <p:cNvPr id="541" name="Google Shape;541;p25"/>
            <p:cNvSpPr/>
            <p:nvPr/>
          </p:nvSpPr>
          <p:spPr>
            <a:xfrm>
              <a:off x="3004463" y="1610175"/>
              <a:ext cx="41850" cy="38250"/>
            </a:xfrm>
            <a:custGeom>
              <a:rect b="b" l="l" r="r" t="t"/>
              <a:pathLst>
                <a:path extrusionOk="0" h="1530" w="1674">
                  <a:moveTo>
                    <a:pt x="837" y="0"/>
                  </a:moveTo>
                  <a:cubicBezTo>
                    <a:pt x="728" y="0"/>
                    <a:pt x="619" y="72"/>
                    <a:pt x="619" y="216"/>
                  </a:cubicBezTo>
                  <a:lnTo>
                    <a:pt x="619" y="547"/>
                  </a:lnTo>
                  <a:lnTo>
                    <a:pt x="289" y="547"/>
                  </a:lnTo>
                  <a:cubicBezTo>
                    <a:pt x="1" y="547"/>
                    <a:pt x="1" y="979"/>
                    <a:pt x="289" y="979"/>
                  </a:cubicBezTo>
                  <a:lnTo>
                    <a:pt x="619" y="979"/>
                  </a:lnTo>
                  <a:lnTo>
                    <a:pt x="619" y="1313"/>
                  </a:lnTo>
                  <a:cubicBezTo>
                    <a:pt x="619" y="1457"/>
                    <a:pt x="728" y="1529"/>
                    <a:pt x="837" y="1529"/>
                  </a:cubicBezTo>
                  <a:cubicBezTo>
                    <a:pt x="946" y="1529"/>
                    <a:pt x="1055" y="1457"/>
                    <a:pt x="1055" y="1313"/>
                  </a:cubicBezTo>
                  <a:lnTo>
                    <a:pt x="1055" y="979"/>
                  </a:lnTo>
                  <a:lnTo>
                    <a:pt x="1386" y="979"/>
                  </a:lnTo>
                  <a:cubicBezTo>
                    <a:pt x="1674" y="979"/>
                    <a:pt x="1674" y="547"/>
                    <a:pt x="1386" y="547"/>
                  </a:cubicBezTo>
                  <a:lnTo>
                    <a:pt x="1055" y="547"/>
                  </a:lnTo>
                  <a:lnTo>
                    <a:pt x="1055" y="216"/>
                  </a:lnTo>
                  <a:cubicBezTo>
                    <a:pt x="1055" y="72"/>
                    <a:pt x="946"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5"/>
            <p:cNvSpPr/>
            <p:nvPr/>
          </p:nvSpPr>
          <p:spPr>
            <a:xfrm>
              <a:off x="3076988" y="1738600"/>
              <a:ext cx="41750" cy="38250"/>
            </a:xfrm>
            <a:custGeom>
              <a:rect b="b" l="l" r="r" t="t"/>
              <a:pathLst>
                <a:path extrusionOk="0" h="1530" w="1670">
                  <a:moveTo>
                    <a:pt x="835" y="1"/>
                  </a:moveTo>
                  <a:cubicBezTo>
                    <a:pt x="727" y="1"/>
                    <a:pt x="619" y="73"/>
                    <a:pt x="619" y="217"/>
                  </a:cubicBezTo>
                  <a:lnTo>
                    <a:pt x="619" y="547"/>
                  </a:lnTo>
                  <a:lnTo>
                    <a:pt x="289" y="547"/>
                  </a:lnTo>
                  <a:cubicBezTo>
                    <a:pt x="1" y="547"/>
                    <a:pt x="1" y="979"/>
                    <a:pt x="289" y="979"/>
                  </a:cubicBezTo>
                  <a:lnTo>
                    <a:pt x="619" y="979"/>
                  </a:lnTo>
                  <a:lnTo>
                    <a:pt x="619" y="1314"/>
                  </a:lnTo>
                  <a:cubicBezTo>
                    <a:pt x="619" y="1458"/>
                    <a:pt x="727" y="1530"/>
                    <a:pt x="835" y="1530"/>
                  </a:cubicBezTo>
                  <a:cubicBezTo>
                    <a:pt x="943" y="1530"/>
                    <a:pt x="1051" y="1458"/>
                    <a:pt x="1051" y="1314"/>
                  </a:cubicBezTo>
                  <a:lnTo>
                    <a:pt x="1051" y="984"/>
                  </a:lnTo>
                  <a:lnTo>
                    <a:pt x="1382" y="984"/>
                  </a:lnTo>
                  <a:cubicBezTo>
                    <a:pt x="1670" y="984"/>
                    <a:pt x="1670" y="552"/>
                    <a:pt x="1382" y="552"/>
                  </a:cubicBezTo>
                  <a:lnTo>
                    <a:pt x="1382" y="547"/>
                  </a:lnTo>
                  <a:lnTo>
                    <a:pt x="1051" y="547"/>
                  </a:lnTo>
                  <a:lnTo>
                    <a:pt x="1051" y="217"/>
                  </a:lnTo>
                  <a:cubicBezTo>
                    <a:pt x="1051" y="73"/>
                    <a:pt x="94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5"/>
            <p:cNvSpPr/>
            <p:nvPr/>
          </p:nvSpPr>
          <p:spPr>
            <a:xfrm>
              <a:off x="2931938" y="1738600"/>
              <a:ext cx="41850" cy="38250"/>
            </a:xfrm>
            <a:custGeom>
              <a:rect b="b" l="l" r="r" t="t"/>
              <a:pathLst>
                <a:path extrusionOk="0" h="1530" w="1674">
                  <a:moveTo>
                    <a:pt x="839" y="1"/>
                  </a:moveTo>
                  <a:cubicBezTo>
                    <a:pt x="731" y="1"/>
                    <a:pt x="623" y="73"/>
                    <a:pt x="623" y="217"/>
                  </a:cubicBezTo>
                  <a:lnTo>
                    <a:pt x="623" y="547"/>
                  </a:lnTo>
                  <a:lnTo>
                    <a:pt x="288" y="547"/>
                  </a:lnTo>
                  <a:cubicBezTo>
                    <a:pt x="0" y="547"/>
                    <a:pt x="0" y="979"/>
                    <a:pt x="288" y="979"/>
                  </a:cubicBezTo>
                  <a:lnTo>
                    <a:pt x="619" y="979"/>
                  </a:lnTo>
                  <a:lnTo>
                    <a:pt x="619" y="1314"/>
                  </a:lnTo>
                  <a:cubicBezTo>
                    <a:pt x="619" y="1458"/>
                    <a:pt x="727" y="1530"/>
                    <a:pt x="835" y="1530"/>
                  </a:cubicBezTo>
                  <a:cubicBezTo>
                    <a:pt x="943" y="1530"/>
                    <a:pt x="1051" y="1458"/>
                    <a:pt x="1051" y="1314"/>
                  </a:cubicBezTo>
                  <a:lnTo>
                    <a:pt x="1051" y="984"/>
                  </a:lnTo>
                  <a:lnTo>
                    <a:pt x="1385" y="984"/>
                  </a:lnTo>
                  <a:cubicBezTo>
                    <a:pt x="1673" y="984"/>
                    <a:pt x="1673" y="552"/>
                    <a:pt x="1385" y="552"/>
                  </a:cubicBezTo>
                  <a:lnTo>
                    <a:pt x="1385" y="547"/>
                  </a:lnTo>
                  <a:lnTo>
                    <a:pt x="1055" y="547"/>
                  </a:lnTo>
                  <a:lnTo>
                    <a:pt x="1055" y="217"/>
                  </a:lnTo>
                  <a:cubicBezTo>
                    <a:pt x="1055" y="73"/>
                    <a:pt x="947"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5"/>
            <p:cNvSpPr/>
            <p:nvPr/>
          </p:nvSpPr>
          <p:spPr>
            <a:xfrm>
              <a:off x="2820738" y="1517975"/>
              <a:ext cx="388900" cy="351825"/>
            </a:xfrm>
            <a:custGeom>
              <a:rect b="b" l="l" r="r" t="t"/>
              <a:pathLst>
                <a:path extrusionOk="0" h="14073" w="15556">
                  <a:moveTo>
                    <a:pt x="5286" y="5541"/>
                  </a:moveTo>
                  <a:cubicBezTo>
                    <a:pt x="6220" y="5541"/>
                    <a:pt x="7137" y="5864"/>
                    <a:pt x="7870" y="6475"/>
                  </a:cubicBezTo>
                  <a:lnTo>
                    <a:pt x="7866" y="6475"/>
                  </a:lnTo>
                  <a:cubicBezTo>
                    <a:pt x="7379" y="6979"/>
                    <a:pt x="7019" y="7589"/>
                    <a:pt x="6807" y="8258"/>
                  </a:cubicBezTo>
                  <a:cubicBezTo>
                    <a:pt x="5621" y="7826"/>
                    <a:pt x="4702" y="6865"/>
                    <a:pt x="4321" y="5658"/>
                  </a:cubicBezTo>
                  <a:cubicBezTo>
                    <a:pt x="4640" y="5580"/>
                    <a:pt x="4964" y="5541"/>
                    <a:pt x="5286" y="5541"/>
                  </a:cubicBezTo>
                  <a:close/>
                  <a:moveTo>
                    <a:pt x="11086" y="5541"/>
                  </a:moveTo>
                  <a:cubicBezTo>
                    <a:pt x="11408" y="5541"/>
                    <a:pt x="11732" y="5580"/>
                    <a:pt x="12051" y="5658"/>
                  </a:cubicBezTo>
                  <a:cubicBezTo>
                    <a:pt x="11670" y="6865"/>
                    <a:pt x="10751" y="7822"/>
                    <a:pt x="9565" y="8258"/>
                  </a:cubicBezTo>
                  <a:cubicBezTo>
                    <a:pt x="9357" y="7589"/>
                    <a:pt x="8993" y="6979"/>
                    <a:pt x="8506" y="6475"/>
                  </a:cubicBezTo>
                  <a:cubicBezTo>
                    <a:pt x="9237" y="5864"/>
                    <a:pt x="10152" y="5541"/>
                    <a:pt x="11086" y="5541"/>
                  </a:cubicBezTo>
                  <a:close/>
                  <a:moveTo>
                    <a:pt x="8184" y="6767"/>
                  </a:moveTo>
                  <a:cubicBezTo>
                    <a:pt x="8629" y="7225"/>
                    <a:pt x="8959" y="7780"/>
                    <a:pt x="9150" y="8385"/>
                  </a:cubicBezTo>
                  <a:cubicBezTo>
                    <a:pt x="8832" y="8462"/>
                    <a:pt x="8508" y="8500"/>
                    <a:pt x="8184" y="8500"/>
                  </a:cubicBezTo>
                  <a:cubicBezTo>
                    <a:pt x="7860" y="8500"/>
                    <a:pt x="7536" y="8462"/>
                    <a:pt x="7218" y="8385"/>
                  </a:cubicBezTo>
                  <a:cubicBezTo>
                    <a:pt x="7409" y="7775"/>
                    <a:pt x="7739" y="7225"/>
                    <a:pt x="8184" y="6767"/>
                  </a:cubicBezTo>
                  <a:close/>
                  <a:moveTo>
                    <a:pt x="9256" y="8805"/>
                  </a:moveTo>
                  <a:cubicBezTo>
                    <a:pt x="9518" y="10109"/>
                    <a:pt x="9116" y="11460"/>
                    <a:pt x="8184" y="12413"/>
                  </a:cubicBezTo>
                  <a:cubicBezTo>
                    <a:pt x="7258" y="11462"/>
                    <a:pt x="6855" y="10113"/>
                    <a:pt x="7116" y="8805"/>
                  </a:cubicBezTo>
                  <a:lnTo>
                    <a:pt x="7116" y="8805"/>
                  </a:lnTo>
                  <a:cubicBezTo>
                    <a:pt x="7468" y="8890"/>
                    <a:pt x="7827" y="8932"/>
                    <a:pt x="8186" y="8932"/>
                  </a:cubicBezTo>
                  <a:cubicBezTo>
                    <a:pt x="8545" y="8932"/>
                    <a:pt x="8904" y="8889"/>
                    <a:pt x="9256" y="8805"/>
                  </a:cubicBezTo>
                  <a:close/>
                  <a:moveTo>
                    <a:pt x="3906" y="5785"/>
                  </a:moveTo>
                  <a:cubicBezTo>
                    <a:pt x="4330" y="7136"/>
                    <a:pt x="5363" y="8208"/>
                    <a:pt x="6697" y="8678"/>
                  </a:cubicBezTo>
                  <a:cubicBezTo>
                    <a:pt x="6397" y="10130"/>
                    <a:pt x="6833" y="11638"/>
                    <a:pt x="7866" y="12701"/>
                  </a:cubicBezTo>
                  <a:cubicBezTo>
                    <a:pt x="7089" y="13348"/>
                    <a:pt x="6191" y="13639"/>
                    <a:pt x="5312" y="13639"/>
                  </a:cubicBezTo>
                  <a:cubicBezTo>
                    <a:pt x="3221" y="13639"/>
                    <a:pt x="1238" y="11995"/>
                    <a:pt x="1238" y="9588"/>
                  </a:cubicBezTo>
                  <a:cubicBezTo>
                    <a:pt x="1238" y="7886"/>
                    <a:pt x="2305" y="6365"/>
                    <a:pt x="3906" y="5785"/>
                  </a:cubicBezTo>
                  <a:close/>
                  <a:moveTo>
                    <a:pt x="7689" y="1"/>
                  </a:moveTo>
                  <a:cubicBezTo>
                    <a:pt x="7678" y="1"/>
                    <a:pt x="7666" y="2"/>
                    <a:pt x="7654" y="3"/>
                  </a:cubicBezTo>
                  <a:cubicBezTo>
                    <a:pt x="5045" y="313"/>
                    <a:pt x="3262" y="2790"/>
                    <a:pt x="3796" y="5361"/>
                  </a:cubicBezTo>
                  <a:cubicBezTo>
                    <a:pt x="1153" y="6289"/>
                    <a:pt x="1" y="9389"/>
                    <a:pt x="1399" y="11820"/>
                  </a:cubicBezTo>
                  <a:cubicBezTo>
                    <a:pt x="2237" y="13281"/>
                    <a:pt x="3751" y="14068"/>
                    <a:pt x="5289" y="14068"/>
                  </a:cubicBezTo>
                  <a:cubicBezTo>
                    <a:pt x="6306" y="14068"/>
                    <a:pt x="7334" y="13724"/>
                    <a:pt x="8184" y="13002"/>
                  </a:cubicBezTo>
                  <a:cubicBezTo>
                    <a:pt x="9048" y="13738"/>
                    <a:pt x="10063" y="14072"/>
                    <a:pt x="11060" y="14072"/>
                  </a:cubicBezTo>
                  <a:cubicBezTo>
                    <a:pt x="13196" y="14072"/>
                    <a:pt x="15247" y="12535"/>
                    <a:pt x="15533" y="10118"/>
                  </a:cubicBezTo>
                  <a:cubicBezTo>
                    <a:pt x="15545" y="9999"/>
                    <a:pt x="15461" y="9893"/>
                    <a:pt x="15346" y="9881"/>
                  </a:cubicBezTo>
                  <a:cubicBezTo>
                    <a:pt x="15336" y="9879"/>
                    <a:pt x="15326" y="9878"/>
                    <a:pt x="15316" y="9878"/>
                  </a:cubicBezTo>
                  <a:cubicBezTo>
                    <a:pt x="15209" y="9878"/>
                    <a:pt x="15116" y="9958"/>
                    <a:pt x="15105" y="10067"/>
                  </a:cubicBezTo>
                  <a:cubicBezTo>
                    <a:pt x="14846" y="12251"/>
                    <a:pt x="12995" y="13640"/>
                    <a:pt x="11064" y="13640"/>
                  </a:cubicBezTo>
                  <a:cubicBezTo>
                    <a:pt x="10178" y="13640"/>
                    <a:pt x="9275" y="13348"/>
                    <a:pt x="8502" y="12706"/>
                  </a:cubicBezTo>
                  <a:cubicBezTo>
                    <a:pt x="9535" y="11638"/>
                    <a:pt x="9976" y="10130"/>
                    <a:pt x="9675" y="8682"/>
                  </a:cubicBezTo>
                  <a:cubicBezTo>
                    <a:pt x="11009" y="8208"/>
                    <a:pt x="12042" y="7132"/>
                    <a:pt x="12466" y="5781"/>
                  </a:cubicBezTo>
                  <a:cubicBezTo>
                    <a:pt x="13906" y="6302"/>
                    <a:pt x="14927" y="7589"/>
                    <a:pt x="15105" y="9110"/>
                  </a:cubicBezTo>
                  <a:cubicBezTo>
                    <a:pt x="15122" y="9240"/>
                    <a:pt x="15220" y="9301"/>
                    <a:pt x="15318" y="9301"/>
                  </a:cubicBezTo>
                  <a:cubicBezTo>
                    <a:pt x="15436" y="9301"/>
                    <a:pt x="15555" y="9214"/>
                    <a:pt x="15537" y="9059"/>
                  </a:cubicBezTo>
                  <a:cubicBezTo>
                    <a:pt x="15333" y="7360"/>
                    <a:pt x="14186" y="5929"/>
                    <a:pt x="12572" y="5361"/>
                  </a:cubicBezTo>
                  <a:cubicBezTo>
                    <a:pt x="13106" y="2790"/>
                    <a:pt x="11322" y="313"/>
                    <a:pt x="8718" y="3"/>
                  </a:cubicBezTo>
                  <a:cubicBezTo>
                    <a:pt x="8707" y="2"/>
                    <a:pt x="8696" y="1"/>
                    <a:pt x="8686" y="1"/>
                  </a:cubicBezTo>
                  <a:cubicBezTo>
                    <a:pt x="8426" y="1"/>
                    <a:pt x="8385" y="399"/>
                    <a:pt x="8663" y="431"/>
                  </a:cubicBezTo>
                  <a:cubicBezTo>
                    <a:pt x="11005" y="711"/>
                    <a:pt x="12614" y="2926"/>
                    <a:pt x="12157" y="5238"/>
                  </a:cubicBezTo>
                  <a:cubicBezTo>
                    <a:pt x="11802" y="5150"/>
                    <a:pt x="11442" y="5107"/>
                    <a:pt x="11084" y="5107"/>
                  </a:cubicBezTo>
                  <a:cubicBezTo>
                    <a:pt x="10033" y="5107"/>
                    <a:pt x="9003" y="5479"/>
                    <a:pt x="8188" y="6174"/>
                  </a:cubicBezTo>
                  <a:cubicBezTo>
                    <a:pt x="7370" y="5479"/>
                    <a:pt x="6339" y="5107"/>
                    <a:pt x="5288" y="5107"/>
                  </a:cubicBezTo>
                  <a:cubicBezTo>
                    <a:pt x="4930" y="5107"/>
                    <a:pt x="4570" y="5150"/>
                    <a:pt x="4215" y="5238"/>
                  </a:cubicBezTo>
                  <a:cubicBezTo>
                    <a:pt x="3758" y="2926"/>
                    <a:pt x="5363" y="711"/>
                    <a:pt x="7705" y="431"/>
                  </a:cubicBezTo>
                  <a:cubicBezTo>
                    <a:pt x="7981" y="399"/>
                    <a:pt x="7942" y="1"/>
                    <a:pt x="7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48" name="Shape 548"/>
        <p:cNvGrpSpPr/>
        <p:nvPr/>
      </p:nvGrpSpPr>
      <p:grpSpPr>
        <a:xfrm>
          <a:off x="0" y="0"/>
          <a:ext cx="0" cy="0"/>
          <a:chOff x="0" y="0"/>
          <a:chExt cx="0" cy="0"/>
        </a:xfrm>
      </p:grpSpPr>
      <p:grpSp>
        <p:nvGrpSpPr>
          <p:cNvPr id="549" name="Google Shape;549;p26"/>
          <p:cNvGrpSpPr/>
          <p:nvPr/>
        </p:nvGrpSpPr>
        <p:grpSpPr>
          <a:xfrm>
            <a:off x="338283" y="1604688"/>
            <a:ext cx="36900" cy="1934125"/>
            <a:chOff x="536100" y="1398825"/>
            <a:chExt cx="36900" cy="1934125"/>
          </a:xfrm>
        </p:grpSpPr>
        <p:sp>
          <p:nvSpPr>
            <p:cNvPr id="550" name="Google Shape;550;p26"/>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6"/>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6"/>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6"/>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6"/>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6"/>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6"/>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6"/>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6"/>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6"/>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6"/>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6"/>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 name="Google Shape;562;p26"/>
          <p:cNvSpPr/>
          <p:nvPr/>
        </p:nvSpPr>
        <p:spPr>
          <a:xfrm>
            <a:off x="307878" y="277983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6"/>
          <p:cNvSpPr txBox="1"/>
          <p:nvPr>
            <p:ph idx="1" type="subTitle"/>
          </p:nvPr>
        </p:nvSpPr>
        <p:spPr>
          <a:xfrm>
            <a:off x="701987"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None/>
            </a:pPr>
            <a:r>
              <a:rPr lang="en">
                <a:solidFill>
                  <a:schemeClr val="lt1"/>
                </a:solidFill>
              </a:rPr>
              <a:t>ABOUT ME</a:t>
            </a:r>
            <a:endParaRPr/>
          </a:p>
        </p:txBody>
      </p:sp>
      <p:sp>
        <p:nvSpPr>
          <p:cNvPr id="564" name="Google Shape;564;p26"/>
          <p:cNvSpPr txBox="1"/>
          <p:nvPr>
            <p:ph idx="2" type="subTitle"/>
          </p:nvPr>
        </p:nvSpPr>
        <p:spPr>
          <a:xfrm>
            <a:off x="2465912"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None/>
            </a:pPr>
            <a:r>
              <a:rPr lang="en">
                <a:solidFill>
                  <a:schemeClr val="lt1"/>
                </a:solidFill>
              </a:rPr>
              <a:t>WHAT I DO</a:t>
            </a:r>
            <a:endParaRPr/>
          </a:p>
        </p:txBody>
      </p:sp>
      <p:sp>
        <p:nvSpPr>
          <p:cNvPr id="565" name="Google Shape;565;p26"/>
          <p:cNvSpPr txBox="1"/>
          <p:nvPr>
            <p:ph idx="3" type="subTitle"/>
          </p:nvPr>
        </p:nvSpPr>
        <p:spPr>
          <a:xfrm>
            <a:off x="5082412" y="439701"/>
            <a:ext cx="1595700" cy="477600"/>
          </a:xfrm>
          <a:prstGeom prst="rect">
            <a:avLst/>
          </a:prstGeom>
        </p:spPr>
        <p:txBody>
          <a:bodyPr anchorCtr="0" anchor="t" bIns="0" lIns="91425" spcFirstLastPara="1" rIns="91425" wrap="square" tIns="91425">
            <a:noAutofit/>
          </a:bodyPr>
          <a:lstStyle/>
          <a:p>
            <a:pPr indent="0" lvl="0" marL="0" rtl="0" algn="r">
              <a:spcBef>
                <a:spcPts val="0"/>
              </a:spcBef>
              <a:spcAft>
                <a:spcPts val="1600"/>
              </a:spcAft>
              <a:buNone/>
            </a:pPr>
            <a:r>
              <a:rPr lang="en"/>
              <a:t>MY EXPERIENCE</a:t>
            </a:r>
            <a:endParaRPr/>
          </a:p>
        </p:txBody>
      </p:sp>
      <p:pic>
        <p:nvPicPr>
          <p:cNvPr id="566" name="Google Shape;566;p26"/>
          <p:cNvPicPr preferRelativeResize="0"/>
          <p:nvPr/>
        </p:nvPicPr>
        <p:blipFill rotWithShape="1">
          <a:blip r:embed="rId4">
            <a:alphaModFix/>
          </a:blip>
          <a:srcRect b="0" l="0" r="10" t="0"/>
          <a:stretch/>
        </p:blipFill>
        <p:spPr>
          <a:xfrm>
            <a:off x="5955411" y="2932220"/>
            <a:ext cx="2479838" cy="1394979"/>
          </a:xfrm>
          <a:prstGeom prst="rect">
            <a:avLst/>
          </a:prstGeom>
          <a:noFill/>
          <a:ln>
            <a:noFill/>
          </a:ln>
          <a:effectLst>
            <a:outerShdw blurRad="57150" rotWithShape="0" algn="bl" dir="5400000" dist="19050">
              <a:srgbClr val="000000">
                <a:alpha val="50000"/>
              </a:srgbClr>
            </a:outerShdw>
          </a:effectLst>
        </p:spPr>
      </p:pic>
      <p:pic>
        <p:nvPicPr>
          <p:cNvPr id="567" name="Google Shape;567;p26"/>
          <p:cNvPicPr preferRelativeResize="0"/>
          <p:nvPr/>
        </p:nvPicPr>
        <p:blipFill rotWithShape="1">
          <a:blip r:embed="rId5">
            <a:alphaModFix/>
          </a:blip>
          <a:srcRect b="0" l="0" r="10" t="0"/>
          <a:stretch/>
        </p:blipFill>
        <p:spPr>
          <a:xfrm>
            <a:off x="3332080" y="2932220"/>
            <a:ext cx="2479838" cy="1394979"/>
          </a:xfrm>
          <a:prstGeom prst="rect">
            <a:avLst/>
          </a:prstGeom>
          <a:noFill/>
          <a:ln>
            <a:noFill/>
          </a:ln>
          <a:effectLst>
            <a:outerShdw blurRad="57150" rotWithShape="0" algn="bl" dir="5400000" dist="19050">
              <a:srgbClr val="000000">
                <a:alpha val="50000"/>
              </a:srgbClr>
            </a:outerShdw>
          </a:effectLst>
        </p:spPr>
      </p:pic>
      <p:pic>
        <p:nvPicPr>
          <p:cNvPr id="568" name="Google Shape;568;p26"/>
          <p:cNvPicPr preferRelativeResize="0"/>
          <p:nvPr/>
        </p:nvPicPr>
        <p:blipFill rotWithShape="1">
          <a:blip r:embed="rId6">
            <a:alphaModFix/>
          </a:blip>
          <a:srcRect b="10556" l="0" r="0" t="5062"/>
          <a:stretch/>
        </p:blipFill>
        <p:spPr>
          <a:xfrm>
            <a:off x="708750" y="2932220"/>
            <a:ext cx="2479838" cy="1394979"/>
          </a:xfrm>
          <a:prstGeom prst="rect">
            <a:avLst/>
          </a:prstGeom>
          <a:noFill/>
          <a:ln>
            <a:noFill/>
          </a:ln>
          <a:effectLst>
            <a:outerShdw blurRad="57150" rotWithShape="0" algn="bl" dir="5400000" dist="19050">
              <a:srgbClr val="000000">
                <a:alpha val="50000"/>
              </a:srgbClr>
            </a:outerShdw>
          </a:effectLst>
        </p:spPr>
      </p:pic>
      <p:pic>
        <p:nvPicPr>
          <p:cNvPr id="569" name="Google Shape;569;p26"/>
          <p:cNvPicPr preferRelativeResize="0"/>
          <p:nvPr/>
        </p:nvPicPr>
        <p:blipFill rotWithShape="1">
          <a:blip r:embed="rId7">
            <a:alphaModFix/>
          </a:blip>
          <a:srcRect b="0" l="0" r="10" t="0"/>
          <a:stretch/>
        </p:blipFill>
        <p:spPr>
          <a:xfrm>
            <a:off x="5955411" y="1352120"/>
            <a:ext cx="2479838" cy="1394979"/>
          </a:xfrm>
          <a:prstGeom prst="rect">
            <a:avLst/>
          </a:prstGeom>
          <a:noFill/>
          <a:ln>
            <a:noFill/>
          </a:ln>
          <a:effectLst>
            <a:outerShdw blurRad="57150" rotWithShape="0" algn="bl" dir="5400000" dist="19050">
              <a:srgbClr val="000000">
                <a:alpha val="50000"/>
              </a:srgbClr>
            </a:outerShdw>
          </a:effectLst>
        </p:spPr>
      </p:pic>
      <p:pic>
        <p:nvPicPr>
          <p:cNvPr id="570" name="Google Shape;570;p26"/>
          <p:cNvPicPr preferRelativeResize="0"/>
          <p:nvPr/>
        </p:nvPicPr>
        <p:blipFill rotWithShape="1">
          <a:blip r:embed="rId8">
            <a:alphaModFix/>
          </a:blip>
          <a:srcRect b="0" l="0" r="10" t="0"/>
          <a:stretch/>
        </p:blipFill>
        <p:spPr>
          <a:xfrm>
            <a:off x="3332080" y="1352120"/>
            <a:ext cx="2479838" cy="1394979"/>
          </a:xfrm>
          <a:prstGeom prst="rect">
            <a:avLst/>
          </a:prstGeom>
          <a:noFill/>
          <a:ln>
            <a:noFill/>
          </a:ln>
          <a:effectLst>
            <a:outerShdw blurRad="57150" rotWithShape="0" algn="bl" dir="5400000" dist="19050">
              <a:srgbClr val="000000">
                <a:alpha val="50000"/>
              </a:srgbClr>
            </a:outerShdw>
          </a:effectLst>
        </p:spPr>
      </p:pic>
      <p:pic>
        <p:nvPicPr>
          <p:cNvPr id="571" name="Google Shape;571;p26">
            <a:hlinkClick action="ppaction://hlinksldjump" r:id="rId9"/>
          </p:cNvPr>
          <p:cNvPicPr preferRelativeResize="0"/>
          <p:nvPr/>
        </p:nvPicPr>
        <p:blipFill rotWithShape="1">
          <a:blip r:embed="rId10">
            <a:alphaModFix/>
          </a:blip>
          <a:srcRect b="0" l="0" r="10" t="0"/>
          <a:stretch/>
        </p:blipFill>
        <p:spPr>
          <a:xfrm>
            <a:off x="708750" y="1352120"/>
            <a:ext cx="2479838" cy="1394979"/>
          </a:xfrm>
          <a:prstGeom prst="rect">
            <a:avLst/>
          </a:prstGeom>
          <a:noFill/>
          <a:ln>
            <a:noFill/>
          </a:ln>
          <a:effectLst>
            <a:outerShdw blurRad="57150" rotWithShape="0" algn="bl" dir="5400000" dist="19050">
              <a:srgbClr val="000000">
                <a:alpha val="50000"/>
              </a:srgbClr>
            </a:outerShdw>
          </a:effectLst>
        </p:spPr>
      </p:pic>
      <p:sp>
        <p:nvSpPr>
          <p:cNvPr id="572" name="Google Shape;572;p26"/>
          <p:cNvSpPr txBox="1"/>
          <p:nvPr>
            <p:ph type="ctrTitle"/>
          </p:nvPr>
        </p:nvSpPr>
        <p:spPr>
          <a:xfrm>
            <a:off x="6846325" y="439436"/>
            <a:ext cx="15957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MY WORK</a:t>
            </a:r>
            <a:endParaRPr/>
          </a:p>
        </p:txBody>
      </p:sp>
      <p:grpSp>
        <p:nvGrpSpPr>
          <p:cNvPr id="573" name="Google Shape;573;p26"/>
          <p:cNvGrpSpPr/>
          <p:nvPr/>
        </p:nvGrpSpPr>
        <p:grpSpPr>
          <a:xfrm>
            <a:off x="4368310" y="439413"/>
            <a:ext cx="388900" cy="351825"/>
            <a:chOff x="2820738" y="1517975"/>
            <a:chExt cx="388900" cy="351825"/>
          </a:xfrm>
        </p:grpSpPr>
        <p:sp>
          <p:nvSpPr>
            <p:cNvPr id="574" name="Google Shape;574;p26"/>
            <p:cNvSpPr/>
            <p:nvPr/>
          </p:nvSpPr>
          <p:spPr>
            <a:xfrm>
              <a:off x="3004463" y="1610175"/>
              <a:ext cx="41850" cy="38250"/>
            </a:xfrm>
            <a:custGeom>
              <a:rect b="b" l="l" r="r" t="t"/>
              <a:pathLst>
                <a:path extrusionOk="0" h="1530" w="1674">
                  <a:moveTo>
                    <a:pt x="837" y="0"/>
                  </a:moveTo>
                  <a:cubicBezTo>
                    <a:pt x="728" y="0"/>
                    <a:pt x="619" y="72"/>
                    <a:pt x="619" y="216"/>
                  </a:cubicBezTo>
                  <a:lnTo>
                    <a:pt x="619" y="547"/>
                  </a:lnTo>
                  <a:lnTo>
                    <a:pt x="289" y="547"/>
                  </a:lnTo>
                  <a:cubicBezTo>
                    <a:pt x="1" y="547"/>
                    <a:pt x="1" y="979"/>
                    <a:pt x="289" y="979"/>
                  </a:cubicBezTo>
                  <a:lnTo>
                    <a:pt x="619" y="979"/>
                  </a:lnTo>
                  <a:lnTo>
                    <a:pt x="619" y="1313"/>
                  </a:lnTo>
                  <a:cubicBezTo>
                    <a:pt x="619" y="1457"/>
                    <a:pt x="728" y="1529"/>
                    <a:pt x="837" y="1529"/>
                  </a:cubicBezTo>
                  <a:cubicBezTo>
                    <a:pt x="946" y="1529"/>
                    <a:pt x="1055" y="1457"/>
                    <a:pt x="1055" y="1313"/>
                  </a:cubicBezTo>
                  <a:lnTo>
                    <a:pt x="1055" y="979"/>
                  </a:lnTo>
                  <a:lnTo>
                    <a:pt x="1386" y="979"/>
                  </a:lnTo>
                  <a:cubicBezTo>
                    <a:pt x="1674" y="979"/>
                    <a:pt x="1674" y="547"/>
                    <a:pt x="1386" y="547"/>
                  </a:cubicBezTo>
                  <a:lnTo>
                    <a:pt x="1055" y="547"/>
                  </a:lnTo>
                  <a:lnTo>
                    <a:pt x="1055" y="216"/>
                  </a:lnTo>
                  <a:cubicBezTo>
                    <a:pt x="1055" y="72"/>
                    <a:pt x="946"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6"/>
            <p:cNvSpPr/>
            <p:nvPr/>
          </p:nvSpPr>
          <p:spPr>
            <a:xfrm>
              <a:off x="3076988" y="1738600"/>
              <a:ext cx="41750" cy="38250"/>
            </a:xfrm>
            <a:custGeom>
              <a:rect b="b" l="l" r="r" t="t"/>
              <a:pathLst>
                <a:path extrusionOk="0" h="1530" w="1670">
                  <a:moveTo>
                    <a:pt x="835" y="1"/>
                  </a:moveTo>
                  <a:cubicBezTo>
                    <a:pt x="727" y="1"/>
                    <a:pt x="619" y="73"/>
                    <a:pt x="619" y="217"/>
                  </a:cubicBezTo>
                  <a:lnTo>
                    <a:pt x="619" y="547"/>
                  </a:lnTo>
                  <a:lnTo>
                    <a:pt x="289" y="547"/>
                  </a:lnTo>
                  <a:cubicBezTo>
                    <a:pt x="1" y="547"/>
                    <a:pt x="1" y="979"/>
                    <a:pt x="289" y="979"/>
                  </a:cubicBezTo>
                  <a:lnTo>
                    <a:pt x="619" y="979"/>
                  </a:lnTo>
                  <a:lnTo>
                    <a:pt x="619" y="1314"/>
                  </a:lnTo>
                  <a:cubicBezTo>
                    <a:pt x="619" y="1458"/>
                    <a:pt x="727" y="1530"/>
                    <a:pt x="835" y="1530"/>
                  </a:cubicBezTo>
                  <a:cubicBezTo>
                    <a:pt x="943" y="1530"/>
                    <a:pt x="1051" y="1458"/>
                    <a:pt x="1051" y="1314"/>
                  </a:cubicBezTo>
                  <a:lnTo>
                    <a:pt x="1051" y="984"/>
                  </a:lnTo>
                  <a:lnTo>
                    <a:pt x="1382" y="984"/>
                  </a:lnTo>
                  <a:cubicBezTo>
                    <a:pt x="1670" y="984"/>
                    <a:pt x="1670" y="552"/>
                    <a:pt x="1382" y="552"/>
                  </a:cubicBezTo>
                  <a:lnTo>
                    <a:pt x="1382" y="547"/>
                  </a:lnTo>
                  <a:lnTo>
                    <a:pt x="1051" y="547"/>
                  </a:lnTo>
                  <a:lnTo>
                    <a:pt x="1051" y="217"/>
                  </a:lnTo>
                  <a:cubicBezTo>
                    <a:pt x="1051" y="73"/>
                    <a:pt x="94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6"/>
            <p:cNvSpPr/>
            <p:nvPr/>
          </p:nvSpPr>
          <p:spPr>
            <a:xfrm>
              <a:off x="2931938" y="1738600"/>
              <a:ext cx="41850" cy="38250"/>
            </a:xfrm>
            <a:custGeom>
              <a:rect b="b" l="l" r="r" t="t"/>
              <a:pathLst>
                <a:path extrusionOk="0" h="1530" w="1674">
                  <a:moveTo>
                    <a:pt x="839" y="1"/>
                  </a:moveTo>
                  <a:cubicBezTo>
                    <a:pt x="731" y="1"/>
                    <a:pt x="623" y="73"/>
                    <a:pt x="623" y="217"/>
                  </a:cubicBezTo>
                  <a:lnTo>
                    <a:pt x="623" y="547"/>
                  </a:lnTo>
                  <a:lnTo>
                    <a:pt x="288" y="547"/>
                  </a:lnTo>
                  <a:cubicBezTo>
                    <a:pt x="0" y="547"/>
                    <a:pt x="0" y="979"/>
                    <a:pt x="288" y="979"/>
                  </a:cubicBezTo>
                  <a:lnTo>
                    <a:pt x="619" y="979"/>
                  </a:lnTo>
                  <a:lnTo>
                    <a:pt x="619" y="1314"/>
                  </a:lnTo>
                  <a:cubicBezTo>
                    <a:pt x="619" y="1458"/>
                    <a:pt x="727" y="1530"/>
                    <a:pt x="835" y="1530"/>
                  </a:cubicBezTo>
                  <a:cubicBezTo>
                    <a:pt x="943" y="1530"/>
                    <a:pt x="1051" y="1458"/>
                    <a:pt x="1051" y="1314"/>
                  </a:cubicBezTo>
                  <a:lnTo>
                    <a:pt x="1051" y="984"/>
                  </a:lnTo>
                  <a:lnTo>
                    <a:pt x="1385" y="984"/>
                  </a:lnTo>
                  <a:cubicBezTo>
                    <a:pt x="1673" y="984"/>
                    <a:pt x="1673" y="552"/>
                    <a:pt x="1385" y="552"/>
                  </a:cubicBezTo>
                  <a:lnTo>
                    <a:pt x="1385" y="547"/>
                  </a:lnTo>
                  <a:lnTo>
                    <a:pt x="1055" y="547"/>
                  </a:lnTo>
                  <a:lnTo>
                    <a:pt x="1055" y="217"/>
                  </a:lnTo>
                  <a:cubicBezTo>
                    <a:pt x="1055" y="73"/>
                    <a:pt x="947"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6"/>
            <p:cNvSpPr/>
            <p:nvPr/>
          </p:nvSpPr>
          <p:spPr>
            <a:xfrm>
              <a:off x="2820738" y="1517975"/>
              <a:ext cx="388900" cy="351825"/>
            </a:xfrm>
            <a:custGeom>
              <a:rect b="b" l="l" r="r" t="t"/>
              <a:pathLst>
                <a:path extrusionOk="0" h="14073" w="15556">
                  <a:moveTo>
                    <a:pt x="5286" y="5541"/>
                  </a:moveTo>
                  <a:cubicBezTo>
                    <a:pt x="6220" y="5541"/>
                    <a:pt x="7137" y="5864"/>
                    <a:pt x="7870" y="6475"/>
                  </a:cubicBezTo>
                  <a:lnTo>
                    <a:pt x="7866" y="6475"/>
                  </a:lnTo>
                  <a:cubicBezTo>
                    <a:pt x="7379" y="6979"/>
                    <a:pt x="7019" y="7589"/>
                    <a:pt x="6807" y="8258"/>
                  </a:cubicBezTo>
                  <a:cubicBezTo>
                    <a:pt x="5621" y="7826"/>
                    <a:pt x="4702" y="6865"/>
                    <a:pt x="4321" y="5658"/>
                  </a:cubicBezTo>
                  <a:cubicBezTo>
                    <a:pt x="4640" y="5580"/>
                    <a:pt x="4964" y="5541"/>
                    <a:pt x="5286" y="5541"/>
                  </a:cubicBezTo>
                  <a:close/>
                  <a:moveTo>
                    <a:pt x="11086" y="5541"/>
                  </a:moveTo>
                  <a:cubicBezTo>
                    <a:pt x="11408" y="5541"/>
                    <a:pt x="11732" y="5580"/>
                    <a:pt x="12051" y="5658"/>
                  </a:cubicBezTo>
                  <a:cubicBezTo>
                    <a:pt x="11670" y="6865"/>
                    <a:pt x="10751" y="7822"/>
                    <a:pt x="9565" y="8258"/>
                  </a:cubicBezTo>
                  <a:cubicBezTo>
                    <a:pt x="9357" y="7589"/>
                    <a:pt x="8993" y="6979"/>
                    <a:pt x="8506" y="6475"/>
                  </a:cubicBezTo>
                  <a:cubicBezTo>
                    <a:pt x="9237" y="5864"/>
                    <a:pt x="10152" y="5541"/>
                    <a:pt x="11086" y="5541"/>
                  </a:cubicBezTo>
                  <a:close/>
                  <a:moveTo>
                    <a:pt x="8184" y="6767"/>
                  </a:moveTo>
                  <a:cubicBezTo>
                    <a:pt x="8629" y="7225"/>
                    <a:pt x="8959" y="7780"/>
                    <a:pt x="9150" y="8385"/>
                  </a:cubicBezTo>
                  <a:cubicBezTo>
                    <a:pt x="8832" y="8462"/>
                    <a:pt x="8508" y="8500"/>
                    <a:pt x="8184" y="8500"/>
                  </a:cubicBezTo>
                  <a:cubicBezTo>
                    <a:pt x="7860" y="8500"/>
                    <a:pt x="7536" y="8462"/>
                    <a:pt x="7218" y="8385"/>
                  </a:cubicBezTo>
                  <a:cubicBezTo>
                    <a:pt x="7409" y="7775"/>
                    <a:pt x="7739" y="7225"/>
                    <a:pt x="8184" y="6767"/>
                  </a:cubicBezTo>
                  <a:close/>
                  <a:moveTo>
                    <a:pt x="9256" y="8805"/>
                  </a:moveTo>
                  <a:cubicBezTo>
                    <a:pt x="9518" y="10109"/>
                    <a:pt x="9116" y="11460"/>
                    <a:pt x="8184" y="12413"/>
                  </a:cubicBezTo>
                  <a:cubicBezTo>
                    <a:pt x="7258" y="11462"/>
                    <a:pt x="6855" y="10113"/>
                    <a:pt x="7116" y="8805"/>
                  </a:cubicBezTo>
                  <a:lnTo>
                    <a:pt x="7116" y="8805"/>
                  </a:lnTo>
                  <a:cubicBezTo>
                    <a:pt x="7468" y="8890"/>
                    <a:pt x="7827" y="8932"/>
                    <a:pt x="8186" y="8932"/>
                  </a:cubicBezTo>
                  <a:cubicBezTo>
                    <a:pt x="8545" y="8932"/>
                    <a:pt x="8904" y="8889"/>
                    <a:pt x="9256" y="8805"/>
                  </a:cubicBezTo>
                  <a:close/>
                  <a:moveTo>
                    <a:pt x="3906" y="5785"/>
                  </a:moveTo>
                  <a:cubicBezTo>
                    <a:pt x="4330" y="7136"/>
                    <a:pt x="5363" y="8208"/>
                    <a:pt x="6697" y="8678"/>
                  </a:cubicBezTo>
                  <a:cubicBezTo>
                    <a:pt x="6397" y="10130"/>
                    <a:pt x="6833" y="11638"/>
                    <a:pt x="7866" y="12701"/>
                  </a:cubicBezTo>
                  <a:cubicBezTo>
                    <a:pt x="7089" y="13348"/>
                    <a:pt x="6191" y="13639"/>
                    <a:pt x="5312" y="13639"/>
                  </a:cubicBezTo>
                  <a:cubicBezTo>
                    <a:pt x="3221" y="13639"/>
                    <a:pt x="1238" y="11995"/>
                    <a:pt x="1238" y="9588"/>
                  </a:cubicBezTo>
                  <a:cubicBezTo>
                    <a:pt x="1238" y="7886"/>
                    <a:pt x="2305" y="6365"/>
                    <a:pt x="3906" y="5785"/>
                  </a:cubicBezTo>
                  <a:close/>
                  <a:moveTo>
                    <a:pt x="7689" y="1"/>
                  </a:moveTo>
                  <a:cubicBezTo>
                    <a:pt x="7678" y="1"/>
                    <a:pt x="7666" y="2"/>
                    <a:pt x="7654" y="3"/>
                  </a:cubicBezTo>
                  <a:cubicBezTo>
                    <a:pt x="5045" y="313"/>
                    <a:pt x="3262" y="2790"/>
                    <a:pt x="3796" y="5361"/>
                  </a:cubicBezTo>
                  <a:cubicBezTo>
                    <a:pt x="1153" y="6289"/>
                    <a:pt x="1" y="9389"/>
                    <a:pt x="1399" y="11820"/>
                  </a:cubicBezTo>
                  <a:cubicBezTo>
                    <a:pt x="2237" y="13281"/>
                    <a:pt x="3751" y="14068"/>
                    <a:pt x="5289" y="14068"/>
                  </a:cubicBezTo>
                  <a:cubicBezTo>
                    <a:pt x="6306" y="14068"/>
                    <a:pt x="7334" y="13724"/>
                    <a:pt x="8184" y="13002"/>
                  </a:cubicBezTo>
                  <a:cubicBezTo>
                    <a:pt x="9048" y="13738"/>
                    <a:pt x="10063" y="14072"/>
                    <a:pt x="11060" y="14072"/>
                  </a:cubicBezTo>
                  <a:cubicBezTo>
                    <a:pt x="13196" y="14072"/>
                    <a:pt x="15247" y="12535"/>
                    <a:pt x="15533" y="10118"/>
                  </a:cubicBezTo>
                  <a:cubicBezTo>
                    <a:pt x="15545" y="9999"/>
                    <a:pt x="15461" y="9893"/>
                    <a:pt x="15346" y="9881"/>
                  </a:cubicBezTo>
                  <a:cubicBezTo>
                    <a:pt x="15336" y="9879"/>
                    <a:pt x="15326" y="9878"/>
                    <a:pt x="15316" y="9878"/>
                  </a:cubicBezTo>
                  <a:cubicBezTo>
                    <a:pt x="15209" y="9878"/>
                    <a:pt x="15116" y="9958"/>
                    <a:pt x="15105" y="10067"/>
                  </a:cubicBezTo>
                  <a:cubicBezTo>
                    <a:pt x="14846" y="12251"/>
                    <a:pt x="12995" y="13640"/>
                    <a:pt x="11064" y="13640"/>
                  </a:cubicBezTo>
                  <a:cubicBezTo>
                    <a:pt x="10178" y="13640"/>
                    <a:pt x="9275" y="13348"/>
                    <a:pt x="8502" y="12706"/>
                  </a:cubicBezTo>
                  <a:cubicBezTo>
                    <a:pt x="9535" y="11638"/>
                    <a:pt x="9976" y="10130"/>
                    <a:pt x="9675" y="8682"/>
                  </a:cubicBezTo>
                  <a:cubicBezTo>
                    <a:pt x="11009" y="8208"/>
                    <a:pt x="12042" y="7132"/>
                    <a:pt x="12466" y="5781"/>
                  </a:cubicBezTo>
                  <a:cubicBezTo>
                    <a:pt x="13906" y="6302"/>
                    <a:pt x="14927" y="7589"/>
                    <a:pt x="15105" y="9110"/>
                  </a:cubicBezTo>
                  <a:cubicBezTo>
                    <a:pt x="15122" y="9240"/>
                    <a:pt x="15220" y="9301"/>
                    <a:pt x="15318" y="9301"/>
                  </a:cubicBezTo>
                  <a:cubicBezTo>
                    <a:pt x="15436" y="9301"/>
                    <a:pt x="15555" y="9214"/>
                    <a:pt x="15537" y="9059"/>
                  </a:cubicBezTo>
                  <a:cubicBezTo>
                    <a:pt x="15333" y="7360"/>
                    <a:pt x="14186" y="5929"/>
                    <a:pt x="12572" y="5361"/>
                  </a:cubicBezTo>
                  <a:cubicBezTo>
                    <a:pt x="13106" y="2790"/>
                    <a:pt x="11322" y="313"/>
                    <a:pt x="8718" y="3"/>
                  </a:cubicBezTo>
                  <a:cubicBezTo>
                    <a:pt x="8707" y="2"/>
                    <a:pt x="8696" y="1"/>
                    <a:pt x="8686" y="1"/>
                  </a:cubicBezTo>
                  <a:cubicBezTo>
                    <a:pt x="8426" y="1"/>
                    <a:pt x="8385" y="399"/>
                    <a:pt x="8663" y="431"/>
                  </a:cubicBezTo>
                  <a:cubicBezTo>
                    <a:pt x="11005" y="711"/>
                    <a:pt x="12614" y="2926"/>
                    <a:pt x="12157" y="5238"/>
                  </a:cubicBezTo>
                  <a:cubicBezTo>
                    <a:pt x="11802" y="5150"/>
                    <a:pt x="11442" y="5107"/>
                    <a:pt x="11084" y="5107"/>
                  </a:cubicBezTo>
                  <a:cubicBezTo>
                    <a:pt x="10033" y="5107"/>
                    <a:pt x="9003" y="5479"/>
                    <a:pt x="8188" y="6174"/>
                  </a:cubicBezTo>
                  <a:cubicBezTo>
                    <a:pt x="7370" y="5479"/>
                    <a:pt x="6339" y="5107"/>
                    <a:pt x="5288" y="5107"/>
                  </a:cubicBezTo>
                  <a:cubicBezTo>
                    <a:pt x="4930" y="5107"/>
                    <a:pt x="4570" y="5150"/>
                    <a:pt x="4215" y="5238"/>
                  </a:cubicBezTo>
                  <a:cubicBezTo>
                    <a:pt x="3758" y="2926"/>
                    <a:pt x="5363" y="711"/>
                    <a:pt x="7705" y="431"/>
                  </a:cubicBezTo>
                  <a:cubicBezTo>
                    <a:pt x="7981" y="399"/>
                    <a:pt x="7942" y="1"/>
                    <a:pt x="7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81" name="Shape 581"/>
        <p:cNvGrpSpPr/>
        <p:nvPr/>
      </p:nvGrpSpPr>
      <p:grpSpPr>
        <a:xfrm>
          <a:off x="0" y="0"/>
          <a:ext cx="0" cy="0"/>
          <a:chOff x="0" y="0"/>
          <a:chExt cx="0" cy="0"/>
        </a:xfrm>
      </p:grpSpPr>
      <p:sp>
        <p:nvSpPr>
          <p:cNvPr id="582" name="Google Shape;582;p27"/>
          <p:cNvSpPr txBox="1"/>
          <p:nvPr>
            <p:ph idx="1" type="subTitle"/>
          </p:nvPr>
        </p:nvSpPr>
        <p:spPr>
          <a:xfrm>
            <a:off x="5581525" y="3403875"/>
            <a:ext cx="2860500" cy="12138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a:t>Mercury is the closest planet to the Sun and the smallest one in the Solar System—it’s only a bit larger than our Moon</a:t>
            </a:r>
            <a:endParaRPr/>
          </a:p>
        </p:txBody>
      </p:sp>
      <p:grpSp>
        <p:nvGrpSpPr>
          <p:cNvPr id="583" name="Google Shape;583;p27"/>
          <p:cNvGrpSpPr/>
          <p:nvPr/>
        </p:nvGrpSpPr>
        <p:grpSpPr>
          <a:xfrm>
            <a:off x="338283" y="1604688"/>
            <a:ext cx="36900" cy="1934125"/>
            <a:chOff x="536100" y="1398825"/>
            <a:chExt cx="36900" cy="1934125"/>
          </a:xfrm>
        </p:grpSpPr>
        <p:sp>
          <p:nvSpPr>
            <p:cNvPr id="584" name="Google Shape;584;p27"/>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7"/>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7"/>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7"/>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7"/>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7"/>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7"/>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7"/>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7"/>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7"/>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7"/>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7"/>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 name="Google Shape;596;p27"/>
          <p:cNvSpPr/>
          <p:nvPr/>
        </p:nvSpPr>
        <p:spPr>
          <a:xfrm>
            <a:off x="307878" y="295230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7"/>
          <p:cNvSpPr txBox="1"/>
          <p:nvPr>
            <p:ph idx="2" type="subTitle"/>
          </p:nvPr>
        </p:nvSpPr>
        <p:spPr>
          <a:xfrm>
            <a:off x="701987"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lt1"/>
                </a:solidFill>
              </a:rPr>
              <a:t>ABOUT ME</a:t>
            </a:r>
            <a:endParaRPr/>
          </a:p>
        </p:txBody>
      </p:sp>
      <p:sp>
        <p:nvSpPr>
          <p:cNvPr id="598" name="Google Shape;598;p27"/>
          <p:cNvSpPr txBox="1"/>
          <p:nvPr>
            <p:ph idx="3" type="subTitle"/>
          </p:nvPr>
        </p:nvSpPr>
        <p:spPr>
          <a:xfrm>
            <a:off x="2465912" y="439701"/>
            <a:ext cx="1595700" cy="477600"/>
          </a:xfrm>
          <a:prstGeom prst="rect">
            <a:avLst/>
          </a:prstGeom>
        </p:spPr>
        <p:txBody>
          <a:bodyPr anchorCtr="0" anchor="t" bIns="0"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lt1"/>
                </a:solidFill>
              </a:rPr>
              <a:t>WHAT I DO</a:t>
            </a:r>
            <a:endParaRPr/>
          </a:p>
        </p:txBody>
      </p:sp>
      <p:sp>
        <p:nvSpPr>
          <p:cNvPr id="599" name="Google Shape;599;p27"/>
          <p:cNvSpPr txBox="1"/>
          <p:nvPr>
            <p:ph idx="4" type="subTitle"/>
          </p:nvPr>
        </p:nvSpPr>
        <p:spPr>
          <a:xfrm>
            <a:off x="5082412" y="439701"/>
            <a:ext cx="1595700" cy="477600"/>
          </a:xfrm>
          <a:prstGeom prst="rect">
            <a:avLst/>
          </a:prstGeom>
        </p:spPr>
        <p:txBody>
          <a:bodyPr anchorCtr="0" anchor="t" bIns="0" lIns="91425" spcFirstLastPara="1" rIns="91425" wrap="square" tIns="91425">
            <a:noAutofit/>
          </a:bodyPr>
          <a:lstStyle/>
          <a:p>
            <a:pPr indent="0" lvl="0" marL="0" rtl="0" algn="r">
              <a:spcBef>
                <a:spcPts val="0"/>
              </a:spcBef>
              <a:spcAft>
                <a:spcPts val="1600"/>
              </a:spcAft>
              <a:buNone/>
            </a:pPr>
            <a:r>
              <a:rPr lang="en"/>
              <a:t>MY EXPERIENCE</a:t>
            </a:r>
            <a:endParaRPr/>
          </a:p>
        </p:txBody>
      </p:sp>
      <p:pic>
        <p:nvPicPr>
          <p:cNvPr id="600" name="Google Shape;600;p27"/>
          <p:cNvPicPr preferRelativeResize="0"/>
          <p:nvPr/>
        </p:nvPicPr>
        <p:blipFill rotWithShape="1">
          <a:blip r:embed="rId4">
            <a:alphaModFix/>
          </a:blip>
          <a:srcRect b="7570" l="0" r="0" t="0"/>
          <a:stretch/>
        </p:blipFill>
        <p:spPr>
          <a:xfrm>
            <a:off x="1306600" y="1140089"/>
            <a:ext cx="1269025" cy="3512361"/>
          </a:xfrm>
          <a:prstGeom prst="rect">
            <a:avLst/>
          </a:prstGeom>
          <a:noFill/>
          <a:ln>
            <a:noFill/>
          </a:ln>
          <a:effectLst>
            <a:outerShdw blurRad="85725" rotWithShape="0" algn="bl" dir="5520000" dist="9525">
              <a:srgbClr val="000000">
                <a:alpha val="98000"/>
              </a:srgbClr>
            </a:outerShdw>
          </a:effectLst>
        </p:spPr>
      </p:pic>
      <p:pic>
        <p:nvPicPr>
          <p:cNvPr id="601" name="Google Shape;601;p27"/>
          <p:cNvPicPr preferRelativeResize="0"/>
          <p:nvPr/>
        </p:nvPicPr>
        <p:blipFill>
          <a:blip r:embed="rId5">
            <a:alphaModFix/>
          </a:blip>
          <a:stretch>
            <a:fillRect/>
          </a:stretch>
        </p:blipFill>
        <p:spPr>
          <a:xfrm>
            <a:off x="2901999" y="1577550"/>
            <a:ext cx="1269025" cy="3292453"/>
          </a:xfrm>
          <a:prstGeom prst="rect">
            <a:avLst/>
          </a:prstGeom>
          <a:noFill/>
          <a:ln>
            <a:noFill/>
          </a:ln>
          <a:effectLst>
            <a:outerShdw blurRad="85725" rotWithShape="0" algn="bl" dir="5520000" dist="9525">
              <a:srgbClr val="000000">
                <a:alpha val="98000"/>
              </a:srgbClr>
            </a:outerShdw>
          </a:effectLst>
        </p:spPr>
      </p:pic>
      <p:pic>
        <p:nvPicPr>
          <p:cNvPr id="602" name="Google Shape;602;p27"/>
          <p:cNvPicPr preferRelativeResize="0"/>
          <p:nvPr/>
        </p:nvPicPr>
        <p:blipFill rotWithShape="1">
          <a:blip r:embed="rId6">
            <a:alphaModFix/>
          </a:blip>
          <a:srcRect b="0" l="0" r="0" t="0"/>
          <a:stretch/>
        </p:blipFill>
        <p:spPr>
          <a:xfrm>
            <a:off x="4731375" y="1140100"/>
            <a:ext cx="3649502" cy="2052926"/>
          </a:xfrm>
          <a:prstGeom prst="rect">
            <a:avLst/>
          </a:prstGeom>
          <a:noFill/>
          <a:ln>
            <a:noFill/>
          </a:ln>
          <a:effectLst>
            <a:outerShdw blurRad="57150" rotWithShape="0" algn="bl" dir="5400000" dist="19050">
              <a:srgbClr val="000000">
                <a:alpha val="50000"/>
              </a:srgbClr>
            </a:outerShdw>
          </a:effectLst>
        </p:spPr>
      </p:pic>
      <p:sp>
        <p:nvSpPr>
          <p:cNvPr id="603" name="Google Shape;603;p27"/>
          <p:cNvSpPr txBox="1"/>
          <p:nvPr>
            <p:ph type="ctrTitle"/>
          </p:nvPr>
        </p:nvSpPr>
        <p:spPr>
          <a:xfrm>
            <a:off x="6846325" y="439436"/>
            <a:ext cx="15957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MY WORK</a:t>
            </a:r>
            <a:endParaRPr/>
          </a:p>
        </p:txBody>
      </p:sp>
      <p:grpSp>
        <p:nvGrpSpPr>
          <p:cNvPr id="604" name="Google Shape;604;p27"/>
          <p:cNvGrpSpPr/>
          <p:nvPr/>
        </p:nvGrpSpPr>
        <p:grpSpPr>
          <a:xfrm>
            <a:off x="4368310" y="439413"/>
            <a:ext cx="388900" cy="351825"/>
            <a:chOff x="2820738" y="1517975"/>
            <a:chExt cx="388900" cy="351825"/>
          </a:xfrm>
        </p:grpSpPr>
        <p:sp>
          <p:nvSpPr>
            <p:cNvPr id="605" name="Google Shape;605;p27"/>
            <p:cNvSpPr/>
            <p:nvPr/>
          </p:nvSpPr>
          <p:spPr>
            <a:xfrm>
              <a:off x="3004463" y="1610175"/>
              <a:ext cx="41850" cy="38250"/>
            </a:xfrm>
            <a:custGeom>
              <a:rect b="b" l="l" r="r" t="t"/>
              <a:pathLst>
                <a:path extrusionOk="0" h="1530" w="1674">
                  <a:moveTo>
                    <a:pt x="837" y="0"/>
                  </a:moveTo>
                  <a:cubicBezTo>
                    <a:pt x="728" y="0"/>
                    <a:pt x="619" y="72"/>
                    <a:pt x="619" y="216"/>
                  </a:cubicBezTo>
                  <a:lnTo>
                    <a:pt x="619" y="547"/>
                  </a:lnTo>
                  <a:lnTo>
                    <a:pt x="289" y="547"/>
                  </a:lnTo>
                  <a:cubicBezTo>
                    <a:pt x="1" y="547"/>
                    <a:pt x="1" y="979"/>
                    <a:pt x="289" y="979"/>
                  </a:cubicBezTo>
                  <a:lnTo>
                    <a:pt x="619" y="979"/>
                  </a:lnTo>
                  <a:lnTo>
                    <a:pt x="619" y="1313"/>
                  </a:lnTo>
                  <a:cubicBezTo>
                    <a:pt x="619" y="1457"/>
                    <a:pt x="728" y="1529"/>
                    <a:pt x="837" y="1529"/>
                  </a:cubicBezTo>
                  <a:cubicBezTo>
                    <a:pt x="946" y="1529"/>
                    <a:pt x="1055" y="1457"/>
                    <a:pt x="1055" y="1313"/>
                  </a:cubicBezTo>
                  <a:lnTo>
                    <a:pt x="1055" y="979"/>
                  </a:lnTo>
                  <a:lnTo>
                    <a:pt x="1386" y="979"/>
                  </a:lnTo>
                  <a:cubicBezTo>
                    <a:pt x="1674" y="979"/>
                    <a:pt x="1674" y="547"/>
                    <a:pt x="1386" y="547"/>
                  </a:cubicBezTo>
                  <a:lnTo>
                    <a:pt x="1055" y="547"/>
                  </a:lnTo>
                  <a:lnTo>
                    <a:pt x="1055" y="216"/>
                  </a:lnTo>
                  <a:cubicBezTo>
                    <a:pt x="1055" y="72"/>
                    <a:pt x="946"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7"/>
            <p:cNvSpPr/>
            <p:nvPr/>
          </p:nvSpPr>
          <p:spPr>
            <a:xfrm>
              <a:off x="3076988" y="1738600"/>
              <a:ext cx="41750" cy="38250"/>
            </a:xfrm>
            <a:custGeom>
              <a:rect b="b" l="l" r="r" t="t"/>
              <a:pathLst>
                <a:path extrusionOk="0" h="1530" w="1670">
                  <a:moveTo>
                    <a:pt x="835" y="1"/>
                  </a:moveTo>
                  <a:cubicBezTo>
                    <a:pt x="727" y="1"/>
                    <a:pt x="619" y="73"/>
                    <a:pt x="619" y="217"/>
                  </a:cubicBezTo>
                  <a:lnTo>
                    <a:pt x="619" y="547"/>
                  </a:lnTo>
                  <a:lnTo>
                    <a:pt x="289" y="547"/>
                  </a:lnTo>
                  <a:cubicBezTo>
                    <a:pt x="1" y="547"/>
                    <a:pt x="1" y="979"/>
                    <a:pt x="289" y="979"/>
                  </a:cubicBezTo>
                  <a:lnTo>
                    <a:pt x="619" y="979"/>
                  </a:lnTo>
                  <a:lnTo>
                    <a:pt x="619" y="1314"/>
                  </a:lnTo>
                  <a:cubicBezTo>
                    <a:pt x="619" y="1458"/>
                    <a:pt x="727" y="1530"/>
                    <a:pt x="835" y="1530"/>
                  </a:cubicBezTo>
                  <a:cubicBezTo>
                    <a:pt x="943" y="1530"/>
                    <a:pt x="1051" y="1458"/>
                    <a:pt x="1051" y="1314"/>
                  </a:cubicBezTo>
                  <a:lnTo>
                    <a:pt x="1051" y="984"/>
                  </a:lnTo>
                  <a:lnTo>
                    <a:pt x="1382" y="984"/>
                  </a:lnTo>
                  <a:cubicBezTo>
                    <a:pt x="1670" y="984"/>
                    <a:pt x="1670" y="552"/>
                    <a:pt x="1382" y="552"/>
                  </a:cubicBezTo>
                  <a:lnTo>
                    <a:pt x="1382" y="547"/>
                  </a:lnTo>
                  <a:lnTo>
                    <a:pt x="1051" y="547"/>
                  </a:lnTo>
                  <a:lnTo>
                    <a:pt x="1051" y="217"/>
                  </a:lnTo>
                  <a:cubicBezTo>
                    <a:pt x="1051" y="73"/>
                    <a:pt x="94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7"/>
            <p:cNvSpPr/>
            <p:nvPr/>
          </p:nvSpPr>
          <p:spPr>
            <a:xfrm>
              <a:off x="2931938" y="1738600"/>
              <a:ext cx="41850" cy="38250"/>
            </a:xfrm>
            <a:custGeom>
              <a:rect b="b" l="l" r="r" t="t"/>
              <a:pathLst>
                <a:path extrusionOk="0" h="1530" w="1674">
                  <a:moveTo>
                    <a:pt x="839" y="1"/>
                  </a:moveTo>
                  <a:cubicBezTo>
                    <a:pt x="731" y="1"/>
                    <a:pt x="623" y="73"/>
                    <a:pt x="623" y="217"/>
                  </a:cubicBezTo>
                  <a:lnTo>
                    <a:pt x="623" y="547"/>
                  </a:lnTo>
                  <a:lnTo>
                    <a:pt x="288" y="547"/>
                  </a:lnTo>
                  <a:cubicBezTo>
                    <a:pt x="0" y="547"/>
                    <a:pt x="0" y="979"/>
                    <a:pt x="288" y="979"/>
                  </a:cubicBezTo>
                  <a:lnTo>
                    <a:pt x="619" y="979"/>
                  </a:lnTo>
                  <a:lnTo>
                    <a:pt x="619" y="1314"/>
                  </a:lnTo>
                  <a:cubicBezTo>
                    <a:pt x="619" y="1458"/>
                    <a:pt x="727" y="1530"/>
                    <a:pt x="835" y="1530"/>
                  </a:cubicBezTo>
                  <a:cubicBezTo>
                    <a:pt x="943" y="1530"/>
                    <a:pt x="1051" y="1458"/>
                    <a:pt x="1051" y="1314"/>
                  </a:cubicBezTo>
                  <a:lnTo>
                    <a:pt x="1051" y="984"/>
                  </a:lnTo>
                  <a:lnTo>
                    <a:pt x="1385" y="984"/>
                  </a:lnTo>
                  <a:cubicBezTo>
                    <a:pt x="1673" y="984"/>
                    <a:pt x="1673" y="552"/>
                    <a:pt x="1385" y="552"/>
                  </a:cubicBezTo>
                  <a:lnTo>
                    <a:pt x="1385" y="547"/>
                  </a:lnTo>
                  <a:lnTo>
                    <a:pt x="1055" y="547"/>
                  </a:lnTo>
                  <a:lnTo>
                    <a:pt x="1055" y="217"/>
                  </a:lnTo>
                  <a:cubicBezTo>
                    <a:pt x="1055" y="73"/>
                    <a:pt x="947"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7"/>
            <p:cNvSpPr/>
            <p:nvPr/>
          </p:nvSpPr>
          <p:spPr>
            <a:xfrm>
              <a:off x="2820738" y="1517975"/>
              <a:ext cx="388900" cy="351825"/>
            </a:xfrm>
            <a:custGeom>
              <a:rect b="b" l="l" r="r" t="t"/>
              <a:pathLst>
                <a:path extrusionOk="0" h="14073" w="15556">
                  <a:moveTo>
                    <a:pt x="5286" y="5541"/>
                  </a:moveTo>
                  <a:cubicBezTo>
                    <a:pt x="6220" y="5541"/>
                    <a:pt x="7137" y="5864"/>
                    <a:pt x="7870" y="6475"/>
                  </a:cubicBezTo>
                  <a:lnTo>
                    <a:pt x="7866" y="6475"/>
                  </a:lnTo>
                  <a:cubicBezTo>
                    <a:pt x="7379" y="6979"/>
                    <a:pt x="7019" y="7589"/>
                    <a:pt x="6807" y="8258"/>
                  </a:cubicBezTo>
                  <a:cubicBezTo>
                    <a:pt x="5621" y="7826"/>
                    <a:pt x="4702" y="6865"/>
                    <a:pt x="4321" y="5658"/>
                  </a:cubicBezTo>
                  <a:cubicBezTo>
                    <a:pt x="4640" y="5580"/>
                    <a:pt x="4964" y="5541"/>
                    <a:pt x="5286" y="5541"/>
                  </a:cubicBezTo>
                  <a:close/>
                  <a:moveTo>
                    <a:pt x="11086" y="5541"/>
                  </a:moveTo>
                  <a:cubicBezTo>
                    <a:pt x="11408" y="5541"/>
                    <a:pt x="11732" y="5580"/>
                    <a:pt x="12051" y="5658"/>
                  </a:cubicBezTo>
                  <a:cubicBezTo>
                    <a:pt x="11670" y="6865"/>
                    <a:pt x="10751" y="7822"/>
                    <a:pt x="9565" y="8258"/>
                  </a:cubicBezTo>
                  <a:cubicBezTo>
                    <a:pt x="9357" y="7589"/>
                    <a:pt x="8993" y="6979"/>
                    <a:pt x="8506" y="6475"/>
                  </a:cubicBezTo>
                  <a:cubicBezTo>
                    <a:pt x="9237" y="5864"/>
                    <a:pt x="10152" y="5541"/>
                    <a:pt x="11086" y="5541"/>
                  </a:cubicBezTo>
                  <a:close/>
                  <a:moveTo>
                    <a:pt x="8184" y="6767"/>
                  </a:moveTo>
                  <a:cubicBezTo>
                    <a:pt x="8629" y="7225"/>
                    <a:pt x="8959" y="7780"/>
                    <a:pt x="9150" y="8385"/>
                  </a:cubicBezTo>
                  <a:cubicBezTo>
                    <a:pt x="8832" y="8462"/>
                    <a:pt x="8508" y="8500"/>
                    <a:pt x="8184" y="8500"/>
                  </a:cubicBezTo>
                  <a:cubicBezTo>
                    <a:pt x="7860" y="8500"/>
                    <a:pt x="7536" y="8462"/>
                    <a:pt x="7218" y="8385"/>
                  </a:cubicBezTo>
                  <a:cubicBezTo>
                    <a:pt x="7409" y="7775"/>
                    <a:pt x="7739" y="7225"/>
                    <a:pt x="8184" y="6767"/>
                  </a:cubicBezTo>
                  <a:close/>
                  <a:moveTo>
                    <a:pt x="9256" y="8805"/>
                  </a:moveTo>
                  <a:cubicBezTo>
                    <a:pt x="9518" y="10109"/>
                    <a:pt x="9116" y="11460"/>
                    <a:pt x="8184" y="12413"/>
                  </a:cubicBezTo>
                  <a:cubicBezTo>
                    <a:pt x="7258" y="11462"/>
                    <a:pt x="6855" y="10113"/>
                    <a:pt x="7116" y="8805"/>
                  </a:cubicBezTo>
                  <a:lnTo>
                    <a:pt x="7116" y="8805"/>
                  </a:lnTo>
                  <a:cubicBezTo>
                    <a:pt x="7468" y="8890"/>
                    <a:pt x="7827" y="8932"/>
                    <a:pt x="8186" y="8932"/>
                  </a:cubicBezTo>
                  <a:cubicBezTo>
                    <a:pt x="8545" y="8932"/>
                    <a:pt x="8904" y="8889"/>
                    <a:pt x="9256" y="8805"/>
                  </a:cubicBezTo>
                  <a:close/>
                  <a:moveTo>
                    <a:pt x="3906" y="5785"/>
                  </a:moveTo>
                  <a:cubicBezTo>
                    <a:pt x="4330" y="7136"/>
                    <a:pt x="5363" y="8208"/>
                    <a:pt x="6697" y="8678"/>
                  </a:cubicBezTo>
                  <a:cubicBezTo>
                    <a:pt x="6397" y="10130"/>
                    <a:pt x="6833" y="11638"/>
                    <a:pt x="7866" y="12701"/>
                  </a:cubicBezTo>
                  <a:cubicBezTo>
                    <a:pt x="7089" y="13348"/>
                    <a:pt x="6191" y="13639"/>
                    <a:pt x="5312" y="13639"/>
                  </a:cubicBezTo>
                  <a:cubicBezTo>
                    <a:pt x="3221" y="13639"/>
                    <a:pt x="1238" y="11995"/>
                    <a:pt x="1238" y="9588"/>
                  </a:cubicBezTo>
                  <a:cubicBezTo>
                    <a:pt x="1238" y="7886"/>
                    <a:pt x="2305" y="6365"/>
                    <a:pt x="3906" y="5785"/>
                  </a:cubicBezTo>
                  <a:close/>
                  <a:moveTo>
                    <a:pt x="7689" y="1"/>
                  </a:moveTo>
                  <a:cubicBezTo>
                    <a:pt x="7678" y="1"/>
                    <a:pt x="7666" y="2"/>
                    <a:pt x="7654" y="3"/>
                  </a:cubicBezTo>
                  <a:cubicBezTo>
                    <a:pt x="5045" y="313"/>
                    <a:pt x="3262" y="2790"/>
                    <a:pt x="3796" y="5361"/>
                  </a:cubicBezTo>
                  <a:cubicBezTo>
                    <a:pt x="1153" y="6289"/>
                    <a:pt x="1" y="9389"/>
                    <a:pt x="1399" y="11820"/>
                  </a:cubicBezTo>
                  <a:cubicBezTo>
                    <a:pt x="2237" y="13281"/>
                    <a:pt x="3751" y="14068"/>
                    <a:pt x="5289" y="14068"/>
                  </a:cubicBezTo>
                  <a:cubicBezTo>
                    <a:pt x="6306" y="14068"/>
                    <a:pt x="7334" y="13724"/>
                    <a:pt x="8184" y="13002"/>
                  </a:cubicBezTo>
                  <a:cubicBezTo>
                    <a:pt x="9048" y="13738"/>
                    <a:pt x="10063" y="14072"/>
                    <a:pt x="11060" y="14072"/>
                  </a:cubicBezTo>
                  <a:cubicBezTo>
                    <a:pt x="13196" y="14072"/>
                    <a:pt x="15247" y="12535"/>
                    <a:pt x="15533" y="10118"/>
                  </a:cubicBezTo>
                  <a:cubicBezTo>
                    <a:pt x="15545" y="9999"/>
                    <a:pt x="15461" y="9893"/>
                    <a:pt x="15346" y="9881"/>
                  </a:cubicBezTo>
                  <a:cubicBezTo>
                    <a:pt x="15336" y="9879"/>
                    <a:pt x="15326" y="9878"/>
                    <a:pt x="15316" y="9878"/>
                  </a:cubicBezTo>
                  <a:cubicBezTo>
                    <a:pt x="15209" y="9878"/>
                    <a:pt x="15116" y="9958"/>
                    <a:pt x="15105" y="10067"/>
                  </a:cubicBezTo>
                  <a:cubicBezTo>
                    <a:pt x="14846" y="12251"/>
                    <a:pt x="12995" y="13640"/>
                    <a:pt x="11064" y="13640"/>
                  </a:cubicBezTo>
                  <a:cubicBezTo>
                    <a:pt x="10178" y="13640"/>
                    <a:pt x="9275" y="13348"/>
                    <a:pt x="8502" y="12706"/>
                  </a:cubicBezTo>
                  <a:cubicBezTo>
                    <a:pt x="9535" y="11638"/>
                    <a:pt x="9976" y="10130"/>
                    <a:pt x="9675" y="8682"/>
                  </a:cubicBezTo>
                  <a:cubicBezTo>
                    <a:pt x="11009" y="8208"/>
                    <a:pt x="12042" y="7132"/>
                    <a:pt x="12466" y="5781"/>
                  </a:cubicBezTo>
                  <a:cubicBezTo>
                    <a:pt x="13906" y="6302"/>
                    <a:pt x="14927" y="7589"/>
                    <a:pt x="15105" y="9110"/>
                  </a:cubicBezTo>
                  <a:cubicBezTo>
                    <a:pt x="15122" y="9240"/>
                    <a:pt x="15220" y="9301"/>
                    <a:pt x="15318" y="9301"/>
                  </a:cubicBezTo>
                  <a:cubicBezTo>
                    <a:pt x="15436" y="9301"/>
                    <a:pt x="15555" y="9214"/>
                    <a:pt x="15537" y="9059"/>
                  </a:cubicBezTo>
                  <a:cubicBezTo>
                    <a:pt x="15333" y="7360"/>
                    <a:pt x="14186" y="5929"/>
                    <a:pt x="12572" y="5361"/>
                  </a:cubicBezTo>
                  <a:cubicBezTo>
                    <a:pt x="13106" y="2790"/>
                    <a:pt x="11322" y="313"/>
                    <a:pt x="8718" y="3"/>
                  </a:cubicBezTo>
                  <a:cubicBezTo>
                    <a:pt x="8707" y="2"/>
                    <a:pt x="8696" y="1"/>
                    <a:pt x="8686" y="1"/>
                  </a:cubicBezTo>
                  <a:cubicBezTo>
                    <a:pt x="8426" y="1"/>
                    <a:pt x="8385" y="399"/>
                    <a:pt x="8663" y="431"/>
                  </a:cubicBezTo>
                  <a:cubicBezTo>
                    <a:pt x="11005" y="711"/>
                    <a:pt x="12614" y="2926"/>
                    <a:pt x="12157" y="5238"/>
                  </a:cubicBezTo>
                  <a:cubicBezTo>
                    <a:pt x="11802" y="5150"/>
                    <a:pt x="11442" y="5107"/>
                    <a:pt x="11084" y="5107"/>
                  </a:cubicBezTo>
                  <a:cubicBezTo>
                    <a:pt x="10033" y="5107"/>
                    <a:pt x="9003" y="5479"/>
                    <a:pt x="8188" y="6174"/>
                  </a:cubicBezTo>
                  <a:cubicBezTo>
                    <a:pt x="7370" y="5479"/>
                    <a:pt x="6339" y="5107"/>
                    <a:pt x="5288" y="5107"/>
                  </a:cubicBezTo>
                  <a:cubicBezTo>
                    <a:pt x="4930" y="5107"/>
                    <a:pt x="4570" y="5150"/>
                    <a:pt x="4215" y="5238"/>
                  </a:cubicBezTo>
                  <a:cubicBezTo>
                    <a:pt x="3758" y="2926"/>
                    <a:pt x="5363" y="711"/>
                    <a:pt x="7705" y="431"/>
                  </a:cubicBezTo>
                  <a:cubicBezTo>
                    <a:pt x="7981" y="399"/>
                    <a:pt x="7942" y="1"/>
                    <a:pt x="7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12" name="Shape 612"/>
        <p:cNvGrpSpPr/>
        <p:nvPr/>
      </p:nvGrpSpPr>
      <p:grpSpPr>
        <a:xfrm>
          <a:off x="0" y="0"/>
          <a:ext cx="0" cy="0"/>
          <a:chOff x="0" y="0"/>
          <a:chExt cx="0" cy="0"/>
        </a:xfrm>
      </p:grpSpPr>
      <p:sp>
        <p:nvSpPr>
          <p:cNvPr id="613" name="Google Shape;613;p28"/>
          <p:cNvSpPr txBox="1"/>
          <p:nvPr>
            <p:ph idx="1" type="subTitle"/>
          </p:nvPr>
        </p:nvSpPr>
        <p:spPr>
          <a:xfrm>
            <a:off x="1878800" y="2781350"/>
            <a:ext cx="5386500" cy="78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Do</a:t>
            </a:r>
            <a:r>
              <a:rPr lang="en"/>
              <a:t> you</a:t>
            </a:r>
            <a:r>
              <a:rPr lang="en">
                <a:solidFill>
                  <a:srgbClr val="FFFFFF"/>
                </a:solidFill>
              </a:rPr>
              <a:t> have any questions?</a:t>
            </a:r>
            <a:endParaRPr>
              <a:solidFill>
                <a:srgbClr val="FFFFFF"/>
              </a:solidFill>
            </a:endParaRPr>
          </a:p>
          <a:p>
            <a:pPr indent="0" lvl="0" marL="0" rtl="0" algn="ctr">
              <a:spcBef>
                <a:spcPts val="0"/>
              </a:spcBef>
              <a:spcAft>
                <a:spcPts val="0"/>
              </a:spcAft>
              <a:buClr>
                <a:schemeClr val="dk1"/>
              </a:buClr>
              <a:buSzPts val="1100"/>
              <a:buFont typeface="Arial"/>
              <a:buNone/>
            </a:pPr>
            <a:r>
              <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youremail@freepik.com </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+91  620 421 838 </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yourcompany.com</a:t>
            </a:r>
            <a:endParaRPr>
              <a:solidFill>
                <a:srgbClr val="FFFFFF"/>
              </a:solidFill>
            </a:endParaRPr>
          </a:p>
        </p:txBody>
      </p:sp>
      <p:grpSp>
        <p:nvGrpSpPr>
          <p:cNvPr id="614" name="Google Shape;614;p28"/>
          <p:cNvGrpSpPr/>
          <p:nvPr/>
        </p:nvGrpSpPr>
        <p:grpSpPr>
          <a:xfrm>
            <a:off x="338283" y="1604688"/>
            <a:ext cx="36900" cy="1934125"/>
            <a:chOff x="536100" y="1398825"/>
            <a:chExt cx="36900" cy="1934125"/>
          </a:xfrm>
        </p:grpSpPr>
        <p:sp>
          <p:nvSpPr>
            <p:cNvPr id="615" name="Google Shape;615;p28"/>
            <p:cNvSpPr/>
            <p:nvPr/>
          </p:nvSpPr>
          <p:spPr>
            <a:xfrm>
              <a:off x="536100" y="13988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8"/>
            <p:cNvSpPr/>
            <p:nvPr/>
          </p:nvSpPr>
          <p:spPr>
            <a:xfrm>
              <a:off x="536100" y="15713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8"/>
            <p:cNvSpPr/>
            <p:nvPr/>
          </p:nvSpPr>
          <p:spPr>
            <a:xfrm>
              <a:off x="536100" y="17437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8"/>
            <p:cNvSpPr/>
            <p:nvPr/>
          </p:nvSpPr>
          <p:spPr>
            <a:xfrm>
              <a:off x="536100" y="19162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8"/>
            <p:cNvSpPr/>
            <p:nvPr/>
          </p:nvSpPr>
          <p:spPr>
            <a:xfrm>
              <a:off x="536100" y="20887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8"/>
            <p:cNvSpPr/>
            <p:nvPr/>
          </p:nvSpPr>
          <p:spPr>
            <a:xfrm>
              <a:off x="536100" y="22612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8"/>
            <p:cNvSpPr/>
            <p:nvPr/>
          </p:nvSpPr>
          <p:spPr>
            <a:xfrm>
              <a:off x="536100" y="24336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8"/>
            <p:cNvSpPr/>
            <p:nvPr/>
          </p:nvSpPr>
          <p:spPr>
            <a:xfrm>
              <a:off x="536100" y="26061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8"/>
            <p:cNvSpPr/>
            <p:nvPr/>
          </p:nvSpPr>
          <p:spPr>
            <a:xfrm>
              <a:off x="536100" y="277862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8"/>
            <p:cNvSpPr/>
            <p:nvPr/>
          </p:nvSpPr>
          <p:spPr>
            <a:xfrm>
              <a:off x="536100" y="295110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8"/>
            <p:cNvSpPr/>
            <p:nvPr/>
          </p:nvSpPr>
          <p:spPr>
            <a:xfrm>
              <a:off x="536100" y="3123575"/>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8"/>
            <p:cNvSpPr/>
            <p:nvPr/>
          </p:nvSpPr>
          <p:spPr>
            <a:xfrm>
              <a:off x="536100" y="3296050"/>
              <a:ext cx="36900" cy="36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 name="Google Shape;627;p28"/>
          <p:cNvSpPr/>
          <p:nvPr/>
        </p:nvSpPr>
        <p:spPr>
          <a:xfrm>
            <a:off x="307878" y="3124694"/>
            <a:ext cx="99600" cy="996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8"/>
          <p:cNvSpPr txBox="1"/>
          <p:nvPr>
            <p:ph type="ctrTitle"/>
          </p:nvPr>
        </p:nvSpPr>
        <p:spPr>
          <a:xfrm>
            <a:off x="581550" y="2010275"/>
            <a:ext cx="7980900" cy="55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CONTACT</a:t>
            </a:r>
            <a:endParaRPr/>
          </a:p>
        </p:txBody>
      </p:sp>
      <p:sp>
        <p:nvSpPr>
          <p:cNvPr id="629" name="Google Shape;629;p28"/>
          <p:cNvSpPr txBox="1"/>
          <p:nvPr>
            <p:ph idx="2" type="subTitle"/>
          </p:nvPr>
        </p:nvSpPr>
        <p:spPr>
          <a:xfrm>
            <a:off x="701987" y="439701"/>
            <a:ext cx="1595700" cy="4776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a:t>ABOUT ME</a:t>
            </a:r>
            <a:endParaRPr/>
          </a:p>
        </p:txBody>
      </p:sp>
      <p:sp>
        <p:nvSpPr>
          <p:cNvPr id="630" name="Google Shape;630;p28"/>
          <p:cNvSpPr txBox="1"/>
          <p:nvPr>
            <p:ph idx="3" type="subTitle"/>
          </p:nvPr>
        </p:nvSpPr>
        <p:spPr>
          <a:xfrm>
            <a:off x="2465912" y="439701"/>
            <a:ext cx="1595700" cy="4776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a:t>WHAT I DO</a:t>
            </a:r>
            <a:endParaRPr/>
          </a:p>
        </p:txBody>
      </p:sp>
      <p:sp>
        <p:nvSpPr>
          <p:cNvPr id="631" name="Google Shape;631;p28"/>
          <p:cNvSpPr txBox="1"/>
          <p:nvPr>
            <p:ph idx="4" type="subTitle"/>
          </p:nvPr>
        </p:nvSpPr>
        <p:spPr>
          <a:xfrm>
            <a:off x="5082412" y="439701"/>
            <a:ext cx="1595700" cy="4776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MY EXPERIENCE</a:t>
            </a:r>
            <a:endParaRPr/>
          </a:p>
        </p:txBody>
      </p:sp>
      <p:sp>
        <p:nvSpPr>
          <p:cNvPr id="632" name="Google Shape;632;p28"/>
          <p:cNvSpPr txBox="1"/>
          <p:nvPr>
            <p:ph idx="5" type="subTitle"/>
          </p:nvPr>
        </p:nvSpPr>
        <p:spPr>
          <a:xfrm>
            <a:off x="6846337" y="439701"/>
            <a:ext cx="1595700" cy="4776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MY WORK</a:t>
            </a:r>
            <a:endParaRPr/>
          </a:p>
        </p:txBody>
      </p:sp>
      <p:sp>
        <p:nvSpPr>
          <p:cNvPr id="633" name="Google Shape;633;p28"/>
          <p:cNvSpPr/>
          <p:nvPr/>
        </p:nvSpPr>
        <p:spPr>
          <a:xfrm>
            <a:off x="8711425" y="1902613"/>
            <a:ext cx="457800" cy="4578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8"/>
          <p:cNvSpPr/>
          <p:nvPr/>
        </p:nvSpPr>
        <p:spPr>
          <a:xfrm>
            <a:off x="8711425" y="2357568"/>
            <a:ext cx="457800" cy="4578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8"/>
          <p:cNvSpPr/>
          <p:nvPr/>
        </p:nvSpPr>
        <p:spPr>
          <a:xfrm>
            <a:off x="8711425" y="2815290"/>
            <a:ext cx="457800" cy="4578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 name="Google Shape;636;p28"/>
          <p:cNvGrpSpPr/>
          <p:nvPr/>
        </p:nvGrpSpPr>
        <p:grpSpPr>
          <a:xfrm>
            <a:off x="8840831" y="2010268"/>
            <a:ext cx="198796" cy="198796"/>
            <a:chOff x="1761425" y="809350"/>
            <a:chExt cx="4090450" cy="4090450"/>
          </a:xfrm>
        </p:grpSpPr>
        <p:sp>
          <p:nvSpPr>
            <p:cNvPr id="637" name="Google Shape;637;p28"/>
            <p:cNvSpPr/>
            <p:nvPr/>
          </p:nvSpPr>
          <p:spPr>
            <a:xfrm>
              <a:off x="1761425" y="809350"/>
              <a:ext cx="4090450" cy="4090450"/>
            </a:xfrm>
            <a:custGeom>
              <a:rect b="b" l="l" r="r" t="t"/>
              <a:pathLst>
                <a:path extrusionOk="0" h="163618" w="163618">
                  <a:moveTo>
                    <a:pt x="81826" y="4170"/>
                  </a:moveTo>
                  <a:cubicBezTo>
                    <a:pt x="124690" y="4170"/>
                    <a:pt x="159448" y="38929"/>
                    <a:pt x="159448" y="81826"/>
                  </a:cubicBezTo>
                  <a:cubicBezTo>
                    <a:pt x="159448" y="124690"/>
                    <a:pt x="124690" y="159448"/>
                    <a:pt x="81826" y="159448"/>
                  </a:cubicBezTo>
                  <a:cubicBezTo>
                    <a:pt x="38928" y="159448"/>
                    <a:pt x="4170" y="124690"/>
                    <a:pt x="4170" y="81826"/>
                  </a:cubicBezTo>
                  <a:cubicBezTo>
                    <a:pt x="4170" y="38929"/>
                    <a:pt x="38928" y="4170"/>
                    <a:pt x="81826" y="4170"/>
                  </a:cubicBezTo>
                  <a:close/>
                  <a:moveTo>
                    <a:pt x="81826" y="1"/>
                  </a:moveTo>
                  <a:cubicBezTo>
                    <a:pt x="70751" y="1"/>
                    <a:pt x="60044" y="2169"/>
                    <a:pt x="49970" y="6439"/>
                  </a:cubicBezTo>
                  <a:cubicBezTo>
                    <a:pt x="40229" y="10542"/>
                    <a:pt x="31456" y="16446"/>
                    <a:pt x="23951" y="23951"/>
                  </a:cubicBezTo>
                  <a:cubicBezTo>
                    <a:pt x="16446" y="31457"/>
                    <a:pt x="10542" y="40229"/>
                    <a:pt x="6439" y="49970"/>
                  </a:cubicBezTo>
                  <a:cubicBezTo>
                    <a:pt x="2169" y="60044"/>
                    <a:pt x="1" y="70751"/>
                    <a:pt x="1" y="81826"/>
                  </a:cubicBezTo>
                  <a:cubicBezTo>
                    <a:pt x="1" y="92867"/>
                    <a:pt x="2169" y="103575"/>
                    <a:pt x="6439" y="113649"/>
                  </a:cubicBezTo>
                  <a:cubicBezTo>
                    <a:pt x="10542" y="123389"/>
                    <a:pt x="16446" y="132162"/>
                    <a:pt x="23951" y="139667"/>
                  </a:cubicBezTo>
                  <a:cubicBezTo>
                    <a:pt x="31456" y="147173"/>
                    <a:pt x="40229" y="153077"/>
                    <a:pt x="49970" y="157180"/>
                  </a:cubicBezTo>
                  <a:cubicBezTo>
                    <a:pt x="60044" y="161450"/>
                    <a:pt x="70751" y="163618"/>
                    <a:pt x="81826" y="163618"/>
                  </a:cubicBezTo>
                  <a:cubicBezTo>
                    <a:pt x="92867" y="163618"/>
                    <a:pt x="103575" y="161450"/>
                    <a:pt x="113648" y="157180"/>
                  </a:cubicBezTo>
                  <a:cubicBezTo>
                    <a:pt x="123389" y="153077"/>
                    <a:pt x="132162" y="147173"/>
                    <a:pt x="139667" y="139667"/>
                  </a:cubicBezTo>
                  <a:cubicBezTo>
                    <a:pt x="147172" y="132162"/>
                    <a:pt x="153077" y="123389"/>
                    <a:pt x="157180" y="113649"/>
                  </a:cubicBezTo>
                  <a:cubicBezTo>
                    <a:pt x="161449" y="103575"/>
                    <a:pt x="163617" y="92867"/>
                    <a:pt x="163617" y="81793"/>
                  </a:cubicBezTo>
                  <a:cubicBezTo>
                    <a:pt x="163617" y="70751"/>
                    <a:pt x="161449" y="60044"/>
                    <a:pt x="157180" y="49970"/>
                  </a:cubicBezTo>
                  <a:cubicBezTo>
                    <a:pt x="153077" y="40229"/>
                    <a:pt x="147172" y="31457"/>
                    <a:pt x="139667" y="23951"/>
                  </a:cubicBezTo>
                  <a:cubicBezTo>
                    <a:pt x="132162" y="16446"/>
                    <a:pt x="123389" y="10542"/>
                    <a:pt x="113648" y="6439"/>
                  </a:cubicBezTo>
                  <a:cubicBezTo>
                    <a:pt x="103575" y="2169"/>
                    <a:pt x="92867" y="1"/>
                    <a:pt x="818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8"/>
            <p:cNvSpPr/>
            <p:nvPr/>
          </p:nvSpPr>
          <p:spPr>
            <a:xfrm>
              <a:off x="4122275" y="1772900"/>
              <a:ext cx="1374350" cy="1112125"/>
            </a:xfrm>
            <a:custGeom>
              <a:rect b="b" l="l" r="r" t="t"/>
              <a:pathLst>
                <a:path extrusionOk="0" h="44485" w="54974">
                  <a:moveTo>
                    <a:pt x="38295" y="5457"/>
                  </a:moveTo>
                  <a:cubicBezTo>
                    <a:pt x="45767" y="15464"/>
                    <a:pt x="50003" y="27172"/>
                    <a:pt x="50704" y="39648"/>
                  </a:cubicBezTo>
                  <a:cubicBezTo>
                    <a:pt x="42331" y="37480"/>
                    <a:pt x="33658" y="36379"/>
                    <a:pt x="24919" y="36379"/>
                  </a:cubicBezTo>
                  <a:cubicBezTo>
                    <a:pt x="19581" y="36379"/>
                    <a:pt x="14244" y="36779"/>
                    <a:pt x="9007" y="37613"/>
                  </a:cubicBezTo>
                  <a:cubicBezTo>
                    <a:pt x="7740" y="34611"/>
                    <a:pt x="6372" y="31609"/>
                    <a:pt x="4938" y="28573"/>
                  </a:cubicBezTo>
                  <a:cubicBezTo>
                    <a:pt x="24518" y="19834"/>
                    <a:pt x="34559" y="9827"/>
                    <a:pt x="38295" y="5457"/>
                  </a:cubicBezTo>
                  <a:close/>
                  <a:moveTo>
                    <a:pt x="38331" y="1"/>
                  </a:moveTo>
                  <a:cubicBezTo>
                    <a:pt x="38241" y="1"/>
                    <a:pt x="38151" y="7"/>
                    <a:pt x="38061" y="20"/>
                  </a:cubicBezTo>
                  <a:cubicBezTo>
                    <a:pt x="37461" y="86"/>
                    <a:pt x="36927" y="420"/>
                    <a:pt x="36594" y="920"/>
                  </a:cubicBezTo>
                  <a:cubicBezTo>
                    <a:pt x="36327" y="1254"/>
                    <a:pt x="26653" y="14797"/>
                    <a:pt x="1335" y="25605"/>
                  </a:cubicBezTo>
                  <a:cubicBezTo>
                    <a:pt x="801" y="25838"/>
                    <a:pt x="401" y="26272"/>
                    <a:pt x="201" y="26805"/>
                  </a:cubicBezTo>
                  <a:cubicBezTo>
                    <a:pt x="1" y="27339"/>
                    <a:pt x="1" y="27940"/>
                    <a:pt x="268" y="28440"/>
                  </a:cubicBezTo>
                  <a:cubicBezTo>
                    <a:pt x="2236" y="32543"/>
                    <a:pt x="4104" y="36679"/>
                    <a:pt x="5805" y="40749"/>
                  </a:cubicBezTo>
                  <a:cubicBezTo>
                    <a:pt x="6125" y="41534"/>
                    <a:pt x="6901" y="42015"/>
                    <a:pt x="7713" y="42015"/>
                  </a:cubicBezTo>
                  <a:cubicBezTo>
                    <a:pt x="7833" y="42015"/>
                    <a:pt x="7953" y="42004"/>
                    <a:pt x="8073" y="41983"/>
                  </a:cubicBezTo>
                  <a:cubicBezTo>
                    <a:pt x="13610" y="41049"/>
                    <a:pt x="19248" y="40549"/>
                    <a:pt x="24919" y="40549"/>
                  </a:cubicBezTo>
                  <a:cubicBezTo>
                    <a:pt x="34225" y="40549"/>
                    <a:pt x="43432" y="41850"/>
                    <a:pt x="52305" y="44418"/>
                  </a:cubicBezTo>
                  <a:cubicBezTo>
                    <a:pt x="52472" y="44451"/>
                    <a:pt x="52672" y="44485"/>
                    <a:pt x="52872" y="44485"/>
                  </a:cubicBezTo>
                  <a:cubicBezTo>
                    <a:pt x="53339" y="44485"/>
                    <a:pt x="53772" y="44351"/>
                    <a:pt x="54139" y="44051"/>
                  </a:cubicBezTo>
                  <a:cubicBezTo>
                    <a:pt x="54673" y="43651"/>
                    <a:pt x="54973" y="43050"/>
                    <a:pt x="54973" y="42383"/>
                  </a:cubicBezTo>
                  <a:cubicBezTo>
                    <a:pt x="54773" y="27039"/>
                    <a:pt x="49569" y="12662"/>
                    <a:pt x="39929" y="787"/>
                  </a:cubicBezTo>
                  <a:cubicBezTo>
                    <a:pt x="39551" y="292"/>
                    <a:pt x="38944" y="1"/>
                    <a:pt x="383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8"/>
            <p:cNvSpPr/>
            <p:nvPr/>
          </p:nvSpPr>
          <p:spPr>
            <a:xfrm>
              <a:off x="3370075" y="1164600"/>
              <a:ext cx="1581150" cy="1082475"/>
            </a:xfrm>
            <a:custGeom>
              <a:rect b="b" l="l" r="r" t="t"/>
              <a:pathLst>
                <a:path extrusionOk="0" h="43299" w="63246">
                  <a:moveTo>
                    <a:pt x="17480" y="4171"/>
                  </a:moveTo>
                  <a:cubicBezTo>
                    <a:pt x="32290" y="4171"/>
                    <a:pt x="46567" y="9341"/>
                    <a:pt x="57942" y="18781"/>
                  </a:cubicBezTo>
                  <a:cubicBezTo>
                    <a:pt x="50570" y="26687"/>
                    <a:pt x="40429" y="33325"/>
                    <a:pt x="27720" y="38562"/>
                  </a:cubicBezTo>
                  <a:cubicBezTo>
                    <a:pt x="18547" y="21783"/>
                    <a:pt x="9908" y="10175"/>
                    <a:pt x="6005" y="5205"/>
                  </a:cubicBezTo>
                  <a:cubicBezTo>
                    <a:pt x="9774" y="4537"/>
                    <a:pt x="13610" y="4171"/>
                    <a:pt x="17480" y="4171"/>
                  </a:cubicBezTo>
                  <a:close/>
                  <a:moveTo>
                    <a:pt x="17480" y="1"/>
                  </a:moveTo>
                  <a:cubicBezTo>
                    <a:pt x="12143" y="1"/>
                    <a:pt x="6872" y="635"/>
                    <a:pt x="1735" y="1869"/>
                  </a:cubicBezTo>
                  <a:cubicBezTo>
                    <a:pt x="1035" y="2036"/>
                    <a:pt x="468" y="2536"/>
                    <a:pt x="234" y="3237"/>
                  </a:cubicBezTo>
                  <a:cubicBezTo>
                    <a:pt x="1" y="3937"/>
                    <a:pt x="167" y="4704"/>
                    <a:pt x="634" y="5238"/>
                  </a:cubicBezTo>
                  <a:cubicBezTo>
                    <a:pt x="734" y="5371"/>
                    <a:pt x="12610" y="19281"/>
                    <a:pt x="24952" y="42198"/>
                  </a:cubicBezTo>
                  <a:cubicBezTo>
                    <a:pt x="25319" y="42865"/>
                    <a:pt x="26053" y="43299"/>
                    <a:pt x="26786" y="43299"/>
                  </a:cubicBezTo>
                  <a:cubicBezTo>
                    <a:pt x="27053" y="43299"/>
                    <a:pt x="27287" y="43232"/>
                    <a:pt x="27554" y="43132"/>
                  </a:cubicBezTo>
                  <a:cubicBezTo>
                    <a:pt x="42531" y="37194"/>
                    <a:pt x="54273" y="29422"/>
                    <a:pt x="62479" y="19948"/>
                  </a:cubicBezTo>
                  <a:cubicBezTo>
                    <a:pt x="62512" y="19948"/>
                    <a:pt x="62512" y="19915"/>
                    <a:pt x="62545" y="19915"/>
                  </a:cubicBezTo>
                  <a:cubicBezTo>
                    <a:pt x="63246" y="19048"/>
                    <a:pt x="63146" y="17780"/>
                    <a:pt x="62312" y="17013"/>
                  </a:cubicBezTo>
                  <a:cubicBezTo>
                    <a:pt x="49936" y="6039"/>
                    <a:pt x="34025" y="1"/>
                    <a:pt x="17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8"/>
            <p:cNvSpPr/>
            <p:nvPr/>
          </p:nvSpPr>
          <p:spPr>
            <a:xfrm>
              <a:off x="2150050" y="1326025"/>
              <a:ext cx="1599500" cy="1241275"/>
            </a:xfrm>
            <a:custGeom>
              <a:rect b="b" l="l" r="r" t="t"/>
              <a:pathLst>
                <a:path extrusionOk="0" h="49651" w="63980">
                  <a:moveTo>
                    <a:pt x="37293" y="4719"/>
                  </a:moveTo>
                  <a:cubicBezTo>
                    <a:pt x="40229" y="8655"/>
                    <a:pt x="49068" y="20963"/>
                    <a:pt x="58709" y="38109"/>
                  </a:cubicBezTo>
                  <a:cubicBezTo>
                    <a:pt x="35292" y="44447"/>
                    <a:pt x="12376" y="45348"/>
                    <a:pt x="4804" y="45481"/>
                  </a:cubicBezTo>
                  <a:cubicBezTo>
                    <a:pt x="9240" y="28002"/>
                    <a:pt x="21182" y="13024"/>
                    <a:pt x="37293" y="4719"/>
                  </a:cubicBezTo>
                  <a:close/>
                  <a:moveTo>
                    <a:pt x="37917" y="0"/>
                  </a:moveTo>
                  <a:cubicBezTo>
                    <a:pt x="37608" y="0"/>
                    <a:pt x="37293" y="71"/>
                    <a:pt x="36993" y="215"/>
                  </a:cubicBezTo>
                  <a:cubicBezTo>
                    <a:pt x="18180" y="9255"/>
                    <a:pt x="4403" y="26801"/>
                    <a:pt x="134" y="47149"/>
                  </a:cubicBezTo>
                  <a:cubicBezTo>
                    <a:pt x="0" y="47749"/>
                    <a:pt x="134" y="48383"/>
                    <a:pt x="534" y="48883"/>
                  </a:cubicBezTo>
                  <a:cubicBezTo>
                    <a:pt x="934" y="49350"/>
                    <a:pt x="1501" y="49651"/>
                    <a:pt x="2135" y="49651"/>
                  </a:cubicBezTo>
                  <a:lnTo>
                    <a:pt x="2802" y="49651"/>
                  </a:lnTo>
                  <a:cubicBezTo>
                    <a:pt x="7339" y="49651"/>
                    <a:pt x="34892" y="49317"/>
                    <a:pt x="62378" y="41411"/>
                  </a:cubicBezTo>
                  <a:cubicBezTo>
                    <a:pt x="62978" y="41245"/>
                    <a:pt x="63479" y="40811"/>
                    <a:pt x="63712" y="40211"/>
                  </a:cubicBezTo>
                  <a:cubicBezTo>
                    <a:pt x="63979" y="39644"/>
                    <a:pt x="63946" y="38976"/>
                    <a:pt x="63612" y="38409"/>
                  </a:cubicBezTo>
                  <a:cubicBezTo>
                    <a:pt x="51237" y="15893"/>
                    <a:pt x="39662" y="949"/>
                    <a:pt x="39528" y="816"/>
                  </a:cubicBezTo>
                  <a:cubicBezTo>
                    <a:pt x="39128" y="282"/>
                    <a:pt x="38535" y="0"/>
                    <a:pt x="379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8"/>
            <p:cNvSpPr/>
            <p:nvPr/>
          </p:nvSpPr>
          <p:spPr>
            <a:xfrm>
              <a:off x="2116675" y="2533325"/>
              <a:ext cx="1905550" cy="1470000"/>
            </a:xfrm>
            <a:custGeom>
              <a:rect b="b" l="l" r="r" t="t"/>
              <a:pathLst>
                <a:path extrusionOk="0" h="58800" w="76222">
                  <a:moveTo>
                    <a:pt x="67849" y="4594"/>
                  </a:moveTo>
                  <a:cubicBezTo>
                    <a:pt x="69017" y="6996"/>
                    <a:pt x="70151" y="9364"/>
                    <a:pt x="71218" y="11699"/>
                  </a:cubicBezTo>
                  <a:cubicBezTo>
                    <a:pt x="49603" y="19272"/>
                    <a:pt x="31090" y="33882"/>
                    <a:pt x="18681" y="53229"/>
                  </a:cubicBezTo>
                  <a:cubicBezTo>
                    <a:pt x="9374" y="41954"/>
                    <a:pt x="4271" y="27878"/>
                    <a:pt x="4170" y="13234"/>
                  </a:cubicBezTo>
                  <a:cubicBezTo>
                    <a:pt x="27821" y="13201"/>
                    <a:pt x="49203" y="10298"/>
                    <a:pt x="67849" y="4594"/>
                  </a:cubicBezTo>
                  <a:close/>
                  <a:moveTo>
                    <a:pt x="68884" y="0"/>
                  </a:moveTo>
                  <a:cubicBezTo>
                    <a:pt x="68683" y="0"/>
                    <a:pt x="68481" y="30"/>
                    <a:pt x="68283" y="91"/>
                  </a:cubicBezTo>
                  <a:cubicBezTo>
                    <a:pt x="49539" y="6034"/>
                    <a:pt x="27791" y="9068"/>
                    <a:pt x="3663" y="9068"/>
                  </a:cubicBezTo>
                  <a:cubicBezTo>
                    <a:pt x="3144" y="9068"/>
                    <a:pt x="2624" y="9067"/>
                    <a:pt x="2102" y="9064"/>
                  </a:cubicBezTo>
                  <a:cubicBezTo>
                    <a:pt x="968" y="9064"/>
                    <a:pt x="68" y="9965"/>
                    <a:pt x="34" y="11099"/>
                  </a:cubicBezTo>
                  <a:cubicBezTo>
                    <a:pt x="1" y="11666"/>
                    <a:pt x="1" y="12267"/>
                    <a:pt x="1" y="12867"/>
                  </a:cubicBezTo>
                  <a:cubicBezTo>
                    <a:pt x="1" y="29612"/>
                    <a:pt x="6172" y="45690"/>
                    <a:pt x="17413" y="58133"/>
                  </a:cubicBezTo>
                  <a:cubicBezTo>
                    <a:pt x="17814" y="58566"/>
                    <a:pt x="18381" y="58800"/>
                    <a:pt x="18948" y="58800"/>
                  </a:cubicBezTo>
                  <a:lnTo>
                    <a:pt x="19148" y="58800"/>
                  </a:lnTo>
                  <a:cubicBezTo>
                    <a:pt x="19815" y="58733"/>
                    <a:pt x="20382" y="58366"/>
                    <a:pt x="20749" y="57799"/>
                  </a:cubicBezTo>
                  <a:cubicBezTo>
                    <a:pt x="33024" y="37451"/>
                    <a:pt x="52205" y="22207"/>
                    <a:pt x="74721" y="14902"/>
                  </a:cubicBezTo>
                  <a:cubicBezTo>
                    <a:pt x="75288" y="14735"/>
                    <a:pt x="75755" y="14301"/>
                    <a:pt x="75988" y="13768"/>
                  </a:cubicBezTo>
                  <a:cubicBezTo>
                    <a:pt x="76222" y="13234"/>
                    <a:pt x="76222" y="12600"/>
                    <a:pt x="75988" y="12066"/>
                  </a:cubicBezTo>
                  <a:cubicBezTo>
                    <a:pt x="74354" y="8497"/>
                    <a:pt x="72619" y="4828"/>
                    <a:pt x="70785" y="1159"/>
                  </a:cubicBezTo>
                  <a:cubicBezTo>
                    <a:pt x="70413" y="442"/>
                    <a:pt x="69662" y="0"/>
                    <a:pt x="68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8"/>
            <p:cNvSpPr/>
            <p:nvPr/>
          </p:nvSpPr>
          <p:spPr>
            <a:xfrm>
              <a:off x="2755475" y="3078500"/>
              <a:ext cx="1732925" cy="1466050"/>
            </a:xfrm>
            <a:custGeom>
              <a:rect b="b" l="l" r="r" t="t"/>
              <a:pathLst>
                <a:path extrusionOk="0" h="58642" w="69317">
                  <a:moveTo>
                    <a:pt x="52038" y="4670"/>
                  </a:moveTo>
                  <a:cubicBezTo>
                    <a:pt x="58309" y="20481"/>
                    <a:pt x="62578" y="35825"/>
                    <a:pt x="64813" y="50269"/>
                  </a:cubicBezTo>
                  <a:cubicBezTo>
                    <a:pt x="57541" y="53038"/>
                    <a:pt x="49903" y="54472"/>
                    <a:pt x="42064" y="54472"/>
                  </a:cubicBezTo>
                  <a:cubicBezTo>
                    <a:pt x="28621" y="54472"/>
                    <a:pt x="15878" y="50369"/>
                    <a:pt x="5071" y="42597"/>
                  </a:cubicBezTo>
                  <a:cubicBezTo>
                    <a:pt x="15745" y="24651"/>
                    <a:pt x="32323" y="11274"/>
                    <a:pt x="52038" y="4670"/>
                  </a:cubicBezTo>
                  <a:close/>
                  <a:moveTo>
                    <a:pt x="53266" y="0"/>
                  </a:moveTo>
                  <a:cubicBezTo>
                    <a:pt x="53058" y="0"/>
                    <a:pt x="52847" y="32"/>
                    <a:pt x="52638" y="100"/>
                  </a:cubicBezTo>
                  <a:cubicBezTo>
                    <a:pt x="30489" y="6971"/>
                    <a:pt x="12009" y="21882"/>
                    <a:pt x="534" y="42130"/>
                  </a:cubicBezTo>
                  <a:cubicBezTo>
                    <a:pt x="0" y="43030"/>
                    <a:pt x="234" y="44165"/>
                    <a:pt x="1068" y="44798"/>
                  </a:cubicBezTo>
                  <a:cubicBezTo>
                    <a:pt x="12943" y="53838"/>
                    <a:pt x="27086" y="58642"/>
                    <a:pt x="42064" y="58642"/>
                  </a:cubicBezTo>
                  <a:cubicBezTo>
                    <a:pt x="51003" y="58642"/>
                    <a:pt x="59710" y="56907"/>
                    <a:pt x="67916" y="53505"/>
                  </a:cubicBezTo>
                  <a:cubicBezTo>
                    <a:pt x="68783" y="53138"/>
                    <a:pt x="69317" y="52237"/>
                    <a:pt x="69150" y="51303"/>
                  </a:cubicBezTo>
                  <a:cubicBezTo>
                    <a:pt x="66915" y="35492"/>
                    <a:pt x="62211" y="18680"/>
                    <a:pt x="55173" y="1301"/>
                  </a:cubicBezTo>
                  <a:cubicBezTo>
                    <a:pt x="54854" y="502"/>
                    <a:pt x="54088" y="0"/>
                    <a:pt x="53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8"/>
            <p:cNvSpPr/>
            <p:nvPr/>
          </p:nvSpPr>
          <p:spPr>
            <a:xfrm>
              <a:off x="4371625" y="2979250"/>
              <a:ext cx="1104150" cy="1289275"/>
            </a:xfrm>
            <a:custGeom>
              <a:rect b="b" l="l" r="r" t="t"/>
              <a:pathLst>
                <a:path extrusionOk="0" h="51571" w="44166">
                  <a:moveTo>
                    <a:pt x="14945" y="4170"/>
                  </a:moveTo>
                  <a:cubicBezTo>
                    <a:pt x="23317" y="4170"/>
                    <a:pt x="31590" y="5371"/>
                    <a:pt x="39562" y="7706"/>
                  </a:cubicBezTo>
                  <a:cubicBezTo>
                    <a:pt x="36460" y="22850"/>
                    <a:pt x="27787" y="36526"/>
                    <a:pt x="15378" y="45833"/>
                  </a:cubicBezTo>
                  <a:cubicBezTo>
                    <a:pt x="13310" y="32190"/>
                    <a:pt x="9808" y="18413"/>
                    <a:pt x="5004" y="4737"/>
                  </a:cubicBezTo>
                  <a:cubicBezTo>
                    <a:pt x="8306" y="4337"/>
                    <a:pt x="11642" y="4170"/>
                    <a:pt x="14945" y="4170"/>
                  </a:cubicBezTo>
                  <a:close/>
                  <a:moveTo>
                    <a:pt x="14945" y="0"/>
                  </a:moveTo>
                  <a:cubicBezTo>
                    <a:pt x="10575" y="0"/>
                    <a:pt x="6172" y="300"/>
                    <a:pt x="1869" y="934"/>
                  </a:cubicBezTo>
                  <a:cubicBezTo>
                    <a:pt x="1268" y="1034"/>
                    <a:pt x="701" y="1368"/>
                    <a:pt x="401" y="1935"/>
                  </a:cubicBezTo>
                  <a:cubicBezTo>
                    <a:pt x="67" y="2469"/>
                    <a:pt x="1" y="3102"/>
                    <a:pt x="234" y="3703"/>
                  </a:cubicBezTo>
                  <a:cubicBezTo>
                    <a:pt x="5805" y="19047"/>
                    <a:pt x="9674" y="34525"/>
                    <a:pt x="11709" y="49769"/>
                  </a:cubicBezTo>
                  <a:cubicBezTo>
                    <a:pt x="11809" y="50470"/>
                    <a:pt x="12276" y="51103"/>
                    <a:pt x="12943" y="51404"/>
                  </a:cubicBezTo>
                  <a:cubicBezTo>
                    <a:pt x="13210" y="51504"/>
                    <a:pt x="13510" y="51570"/>
                    <a:pt x="13777" y="51570"/>
                  </a:cubicBezTo>
                  <a:cubicBezTo>
                    <a:pt x="14177" y="51570"/>
                    <a:pt x="14611" y="51470"/>
                    <a:pt x="14945" y="51237"/>
                  </a:cubicBezTo>
                  <a:cubicBezTo>
                    <a:pt x="30289" y="40963"/>
                    <a:pt x="40863" y="24718"/>
                    <a:pt x="43999" y="6605"/>
                  </a:cubicBezTo>
                  <a:cubicBezTo>
                    <a:pt x="44165" y="5604"/>
                    <a:pt x="43565" y="4603"/>
                    <a:pt x="42564" y="4270"/>
                  </a:cubicBezTo>
                  <a:cubicBezTo>
                    <a:pt x="33691" y="1435"/>
                    <a:pt x="24385" y="0"/>
                    <a:pt x="149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28"/>
          <p:cNvGrpSpPr/>
          <p:nvPr/>
        </p:nvGrpSpPr>
        <p:grpSpPr>
          <a:xfrm>
            <a:off x="8859581" y="2963723"/>
            <a:ext cx="161337" cy="160972"/>
            <a:chOff x="1964900" y="1017000"/>
            <a:chExt cx="3683500" cy="3675150"/>
          </a:xfrm>
        </p:grpSpPr>
        <p:sp>
          <p:nvSpPr>
            <p:cNvPr id="645" name="Google Shape;645;p28"/>
            <p:cNvSpPr/>
            <p:nvPr/>
          </p:nvSpPr>
          <p:spPr>
            <a:xfrm>
              <a:off x="1964900" y="1017000"/>
              <a:ext cx="964900" cy="963225"/>
            </a:xfrm>
            <a:custGeom>
              <a:rect b="b" l="l" r="r" t="t"/>
              <a:pathLst>
                <a:path extrusionOk="0" h="38529" w="38596">
                  <a:moveTo>
                    <a:pt x="19381" y="4170"/>
                  </a:moveTo>
                  <a:cubicBezTo>
                    <a:pt x="23351" y="4170"/>
                    <a:pt x="27120" y="5771"/>
                    <a:pt x="29989" y="8607"/>
                  </a:cubicBezTo>
                  <a:cubicBezTo>
                    <a:pt x="32858" y="11509"/>
                    <a:pt x="34425" y="15278"/>
                    <a:pt x="34425" y="19281"/>
                  </a:cubicBezTo>
                  <a:cubicBezTo>
                    <a:pt x="34392" y="23417"/>
                    <a:pt x="32791" y="27253"/>
                    <a:pt x="29855" y="30089"/>
                  </a:cubicBezTo>
                  <a:cubicBezTo>
                    <a:pt x="27075" y="32805"/>
                    <a:pt x="23417" y="34330"/>
                    <a:pt x="19671" y="34330"/>
                  </a:cubicBezTo>
                  <a:cubicBezTo>
                    <a:pt x="19552" y="34330"/>
                    <a:pt x="19433" y="34328"/>
                    <a:pt x="19315" y="34325"/>
                  </a:cubicBezTo>
                  <a:lnTo>
                    <a:pt x="19215" y="34325"/>
                  </a:lnTo>
                  <a:cubicBezTo>
                    <a:pt x="19100" y="34328"/>
                    <a:pt x="18985" y="34330"/>
                    <a:pt x="18871" y="34330"/>
                  </a:cubicBezTo>
                  <a:cubicBezTo>
                    <a:pt x="15182" y="34330"/>
                    <a:pt x="11490" y="32774"/>
                    <a:pt x="8740" y="30089"/>
                  </a:cubicBezTo>
                  <a:cubicBezTo>
                    <a:pt x="5805" y="27220"/>
                    <a:pt x="4170" y="23351"/>
                    <a:pt x="4170" y="19248"/>
                  </a:cubicBezTo>
                  <a:cubicBezTo>
                    <a:pt x="4170" y="15212"/>
                    <a:pt x="5772" y="11442"/>
                    <a:pt x="8640" y="8607"/>
                  </a:cubicBezTo>
                  <a:cubicBezTo>
                    <a:pt x="11509" y="5738"/>
                    <a:pt x="15312" y="4170"/>
                    <a:pt x="19381" y="4170"/>
                  </a:cubicBezTo>
                  <a:close/>
                  <a:moveTo>
                    <a:pt x="19381" y="1"/>
                  </a:moveTo>
                  <a:cubicBezTo>
                    <a:pt x="14211" y="1"/>
                    <a:pt x="9374" y="2002"/>
                    <a:pt x="5705" y="5638"/>
                  </a:cubicBezTo>
                  <a:cubicBezTo>
                    <a:pt x="2036" y="9274"/>
                    <a:pt x="1" y="14111"/>
                    <a:pt x="1" y="19248"/>
                  </a:cubicBezTo>
                  <a:cubicBezTo>
                    <a:pt x="1" y="24485"/>
                    <a:pt x="2069" y="29388"/>
                    <a:pt x="5805" y="33058"/>
                  </a:cubicBezTo>
                  <a:cubicBezTo>
                    <a:pt x="9353" y="36540"/>
                    <a:pt x="14107" y="38498"/>
                    <a:pt x="18891" y="38498"/>
                  </a:cubicBezTo>
                  <a:cubicBezTo>
                    <a:pt x="19010" y="38498"/>
                    <a:pt x="19129" y="38497"/>
                    <a:pt x="19248" y="38495"/>
                  </a:cubicBezTo>
                  <a:cubicBezTo>
                    <a:pt x="19381" y="38528"/>
                    <a:pt x="19515" y="38528"/>
                    <a:pt x="19615" y="38528"/>
                  </a:cubicBezTo>
                  <a:cubicBezTo>
                    <a:pt x="24452" y="38528"/>
                    <a:pt x="29222" y="36560"/>
                    <a:pt x="32758" y="33091"/>
                  </a:cubicBezTo>
                  <a:cubicBezTo>
                    <a:pt x="36494" y="29455"/>
                    <a:pt x="38562" y="24552"/>
                    <a:pt x="38595" y="19314"/>
                  </a:cubicBezTo>
                  <a:cubicBezTo>
                    <a:pt x="38595" y="14177"/>
                    <a:pt x="36594" y="9341"/>
                    <a:pt x="32958" y="5671"/>
                  </a:cubicBezTo>
                  <a:cubicBezTo>
                    <a:pt x="29288" y="2035"/>
                    <a:pt x="24485" y="1"/>
                    <a:pt x="19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8"/>
            <p:cNvSpPr/>
            <p:nvPr/>
          </p:nvSpPr>
          <p:spPr>
            <a:xfrm>
              <a:off x="2024950" y="2203675"/>
              <a:ext cx="843950" cy="2487650"/>
            </a:xfrm>
            <a:custGeom>
              <a:rect b="b" l="l" r="r" t="t"/>
              <a:pathLst>
                <a:path extrusionOk="0" h="99506" w="33758">
                  <a:moveTo>
                    <a:pt x="26953" y="4171"/>
                  </a:moveTo>
                  <a:cubicBezTo>
                    <a:pt x="28421" y="4171"/>
                    <a:pt x="29588" y="5371"/>
                    <a:pt x="29588" y="6806"/>
                  </a:cubicBezTo>
                  <a:lnTo>
                    <a:pt x="29588" y="92701"/>
                  </a:lnTo>
                  <a:cubicBezTo>
                    <a:pt x="29588" y="94168"/>
                    <a:pt x="28421" y="95336"/>
                    <a:pt x="26953" y="95336"/>
                  </a:cubicBezTo>
                  <a:lnTo>
                    <a:pt x="6839" y="95336"/>
                  </a:lnTo>
                  <a:cubicBezTo>
                    <a:pt x="5371" y="95336"/>
                    <a:pt x="4170" y="94168"/>
                    <a:pt x="4170" y="92701"/>
                  </a:cubicBezTo>
                  <a:lnTo>
                    <a:pt x="4170" y="6806"/>
                  </a:lnTo>
                  <a:cubicBezTo>
                    <a:pt x="4170" y="5371"/>
                    <a:pt x="5371" y="4171"/>
                    <a:pt x="6839" y="4171"/>
                  </a:cubicBezTo>
                  <a:close/>
                  <a:moveTo>
                    <a:pt x="6839" y="1"/>
                  </a:moveTo>
                  <a:cubicBezTo>
                    <a:pt x="3069" y="1"/>
                    <a:pt x="1" y="3070"/>
                    <a:pt x="1" y="6806"/>
                  </a:cubicBezTo>
                  <a:lnTo>
                    <a:pt x="1" y="92701"/>
                  </a:lnTo>
                  <a:cubicBezTo>
                    <a:pt x="1" y="96470"/>
                    <a:pt x="3069" y="99506"/>
                    <a:pt x="6839" y="99506"/>
                  </a:cubicBezTo>
                  <a:lnTo>
                    <a:pt x="26953" y="99506"/>
                  </a:lnTo>
                  <a:cubicBezTo>
                    <a:pt x="30722" y="99506"/>
                    <a:pt x="33758" y="96470"/>
                    <a:pt x="33758" y="92701"/>
                  </a:cubicBezTo>
                  <a:lnTo>
                    <a:pt x="33758" y="6806"/>
                  </a:lnTo>
                  <a:cubicBezTo>
                    <a:pt x="33758" y="3070"/>
                    <a:pt x="30722" y="1"/>
                    <a:pt x="26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8"/>
            <p:cNvSpPr/>
            <p:nvPr/>
          </p:nvSpPr>
          <p:spPr>
            <a:xfrm>
              <a:off x="3232475" y="2142800"/>
              <a:ext cx="2415925" cy="2549350"/>
            </a:xfrm>
            <a:custGeom>
              <a:rect b="b" l="l" r="r" t="t"/>
              <a:pathLst>
                <a:path extrusionOk="0" h="101974" w="96637">
                  <a:moveTo>
                    <a:pt x="56775" y="1"/>
                  </a:moveTo>
                  <a:cubicBezTo>
                    <a:pt x="47701" y="1"/>
                    <a:pt x="39095" y="4004"/>
                    <a:pt x="33224" y="10809"/>
                  </a:cubicBezTo>
                  <a:lnTo>
                    <a:pt x="33224" y="6506"/>
                  </a:lnTo>
                  <a:cubicBezTo>
                    <a:pt x="33224" y="4271"/>
                    <a:pt x="31423" y="2436"/>
                    <a:pt x="29188" y="2436"/>
                  </a:cubicBezTo>
                  <a:lnTo>
                    <a:pt x="4070" y="2436"/>
                  </a:lnTo>
                  <a:cubicBezTo>
                    <a:pt x="1835" y="2436"/>
                    <a:pt x="1" y="4271"/>
                    <a:pt x="1" y="6506"/>
                  </a:cubicBezTo>
                  <a:lnTo>
                    <a:pt x="1" y="97904"/>
                  </a:lnTo>
                  <a:cubicBezTo>
                    <a:pt x="1" y="100139"/>
                    <a:pt x="1835" y="101941"/>
                    <a:pt x="4070" y="101941"/>
                  </a:cubicBezTo>
                  <a:lnTo>
                    <a:pt x="29722" y="101974"/>
                  </a:lnTo>
                  <a:cubicBezTo>
                    <a:pt x="31957" y="101974"/>
                    <a:pt x="33791" y="100139"/>
                    <a:pt x="33791" y="97904"/>
                  </a:cubicBezTo>
                  <a:lnTo>
                    <a:pt x="33791" y="45100"/>
                  </a:lnTo>
                  <a:cubicBezTo>
                    <a:pt x="33791" y="37061"/>
                    <a:pt x="40196" y="30456"/>
                    <a:pt x="48135" y="30356"/>
                  </a:cubicBezTo>
                  <a:cubicBezTo>
                    <a:pt x="48178" y="30356"/>
                    <a:pt x="48221" y="30355"/>
                    <a:pt x="48263" y="30355"/>
                  </a:cubicBezTo>
                  <a:cubicBezTo>
                    <a:pt x="52152" y="30355"/>
                    <a:pt x="55804" y="31854"/>
                    <a:pt x="58542" y="34626"/>
                  </a:cubicBezTo>
                  <a:cubicBezTo>
                    <a:pt x="61311" y="37361"/>
                    <a:pt x="62812" y="40997"/>
                    <a:pt x="62812" y="44900"/>
                  </a:cubicBezTo>
                  <a:lnTo>
                    <a:pt x="62812" y="97904"/>
                  </a:lnTo>
                  <a:cubicBezTo>
                    <a:pt x="62812" y="100139"/>
                    <a:pt x="64613" y="101974"/>
                    <a:pt x="66848" y="101974"/>
                  </a:cubicBezTo>
                  <a:lnTo>
                    <a:pt x="92600" y="101974"/>
                  </a:lnTo>
                  <a:cubicBezTo>
                    <a:pt x="93668" y="101974"/>
                    <a:pt x="94668" y="101540"/>
                    <a:pt x="95435" y="100806"/>
                  </a:cubicBezTo>
                  <a:cubicBezTo>
                    <a:pt x="96203" y="100039"/>
                    <a:pt x="96636" y="99005"/>
                    <a:pt x="96636" y="97938"/>
                  </a:cubicBezTo>
                  <a:lnTo>
                    <a:pt x="96636" y="86863"/>
                  </a:lnTo>
                  <a:cubicBezTo>
                    <a:pt x="96636" y="85696"/>
                    <a:pt x="95702" y="84762"/>
                    <a:pt x="94535" y="84762"/>
                  </a:cubicBezTo>
                  <a:cubicBezTo>
                    <a:pt x="93401" y="84762"/>
                    <a:pt x="92467" y="85696"/>
                    <a:pt x="92467" y="86863"/>
                  </a:cubicBezTo>
                  <a:lnTo>
                    <a:pt x="92467" y="97804"/>
                  </a:lnTo>
                  <a:lnTo>
                    <a:pt x="66982" y="97804"/>
                  </a:lnTo>
                  <a:lnTo>
                    <a:pt x="66982" y="44900"/>
                  </a:lnTo>
                  <a:cubicBezTo>
                    <a:pt x="66982" y="39896"/>
                    <a:pt x="65047" y="35193"/>
                    <a:pt x="61511" y="31657"/>
                  </a:cubicBezTo>
                  <a:cubicBezTo>
                    <a:pt x="57939" y="28118"/>
                    <a:pt x="53252" y="26186"/>
                    <a:pt x="48198" y="26186"/>
                  </a:cubicBezTo>
                  <a:cubicBezTo>
                    <a:pt x="48155" y="26186"/>
                    <a:pt x="48112" y="26186"/>
                    <a:pt x="48068" y="26186"/>
                  </a:cubicBezTo>
                  <a:cubicBezTo>
                    <a:pt x="37894" y="26320"/>
                    <a:pt x="29622" y="34792"/>
                    <a:pt x="29622" y="45100"/>
                  </a:cubicBezTo>
                  <a:lnTo>
                    <a:pt x="29622" y="97804"/>
                  </a:lnTo>
                  <a:lnTo>
                    <a:pt x="4204" y="97771"/>
                  </a:lnTo>
                  <a:lnTo>
                    <a:pt x="4204" y="6606"/>
                  </a:lnTo>
                  <a:lnTo>
                    <a:pt x="29055" y="6606"/>
                  </a:lnTo>
                  <a:lnTo>
                    <a:pt x="29055" y="17046"/>
                  </a:lnTo>
                  <a:cubicBezTo>
                    <a:pt x="29055" y="18321"/>
                    <a:pt x="30185" y="19161"/>
                    <a:pt x="31392" y="19161"/>
                  </a:cubicBezTo>
                  <a:cubicBezTo>
                    <a:pt x="31480" y="19161"/>
                    <a:pt x="31568" y="19157"/>
                    <a:pt x="31657" y="19148"/>
                  </a:cubicBezTo>
                  <a:cubicBezTo>
                    <a:pt x="32424" y="19048"/>
                    <a:pt x="32958" y="18581"/>
                    <a:pt x="33324" y="17947"/>
                  </a:cubicBezTo>
                  <a:cubicBezTo>
                    <a:pt x="33758" y="17180"/>
                    <a:pt x="34192" y="16413"/>
                    <a:pt x="34725" y="15712"/>
                  </a:cubicBezTo>
                  <a:cubicBezTo>
                    <a:pt x="39729" y="8474"/>
                    <a:pt x="48002" y="4171"/>
                    <a:pt x="56775" y="4171"/>
                  </a:cubicBezTo>
                  <a:lnTo>
                    <a:pt x="61945" y="4171"/>
                  </a:lnTo>
                  <a:cubicBezTo>
                    <a:pt x="78757" y="4171"/>
                    <a:pt x="92400" y="17814"/>
                    <a:pt x="92467" y="34592"/>
                  </a:cubicBezTo>
                  <a:cubicBezTo>
                    <a:pt x="92467" y="34626"/>
                    <a:pt x="92467" y="34659"/>
                    <a:pt x="92467" y="34692"/>
                  </a:cubicBezTo>
                  <a:lnTo>
                    <a:pt x="92467" y="44333"/>
                  </a:lnTo>
                  <a:cubicBezTo>
                    <a:pt x="92467" y="45467"/>
                    <a:pt x="93401" y="46401"/>
                    <a:pt x="94535" y="46401"/>
                  </a:cubicBezTo>
                  <a:cubicBezTo>
                    <a:pt x="95702" y="46401"/>
                    <a:pt x="96636" y="45467"/>
                    <a:pt x="96636" y="44333"/>
                  </a:cubicBezTo>
                  <a:lnTo>
                    <a:pt x="96636" y="34792"/>
                  </a:lnTo>
                  <a:cubicBezTo>
                    <a:pt x="96636" y="34759"/>
                    <a:pt x="96636" y="34726"/>
                    <a:pt x="96636" y="34692"/>
                  </a:cubicBezTo>
                  <a:cubicBezTo>
                    <a:pt x="96636" y="15579"/>
                    <a:pt x="81059" y="1"/>
                    <a:pt x="619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8"/>
            <p:cNvSpPr/>
            <p:nvPr/>
          </p:nvSpPr>
          <p:spPr>
            <a:xfrm>
              <a:off x="5544125" y="3605525"/>
              <a:ext cx="104275" cy="385300"/>
            </a:xfrm>
            <a:custGeom>
              <a:rect b="b" l="l" r="r" t="t"/>
              <a:pathLst>
                <a:path extrusionOk="0" h="15412" w="4171">
                  <a:moveTo>
                    <a:pt x="2069" y="0"/>
                  </a:moveTo>
                  <a:cubicBezTo>
                    <a:pt x="935" y="0"/>
                    <a:pt x="1" y="901"/>
                    <a:pt x="1" y="2069"/>
                  </a:cubicBezTo>
                  <a:lnTo>
                    <a:pt x="1" y="13343"/>
                  </a:lnTo>
                  <a:cubicBezTo>
                    <a:pt x="1" y="14477"/>
                    <a:pt x="935" y="15411"/>
                    <a:pt x="2069" y="15411"/>
                  </a:cubicBezTo>
                  <a:cubicBezTo>
                    <a:pt x="3236" y="15411"/>
                    <a:pt x="4170" y="14477"/>
                    <a:pt x="4170" y="13343"/>
                  </a:cubicBezTo>
                  <a:lnTo>
                    <a:pt x="4170" y="2069"/>
                  </a:lnTo>
                  <a:cubicBezTo>
                    <a:pt x="4170" y="901"/>
                    <a:pt x="3236" y="0"/>
                    <a:pt x="2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 name="Google Shape;649;p28"/>
          <p:cNvGrpSpPr/>
          <p:nvPr/>
        </p:nvGrpSpPr>
        <p:grpSpPr>
          <a:xfrm>
            <a:off x="8826339" y="2513768"/>
            <a:ext cx="227677" cy="147984"/>
            <a:chOff x="2209350" y="1026800"/>
            <a:chExt cx="3911975" cy="2542675"/>
          </a:xfrm>
        </p:grpSpPr>
        <p:sp>
          <p:nvSpPr>
            <p:cNvPr id="650" name="Google Shape;650;p28"/>
            <p:cNvSpPr/>
            <p:nvPr/>
          </p:nvSpPr>
          <p:spPr>
            <a:xfrm>
              <a:off x="4689450" y="1050150"/>
              <a:ext cx="989050" cy="376950"/>
            </a:xfrm>
            <a:custGeom>
              <a:rect b="b" l="l" r="r" t="t"/>
              <a:pathLst>
                <a:path extrusionOk="0" h="15078" w="39562">
                  <a:moveTo>
                    <a:pt x="2102" y="0"/>
                  </a:moveTo>
                  <a:cubicBezTo>
                    <a:pt x="934" y="0"/>
                    <a:pt x="0" y="934"/>
                    <a:pt x="0" y="2102"/>
                  </a:cubicBezTo>
                  <a:lnTo>
                    <a:pt x="0" y="12976"/>
                  </a:lnTo>
                  <a:cubicBezTo>
                    <a:pt x="0" y="14144"/>
                    <a:pt x="934" y="15078"/>
                    <a:pt x="2102" y="15078"/>
                  </a:cubicBezTo>
                  <a:lnTo>
                    <a:pt x="37494" y="15078"/>
                  </a:lnTo>
                  <a:cubicBezTo>
                    <a:pt x="38628" y="15078"/>
                    <a:pt x="39562" y="14144"/>
                    <a:pt x="39562" y="12976"/>
                  </a:cubicBezTo>
                  <a:lnTo>
                    <a:pt x="39562" y="2102"/>
                  </a:lnTo>
                  <a:cubicBezTo>
                    <a:pt x="39562" y="934"/>
                    <a:pt x="38628" y="0"/>
                    <a:pt x="37494" y="0"/>
                  </a:cubicBezTo>
                  <a:cubicBezTo>
                    <a:pt x="36326" y="0"/>
                    <a:pt x="35392" y="934"/>
                    <a:pt x="35392" y="2102"/>
                  </a:cubicBezTo>
                  <a:lnTo>
                    <a:pt x="35392" y="10908"/>
                  </a:lnTo>
                  <a:lnTo>
                    <a:pt x="4170" y="10908"/>
                  </a:lnTo>
                  <a:lnTo>
                    <a:pt x="4170" y="4170"/>
                  </a:lnTo>
                  <a:lnTo>
                    <a:pt x="8306" y="4170"/>
                  </a:lnTo>
                  <a:cubicBezTo>
                    <a:pt x="9440" y="4170"/>
                    <a:pt x="10374" y="3236"/>
                    <a:pt x="10374" y="2102"/>
                  </a:cubicBezTo>
                  <a:cubicBezTo>
                    <a:pt x="10374" y="934"/>
                    <a:pt x="9440" y="0"/>
                    <a:pt x="83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8"/>
            <p:cNvSpPr/>
            <p:nvPr/>
          </p:nvSpPr>
          <p:spPr>
            <a:xfrm>
              <a:off x="5198975" y="1051825"/>
              <a:ext cx="291900" cy="104250"/>
            </a:xfrm>
            <a:custGeom>
              <a:rect b="b" l="l" r="r" t="t"/>
              <a:pathLst>
                <a:path extrusionOk="0" h="4170" w="11676">
                  <a:moveTo>
                    <a:pt x="2102" y="0"/>
                  </a:moveTo>
                  <a:cubicBezTo>
                    <a:pt x="934" y="0"/>
                    <a:pt x="0" y="901"/>
                    <a:pt x="0" y="2068"/>
                  </a:cubicBezTo>
                  <a:cubicBezTo>
                    <a:pt x="0" y="3236"/>
                    <a:pt x="934" y="4170"/>
                    <a:pt x="2102" y="4170"/>
                  </a:cubicBezTo>
                  <a:lnTo>
                    <a:pt x="9607" y="4170"/>
                  </a:lnTo>
                  <a:cubicBezTo>
                    <a:pt x="10741" y="4170"/>
                    <a:pt x="11675" y="3236"/>
                    <a:pt x="11675" y="2068"/>
                  </a:cubicBezTo>
                  <a:cubicBezTo>
                    <a:pt x="11675" y="901"/>
                    <a:pt x="10741" y="0"/>
                    <a:pt x="9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8"/>
            <p:cNvSpPr/>
            <p:nvPr/>
          </p:nvSpPr>
          <p:spPr>
            <a:xfrm>
              <a:off x="2785575" y="2353575"/>
              <a:ext cx="966550" cy="697200"/>
            </a:xfrm>
            <a:custGeom>
              <a:rect b="b" l="l" r="r" t="t"/>
              <a:pathLst>
                <a:path extrusionOk="0" h="27888" w="38662">
                  <a:moveTo>
                    <a:pt x="22895" y="4170"/>
                  </a:moveTo>
                  <a:cubicBezTo>
                    <a:pt x="23181" y="4170"/>
                    <a:pt x="28755" y="4202"/>
                    <a:pt x="32024" y="7373"/>
                  </a:cubicBezTo>
                  <a:cubicBezTo>
                    <a:pt x="33692" y="9007"/>
                    <a:pt x="34492" y="11142"/>
                    <a:pt x="34492" y="13944"/>
                  </a:cubicBezTo>
                  <a:cubicBezTo>
                    <a:pt x="34492" y="16746"/>
                    <a:pt x="33692" y="18881"/>
                    <a:pt x="32057" y="20482"/>
                  </a:cubicBezTo>
                  <a:cubicBezTo>
                    <a:pt x="28819" y="23656"/>
                    <a:pt x="23393" y="23718"/>
                    <a:pt x="22917" y="23718"/>
                  </a:cubicBezTo>
                  <a:cubicBezTo>
                    <a:pt x="22898" y="23718"/>
                    <a:pt x="22886" y="23718"/>
                    <a:pt x="22884" y="23718"/>
                  </a:cubicBezTo>
                  <a:lnTo>
                    <a:pt x="4170" y="23718"/>
                  </a:lnTo>
                  <a:lnTo>
                    <a:pt x="4170" y="4170"/>
                  </a:lnTo>
                  <a:lnTo>
                    <a:pt x="22884" y="4170"/>
                  </a:lnTo>
                  <a:cubicBezTo>
                    <a:pt x="22885" y="4170"/>
                    <a:pt x="22889" y="4170"/>
                    <a:pt x="22895" y="4170"/>
                  </a:cubicBezTo>
                  <a:close/>
                  <a:moveTo>
                    <a:pt x="22847" y="1"/>
                  </a:moveTo>
                  <a:cubicBezTo>
                    <a:pt x="22835" y="1"/>
                    <a:pt x="22826" y="1"/>
                    <a:pt x="22817" y="1"/>
                  </a:cubicBezTo>
                  <a:lnTo>
                    <a:pt x="2102" y="1"/>
                  </a:lnTo>
                  <a:cubicBezTo>
                    <a:pt x="935" y="1"/>
                    <a:pt x="1" y="935"/>
                    <a:pt x="1" y="2069"/>
                  </a:cubicBezTo>
                  <a:lnTo>
                    <a:pt x="1" y="25819"/>
                  </a:lnTo>
                  <a:cubicBezTo>
                    <a:pt x="1" y="26953"/>
                    <a:pt x="935" y="27887"/>
                    <a:pt x="2102" y="27887"/>
                  </a:cubicBezTo>
                  <a:lnTo>
                    <a:pt x="22951" y="27887"/>
                  </a:lnTo>
                  <a:cubicBezTo>
                    <a:pt x="24051" y="27887"/>
                    <a:pt x="30623" y="27721"/>
                    <a:pt x="34959" y="23484"/>
                  </a:cubicBezTo>
                  <a:cubicBezTo>
                    <a:pt x="37428" y="21082"/>
                    <a:pt x="38662" y="17880"/>
                    <a:pt x="38662" y="13944"/>
                  </a:cubicBezTo>
                  <a:cubicBezTo>
                    <a:pt x="38662" y="10008"/>
                    <a:pt x="37428" y="6806"/>
                    <a:pt x="34959" y="4404"/>
                  </a:cubicBezTo>
                  <a:cubicBezTo>
                    <a:pt x="30490" y="33"/>
                    <a:pt x="23592" y="1"/>
                    <a:pt x="228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8"/>
            <p:cNvSpPr/>
            <p:nvPr/>
          </p:nvSpPr>
          <p:spPr>
            <a:xfrm>
              <a:off x="2785575" y="1519650"/>
              <a:ext cx="881500" cy="601300"/>
            </a:xfrm>
            <a:custGeom>
              <a:rect b="b" l="l" r="r" t="t"/>
              <a:pathLst>
                <a:path extrusionOk="0" h="24052" w="35260">
                  <a:moveTo>
                    <a:pt x="21696" y="4170"/>
                  </a:moveTo>
                  <a:cubicBezTo>
                    <a:pt x="21979" y="4170"/>
                    <a:pt x="26486" y="4202"/>
                    <a:pt x="29122" y="6772"/>
                  </a:cubicBezTo>
                  <a:cubicBezTo>
                    <a:pt x="30456" y="8073"/>
                    <a:pt x="31090" y="9774"/>
                    <a:pt x="31090" y="12042"/>
                  </a:cubicBezTo>
                  <a:cubicBezTo>
                    <a:pt x="31090" y="14277"/>
                    <a:pt x="30456" y="15979"/>
                    <a:pt x="29122" y="17280"/>
                  </a:cubicBezTo>
                  <a:cubicBezTo>
                    <a:pt x="26548" y="19821"/>
                    <a:pt x="22160" y="19882"/>
                    <a:pt x="21719" y="19882"/>
                  </a:cubicBezTo>
                  <a:cubicBezTo>
                    <a:pt x="21697" y="19882"/>
                    <a:pt x="21685" y="19881"/>
                    <a:pt x="21683" y="19881"/>
                  </a:cubicBezTo>
                  <a:lnTo>
                    <a:pt x="4170" y="19881"/>
                  </a:lnTo>
                  <a:lnTo>
                    <a:pt x="4170" y="4170"/>
                  </a:lnTo>
                  <a:lnTo>
                    <a:pt x="21683" y="4170"/>
                  </a:lnTo>
                  <a:cubicBezTo>
                    <a:pt x="21685" y="4170"/>
                    <a:pt x="21689" y="4170"/>
                    <a:pt x="21696" y="4170"/>
                  </a:cubicBezTo>
                  <a:close/>
                  <a:moveTo>
                    <a:pt x="2102" y="1"/>
                  </a:moveTo>
                  <a:cubicBezTo>
                    <a:pt x="935" y="1"/>
                    <a:pt x="1" y="935"/>
                    <a:pt x="1" y="2102"/>
                  </a:cubicBezTo>
                  <a:lnTo>
                    <a:pt x="1" y="21983"/>
                  </a:lnTo>
                  <a:cubicBezTo>
                    <a:pt x="1" y="23117"/>
                    <a:pt x="935" y="24051"/>
                    <a:pt x="2102" y="24051"/>
                  </a:cubicBezTo>
                  <a:lnTo>
                    <a:pt x="21716" y="24051"/>
                  </a:lnTo>
                  <a:cubicBezTo>
                    <a:pt x="22684" y="24051"/>
                    <a:pt x="28321" y="23918"/>
                    <a:pt x="32024" y="20282"/>
                  </a:cubicBezTo>
                  <a:cubicBezTo>
                    <a:pt x="34159" y="18180"/>
                    <a:pt x="35259" y="15412"/>
                    <a:pt x="35259" y="12042"/>
                  </a:cubicBezTo>
                  <a:cubicBezTo>
                    <a:pt x="35259" y="8640"/>
                    <a:pt x="34159" y="5871"/>
                    <a:pt x="32024" y="3803"/>
                  </a:cubicBezTo>
                  <a:cubicBezTo>
                    <a:pt x="28154" y="1"/>
                    <a:pt x="22183" y="1"/>
                    <a:pt x="21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8"/>
            <p:cNvSpPr/>
            <p:nvPr/>
          </p:nvSpPr>
          <p:spPr>
            <a:xfrm>
              <a:off x="2209350" y="1026800"/>
              <a:ext cx="3911975" cy="2542675"/>
            </a:xfrm>
            <a:custGeom>
              <a:rect b="b" l="l" r="r" t="t"/>
              <a:pathLst>
                <a:path extrusionOk="0" h="101707" w="156479">
                  <a:moveTo>
                    <a:pt x="52471" y="4170"/>
                  </a:moveTo>
                  <a:cubicBezTo>
                    <a:pt x="55206" y="4170"/>
                    <a:pt x="61244" y="5004"/>
                    <a:pt x="66581" y="8073"/>
                  </a:cubicBezTo>
                  <a:cubicBezTo>
                    <a:pt x="72819" y="11675"/>
                    <a:pt x="76021" y="17146"/>
                    <a:pt x="76054" y="24351"/>
                  </a:cubicBezTo>
                  <a:cubicBezTo>
                    <a:pt x="76121" y="33624"/>
                    <a:pt x="72051" y="40229"/>
                    <a:pt x="64012" y="43965"/>
                  </a:cubicBezTo>
                  <a:cubicBezTo>
                    <a:pt x="63212" y="44332"/>
                    <a:pt x="62745" y="45133"/>
                    <a:pt x="62812" y="46000"/>
                  </a:cubicBezTo>
                  <a:cubicBezTo>
                    <a:pt x="62878" y="46867"/>
                    <a:pt x="63445" y="47601"/>
                    <a:pt x="64279" y="47835"/>
                  </a:cubicBezTo>
                  <a:cubicBezTo>
                    <a:pt x="64446" y="47901"/>
                    <a:pt x="78956" y="52371"/>
                    <a:pt x="80091" y="64980"/>
                  </a:cubicBezTo>
                  <a:cubicBezTo>
                    <a:pt x="81258" y="78190"/>
                    <a:pt x="79357" y="86162"/>
                    <a:pt x="65513" y="93000"/>
                  </a:cubicBezTo>
                  <a:cubicBezTo>
                    <a:pt x="61077" y="95169"/>
                    <a:pt x="55173" y="96269"/>
                    <a:pt x="47901" y="96269"/>
                  </a:cubicBezTo>
                  <a:lnTo>
                    <a:pt x="4170" y="96269"/>
                  </a:lnTo>
                  <a:lnTo>
                    <a:pt x="4170" y="4170"/>
                  </a:lnTo>
                  <a:close/>
                  <a:moveTo>
                    <a:pt x="118418" y="26353"/>
                  </a:moveTo>
                  <a:cubicBezTo>
                    <a:pt x="137098" y="26353"/>
                    <a:pt x="152309" y="42297"/>
                    <a:pt x="152309" y="61945"/>
                  </a:cubicBezTo>
                  <a:cubicBezTo>
                    <a:pt x="152309" y="62979"/>
                    <a:pt x="152275" y="64013"/>
                    <a:pt x="152242" y="65047"/>
                  </a:cubicBezTo>
                  <a:lnTo>
                    <a:pt x="102640" y="65047"/>
                  </a:lnTo>
                  <a:cubicBezTo>
                    <a:pt x="101539" y="65047"/>
                    <a:pt x="100605" y="65914"/>
                    <a:pt x="100572" y="67015"/>
                  </a:cubicBezTo>
                  <a:cubicBezTo>
                    <a:pt x="100338" y="72519"/>
                    <a:pt x="101973" y="77256"/>
                    <a:pt x="105309" y="80725"/>
                  </a:cubicBezTo>
                  <a:cubicBezTo>
                    <a:pt x="108844" y="84428"/>
                    <a:pt x="114048" y="86462"/>
                    <a:pt x="119886" y="86462"/>
                  </a:cubicBezTo>
                  <a:cubicBezTo>
                    <a:pt x="126190" y="86462"/>
                    <a:pt x="131427" y="84294"/>
                    <a:pt x="135130" y="80224"/>
                  </a:cubicBezTo>
                  <a:lnTo>
                    <a:pt x="148873" y="80224"/>
                  </a:lnTo>
                  <a:cubicBezTo>
                    <a:pt x="143803" y="91399"/>
                    <a:pt x="133128" y="97537"/>
                    <a:pt x="118418" y="97537"/>
                  </a:cubicBezTo>
                  <a:cubicBezTo>
                    <a:pt x="99104" y="97537"/>
                    <a:pt x="84527" y="82226"/>
                    <a:pt x="84527" y="61945"/>
                  </a:cubicBezTo>
                  <a:cubicBezTo>
                    <a:pt x="84527" y="42297"/>
                    <a:pt x="99738" y="26353"/>
                    <a:pt x="118418" y="26353"/>
                  </a:cubicBezTo>
                  <a:close/>
                  <a:moveTo>
                    <a:pt x="2068" y="0"/>
                  </a:moveTo>
                  <a:cubicBezTo>
                    <a:pt x="934" y="0"/>
                    <a:pt x="0" y="934"/>
                    <a:pt x="0" y="2069"/>
                  </a:cubicBezTo>
                  <a:lnTo>
                    <a:pt x="0" y="98371"/>
                  </a:lnTo>
                  <a:cubicBezTo>
                    <a:pt x="0" y="99505"/>
                    <a:pt x="934" y="100439"/>
                    <a:pt x="2068" y="100439"/>
                  </a:cubicBezTo>
                  <a:lnTo>
                    <a:pt x="47901" y="100439"/>
                  </a:lnTo>
                  <a:cubicBezTo>
                    <a:pt x="55807" y="100439"/>
                    <a:pt x="62345" y="99205"/>
                    <a:pt x="67348" y="96736"/>
                  </a:cubicBezTo>
                  <a:cubicBezTo>
                    <a:pt x="74853" y="93034"/>
                    <a:pt x="79523" y="88797"/>
                    <a:pt x="82092" y="83327"/>
                  </a:cubicBezTo>
                  <a:cubicBezTo>
                    <a:pt x="82759" y="81892"/>
                    <a:pt x="83293" y="80358"/>
                    <a:pt x="83693" y="78690"/>
                  </a:cubicBezTo>
                  <a:cubicBezTo>
                    <a:pt x="85494" y="82860"/>
                    <a:pt x="87929" y="86696"/>
                    <a:pt x="91032" y="89998"/>
                  </a:cubicBezTo>
                  <a:cubicBezTo>
                    <a:pt x="98070" y="97537"/>
                    <a:pt x="107777" y="101707"/>
                    <a:pt x="118418" y="101707"/>
                  </a:cubicBezTo>
                  <a:cubicBezTo>
                    <a:pt x="136197" y="101707"/>
                    <a:pt x="148806" y="93567"/>
                    <a:pt x="153910" y="78790"/>
                  </a:cubicBezTo>
                  <a:cubicBezTo>
                    <a:pt x="154143" y="78156"/>
                    <a:pt x="154043" y="77456"/>
                    <a:pt x="153643" y="76922"/>
                  </a:cubicBezTo>
                  <a:cubicBezTo>
                    <a:pt x="153243" y="76355"/>
                    <a:pt x="152609" y="76055"/>
                    <a:pt x="151942" y="76055"/>
                  </a:cubicBezTo>
                  <a:lnTo>
                    <a:pt x="134162" y="76055"/>
                  </a:lnTo>
                  <a:cubicBezTo>
                    <a:pt x="133529" y="76055"/>
                    <a:pt x="132962" y="76322"/>
                    <a:pt x="132561" y="76822"/>
                  </a:cubicBezTo>
                  <a:cubicBezTo>
                    <a:pt x="128892" y="81325"/>
                    <a:pt x="123655" y="82293"/>
                    <a:pt x="119886" y="82293"/>
                  </a:cubicBezTo>
                  <a:cubicBezTo>
                    <a:pt x="115182" y="82293"/>
                    <a:pt x="111079" y="80725"/>
                    <a:pt x="108344" y="77856"/>
                  </a:cubicBezTo>
                  <a:cubicBezTo>
                    <a:pt x="106209" y="75621"/>
                    <a:pt x="104975" y="72652"/>
                    <a:pt x="104741" y="69217"/>
                  </a:cubicBezTo>
                  <a:lnTo>
                    <a:pt x="154177" y="69217"/>
                  </a:lnTo>
                  <a:cubicBezTo>
                    <a:pt x="155278" y="69217"/>
                    <a:pt x="156178" y="68383"/>
                    <a:pt x="156245" y="67282"/>
                  </a:cubicBezTo>
                  <a:cubicBezTo>
                    <a:pt x="156412" y="65581"/>
                    <a:pt x="156478" y="63779"/>
                    <a:pt x="156478" y="61945"/>
                  </a:cubicBezTo>
                  <a:cubicBezTo>
                    <a:pt x="156478" y="39996"/>
                    <a:pt x="139400" y="22183"/>
                    <a:pt x="118418" y="22183"/>
                  </a:cubicBezTo>
                  <a:cubicBezTo>
                    <a:pt x="99671" y="22183"/>
                    <a:pt x="84060" y="36393"/>
                    <a:pt x="80924" y="55040"/>
                  </a:cubicBezTo>
                  <a:cubicBezTo>
                    <a:pt x="77756" y="50236"/>
                    <a:pt x="73052" y="47234"/>
                    <a:pt x="69683" y="45566"/>
                  </a:cubicBezTo>
                  <a:cubicBezTo>
                    <a:pt x="76655" y="40896"/>
                    <a:pt x="80291" y="33624"/>
                    <a:pt x="80224" y="24351"/>
                  </a:cubicBezTo>
                  <a:cubicBezTo>
                    <a:pt x="80157" y="15678"/>
                    <a:pt x="76154" y="8807"/>
                    <a:pt x="68649" y="4437"/>
                  </a:cubicBezTo>
                  <a:cubicBezTo>
                    <a:pt x="62945" y="1168"/>
                    <a:pt x="56374" y="0"/>
                    <a:pt x="524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8"/>
            <p:cNvSpPr/>
            <p:nvPr/>
          </p:nvSpPr>
          <p:spPr>
            <a:xfrm>
              <a:off x="4768675" y="1984975"/>
              <a:ext cx="807250" cy="421175"/>
            </a:xfrm>
            <a:custGeom>
              <a:rect b="b" l="l" r="r" t="t"/>
              <a:pathLst>
                <a:path extrusionOk="0" h="16847" w="32290">
                  <a:moveTo>
                    <a:pt x="16145" y="4170"/>
                  </a:moveTo>
                  <a:cubicBezTo>
                    <a:pt x="21816" y="4170"/>
                    <a:pt x="26019" y="7373"/>
                    <a:pt x="27586" y="12710"/>
                  </a:cubicBezTo>
                  <a:lnTo>
                    <a:pt x="4703" y="12710"/>
                  </a:lnTo>
                  <a:cubicBezTo>
                    <a:pt x="6271" y="7373"/>
                    <a:pt x="10474" y="4170"/>
                    <a:pt x="16145" y="4170"/>
                  </a:cubicBezTo>
                  <a:close/>
                  <a:moveTo>
                    <a:pt x="16145" y="1"/>
                  </a:moveTo>
                  <a:cubicBezTo>
                    <a:pt x="7572" y="1"/>
                    <a:pt x="1268" y="5672"/>
                    <a:pt x="100" y="14511"/>
                  </a:cubicBezTo>
                  <a:cubicBezTo>
                    <a:pt x="0" y="15112"/>
                    <a:pt x="200" y="15712"/>
                    <a:pt x="567" y="16146"/>
                  </a:cubicBezTo>
                  <a:cubicBezTo>
                    <a:pt x="967" y="16613"/>
                    <a:pt x="1535" y="16846"/>
                    <a:pt x="2135" y="16846"/>
                  </a:cubicBezTo>
                  <a:lnTo>
                    <a:pt x="30155" y="16846"/>
                  </a:lnTo>
                  <a:cubicBezTo>
                    <a:pt x="30755" y="16846"/>
                    <a:pt x="31322" y="16613"/>
                    <a:pt x="31723" y="16146"/>
                  </a:cubicBezTo>
                  <a:cubicBezTo>
                    <a:pt x="32090" y="15712"/>
                    <a:pt x="32290" y="15112"/>
                    <a:pt x="32190" y="14511"/>
                  </a:cubicBezTo>
                  <a:cubicBezTo>
                    <a:pt x="31022" y="5672"/>
                    <a:pt x="24718" y="1"/>
                    <a:pt x="161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28"/>
          <p:cNvGrpSpPr/>
          <p:nvPr/>
        </p:nvGrpSpPr>
        <p:grpSpPr>
          <a:xfrm>
            <a:off x="4368310" y="439413"/>
            <a:ext cx="388900" cy="351825"/>
            <a:chOff x="2820738" y="1517975"/>
            <a:chExt cx="388900" cy="351825"/>
          </a:xfrm>
        </p:grpSpPr>
        <p:sp>
          <p:nvSpPr>
            <p:cNvPr id="657" name="Google Shape;657;p28"/>
            <p:cNvSpPr/>
            <p:nvPr/>
          </p:nvSpPr>
          <p:spPr>
            <a:xfrm>
              <a:off x="3004463" y="1610175"/>
              <a:ext cx="41850" cy="38250"/>
            </a:xfrm>
            <a:custGeom>
              <a:rect b="b" l="l" r="r" t="t"/>
              <a:pathLst>
                <a:path extrusionOk="0" h="1530" w="1674">
                  <a:moveTo>
                    <a:pt x="837" y="0"/>
                  </a:moveTo>
                  <a:cubicBezTo>
                    <a:pt x="728" y="0"/>
                    <a:pt x="619" y="72"/>
                    <a:pt x="619" y="216"/>
                  </a:cubicBezTo>
                  <a:lnTo>
                    <a:pt x="619" y="547"/>
                  </a:lnTo>
                  <a:lnTo>
                    <a:pt x="289" y="547"/>
                  </a:lnTo>
                  <a:cubicBezTo>
                    <a:pt x="1" y="547"/>
                    <a:pt x="1" y="979"/>
                    <a:pt x="289" y="979"/>
                  </a:cubicBezTo>
                  <a:lnTo>
                    <a:pt x="619" y="979"/>
                  </a:lnTo>
                  <a:lnTo>
                    <a:pt x="619" y="1313"/>
                  </a:lnTo>
                  <a:cubicBezTo>
                    <a:pt x="619" y="1457"/>
                    <a:pt x="728" y="1529"/>
                    <a:pt x="837" y="1529"/>
                  </a:cubicBezTo>
                  <a:cubicBezTo>
                    <a:pt x="946" y="1529"/>
                    <a:pt x="1055" y="1457"/>
                    <a:pt x="1055" y="1313"/>
                  </a:cubicBezTo>
                  <a:lnTo>
                    <a:pt x="1055" y="979"/>
                  </a:lnTo>
                  <a:lnTo>
                    <a:pt x="1386" y="979"/>
                  </a:lnTo>
                  <a:cubicBezTo>
                    <a:pt x="1674" y="979"/>
                    <a:pt x="1674" y="547"/>
                    <a:pt x="1386" y="547"/>
                  </a:cubicBezTo>
                  <a:lnTo>
                    <a:pt x="1055" y="547"/>
                  </a:lnTo>
                  <a:lnTo>
                    <a:pt x="1055" y="216"/>
                  </a:lnTo>
                  <a:cubicBezTo>
                    <a:pt x="1055" y="72"/>
                    <a:pt x="946"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8"/>
            <p:cNvSpPr/>
            <p:nvPr/>
          </p:nvSpPr>
          <p:spPr>
            <a:xfrm>
              <a:off x="3076988" y="1738600"/>
              <a:ext cx="41750" cy="38250"/>
            </a:xfrm>
            <a:custGeom>
              <a:rect b="b" l="l" r="r" t="t"/>
              <a:pathLst>
                <a:path extrusionOk="0" h="1530" w="1670">
                  <a:moveTo>
                    <a:pt x="835" y="1"/>
                  </a:moveTo>
                  <a:cubicBezTo>
                    <a:pt x="727" y="1"/>
                    <a:pt x="619" y="73"/>
                    <a:pt x="619" y="217"/>
                  </a:cubicBezTo>
                  <a:lnTo>
                    <a:pt x="619" y="547"/>
                  </a:lnTo>
                  <a:lnTo>
                    <a:pt x="289" y="547"/>
                  </a:lnTo>
                  <a:cubicBezTo>
                    <a:pt x="1" y="547"/>
                    <a:pt x="1" y="979"/>
                    <a:pt x="289" y="979"/>
                  </a:cubicBezTo>
                  <a:lnTo>
                    <a:pt x="619" y="979"/>
                  </a:lnTo>
                  <a:lnTo>
                    <a:pt x="619" y="1314"/>
                  </a:lnTo>
                  <a:cubicBezTo>
                    <a:pt x="619" y="1458"/>
                    <a:pt x="727" y="1530"/>
                    <a:pt x="835" y="1530"/>
                  </a:cubicBezTo>
                  <a:cubicBezTo>
                    <a:pt x="943" y="1530"/>
                    <a:pt x="1051" y="1458"/>
                    <a:pt x="1051" y="1314"/>
                  </a:cubicBezTo>
                  <a:lnTo>
                    <a:pt x="1051" y="984"/>
                  </a:lnTo>
                  <a:lnTo>
                    <a:pt x="1382" y="984"/>
                  </a:lnTo>
                  <a:cubicBezTo>
                    <a:pt x="1670" y="984"/>
                    <a:pt x="1670" y="552"/>
                    <a:pt x="1382" y="552"/>
                  </a:cubicBezTo>
                  <a:lnTo>
                    <a:pt x="1382" y="547"/>
                  </a:lnTo>
                  <a:lnTo>
                    <a:pt x="1051" y="547"/>
                  </a:lnTo>
                  <a:lnTo>
                    <a:pt x="1051" y="217"/>
                  </a:lnTo>
                  <a:cubicBezTo>
                    <a:pt x="1051" y="73"/>
                    <a:pt x="94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8"/>
            <p:cNvSpPr/>
            <p:nvPr/>
          </p:nvSpPr>
          <p:spPr>
            <a:xfrm>
              <a:off x="2931938" y="1738600"/>
              <a:ext cx="41850" cy="38250"/>
            </a:xfrm>
            <a:custGeom>
              <a:rect b="b" l="l" r="r" t="t"/>
              <a:pathLst>
                <a:path extrusionOk="0" h="1530" w="1674">
                  <a:moveTo>
                    <a:pt x="839" y="1"/>
                  </a:moveTo>
                  <a:cubicBezTo>
                    <a:pt x="731" y="1"/>
                    <a:pt x="623" y="73"/>
                    <a:pt x="623" y="217"/>
                  </a:cubicBezTo>
                  <a:lnTo>
                    <a:pt x="623" y="547"/>
                  </a:lnTo>
                  <a:lnTo>
                    <a:pt x="288" y="547"/>
                  </a:lnTo>
                  <a:cubicBezTo>
                    <a:pt x="0" y="547"/>
                    <a:pt x="0" y="979"/>
                    <a:pt x="288" y="979"/>
                  </a:cubicBezTo>
                  <a:lnTo>
                    <a:pt x="619" y="979"/>
                  </a:lnTo>
                  <a:lnTo>
                    <a:pt x="619" y="1314"/>
                  </a:lnTo>
                  <a:cubicBezTo>
                    <a:pt x="619" y="1458"/>
                    <a:pt x="727" y="1530"/>
                    <a:pt x="835" y="1530"/>
                  </a:cubicBezTo>
                  <a:cubicBezTo>
                    <a:pt x="943" y="1530"/>
                    <a:pt x="1051" y="1458"/>
                    <a:pt x="1051" y="1314"/>
                  </a:cubicBezTo>
                  <a:lnTo>
                    <a:pt x="1051" y="984"/>
                  </a:lnTo>
                  <a:lnTo>
                    <a:pt x="1385" y="984"/>
                  </a:lnTo>
                  <a:cubicBezTo>
                    <a:pt x="1673" y="984"/>
                    <a:pt x="1673" y="552"/>
                    <a:pt x="1385" y="552"/>
                  </a:cubicBezTo>
                  <a:lnTo>
                    <a:pt x="1385" y="547"/>
                  </a:lnTo>
                  <a:lnTo>
                    <a:pt x="1055" y="547"/>
                  </a:lnTo>
                  <a:lnTo>
                    <a:pt x="1055" y="217"/>
                  </a:lnTo>
                  <a:cubicBezTo>
                    <a:pt x="1055" y="73"/>
                    <a:pt x="947"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8"/>
            <p:cNvSpPr/>
            <p:nvPr/>
          </p:nvSpPr>
          <p:spPr>
            <a:xfrm>
              <a:off x="2820738" y="1517975"/>
              <a:ext cx="388900" cy="351825"/>
            </a:xfrm>
            <a:custGeom>
              <a:rect b="b" l="l" r="r" t="t"/>
              <a:pathLst>
                <a:path extrusionOk="0" h="14073" w="15556">
                  <a:moveTo>
                    <a:pt x="5286" y="5541"/>
                  </a:moveTo>
                  <a:cubicBezTo>
                    <a:pt x="6220" y="5541"/>
                    <a:pt x="7137" y="5864"/>
                    <a:pt x="7870" y="6475"/>
                  </a:cubicBezTo>
                  <a:lnTo>
                    <a:pt x="7866" y="6475"/>
                  </a:lnTo>
                  <a:cubicBezTo>
                    <a:pt x="7379" y="6979"/>
                    <a:pt x="7019" y="7589"/>
                    <a:pt x="6807" y="8258"/>
                  </a:cubicBezTo>
                  <a:cubicBezTo>
                    <a:pt x="5621" y="7826"/>
                    <a:pt x="4702" y="6865"/>
                    <a:pt x="4321" y="5658"/>
                  </a:cubicBezTo>
                  <a:cubicBezTo>
                    <a:pt x="4640" y="5580"/>
                    <a:pt x="4964" y="5541"/>
                    <a:pt x="5286" y="5541"/>
                  </a:cubicBezTo>
                  <a:close/>
                  <a:moveTo>
                    <a:pt x="11086" y="5541"/>
                  </a:moveTo>
                  <a:cubicBezTo>
                    <a:pt x="11408" y="5541"/>
                    <a:pt x="11732" y="5580"/>
                    <a:pt x="12051" y="5658"/>
                  </a:cubicBezTo>
                  <a:cubicBezTo>
                    <a:pt x="11670" y="6865"/>
                    <a:pt x="10751" y="7822"/>
                    <a:pt x="9565" y="8258"/>
                  </a:cubicBezTo>
                  <a:cubicBezTo>
                    <a:pt x="9357" y="7589"/>
                    <a:pt x="8993" y="6979"/>
                    <a:pt x="8506" y="6475"/>
                  </a:cubicBezTo>
                  <a:cubicBezTo>
                    <a:pt x="9237" y="5864"/>
                    <a:pt x="10152" y="5541"/>
                    <a:pt x="11086" y="5541"/>
                  </a:cubicBezTo>
                  <a:close/>
                  <a:moveTo>
                    <a:pt x="8184" y="6767"/>
                  </a:moveTo>
                  <a:cubicBezTo>
                    <a:pt x="8629" y="7225"/>
                    <a:pt x="8959" y="7780"/>
                    <a:pt x="9150" y="8385"/>
                  </a:cubicBezTo>
                  <a:cubicBezTo>
                    <a:pt x="8832" y="8462"/>
                    <a:pt x="8508" y="8500"/>
                    <a:pt x="8184" y="8500"/>
                  </a:cubicBezTo>
                  <a:cubicBezTo>
                    <a:pt x="7860" y="8500"/>
                    <a:pt x="7536" y="8462"/>
                    <a:pt x="7218" y="8385"/>
                  </a:cubicBezTo>
                  <a:cubicBezTo>
                    <a:pt x="7409" y="7775"/>
                    <a:pt x="7739" y="7225"/>
                    <a:pt x="8184" y="6767"/>
                  </a:cubicBezTo>
                  <a:close/>
                  <a:moveTo>
                    <a:pt x="9256" y="8805"/>
                  </a:moveTo>
                  <a:cubicBezTo>
                    <a:pt x="9518" y="10109"/>
                    <a:pt x="9116" y="11460"/>
                    <a:pt x="8184" y="12413"/>
                  </a:cubicBezTo>
                  <a:cubicBezTo>
                    <a:pt x="7258" y="11462"/>
                    <a:pt x="6855" y="10113"/>
                    <a:pt x="7116" y="8805"/>
                  </a:cubicBezTo>
                  <a:lnTo>
                    <a:pt x="7116" y="8805"/>
                  </a:lnTo>
                  <a:cubicBezTo>
                    <a:pt x="7468" y="8890"/>
                    <a:pt x="7827" y="8932"/>
                    <a:pt x="8186" y="8932"/>
                  </a:cubicBezTo>
                  <a:cubicBezTo>
                    <a:pt x="8545" y="8932"/>
                    <a:pt x="8904" y="8889"/>
                    <a:pt x="9256" y="8805"/>
                  </a:cubicBezTo>
                  <a:close/>
                  <a:moveTo>
                    <a:pt x="3906" y="5785"/>
                  </a:moveTo>
                  <a:cubicBezTo>
                    <a:pt x="4330" y="7136"/>
                    <a:pt x="5363" y="8208"/>
                    <a:pt x="6697" y="8678"/>
                  </a:cubicBezTo>
                  <a:cubicBezTo>
                    <a:pt x="6397" y="10130"/>
                    <a:pt x="6833" y="11638"/>
                    <a:pt x="7866" y="12701"/>
                  </a:cubicBezTo>
                  <a:cubicBezTo>
                    <a:pt x="7089" y="13348"/>
                    <a:pt x="6191" y="13639"/>
                    <a:pt x="5312" y="13639"/>
                  </a:cubicBezTo>
                  <a:cubicBezTo>
                    <a:pt x="3221" y="13639"/>
                    <a:pt x="1238" y="11995"/>
                    <a:pt x="1238" y="9588"/>
                  </a:cubicBezTo>
                  <a:cubicBezTo>
                    <a:pt x="1238" y="7886"/>
                    <a:pt x="2305" y="6365"/>
                    <a:pt x="3906" y="5785"/>
                  </a:cubicBezTo>
                  <a:close/>
                  <a:moveTo>
                    <a:pt x="7689" y="1"/>
                  </a:moveTo>
                  <a:cubicBezTo>
                    <a:pt x="7678" y="1"/>
                    <a:pt x="7666" y="2"/>
                    <a:pt x="7654" y="3"/>
                  </a:cubicBezTo>
                  <a:cubicBezTo>
                    <a:pt x="5045" y="313"/>
                    <a:pt x="3262" y="2790"/>
                    <a:pt x="3796" y="5361"/>
                  </a:cubicBezTo>
                  <a:cubicBezTo>
                    <a:pt x="1153" y="6289"/>
                    <a:pt x="1" y="9389"/>
                    <a:pt x="1399" y="11820"/>
                  </a:cubicBezTo>
                  <a:cubicBezTo>
                    <a:pt x="2237" y="13281"/>
                    <a:pt x="3751" y="14068"/>
                    <a:pt x="5289" y="14068"/>
                  </a:cubicBezTo>
                  <a:cubicBezTo>
                    <a:pt x="6306" y="14068"/>
                    <a:pt x="7334" y="13724"/>
                    <a:pt x="8184" y="13002"/>
                  </a:cubicBezTo>
                  <a:cubicBezTo>
                    <a:pt x="9048" y="13738"/>
                    <a:pt x="10063" y="14072"/>
                    <a:pt x="11060" y="14072"/>
                  </a:cubicBezTo>
                  <a:cubicBezTo>
                    <a:pt x="13196" y="14072"/>
                    <a:pt x="15247" y="12535"/>
                    <a:pt x="15533" y="10118"/>
                  </a:cubicBezTo>
                  <a:cubicBezTo>
                    <a:pt x="15545" y="9999"/>
                    <a:pt x="15461" y="9893"/>
                    <a:pt x="15346" y="9881"/>
                  </a:cubicBezTo>
                  <a:cubicBezTo>
                    <a:pt x="15336" y="9879"/>
                    <a:pt x="15326" y="9878"/>
                    <a:pt x="15316" y="9878"/>
                  </a:cubicBezTo>
                  <a:cubicBezTo>
                    <a:pt x="15209" y="9878"/>
                    <a:pt x="15116" y="9958"/>
                    <a:pt x="15105" y="10067"/>
                  </a:cubicBezTo>
                  <a:cubicBezTo>
                    <a:pt x="14846" y="12251"/>
                    <a:pt x="12995" y="13640"/>
                    <a:pt x="11064" y="13640"/>
                  </a:cubicBezTo>
                  <a:cubicBezTo>
                    <a:pt x="10178" y="13640"/>
                    <a:pt x="9275" y="13348"/>
                    <a:pt x="8502" y="12706"/>
                  </a:cubicBezTo>
                  <a:cubicBezTo>
                    <a:pt x="9535" y="11638"/>
                    <a:pt x="9976" y="10130"/>
                    <a:pt x="9675" y="8682"/>
                  </a:cubicBezTo>
                  <a:cubicBezTo>
                    <a:pt x="11009" y="8208"/>
                    <a:pt x="12042" y="7132"/>
                    <a:pt x="12466" y="5781"/>
                  </a:cubicBezTo>
                  <a:cubicBezTo>
                    <a:pt x="13906" y="6302"/>
                    <a:pt x="14927" y="7589"/>
                    <a:pt x="15105" y="9110"/>
                  </a:cubicBezTo>
                  <a:cubicBezTo>
                    <a:pt x="15122" y="9240"/>
                    <a:pt x="15220" y="9301"/>
                    <a:pt x="15318" y="9301"/>
                  </a:cubicBezTo>
                  <a:cubicBezTo>
                    <a:pt x="15436" y="9301"/>
                    <a:pt x="15555" y="9214"/>
                    <a:pt x="15537" y="9059"/>
                  </a:cubicBezTo>
                  <a:cubicBezTo>
                    <a:pt x="15333" y="7360"/>
                    <a:pt x="14186" y="5929"/>
                    <a:pt x="12572" y="5361"/>
                  </a:cubicBezTo>
                  <a:cubicBezTo>
                    <a:pt x="13106" y="2790"/>
                    <a:pt x="11322" y="313"/>
                    <a:pt x="8718" y="3"/>
                  </a:cubicBezTo>
                  <a:cubicBezTo>
                    <a:pt x="8707" y="2"/>
                    <a:pt x="8696" y="1"/>
                    <a:pt x="8686" y="1"/>
                  </a:cubicBezTo>
                  <a:cubicBezTo>
                    <a:pt x="8426" y="1"/>
                    <a:pt x="8385" y="399"/>
                    <a:pt x="8663" y="431"/>
                  </a:cubicBezTo>
                  <a:cubicBezTo>
                    <a:pt x="11005" y="711"/>
                    <a:pt x="12614" y="2926"/>
                    <a:pt x="12157" y="5238"/>
                  </a:cubicBezTo>
                  <a:cubicBezTo>
                    <a:pt x="11802" y="5150"/>
                    <a:pt x="11442" y="5107"/>
                    <a:pt x="11084" y="5107"/>
                  </a:cubicBezTo>
                  <a:cubicBezTo>
                    <a:pt x="10033" y="5107"/>
                    <a:pt x="9003" y="5479"/>
                    <a:pt x="8188" y="6174"/>
                  </a:cubicBezTo>
                  <a:cubicBezTo>
                    <a:pt x="7370" y="5479"/>
                    <a:pt x="6339" y="5107"/>
                    <a:pt x="5288" y="5107"/>
                  </a:cubicBezTo>
                  <a:cubicBezTo>
                    <a:pt x="4930" y="5107"/>
                    <a:pt x="4570" y="5150"/>
                    <a:pt x="4215" y="5238"/>
                  </a:cubicBezTo>
                  <a:cubicBezTo>
                    <a:pt x="3758" y="2926"/>
                    <a:pt x="5363" y="711"/>
                    <a:pt x="7705" y="431"/>
                  </a:cubicBezTo>
                  <a:cubicBezTo>
                    <a:pt x="7981" y="399"/>
                    <a:pt x="7942" y="1"/>
                    <a:pt x="7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 name="Google Shape;661;p28"/>
          <p:cNvSpPr txBox="1"/>
          <p:nvPr/>
        </p:nvSpPr>
        <p:spPr>
          <a:xfrm>
            <a:off x="3296900" y="4348875"/>
            <a:ext cx="2531700" cy="271500"/>
          </a:xfrm>
          <a:prstGeom prst="rect">
            <a:avLst/>
          </a:prstGeom>
          <a:noFill/>
          <a:ln>
            <a:noFill/>
          </a:ln>
        </p:spPr>
        <p:txBody>
          <a:bodyPr anchorCtr="0" anchor="b" bIns="91425" lIns="91425" spcFirstLastPara="1" rIns="91425" wrap="square" tIns="91425">
            <a:noAutofit/>
          </a:bodyPr>
          <a:lstStyle/>
          <a:p>
            <a:pPr indent="0" lvl="0" marL="0" rtl="0" algn="ctr">
              <a:spcBef>
                <a:spcPts val="300"/>
              </a:spcBef>
              <a:spcAft>
                <a:spcPts val="0"/>
              </a:spcAft>
              <a:buNone/>
            </a:pPr>
            <a:r>
              <a:rPr lang="en" sz="900">
                <a:solidFill>
                  <a:schemeClr val="lt1"/>
                </a:solidFill>
                <a:latin typeface="Josefin Slab"/>
                <a:ea typeface="Josefin Slab"/>
                <a:cs typeface="Josefin Slab"/>
                <a:sym typeface="Josefin Slab"/>
              </a:rPr>
              <a:t>Please keep this slide for attribution.</a:t>
            </a:r>
            <a:endParaRPr sz="900">
              <a:solidFill>
                <a:schemeClr val="lt1"/>
              </a:solidFill>
              <a:latin typeface="Josefin Slab"/>
              <a:ea typeface="Josefin Slab"/>
              <a:cs typeface="Josefin Slab"/>
              <a:sym typeface="Josefin Slab"/>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65" name="Shape 665"/>
        <p:cNvGrpSpPr/>
        <p:nvPr/>
      </p:nvGrpSpPr>
      <p:grpSpPr>
        <a:xfrm>
          <a:off x="0" y="0"/>
          <a:ext cx="0" cy="0"/>
          <a:chOff x="0" y="0"/>
          <a:chExt cx="0" cy="0"/>
        </a:xfrm>
      </p:grpSpPr>
      <p:sp>
        <p:nvSpPr>
          <p:cNvPr id="666" name="Google Shape;666;p29"/>
          <p:cNvSpPr txBox="1"/>
          <p:nvPr/>
        </p:nvSpPr>
        <p:spPr>
          <a:xfrm>
            <a:off x="6295600" y="253325"/>
            <a:ext cx="2128500" cy="783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sz="1200">
              <a:solidFill>
                <a:srgbClr val="FFFFFF"/>
              </a:solidFill>
              <a:latin typeface="Josefin Sans Thin"/>
              <a:ea typeface="Josefin Sans Thin"/>
              <a:cs typeface="Josefin Sans Thin"/>
              <a:sym typeface="Josefin Sans Thin"/>
            </a:endParaRPr>
          </a:p>
        </p:txBody>
      </p:sp>
      <p:grpSp>
        <p:nvGrpSpPr>
          <p:cNvPr id="667" name="Google Shape;667;p29"/>
          <p:cNvGrpSpPr/>
          <p:nvPr/>
        </p:nvGrpSpPr>
        <p:grpSpPr>
          <a:xfrm>
            <a:off x="4112363" y="3833825"/>
            <a:ext cx="350000" cy="368300"/>
            <a:chOff x="4112363" y="3833825"/>
            <a:chExt cx="350000" cy="368300"/>
          </a:xfrm>
        </p:grpSpPr>
        <p:sp>
          <p:nvSpPr>
            <p:cNvPr id="668" name="Google Shape;668;p29"/>
            <p:cNvSpPr/>
            <p:nvPr/>
          </p:nvSpPr>
          <p:spPr>
            <a:xfrm>
              <a:off x="4278838" y="4092825"/>
              <a:ext cx="16950" cy="10825"/>
            </a:xfrm>
            <a:custGeom>
              <a:rect b="b" l="l" r="r" t="t"/>
              <a:pathLst>
                <a:path extrusionOk="0" h="433" w="678">
                  <a:moveTo>
                    <a:pt x="275" y="0"/>
                  </a:moveTo>
                  <a:cubicBezTo>
                    <a:pt x="0" y="13"/>
                    <a:pt x="0" y="419"/>
                    <a:pt x="275" y="432"/>
                  </a:cubicBezTo>
                  <a:lnTo>
                    <a:pt x="402" y="432"/>
                  </a:lnTo>
                  <a:cubicBezTo>
                    <a:pt x="678" y="419"/>
                    <a:pt x="678" y="13"/>
                    <a:pt x="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9"/>
            <p:cNvSpPr/>
            <p:nvPr/>
          </p:nvSpPr>
          <p:spPr>
            <a:xfrm>
              <a:off x="4180563" y="3886750"/>
              <a:ext cx="216675" cy="124450"/>
            </a:xfrm>
            <a:custGeom>
              <a:rect b="b" l="l" r="r" t="t"/>
              <a:pathLst>
                <a:path extrusionOk="0" h="4978" w="8667">
                  <a:moveTo>
                    <a:pt x="623" y="431"/>
                  </a:moveTo>
                  <a:cubicBezTo>
                    <a:pt x="725" y="431"/>
                    <a:pt x="822" y="510"/>
                    <a:pt x="822" y="628"/>
                  </a:cubicBezTo>
                  <a:cubicBezTo>
                    <a:pt x="822" y="738"/>
                    <a:pt x="733" y="823"/>
                    <a:pt x="627" y="823"/>
                  </a:cubicBezTo>
                  <a:cubicBezTo>
                    <a:pt x="454" y="823"/>
                    <a:pt x="365" y="615"/>
                    <a:pt x="488" y="488"/>
                  </a:cubicBezTo>
                  <a:cubicBezTo>
                    <a:pt x="527" y="449"/>
                    <a:pt x="576" y="431"/>
                    <a:pt x="623" y="431"/>
                  </a:cubicBezTo>
                  <a:close/>
                  <a:moveTo>
                    <a:pt x="4537" y="433"/>
                  </a:moveTo>
                  <a:lnTo>
                    <a:pt x="4537" y="823"/>
                  </a:lnTo>
                  <a:lnTo>
                    <a:pt x="4147" y="823"/>
                  </a:lnTo>
                  <a:lnTo>
                    <a:pt x="4147" y="433"/>
                  </a:lnTo>
                  <a:close/>
                  <a:moveTo>
                    <a:pt x="8038" y="433"/>
                  </a:moveTo>
                  <a:cubicBezTo>
                    <a:pt x="8136" y="433"/>
                    <a:pt x="8234" y="500"/>
                    <a:pt x="8234" y="628"/>
                  </a:cubicBezTo>
                  <a:cubicBezTo>
                    <a:pt x="8234" y="756"/>
                    <a:pt x="8135" y="823"/>
                    <a:pt x="8037" y="823"/>
                  </a:cubicBezTo>
                  <a:cubicBezTo>
                    <a:pt x="7947" y="823"/>
                    <a:pt x="7857" y="766"/>
                    <a:pt x="7845" y="649"/>
                  </a:cubicBezTo>
                  <a:lnTo>
                    <a:pt x="7845" y="628"/>
                  </a:lnTo>
                  <a:cubicBezTo>
                    <a:pt x="7845" y="623"/>
                    <a:pt x="7845" y="615"/>
                    <a:pt x="7845" y="611"/>
                  </a:cubicBezTo>
                  <a:cubicBezTo>
                    <a:pt x="7857" y="491"/>
                    <a:pt x="7948" y="433"/>
                    <a:pt x="8038" y="433"/>
                  </a:cubicBezTo>
                  <a:close/>
                  <a:moveTo>
                    <a:pt x="818" y="4156"/>
                  </a:moveTo>
                  <a:lnTo>
                    <a:pt x="822" y="4546"/>
                  </a:lnTo>
                  <a:lnTo>
                    <a:pt x="428" y="4546"/>
                  </a:lnTo>
                  <a:lnTo>
                    <a:pt x="428" y="4156"/>
                  </a:lnTo>
                  <a:close/>
                  <a:moveTo>
                    <a:pt x="8234" y="4156"/>
                  </a:moveTo>
                  <a:lnTo>
                    <a:pt x="8234" y="4546"/>
                  </a:lnTo>
                  <a:lnTo>
                    <a:pt x="7845" y="4546"/>
                  </a:lnTo>
                  <a:lnTo>
                    <a:pt x="7845" y="4156"/>
                  </a:lnTo>
                  <a:close/>
                  <a:moveTo>
                    <a:pt x="624" y="0"/>
                  </a:moveTo>
                  <a:cubicBezTo>
                    <a:pt x="589" y="0"/>
                    <a:pt x="553" y="3"/>
                    <a:pt x="517" y="9"/>
                  </a:cubicBezTo>
                  <a:cubicBezTo>
                    <a:pt x="217" y="64"/>
                    <a:pt x="1" y="323"/>
                    <a:pt x="1" y="628"/>
                  </a:cubicBezTo>
                  <a:cubicBezTo>
                    <a:pt x="1" y="933"/>
                    <a:pt x="217" y="1191"/>
                    <a:pt x="517" y="1246"/>
                  </a:cubicBezTo>
                  <a:cubicBezTo>
                    <a:pt x="555" y="1253"/>
                    <a:pt x="593" y="1256"/>
                    <a:pt x="631" y="1256"/>
                  </a:cubicBezTo>
                  <a:cubicBezTo>
                    <a:pt x="889" y="1256"/>
                    <a:pt x="1124" y="1095"/>
                    <a:pt x="1216" y="844"/>
                  </a:cubicBezTo>
                  <a:lnTo>
                    <a:pt x="2555" y="844"/>
                  </a:lnTo>
                  <a:cubicBezTo>
                    <a:pt x="1436" y="1416"/>
                    <a:pt x="661" y="2483"/>
                    <a:pt x="462" y="3724"/>
                  </a:cubicBezTo>
                  <a:lnTo>
                    <a:pt x="433" y="3724"/>
                  </a:lnTo>
                  <a:cubicBezTo>
                    <a:pt x="195" y="3724"/>
                    <a:pt x="1" y="3914"/>
                    <a:pt x="1" y="4156"/>
                  </a:cubicBezTo>
                  <a:lnTo>
                    <a:pt x="1" y="4546"/>
                  </a:lnTo>
                  <a:cubicBezTo>
                    <a:pt x="1" y="4783"/>
                    <a:pt x="195" y="4978"/>
                    <a:pt x="433" y="4978"/>
                  </a:cubicBezTo>
                  <a:lnTo>
                    <a:pt x="822" y="4978"/>
                  </a:lnTo>
                  <a:cubicBezTo>
                    <a:pt x="1059" y="4978"/>
                    <a:pt x="1254" y="4783"/>
                    <a:pt x="1254" y="4546"/>
                  </a:cubicBezTo>
                  <a:lnTo>
                    <a:pt x="1254" y="4156"/>
                  </a:lnTo>
                  <a:cubicBezTo>
                    <a:pt x="1254" y="3948"/>
                    <a:pt x="1102" y="3770"/>
                    <a:pt x="898" y="3732"/>
                  </a:cubicBezTo>
                  <a:cubicBezTo>
                    <a:pt x="1161" y="2292"/>
                    <a:pt x="2288" y="1170"/>
                    <a:pt x="3724" y="903"/>
                  </a:cubicBezTo>
                  <a:cubicBezTo>
                    <a:pt x="3762" y="1106"/>
                    <a:pt x="3940" y="1259"/>
                    <a:pt x="4147" y="1259"/>
                  </a:cubicBezTo>
                  <a:lnTo>
                    <a:pt x="4537" y="1259"/>
                  </a:lnTo>
                  <a:cubicBezTo>
                    <a:pt x="4749" y="1259"/>
                    <a:pt x="4926" y="1106"/>
                    <a:pt x="4960" y="903"/>
                  </a:cubicBezTo>
                  <a:cubicBezTo>
                    <a:pt x="6400" y="1166"/>
                    <a:pt x="7523" y="2292"/>
                    <a:pt x="7790" y="3728"/>
                  </a:cubicBezTo>
                  <a:cubicBezTo>
                    <a:pt x="7574" y="3758"/>
                    <a:pt x="7413" y="3940"/>
                    <a:pt x="7413" y="4156"/>
                  </a:cubicBezTo>
                  <a:lnTo>
                    <a:pt x="7413" y="4546"/>
                  </a:lnTo>
                  <a:cubicBezTo>
                    <a:pt x="7413" y="4783"/>
                    <a:pt x="7603" y="4978"/>
                    <a:pt x="7845" y="4978"/>
                  </a:cubicBezTo>
                  <a:lnTo>
                    <a:pt x="8234" y="4978"/>
                  </a:lnTo>
                  <a:cubicBezTo>
                    <a:pt x="8472" y="4978"/>
                    <a:pt x="8666" y="4783"/>
                    <a:pt x="8666" y="4546"/>
                  </a:cubicBezTo>
                  <a:lnTo>
                    <a:pt x="8666" y="4156"/>
                  </a:lnTo>
                  <a:cubicBezTo>
                    <a:pt x="8666" y="3919"/>
                    <a:pt x="8476" y="3724"/>
                    <a:pt x="8234" y="3724"/>
                  </a:cubicBezTo>
                  <a:lnTo>
                    <a:pt x="8226" y="3724"/>
                  </a:lnTo>
                  <a:cubicBezTo>
                    <a:pt x="8027" y="2483"/>
                    <a:pt x="7252" y="1416"/>
                    <a:pt x="6134" y="844"/>
                  </a:cubicBezTo>
                  <a:lnTo>
                    <a:pt x="7451" y="844"/>
                  </a:lnTo>
                  <a:cubicBezTo>
                    <a:pt x="7543" y="1095"/>
                    <a:pt x="7778" y="1256"/>
                    <a:pt x="8036" y="1256"/>
                  </a:cubicBezTo>
                  <a:cubicBezTo>
                    <a:pt x="8074" y="1256"/>
                    <a:pt x="8112" y="1253"/>
                    <a:pt x="8150" y="1246"/>
                  </a:cubicBezTo>
                  <a:cubicBezTo>
                    <a:pt x="8450" y="1191"/>
                    <a:pt x="8666" y="933"/>
                    <a:pt x="8666" y="628"/>
                  </a:cubicBezTo>
                  <a:cubicBezTo>
                    <a:pt x="8666" y="323"/>
                    <a:pt x="8450" y="64"/>
                    <a:pt x="8150" y="9"/>
                  </a:cubicBezTo>
                  <a:cubicBezTo>
                    <a:pt x="8114" y="3"/>
                    <a:pt x="8078" y="0"/>
                    <a:pt x="8043" y="0"/>
                  </a:cubicBezTo>
                  <a:cubicBezTo>
                    <a:pt x="7782" y="0"/>
                    <a:pt x="7544" y="162"/>
                    <a:pt x="7451" y="412"/>
                  </a:cubicBezTo>
                  <a:lnTo>
                    <a:pt x="4969" y="412"/>
                  </a:lnTo>
                  <a:cubicBezTo>
                    <a:pt x="4960" y="183"/>
                    <a:pt x="4770" y="1"/>
                    <a:pt x="4541" y="1"/>
                  </a:cubicBezTo>
                  <a:lnTo>
                    <a:pt x="4151" y="1"/>
                  </a:lnTo>
                  <a:cubicBezTo>
                    <a:pt x="3918" y="1"/>
                    <a:pt x="3728" y="183"/>
                    <a:pt x="3719" y="412"/>
                  </a:cubicBezTo>
                  <a:lnTo>
                    <a:pt x="1216" y="412"/>
                  </a:lnTo>
                  <a:cubicBezTo>
                    <a:pt x="1123" y="162"/>
                    <a:pt x="885" y="0"/>
                    <a:pt x="6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9"/>
            <p:cNvSpPr/>
            <p:nvPr/>
          </p:nvSpPr>
          <p:spPr>
            <a:xfrm>
              <a:off x="4112363" y="3833825"/>
              <a:ext cx="350000" cy="368300"/>
            </a:xfrm>
            <a:custGeom>
              <a:rect b="b" l="l" r="r" t="t"/>
              <a:pathLst>
                <a:path extrusionOk="0" h="14732" w="14000">
                  <a:moveTo>
                    <a:pt x="7290" y="4744"/>
                  </a:moveTo>
                  <a:lnTo>
                    <a:pt x="8070" y="5892"/>
                  </a:lnTo>
                  <a:lnTo>
                    <a:pt x="7544" y="6421"/>
                  </a:lnTo>
                  <a:cubicBezTo>
                    <a:pt x="7417" y="6548"/>
                    <a:pt x="7434" y="6684"/>
                    <a:pt x="7434" y="6785"/>
                  </a:cubicBezTo>
                  <a:lnTo>
                    <a:pt x="6714" y="6785"/>
                  </a:lnTo>
                  <a:cubicBezTo>
                    <a:pt x="6714" y="6688"/>
                    <a:pt x="6727" y="6548"/>
                    <a:pt x="6600" y="6421"/>
                  </a:cubicBezTo>
                  <a:lnTo>
                    <a:pt x="6079" y="5892"/>
                  </a:lnTo>
                  <a:lnTo>
                    <a:pt x="6858" y="4744"/>
                  </a:lnTo>
                  <a:lnTo>
                    <a:pt x="6858" y="5655"/>
                  </a:lnTo>
                  <a:cubicBezTo>
                    <a:pt x="6584" y="5680"/>
                    <a:pt x="6604" y="6082"/>
                    <a:pt x="6879" y="6082"/>
                  </a:cubicBezTo>
                  <a:cubicBezTo>
                    <a:pt x="6881" y="6082"/>
                    <a:pt x="6882" y="6082"/>
                    <a:pt x="6884" y="6082"/>
                  </a:cubicBezTo>
                  <a:lnTo>
                    <a:pt x="7252" y="6082"/>
                  </a:lnTo>
                  <a:cubicBezTo>
                    <a:pt x="7254" y="6082"/>
                    <a:pt x="7255" y="6082"/>
                    <a:pt x="7256" y="6082"/>
                  </a:cubicBezTo>
                  <a:cubicBezTo>
                    <a:pt x="7519" y="6082"/>
                    <a:pt x="7551" y="5697"/>
                    <a:pt x="7290" y="5655"/>
                  </a:cubicBezTo>
                  <a:lnTo>
                    <a:pt x="7290" y="4744"/>
                  </a:lnTo>
                  <a:close/>
                  <a:moveTo>
                    <a:pt x="7832" y="7217"/>
                  </a:moveTo>
                  <a:cubicBezTo>
                    <a:pt x="7841" y="7217"/>
                    <a:pt x="7849" y="7226"/>
                    <a:pt x="7849" y="7239"/>
                  </a:cubicBezTo>
                  <a:lnTo>
                    <a:pt x="7849" y="7433"/>
                  </a:lnTo>
                  <a:cubicBezTo>
                    <a:pt x="7849" y="7446"/>
                    <a:pt x="7841" y="7455"/>
                    <a:pt x="7832" y="7455"/>
                  </a:cubicBezTo>
                  <a:lnTo>
                    <a:pt x="6312" y="7455"/>
                  </a:lnTo>
                  <a:cubicBezTo>
                    <a:pt x="6303" y="7455"/>
                    <a:pt x="6295" y="7446"/>
                    <a:pt x="6295" y="7433"/>
                  </a:cubicBezTo>
                  <a:lnTo>
                    <a:pt x="6295" y="7239"/>
                  </a:lnTo>
                  <a:cubicBezTo>
                    <a:pt x="6295" y="7226"/>
                    <a:pt x="6303" y="7217"/>
                    <a:pt x="6312" y="7217"/>
                  </a:cubicBezTo>
                  <a:close/>
                  <a:moveTo>
                    <a:pt x="7434" y="7887"/>
                  </a:moveTo>
                  <a:lnTo>
                    <a:pt x="7434" y="8145"/>
                  </a:lnTo>
                  <a:lnTo>
                    <a:pt x="6714" y="8145"/>
                  </a:lnTo>
                  <a:lnTo>
                    <a:pt x="6714" y="7887"/>
                  </a:lnTo>
                  <a:close/>
                  <a:moveTo>
                    <a:pt x="7625" y="8577"/>
                  </a:moveTo>
                  <a:cubicBezTo>
                    <a:pt x="7676" y="8577"/>
                    <a:pt x="7718" y="8619"/>
                    <a:pt x="7718" y="8670"/>
                  </a:cubicBezTo>
                  <a:lnTo>
                    <a:pt x="7697" y="9195"/>
                  </a:lnTo>
                  <a:lnTo>
                    <a:pt x="6447" y="9195"/>
                  </a:lnTo>
                  <a:lnTo>
                    <a:pt x="6430" y="8670"/>
                  </a:lnTo>
                  <a:cubicBezTo>
                    <a:pt x="6426" y="8619"/>
                    <a:pt x="6469" y="8577"/>
                    <a:pt x="6519" y="8577"/>
                  </a:cubicBezTo>
                  <a:close/>
                  <a:moveTo>
                    <a:pt x="12494" y="1499"/>
                  </a:moveTo>
                  <a:cubicBezTo>
                    <a:pt x="12529" y="1499"/>
                    <a:pt x="12559" y="1532"/>
                    <a:pt x="12559" y="1571"/>
                  </a:cubicBezTo>
                  <a:lnTo>
                    <a:pt x="12559" y="9195"/>
                  </a:lnTo>
                  <a:lnTo>
                    <a:pt x="8129" y="9195"/>
                  </a:lnTo>
                  <a:lnTo>
                    <a:pt x="8146" y="8687"/>
                  </a:lnTo>
                  <a:cubicBezTo>
                    <a:pt x="8154" y="8484"/>
                    <a:pt x="8044" y="8297"/>
                    <a:pt x="7862" y="8204"/>
                  </a:cubicBezTo>
                  <a:lnTo>
                    <a:pt x="7862" y="7887"/>
                  </a:lnTo>
                  <a:cubicBezTo>
                    <a:pt x="8099" y="7870"/>
                    <a:pt x="8281" y="7675"/>
                    <a:pt x="8281" y="7438"/>
                  </a:cubicBezTo>
                  <a:lnTo>
                    <a:pt x="8281" y="7239"/>
                  </a:lnTo>
                  <a:cubicBezTo>
                    <a:pt x="8281" y="7001"/>
                    <a:pt x="8099" y="6807"/>
                    <a:pt x="7862" y="6790"/>
                  </a:cubicBezTo>
                  <a:lnTo>
                    <a:pt x="7862" y="6713"/>
                  </a:lnTo>
                  <a:lnTo>
                    <a:pt x="8391" y="6175"/>
                  </a:lnTo>
                  <a:cubicBezTo>
                    <a:pt x="8527" y="6040"/>
                    <a:pt x="8548" y="5828"/>
                    <a:pt x="8438" y="5667"/>
                  </a:cubicBezTo>
                  <a:lnTo>
                    <a:pt x="7307" y="4003"/>
                  </a:lnTo>
                  <a:cubicBezTo>
                    <a:pt x="7250" y="3922"/>
                    <a:pt x="7161" y="3882"/>
                    <a:pt x="7073" y="3882"/>
                  </a:cubicBezTo>
                  <a:cubicBezTo>
                    <a:pt x="6984" y="3882"/>
                    <a:pt x="6896" y="3922"/>
                    <a:pt x="6841" y="4003"/>
                  </a:cubicBezTo>
                  <a:lnTo>
                    <a:pt x="5706" y="5667"/>
                  </a:lnTo>
                  <a:cubicBezTo>
                    <a:pt x="5600" y="5828"/>
                    <a:pt x="5617" y="6040"/>
                    <a:pt x="5753" y="6175"/>
                  </a:cubicBezTo>
                  <a:lnTo>
                    <a:pt x="6282" y="6713"/>
                  </a:lnTo>
                  <a:lnTo>
                    <a:pt x="6282" y="6790"/>
                  </a:lnTo>
                  <a:cubicBezTo>
                    <a:pt x="6045" y="6807"/>
                    <a:pt x="5863" y="7001"/>
                    <a:pt x="5863" y="7239"/>
                  </a:cubicBezTo>
                  <a:lnTo>
                    <a:pt x="5863" y="7438"/>
                  </a:lnTo>
                  <a:cubicBezTo>
                    <a:pt x="5863" y="7675"/>
                    <a:pt x="6045" y="7870"/>
                    <a:pt x="6282" y="7887"/>
                  </a:cubicBezTo>
                  <a:lnTo>
                    <a:pt x="6282" y="8204"/>
                  </a:lnTo>
                  <a:cubicBezTo>
                    <a:pt x="6100" y="8297"/>
                    <a:pt x="5990" y="8484"/>
                    <a:pt x="5998" y="8687"/>
                  </a:cubicBezTo>
                  <a:lnTo>
                    <a:pt x="6020" y="9195"/>
                  </a:lnTo>
                  <a:lnTo>
                    <a:pt x="1437" y="9195"/>
                  </a:lnTo>
                  <a:lnTo>
                    <a:pt x="1437" y="1571"/>
                  </a:lnTo>
                  <a:cubicBezTo>
                    <a:pt x="1437" y="1529"/>
                    <a:pt x="1471" y="1499"/>
                    <a:pt x="1509" y="1499"/>
                  </a:cubicBezTo>
                  <a:lnTo>
                    <a:pt x="12487" y="1499"/>
                  </a:lnTo>
                  <a:cubicBezTo>
                    <a:pt x="12489" y="1499"/>
                    <a:pt x="12492" y="1499"/>
                    <a:pt x="12494" y="1499"/>
                  </a:cubicBezTo>
                  <a:close/>
                  <a:moveTo>
                    <a:pt x="13563" y="9627"/>
                  </a:moveTo>
                  <a:lnTo>
                    <a:pt x="13563" y="11254"/>
                  </a:lnTo>
                  <a:cubicBezTo>
                    <a:pt x="13563" y="11406"/>
                    <a:pt x="13440" y="11529"/>
                    <a:pt x="13288" y="11529"/>
                  </a:cubicBezTo>
                  <a:lnTo>
                    <a:pt x="704" y="11529"/>
                  </a:lnTo>
                  <a:cubicBezTo>
                    <a:pt x="556" y="11529"/>
                    <a:pt x="433" y="11406"/>
                    <a:pt x="433" y="11254"/>
                  </a:cubicBezTo>
                  <a:lnTo>
                    <a:pt x="433" y="9627"/>
                  </a:lnTo>
                  <a:close/>
                  <a:moveTo>
                    <a:pt x="8057" y="11957"/>
                  </a:moveTo>
                  <a:lnTo>
                    <a:pt x="8057" y="13194"/>
                  </a:lnTo>
                  <a:lnTo>
                    <a:pt x="5812" y="13194"/>
                  </a:lnTo>
                  <a:lnTo>
                    <a:pt x="5812" y="11957"/>
                  </a:lnTo>
                  <a:close/>
                  <a:moveTo>
                    <a:pt x="704" y="0"/>
                  </a:moveTo>
                  <a:cubicBezTo>
                    <a:pt x="319" y="0"/>
                    <a:pt x="1" y="314"/>
                    <a:pt x="1" y="703"/>
                  </a:cubicBezTo>
                  <a:lnTo>
                    <a:pt x="1" y="11254"/>
                  </a:lnTo>
                  <a:cubicBezTo>
                    <a:pt x="1" y="11644"/>
                    <a:pt x="319" y="11957"/>
                    <a:pt x="704" y="11957"/>
                  </a:cubicBezTo>
                  <a:lnTo>
                    <a:pt x="5380" y="11957"/>
                  </a:lnTo>
                  <a:lnTo>
                    <a:pt x="5380" y="13194"/>
                  </a:lnTo>
                  <a:lnTo>
                    <a:pt x="4673" y="13194"/>
                  </a:lnTo>
                  <a:cubicBezTo>
                    <a:pt x="4330" y="13194"/>
                    <a:pt x="4050" y="13478"/>
                    <a:pt x="4050" y="13821"/>
                  </a:cubicBezTo>
                  <a:lnTo>
                    <a:pt x="4050" y="14104"/>
                  </a:lnTo>
                  <a:cubicBezTo>
                    <a:pt x="4050" y="14447"/>
                    <a:pt x="4330" y="14727"/>
                    <a:pt x="4673" y="14731"/>
                  </a:cubicBezTo>
                  <a:lnTo>
                    <a:pt x="6430" y="14731"/>
                  </a:lnTo>
                  <a:cubicBezTo>
                    <a:pt x="6706" y="14714"/>
                    <a:pt x="6706" y="14312"/>
                    <a:pt x="6430" y="14299"/>
                  </a:cubicBezTo>
                  <a:lnTo>
                    <a:pt x="4673" y="14299"/>
                  </a:lnTo>
                  <a:cubicBezTo>
                    <a:pt x="4567" y="14299"/>
                    <a:pt x="4482" y="14210"/>
                    <a:pt x="4482" y="14104"/>
                  </a:cubicBezTo>
                  <a:lnTo>
                    <a:pt x="4482" y="13821"/>
                  </a:lnTo>
                  <a:cubicBezTo>
                    <a:pt x="4482" y="13715"/>
                    <a:pt x="4567" y="13626"/>
                    <a:pt x="4673" y="13626"/>
                  </a:cubicBezTo>
                  <a:lnTo>
                    <a:pt x="9192" y="13626"/>
                  </a:lnTo>
                  <a:cubicBezTo>
                    <a:pt x="9298" y="13626"/>
                    <a:pt x="9387" y="13715"/>
                    <a:pt x="9387" y="13821"/>
                  </a:cubicBezTo>
                  <a:lnTo>
                    <a:pt x="9387" y="14104"/>
                  </a:lnTo>
                  <a:cubicBezTo>
                    <a:pt x="9387" y="14210"/>
                    <a:pt x="9298" y="14299"/>
                    <a:pt x="9192" y="14299"/>
                  </a:cubicBezTo>
                  <a:lnTo>
                    <a:pt x="7438" y="14299"/>
                  </a:lnTo>
                  <a:cubicBezTo>
                    <a:pt x="7163" y="14312"/>
                    <a:pt x="7163" y="14714"/>
                    <a:pt x="7438" y="14731"/>
                  </a:cubicBezTo>
                  <a:lnTo>
                    <a:pt x="9192" y="14731"/>
                  </a:lnTo>
                  <a:cubicBezTo>
                    <a:pt x="9539" y="14727"/>
                    <a:pt x="9819" y="14447"/>
                    <a:pt x="9819" y="14104"/>
                  </a:cubicBezTo>
                  <a:lnTo>
                    <a:pt x="9819" y="13821"/>
                  </a:lnTo>
                  <a:cubicBezTo>
                    <a:pt x="9819" y="13478"/>
                    <a:pt x="9539" y="13194"/>
                    <a:pt x="9192" y="13194"/>
                  </a:cubicBezTo>
                  <a:lnTo>
                    <a:pt x="8485" y="13194"/>
                  </a:lnTo>
                  <a:lnTo>
                    <a:pt x="8485" y="11957"/>
                  </a:lnTo>
                  <a:lnTo>
                    <a:pt x="13288" y="11957"/>
                  </a:lnTo>
                  <a:cubicBezTo>
                    <a:pt x="13677" y="11957"/>
                    <a:pt x="13991" y="11644"/>
                    <a:pt x="13991" y="11254"/>
                  </a:cubicBezTo>
                  <a:lnTo>
                    <a:pt x="13991" y="6209"/>
                  </a:lnTo>
                  <a:cubicBezTo>
                    <a:pt x="13999" y="6057"/>
                    <a:pt x="13888" y="5981"/>
                    <a:pt x="13777" y="5981"/>
                  </a:cubicBezTo>
                  <a:cubicBezTo>
                    <a:pt x="13666" y="5981"/>
                    <a:pt x="13555" y="6057"/>
                    <a:pt x="13563" y="6209"/>
                  </a:cubicBezTo>
                  <a:lnTo>
                    <a:pt x="13563" y="9195"/>
                  </a:lnTo>
                  <a:lnTo>
                    <a:pt x="12991" y="9195"/>
                  </a:lnTo>
                  <a:lnTo>
                    <a:pt x="12991" y="1571"/>
                  </a:lnTo>
                  <a:cubicBezTo>
                    <a:pt x="12991" y="1292"/>
                    <a:pt x="12763" y="1063"/>
                    <a:pt x="12483" y="1063"/>
                  </a:cubicBezTo>
                  <a:lnTo>
                    <a:pt x="1509" y="1063"/>
                  </a:lnTo>
                  <a:cubicBezTo>
                    <a:pt x="1229" y="1063"/>
                    <a:pt x="1005" y="1292"/>
                    <a:pt x="1005" y="1571"/>
                  </a:cubicBezTo>
                  <a:lnTo>
                    <a:pt x="1005" y="9195"/>
                  </a:lnTo>
                  <a:lnTo>
                    <a:pt x="433" y="9195"/>
                  </a:lnTo>
                  <a:lnTo>
                    <a:pt x="433" y="703"/>
                  </a:lnTo>
                  <a:cubicBezTo>
                    <a:pt x="433" y="555"/>
                    <a:pt x="556" y="432"/>
                    <a:pt x="704" y="432"/>
                  </a:cubicBezTo>
                  <a:lnTo>
                    <a:pt x="13288" y="432"/>
                  </a:lnTo>
                  <a:cubicBezTo>
                    <a:pt x="13440" y="432"/>
                    <a:pt x="13559" y="555"/>
                    <a:pt x="13559" y="703"/>
                  </a:cubicBezTo>
                  <a:lnTo>
                    <a:pt x="13559" y="5201"/>
                  </a:lnTo>
                  <a:cubicBezTo>
                    <a:pt x="13559" y="5320"/>
                    <a:pt x="13656" y="5417"/>
                    <a:pt x="13779" y="5417"/>
                  </a:cubicBezTo>
                  <a:cubicBezTo>
                    <a:pt x="13898" y="5417"/>
                    <a:pt x="13991" y="5320"/>
                    <a:pt x="13991" y="5201"/>
                  </a:cubicBezTo>
                  <a:lnTo>
                    <a:pt x="13991" y="703"/>
                  </a:lnTo>
                  <a:cubicBezTo>
                    <a:pt x="13991" y="314"/>
                    <a:pt x="13677" y="0"/>
                    <a:pt x="13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29"/>
          <p:cNvGrpSpPr/>
          <p:nvPr/>
        </p:nvGrpSpPr>
        <p:grpSpPr>
          <a:xfrm>
            <a:off x="7783613" y="3215850"/>
            <a:ext cx="349775" cy="368200"/>
            <a:chOff x="7783613" y="3215850"/>
            <a:chExt cx="349775" cy="368200"/>
          </a:xfrm>
        </p:grpSpPr>
        <p:sp>
          <p:nvSpPr>
            <p:cNvPr id="672" name="Google Shape;672;p29"/>
            <p:cNvSpPr/>
            <p:nvPr/>
          </p:nvSpPr>
          <p:spPr>
            <a:xfrm>
              <a:off x="7950088" y="3474850"/>
              <a:ext cx="15675" cy="10725"/>
            </a:xfrm>
            <a:custGeom>
              <a:rect b="b" l="l" r="r" t="t"/>
              <a:pathLst>
                <a:path extrusionOk="0" h="429" w="627">
                  <a:moveTo>
                    <a:pt x="417" y="0"/>
                  </a:moveTo>
                  <a:cubicBezTo>
                    <a:pt x="412" y="0"/>
                    <a:pt x="408" y="0"/>
                    <a:pt x="403" y="1"/>
                  </a:cubicBezTo>
                  <a:lnTo>
                    <a:pt x="275" y="1"/>
                  </a:lnTo>
                  <a:cubicBezTo>
                    <a:pt x="0" y="13"/>
                    <a:pt x="0" y="416"/>
                    <a:pt x="275" y="428"/>
                  </a:cubicBezTo>
                  <a:lnTo>
                    <a:pt x="403" y="428"/>
                  </a:lnTo>
                  <a:cubicBezTo>
                    <a:pt x="408" y="429"/>
                    <a:pt x="412" y="429"/>
                    <a:pt x="417" y="429"/>
                  </a:cubicBezTo>
                  <a:cubicBezTo>
                    <a:pt x="533" y="429"/>
                    <a:pt x="627" y="334"/>
                    <a:pt x="627" y="212"/>
                  </a:cubicBezTo>
                  <a:cubicBezTo>
                    <a:pt x="627" y="95"/>
                    <a:pt x="533" y="0"/>
                    <a:pt x="4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9"/>
            <p:cNvSpPr/>
            <p:nvPr/>
          </p:nvSpPr>
          <p:spPr>
            <a:xfrm>
              <a:off x="7972213" y="3327350"/>
              <a:ext cx="125" cy="250"/>
            </a:xfrm>
            <a:custGeom>
              <a:rect b="b" l="l" r="r" t="t"/>
              <a:pathLst>
                <a:path extrusionOk="0" h="10" w="5">
                  <a:moveTo>
                    <a:pt x="0" y="1"/>
                  </a:moveTo>
                  <a:lnTo>
                    <a:pt x="5" y="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9"/>
            <p:cNvSpPr/>
            <p:nvPr/>
          </p:nvSpPr>
          <p:spPr>
            <a:xfrm>
              <a:off x="7972313" y="3327575"/>
              <a:ext cx="5425" cy="11550"/>
            </a:xfrm>
            <a:custGeom>
              <a:rect b="b" l="l" r="r" t="t"/>
              <a:pathLst>
                <a:path extrusionOk="0" h="462" w="217">
                  <a:moveTo>
                    <a:pt x="1" y="0"/>
                  </a:moveTo>
                  <a:lnTo>
                    <a:pt x="217" y="46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9"/>
            <p:cNvSpPr/>
            <p:nvPr/>
          </p:nvSpPr>
          <p:spPr>
            <a:xfrm>
              <a:off x="7972113" y="3327250"/>
              <a:ext cx="125" cy="125"/>
            </a:xfrm>
            <a:custGeom>
              <a:rect b="b" l="l" r="r" t="t"/>
              <a:pathLst>
                <a:path extrusionOk="0" h="5" w="5">
                  <a:moveTo>
                    <a:pt x="0" y="0"/>
                  </a:moveTo>
                  <a:lnTo>
                    <a:pt x="4" y="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9"/>
            <p:cNvSpPr/>
            <p:nvPr/>
          </p:nvSpPr>
          <p:spPr>
            <a:xfrm>
              <a:off x="7977813" y="3339200"/>
              <a:ext cx="25" cy="150"/>
            </a:xfrm>
            <a:custGeom>
              <a:rect b="b" l="l" r="r" t="t"/>
              <a:pathLst>
                <a:path extrusionOk="0" h="6" w="1">
                  <a:moveTo>
                    <a:pt x="1" y="1"/>
                  </a:moveTo>
                  <a:lnTo>
                    <a:pt x="1" y="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9"/>
            <p:cNvSpPr/>
            <p:nvPr/>
          </p:nvSpPr>
          <p:spPr>
            <a:xfrm>
              <a:off x="7783613" y="3215850"/>
              <a:ext cx="349775" cy="368200"/>
            </a:xfrm>
            <a:custGeom>
              <a:rect b="b" l="l" r="r" t="t"/>
              <a:pathLst>
                <a:path extrusionOk="0" h="14728" w="13991">
                  <a:moveTo>
                    <a:pt x="6909" y="4122"/>
                  </a:moveTo>
                  <a:lnTo>
                    <a:pt x="7231" y="4808"/>
                  </a:lnTo>
                  <a:lnTo>
                    <a:pt x="6587" y="4808"/>
                  </a:lnTo>
                  <a:lnTo>
                    <a:pt x="6909" y="4122"/>
                  </a:lnTo>
                  <a:close/>
                  <a:moveTo>
                    <a:pt x="7434" y="5240"/>
                  </a:moveTo>
                  <a:lnTo>
                    <a:pt x="7621" y="5634"/>
                  </a:lnTo>
                  <a:lnTo>
                    <a:pt x="6197" y="5634"/>
                  </a:lnTo>
                  <a:lnTo>
                    <a:pt x="6384" y="5240"/>
                  </a:lnTo>
                  <a:close/>
                  <a:moveTo>
                    <a:pt x="4253" y="3762"/>
                  </a:moveTo>
                  <a:lnTo>
                    <a:pt x="5033" y="4905"/>
                  </a:lnTo>
                  <a:lnTo>
                    <a:pt x="4508" y="5435"/>
                  </a:lnTo>
                  <a:cubicBezTo>
                    <a:pt x="4380" y="5566"/>
                    <a:pt x="4397" y="5702"/>
                    <a:pt x="4397" y="5803"/>
                  </a:cubicBezTo>
                  <a:lnTo>
                    <a:pt x="3677" y="5803"/>
                  </a:lnTo>
                  <a:cubicBezTo>
                    <a:pt x="3677" y="5706"/>
                    <a:pt x="3690" y="5566"/>
                    <a:pt x="3563" y="5435"/>
                  </a:cubicBezTo>
                  <a:lnTo>
                    <a:pt x="3042" y="4905"/>
                  </a:lnTo>
                  <a:lnTo>
                    <a:pt x="3821" y="3762"/>
                  </a:lnTo>
                  <a:lnTo>
                    <a:pt x="3821" y="4668"/>
                  </a:lnTo>
                  <a:cubicBezTo>
                    <a:pt x="3547" y="4698"/>
                    <a:pt x="3567" y="5100"/>
                    <a:pt x="3842" y="5100"/>
                  </a:cubicBezTo>
                  <a:cubicBezTo>
                    <a:pt x="3844" y="5100"/>
                    <a:pt x="3845" y="5100"/>
                    <a:pt x="3847" y="5100"/>
                  </a:cubicBezTo>
                  <a:lnTo>
                    <a:pt x="4215" y="5100"/>
                  </a:lnTo>
                  <a:cubicBezTo>
                    <a:pt x="4482" y="5100"/>
                    <a:pt x="4516" y="4711"/>
                    <a:pt x="4253" y="4672"/>
                  </a:cubicBezTo>
                  <a:lnTo>
                    <a:pt x="4253" y="3762"/>
                  </a:lnTo>
                  <a:close/>
                  <a:moveTo>
                    <a:pt x="4796" y="6235"/>
                  </a:moveTo>
                  <a:cubicBezTo>
                    <a:pt x="4808" y="6235"/>
                    <a:pt x="4817" y="6244"/>
                    <a:pt x="4817" y="6252"/>
                  </a:cubicBezTo>
                  <a:lnTo>
                    <a:pt x="4817" y="6451"/>
                  </a:lnTo>
                  <a:cubicBezTo>
                    <a:pt x="4817" y="6460"/>
                    <a:pt x="4808" y="6468"/>
                    <a:pt x="4796" y="6472"/>
                  </a:cubicBezTo>
                  <a:lnTo>
                    <a:pt x="3275" y="6472"/>
                  </a:lnTo>
                  <a:cubicBezTo>
                    <a:pt x="3267" y="6468"/>
                    <a:pt x="3258" y="6460"/>
                    <a:pt x="3258" y="6451"/>
                  </a:cubicBezTo>
                  <a:lnTo>
                    <a:pt x="3258" y="6252"/>
                  </a:lnTo>
                  <a:cubicBezTo>
                    <a:pt x="3258" y="6244"/>
                    <a:pt x="3267" y="6235"/>
                    <a:pt x="3275" y="6235"/>
                  </a:cubicBezTo>
                  <a:close/>
                  <a:moveTo>
                    <a:pt x="4397" y="6900"/>
                  </a:moveTo>
                  <a:lnTo>
                    <a:pt x="4397" y="7468"/>
                  </a:lnTo>
                  <a:lnTo>
                    <a:pt x="3677" y="7468"/>
                  </a:lnTo>
                  <a:lnTo>
                    <a:pt x="3677" y="6900"/>
                  </a:lnTo>
                  <a:close/>
                  <a:moveTo>
                    <a:pt x="3476" y="7900"/>
                  </a:moveTo>
                  <a:cubicBezTo>
                    <a:pt x="3478" y="7900"/>
                    <a:pt x="3480" y="7900"/>
                    <a:pt x="3483" y="7900"/>
                  </a:cubicBezTo>
                  <a:lnTo>
                    <a:pt x="4588" y="7900"/>
                  </a:lnTo>
                  <a:cubicBezTo>
                    <a:pt x="4639" y="7900"/>
                    <a:pt x="4681" y="7942"/>
                    <a:pt x="4681" y="7993"/>
                  </a:cubicBezTo>
                  <a:lnTo>
                    <a:pt x="4635" y="9192"/>
                  </a:lnTo>
                  <a:lnTo>
                    <a:pt x="3440" y="9192"/>
                  </a:lnTo>
                  <a:lnTo>
                    <a:pt x="3394" y="7993"/>
                  </a:lnTo>
                  <a:cubicBezTo>
                    <a:pt x="3390" y="7944"/>
                    <a:pt x="3428" y="7900"/>
                    <a:pt x="3476" y="7900"/>
                  </a:cubicBezTo>
                  <a:close/>
                  <a:moveTo>
                    <a:pt x="6693" y="6066"/>
                  </a:moveTo>
                  <a:lnTo>
                    <a:pt x="6693" y="9192"/>
                  </a:lnTo>
                  <a:lnTo>
                    <a:pt x="6070" y="9192"/>
                  </a:lnTo>
                  <a:lnTo>
                    <a:pt x="6070" y="6066"/>
                  </a:lnTo>
                  <a:close/>
                  <a:moveTo>
                    <a:pt x="7748" y="6066"/>
                  </a:moveTo>
                  <a:lnTo>
                    <a:pt x="7748" y="9192"/>
                  </a:lnTo>
                  <a:lnTo>
                    <a:pt x="7125" y="9192"/>
                  </a:lnTo>
                  <a:lnTo>
                    <a:pt x="7125" y="6066"/>
                  </a:lnTo>
                  <a:close/>
                  <a:moveTo>
                    <a:pt x="10810" y="2546"/>
                  </a:moveTo>
                  <a:lnTo>
                    <a:pt x="10810" y="3533"/>
                  </a:lnTo>
                  <a:lnTo>
                    <a:pt x="10458" y="3533"/>
                  </a:lnTo>
                  <a:cubicBezTo>
                    <a:pt x="10187" y="3546"/>
                    <a:pt x="10187" y="3952"/>
                    <a:pt x="10458" y="3965"/>
                  </a:cubicBezTo>
                  <a:lnTo>
                    <a:pt x="10810" y="3965"/>
                  </a:lnTo>
                  <a:lnTo>
                    <a:pt x="10810" y="4948"/>
                  </a:lnTo>
                  <a:lnTo>
                    <a:pt x="10458" y="4948"/>
                  </a:lnTo>
                  <a:cubicBezTo>
                    <a:pt x="10453" y="4947"/>
                    <a:pt x="10448" y="4947"/>
                    <a:pt x="10442" y="4947"/>
                  </a:cubicBezTo>
                  <a:cubicBezTo>
                    <a:pt x="10162" y="4947"/>
                    <a:pt x="10163" y="5380"/>
                    <a:pt x="10446" y="5380"/>
                  </a:cubicBezTo>
                  <a:cubicBezTo>
                    <a:pt x="10450" y="5380"/>
                    <a:pt x="10454" y="5380"/>
                    <a:pt x="10458" y="5380"/>
                  </a:cubicBezTo>
                  <a:lnTo>
                    <a:pt x="10810" y="5380"/>
                  </a:lnTo>
                  <a:lnTo>
                    <a:pt x="10810" y="6362"/>
                  </a:lnTo>
                  <a:lnTo>
                    <a:pt x="10458" y="6362"/>
                  </a:lnTo>
                  <a:cubicBezTo>
                    <a:pt x="10453" y="6362"/>
                    <a:pt x="10448" y="6362"/>
                    <a:pt x="10442" y="6362"/>
                  </a:cubicBezTo>
                  <a:cubicBezTo>
                    <a:pt x="10162" y="6362"/>
                    <a:pt x="10163" y="6795"/>
                    <a:pt x="10446" y="6795"/>
                  </a:cubicBezTo>
                  <a:cubicBezTo>
                    <a:pt x="10450" y="6795"/>
                    <a:pt x="10454" y="6795"/>
                    <a:pt x="10458" y="6794"/>
                  </a:cubicBezTo>
                  <a:lnTo>
                    <a:pt x="10810" y="6794"/>
                  </a:lnTo>
                  <a:lnTo>
                    <a:pt x="10810" y="7777"/>
                  </a:lnTo>
                  <a:lnTo>
                    <a:pt x="10458" y="7777"/>
                  </a:lnTo>
                  <a:cubicBezTo>
                    <a:pt x="10454" y="7777"/>
                    <a:pt x="10450" y="7777"/>
                    <a:pt x="10446" y="7777"/>
                  </a:cubicBezTo>
                  <a:cubicBezTo>
                    <a:pt x="10163" y="7777"/>
                    <a:pt x="10162" y="8210"/>
                    <a:pt x="10442" y="8210"/>
                  </a:cubicBezTo>
                  <a:cubicBezTo>
                    <a:pt x="10448" y="8210"/>
                    <a:pt x="10453" y="8209"/>
                    <a:pt x="10458" y="8209"/>
                  </a:cubicBezTo>
                  <a:lnTo>
                    <a:pt x="10810" y="8209"/>
                  </a:lnTo>
                  <a:lnTo>
                    <a:pt x="10810" y="9192"/>
                  </a:lnTo>
                  <a:lnTo>
                    <a:pt x="9137" y="9192"/>
                  </a:lnTo>
                  <a:lnTo>
                    <a:pt x="9137" y="2546"/>
                  </a:lnTo>
                  <a:close/>
                  <a:moveTo>
                    <a:pt x="12483" y="1496"/>
                  </a:moveTo>
                  <a:cubicBezTo>
                    <a:pt x="12525" y="1496"/>
                    <a:pt x="12559" y="1530"/>
                    <a:pt x="12559" y="1572"/>
                  </a:cubicBezTo>
                  <a:lnTo>
                    <a:pt x="12559" y="9196"/>
                  </a:lnTo>
                  <a:lnTo>
                    <a:pt x="11242" y="9196"/>
                  </a:lnTo>
                  <a:lnTo>
                    <a:pt x="11242" y="2457"/>
                  </a:lnTo>
                  <a:cubicBezTo>
                    <a:pt x="11242" y="2267"/>
                    <a:pt x="11090" y="2114"/>
                    <a:pt x="10903" y="2114"/>
                  </a:cubicBezTo>
                  <a:lnTo>
                    <a:pt x="9044" y="2114"/>
                  </a:lnTo>
                  <a:cubicBezTo>
                    <a:pt x="8857" y="2114"/>
                    <a:pt x="8705" y="2267"/>
                    <a:pt x="8705" y="2457"/>
                  </a:cubicBezTo>
                  <a:lnTo>
                    <a:pt x="8705" y="9192"/>
                  </a:lnTo>
                  <a:lnTo>
                    <a:pt x="8175" y="9192"/>
                  </a:lnTo>
                  <a:lnTo>
                    <a:pt x="8175" y="5846"/>
                  </a:lnTo>
                  <a:cubicBezTo>
                    <a:pt x="8175" y="5816"/>
                    <a:pt x="8167" y="5782"/>
                    <a:pt x="8154" y="5757"/>
                  </a:cubicBezTo>
                  <a:lnTo>
                    <a:pt x="7544" y="4456"/>
                  </a:lnTo>
                  <a:lnTo>
                    <a:pt x="7206" y="3745"/>
                  </a:lnTo>
                  <a:cubicBezTo>
                    <a:pt x="7146" y="3618"/>
                    <a:pt x="7028" y="3554"/>
                    <a:pt x="6909" y="3554"/>
                  </a:cubicBezTo>
                  <a:cubicBezTo>
                    <a:pt x="6789" y="3554"/>
                    <a:pt x="6670" y="3618"/>
                    <a:pt x="6608" y="3745"/>
                  </a:cubicBezTo>
                  <a:lnTo>
                    <a:pt x="5664" y="5757"/>
                  </a:lnTo>
                  <a:cubicBezTo>
                    <a:pt x="5647" y="5786"/>
                    <a:pt x="5643" y="5816"/>
                    <a:pt x="5643" y="5850"/>
                  </a:cubicBezTo>
                  <a:lnTo>
                    <a:pt x="5643" y="9196"/>
                  </a:lnTo>
                  <a:lnTo>
                    <a:pt x="5067" y="9196"/>
                  </a:lnTo>
                  <a:lnTo>
                    <a:pt x="5109" y="8010"/>
                  </a:lnTo>
                  <a:cubicBezTo>
                    <a:pt x="5117" y="7807"/>
                    <a:pt x="5007" y="7620"/>
                    <a:pt x="4825" y="7527"/>
                  </a:cubicBezTo>
                  <a:lnTo>
                    <a:pt x="4825" y="6900"/>
                  </a:lnTo>
                  <a:cubicBezTo>
                    <a:pt x="5062" y="6883"/>
                    <a:pt x="5245" y="6689"/>
                    <a:pt x="5245" y="6451"/>
                  </a:cubicBezTo>
                  <a:lnTo>
                    <a:pt x="5245" y="6252"/>
                  </a:lnTo>
                  <a:cubicBezTo>
                    <a:pt x="5245" y="6019"/>
                    <a:pt x="5062" y="5820"/>
                    <a:pt x="4825" y="5803"/>
                  </a:cubicBezTo>
                  <a:lnTo>
                    <a:pt x="4825" y="5727"/>
                  </a:lnTo>
                  <a:lnTo>
                    <a:pt x="5355" y="5193"/>
                  </a:lnTo>
                  <a:cubicBezTo>
                    <a:pt x="5490" y="5054"/>
                    <a:pt x="5511" y="4842"/>
                    <a:pt x="5401" y="4685"/>
                  </a:cubicBezTo>
                  <a:lnTo>
                    <a:pt x="4266" y="3021"/>
                  </a:lnTo>
                  <a:cubicBezTo>
                    <a:pt x="4211" y="2938"/>
                    <a:pt x="4123" y="2897"/>
                    <a:pt x="4035" y="2897"/>
                  </a:cubicBezTo>
                  <a:cubicBezTo>
                    <a:pt x="3947" y="2897"/>
                    <a:pt x="3859" y="2938"/>
                    <a:pt x="3804" y="3021"/>
                  </a:cubicBezTo>
                  <a:lnTo>
                    <a:pt x="2669" y="4685"/>
                  </a:lnTo>
                  <a:cubicBezTo>
                    <a:pt x="2563" y="4842"/>
                    <a:pt x="2580" y="5054"/>
                    <a:pt x="2716" y="5193"/>
                  </a:cubicBezTo>
                  <a:lnTo>
                    <a:pt x="3245" y="5727"/>
                  </a:lnTo>
                  <a:lnTo>
                    <a:pt x="3245" y="5803"/>
                  </a:lnTo>
                  <a:cubicBezTo>
                    <a:pt x="3008" y="5820"/>
                    <a:pt x="2826" y="6019"/>
                    <a:pt x="2826" y="6252"/>
                  </a:cubicBezTo>
                  <a:lnTo>
                    <a:pt x="2826" y="6451"/>
                  </a:lnTo>
                  <a:cubicBezTo>
                    <a:pt x="2826" y="6689"/>
                    <a:pt x="3008" y="6883"/>
                    <a:pt x="3245" y="6900"/>
                  </a:cubicBezTo>
                  <a:lnTo>
                    <a:pt x="3245" y="7527"/>
                  </a:lnTo>
                  <a:cubicBezTo>
                    <a:pt x="3063" y="7620"/>
                    <a:pt x="2953" y="7807"/>
                    <a:pt x="2962" y="8010"/>
                  </a:cubicBezTo>
                  <a:lnTo>
                    <a:pt x="3008" y="9196"/>
                  </a:lnTo>
                  <a:lnTo>
                    <a:pt x="1437" y="9196"/>
                  </a:lnTo>
                  <a:lnTo>
                    <a:pt x="1437" y="1572"/>
                  </a:lnTo>
                  <a:cubicBezTo>
                    <a:pt x="1437" y="1530"/>
                    <a:pt x="1466" y="1496"/>
                    <a:pt x="1509" y="1496"/>
                  </a:cubicBezTo>
                  <a:close/>
                  <a:moveTo>
                    <a:pt x="433" y="9624"/>
                  </a:moveTo>
                  <a:lnTo>
                    <a:pt x="13563" y="9628"/>
                  </a:lnTo>
                  <a:lnTo>
                    <a:pt x="13563" y="11254"/>
                  </a:lnTo>
                  <a:cubicBezTo>
                    <a:pt x="13563" y="11403"/>
                    <a:pt x="13440" y="11525"/>
                    <a:pt x="13292" y="11525"/>
                  </a:cubicBezTo>
                  <a:lnTo>
                    <a:pt x="704" y="11525"/>
                  </a:lnTo>
                  <a:cubicBezTo>
                    <a:pt x="552" y="11525"/>
                    <a:pt x="433" y="11403"/>
                    <a:pt x="433" y="11254"/>
                  </a:cubicBezTo>
                  <a:lnTo>
                    <a:pt x="433" y="9624"/>
                  </a:lnTo>
                  <a:close/>
                  <a:moveTo>
                    <a:pt x="8053" y="11957"/>
                  </a:moveTo>
                  <a:lnTo>
                    <a:pt x="8053" y="13194"/>
                  </a:lnTo>
                  <a:lnTo>
                    <a:pt x="5808" y="13194"/>
                  </a:lnTo>
                  <a:lnTo>
                    <a:pt x="5808" y="11957"/>
                  </a:lnTo>
                  <a:close/>
                  <a:moveTo>
                    <a:pt x="704" y="1"/>
                  </a:moveTo>
                  <a:cubicBezTo>
                    <a:pt x="314" y="1"/>
                    <a:pt x="1" y="314"/>
                    <a:pt x="1" y="704"/>
                  </a:cubicBezTo>
                  <a:lnTo>
                    <a:pt x="1" y="11254"/>
                  </a:lnTo>
                  <a:cubicBezTo>
                    <a:pt x="1" y="11640"/>
                    <a:pt x="314" y="11957"/>
                    <a:pt x="704" y="11957"/>
                  </a:cubicBezTo>
                  <a:lnTo>
                    <a:pt x="5376" y="11957"/>
                  </a:lnTo>
                  <a:lnTo>
                    <a:pt x="5376" y="13194"/>
                  </a:lnTo>
                  <a:lnTo>
                    <a:pt x="4673" y="13194"/>
                  </a:lnTo>
                  <a:cubicBezTo>
                    <a:pt x="4325" y="13194"/>
                    <a:pt x="4046" y="13474"/>
                    <a:pt x="4046" y="13821"/>
                  </a:cubicBezTo>
                  <a:lnTo>
                    <a:pt x="4046" y="14101"/>
                  </a:lnTo>
                  <a:cubicBezTo>
                    <a:pt x="4046" y="14448"/>
                    <a:pt x="4325" y="14728"/>
                    <a:pt x="4673" y="14728"/>
                  </a:cubicBezTo>
                  <a:lnTo>
                    <a:pt x="6405" y="14728"/>
                  </a:lnTo>
                  <a:cubicBezTo>
                    <a:pt x="6410" y="14728"/>
                    <a:pt x="6415" y="14728"/>
                    <a:pt x="6419" y="14728"/>
                  </a:cubicBezTo>
                  <a:cubicBezTo>
                    <a:pt x="6536" y="14728"/>
                    <a:pt x="6630" y="14630"/>
                    <a:pt x="6630" y="14512"/>
                  </a:cubicBezTo>
                  <a:cubicBezTo>
                    <a:pt x="6630" y="14391"/>
                    <a:pt x="6532" y="14295"/>
                    <a:pt x="6413" y="14295"/>
                  </a:cubicBezTo>
                  <a:cubicBezTo>
                    <a:pt x="6410" y="14295"/>
                    <a:pt x="6408" y="14295"/>
                    <a:pt x="6405" y="14295"/>
                  </a:cubicBezTo>
                  <a:lnTo>
                    <a:pt x="4673" y="14295"/>
                  </a:lnTo>
                  <a:cubicBezTo>
                    <a:pt x="4563" y="14295"/>
                    <a:pt x="4478" y="14211"/>
                    <a:pt x="4478" y="14101"/>
                  </a:cubicBezTo>
                  <a:lnTo>
                    <a:pt x="4478" y="13821"/>
                  </a:lnTo>
                  <a:cubicBezTo>
                    <a:pt x="4478" y="13711"/>
                    <a:pt x="4563" y="13626"/>
                    <a:pt x="4673" y="13626"/>
                  </a:cubicBezTo>
                  <a:lnTo>
                    <a:pt x="9188" y="13626"/>
                  </a:lnTo>
                  <a:cubicBezTo>
                    <a:pt x="9298" y="13626"/>
                    <a:pt x="9383" y="13711"/>
                    <a:pt x="9383" y="13821"/>
                  </a:cubicBezTo>
                  <a:lnTo>
                    <a:pt x="9383" y="14101"/>
                  </a:lnTo>
                  <a:cubicBezTo>
                    <a:pt x="9383" y="14211"/>
                    <a:pt x="9298" y="14295"/>
                    <a:pt x="9188" y="14295"/>
                  </a:cubicBezTo>
                  <a:lnTo>
                    <a:pt x="7409" y="14295"/>
                  </a:lnTo>
                  <a:cubicBezTo>
                    <a:pt x="7405" y="14295"/>
                    <a:pt x="7401" y="14295"/>
                    <a:pt x="7397" y="14295"/>
                  </a:cubicBezTo>
                  <a:cubicBezTo>
                    <a:pt x="7113" y="14295"/>
                    <a:pt x="7112" y="14728"/>
                    <a:pt x="7393" y="14728"/>
                  </a:cubicBezTo>
                  <a:cubicBezTo>
                    <a:pt x="7398" y="14728"/>
                    <a:pt x="7403" y="14728"/>
                    <a:pt x="7409" y="14728"/>
                  </a:cubicBezTo>
                  <a:lnTo>
                    <a:pt x="9188" y="14728"/>
                  </a:lnTo>
                  <a:cubicBezTo>
                    <a:pt x="9535" y="14728"/>
                    <a:pt x="9815" y="14448"/>
                    <a:pt x="9815" y="14101"/>
                  </a:cubicBezTo>
                  <a:lnTo>
                    <a:pt x="9815" y="13821"/>
                  </a:lnTo>
                  <a:cubicBezTo>
                    <a:pt x="9815" y="13474"/>
                    <a:pt x="9535" y="13194"/>
                    <a:pt x="9188" y="13194"/>
                  </a:cubicBezTo>
                  <a:lnTo>
                    <a:pt x="8485" y="13194"/>
                  </a:lnTo>
                  <a:lnTo>
                    <a:pt x="8485" y="11957"/>
                  </a:lnTo>
                  <a:lnTo>
                    <a:pt x="13288" y="11957"/>
                  </a:lnTo>
                  <a:cubicBezTo>
                    <a:pt x="13673" y="11957"/>
                    <a:pt x="13991" y="11640"/>
                    <a:pt x="13991" y="11254"/>
                  </a:cubicBezTo>
                  <a:lnTo>
                    <a:pt x="13991" y="6375"/>
                  </a:lnTo>
                  <a:cubicBezTo>
                    <a:pt x="13985" y="6237"/>
                    <a:pt x="13880" y="6169"/>
                    <a:pt x="13775" y="6169"/>
                  </a:cubicBezTo>
                  <a:cubicBezTo>
                    <a:pt x="13670" y="6169"/>
                    <a:pt x="13565" y="6237"/>
                    <a:pt x="13559" y="6375"/>
                  </a:cubicBezTo>
                  <a:lnTo>
                    <a:pt x="13559" y="9192"/>
                  </a:lnTo>
                  <a:lnTo>
                    <a:pt x="12987" y="9192"/>
                  </a:lnTo>
                  <a:lnTo>
                    <a:pt x="12987" y="1568"/>
                  </a:lnTo>
                  <a:cubicBezTo>
                    <a:pt x="12987" y="1288"/>
                    <a:pt x="12758" y="1064"/>
                    <a:pt x="12483" y="1064"/>
                  </a:cubicBezTo>
                  <a:lnTo>
                    <a:pt x="1509" y="1064"/>
                  </a:lnTo>
                  <a:cubicBezTo>
                    <a:pt x="1229" y="1064"/>
                    <a:pt x="1005" y="1288"/>
                    <a:pt x="1005" y="1568"/>
                  </a:cubicBezTo>
                  <a:lnTo>
                    <a:pt x="1005" y="9192"/>
                  </a:lnTo>
                  <a:lnTo>
                    <a:pt x="433" y="9192"/>
                  </a:lnTo>
                  <a:lnTo>
                    <a:pt x="433" y="704"/>
                  </a:lnTo>
                  <a:cubicBezTo>
                    <a:pt x="433" y="551"/>
                    <a:pt x="552" y="433"/>
                    <a:pt x="704" y="433"/>
                  </a:cubicBezTo>
                  <a:lnTo>
                    <a:pt x="13288" y="433"/>
                  </a:lnTo>
                  <a:cubicBezTo>
                    <a:pt x="13436" y="433"/>
                    <a:pt x="13559" y="551"/>
                    <a:pt x="13559" y="704"/>
                  </a:cubicBezTo>
                  <a:lnTo>
                    <a:pt x="13559" y="5367"/>
                  </a:lnTo>
                  <a:cubicBezTo>
                    <a:pt x="13559" y="5486"/>
                    <a:pt x="13656" y="5583"/>
                    <a:pt x="13775" y="5583"/>
                  </a:cubicBezTo>
                  <a:cubicBezTo>
                    <a:pt x="13893" y="5583"/>
                    <a:pt x="13991" y="5486"/>
                    <a:pt x="13991" y="5367"/>
                  </a:cubicBezTo>
                  <a:lnTo>
                    <a:pt x="13991" y="704"/>
                  </a:lnTo>
                  <a:cubicBezTo>
                    <a:pt x="13991" y="314"/>
                    <a:pt x="13677" y="1"/>
                    <a:pt x="13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9"/>
            <p:cNvSpPr/>
            <p:nvPr/>
          </p:nvSpPr>
          <p:spPr>
            <a:xfrm>
              <a:off x="7977713" y="3339100"/>
              <a:ext cx="25" cy="125"/>
            </a:xfrm>
            <a:custGeom>
              <a:rect b="b" l="l" r="r" t="t"/>
              <a:pathLst>
                <a:path extrusionOk="0" h="5" w="1">
                  <a:moveTo>
                    <a:pt x="1" y="1"/>
                  </a:moveTo>
                  <a:lnTo>
                    <a:pt x="1" y="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9"/>
            <p:cNvSpPr/>
            <p:nvPr/>
          </p:nvSpPr>
          <p:spPr>
            <a:xfrm>
              <a:off x="7977813" y="3339325"/>
              <a:ext cx="25" cy="25"/>
            </a:xfrm>
            <a:custGeom>
              <a:rect b="b" l="l" r="r" t="t"/>
              <a:pathLst>
                <a:path extrusionOk="0" h="1" w="1">
                  <a:moveTo>
                    <a:pt x="1"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 name="Google Shape;680;p29"/>
          <p:cNvGrpSpPr/>
          <p:nvPr/>
        </p:nvGrpSpPr>
        <p:grpSpPr>
          <a:xfrm>
            <a:off x="7182388" y="3215850"/>
            <a:ext cx="321125" cy="368200"/>
            <a:chOff x="7182388" y="3215850"/>
            <a:chExt cx="321125" cy="368200"/>
          </a:xfrm>
        </p:grpSpPr>
        <p:sp>
          <p:nvSpPr>
            <p:cNvPr id="681" name="Google Shape;681;p29"/>
            <p:cNvSpPr/>
            <p:nvPr/>
          </p:nvSpPr>
          <p:spPr>
            <a:xfrm>
              <a:off x="7182388" y="3215850"/>
              <a:ext cx="246750" cy="368200"/>
            </a:xfrm>
            <a:custGeom>
              <a:rect b="b" l="l" r="r" t="t"/>
              <a:pathLst>
                <a:path extrusionOk="0" h="14728" w="9870">
                  <a:moveTo>
                    <a:pt x="6616" y="738"/>
                  </a:moveTo>
                  <a:lnTo>
                    <a:pt x="9132" y="3253"/>
                  </a:lnTo>
                  <a:lnTo>
                    <a:pt x="6816" y="3253"/>
                  </a:lnTo>
                  <a:cubicBezTo>
                    <a:pt x="6705" y="3253"/>
                    <a:pt x="6616" y="3165"/>
                    <a:pt x="6616" y="3054"/>
                  </a:cubicBezTo>
                  <a:lnTo>
                    <a:pt x="6616" y="738"/>
                  </a:lnTo>
                  <a:close/>
                  <a:moveTo>
                    <a:pt x="6184" y="433"/>
                  </a:moveTo>
                  <a:lnTo>
                    <a:pt x="6184" y="3059"/>
                  </a:lnTo>
                  <a:cubicBezTo>
                    <a:pt x="6184" y="3406"/>
                    <a:pt x="6468" y="3686"/>
                    <a:pt x="6816" y="3686"/>
                  </a:cubicBezTo>
                  <a:lnTo>
                    <a:pt x="9442" y="3686"/>
                  </a:lnTo>
                  <a:lnTo>
                    <a:pt x="9442" y="14092"/>
                  </a:lnTo>
                  <a:cubicBezTo>
                    <a:pt x="9442" y="14207"/>
                    <a:pt x="9348" y="14295"/>
                    <a:pt x="9234" y="14295"/>
                  </a:cubicBezTo>
                  <a:lnTo>
                    <a:pt x="653" y="14295"/>
                  </a:lnTo>
                  <a:cubicBezTo>
                    <a:pt x="530" y="14295"/>
                    <a:pt x="433" y="14198"/>
                    <a:pt x="433" y="14079"/>
                  </a:cubicBezTo>
                  <a:lnTo>
                    <a:pt x="433" y="627"/>
                  </a:lnTo>
                  <a:cubicBezTo>
                    <a:pt x="433" y="517"/>
                    <a:pt x="522" y="433"/>
                    <a:pt x="632" y="433"/>
                  </a:cubicBezTo>
                  <a:close/>
                  <a:moveTo>
                    <a:pt x="632" y="1"/>
                  </a:moveTo>
                  <a:cubicBezTo>
                    <a:pt x="284" y="1"/>
                    <a:pt x="1" y="280"/>
                    <a:pt x="1" y="627"/>
                  </a:cubicBezTo>
                  <a:lnTo>
                    <a:pt x="1" y="14079"/>
                  </a:lnTo>
                  <a:cubicBezTo>
                    <a:pt x="1" y="14440"/>
                    <a:pt x="293" y="14728"/>
                    <a:pt x="649" y="14728"/>
                  </a:cubicBezTo>
                  <a:lnTo>
                    <a:pt x="9230" y="14728"/>
                  </a:lnTo>
                  <a:cubicBezTo>
                    <a:pt x="9581" y="14728"/>
                    <a:pt x="9865" y="14444"/>
                    <a:pt x="9865" y="14092"/>
                  </a:cubicBezTo>
                  <a:lnTo>
                    <a:pt x="9865" y="3470"/>
                  </a:lnTo>
                  <a:cubicBezTo>
                    <a:pt x="9869" y="3414"/>
                    <a:pt x="9848" y="3359"/>
                    <a:pt x="9810" y="3317"/>
                  </a:cubicBezTo>
                  <a:lnTo>
                    <a:pt x="6553" y="64"/>
                  </a:lnTo>
                  <a:cubicBezTo>
                    <a:pt x="6515" y="22"/>
                    <a:pt x="6460" y="1"/>
                    <a:pt x="64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9"/>
            <p:cNvSpPr/>
            <p:nvPr/>
          </p:nvSpPr>
          <p:spPr>
            <a:xfrm>
              <a:off x="7450188" y="3249000"/>
              <a:ext cx="53325" cy="334975"/>
            </a:xfrm>
            <a:custGeom>
              <a:rect b="b" l="l" r="r" t="t"/>
              <a:pathLst>
                <a:path extrusionOk="0" h="13399" w="2133">
                  <a:moveTo>
                    <a:pt x="1334" y="432"/>
                  </a:moveTo>
                  <a:cubicBezTo>
                    <a:pt x="1533" y="432"/>
                    <a:pt x="1694" y="593"/>
                    <a:pt x="1694" y="792"/>
                  </a:cubicBezTo>
                  <a:lnTo>
                    <a:pt x="1694" y="1207"/>
                  </a:lnTo>
                  <a:lnTo>
                    <a:pt x="432" y="1207"/>
                  </a:lnTo>
                  <a:lnTo>
                    <a:pt x="432" y="792"/>
                  </a:lnTo>
                  <a:cubicBezTo>
                    <a:pt x="432" y="593"/>
                    <a:pt x="593" y="432"/>
                    <a:pt x="792" y="432"/>
                  </a:cubicBezTo>
                  <a:close/>
                  <a:moveTo>
                    <a:pt x="1694" y="1639"/>
                  </a:moveTo>
                  <a:lnTo>
                    <a:pt x="1694" y="2249"/>
                  </a:lnTo>
                  <a:lnTo>
                    <a:pt x="428" y="2249"/>
                  </a:lnTo>
                  <a:lnTo>
                    <a:pt x="428" y="1639"/>
                  </a:lnTo>
                  <a:close/>
                  <a:moveTo>
                    <a:pt x="843" y="2677"/>
                  </a:moveTo>
                  <a:lnTo>
                    <a:pt x="843" y="11089"/>
                  </a:lnTo>
                  <a:lnTo>
                    <a:pt x="428" y="11089"/>
                  </a:lnTo>
                  <a:lnTo>
                    <a:pt x="428" y="2677"/>
                  </a:lnTo>
                  <a:close/>
                  <a:moveTo>
                    <a:pt x="1593" y="11521"/>
                  </a:moveTo>
                  <a:lnTo>
                    <a:pt x="1449" y="11885"/>
                  </a:lnTo>
                  <a:lnTo>
                    <a:pt x="669" y="11885"/>
                  </a:lnTo>
                  <a:lnTo>
                    <a:pt x="530" y="11521"/>
                  </a:lnTo>
                  <a:close/>
                  <a:moveTo>
                    <a:pt x="1284" y="12317"/>
                  </a:moveTo>
                  <a:lnTo>
                    <a:pt x="1063" y="12881"/>
                  </a:lnTo>
                  <a:lnTo>
                    <a:pt x="843" y="12317"/>
                  </a:lnTo>
                  <a:close/>
                  <a:moveTo>
                    <a:pt x="792" y="0"/>
                  </a:moveTo>
                  <a:cubicBezTo>
                    <a:pt x="352" y="0"/>
                    <a:pt x="0" y="356"/>
                    <a:pt x="0" y="797"/>
                  </a:cubicBezTo>
                  <a:lnTo>
                    <a:pt x="0" y="11309"/>
                  </a:lnTo>
                  <a:cubicBezTo>
                    <a:pt x="0" y="11335"/>
                    <a:pt x="4" y="11360"/>
                    <a:pt x="13" y="11385"/>
                  </a:cubicBezTo>
                  <a:lnTo>
                    <a:pt x="699" y="13135"/>
                  </a:lnTo>
                  <a:cubicBezTo>
                    <a:pt x="767" y="13310"/>
                    <a:pt x="914" y="13398"/>
                    <a:pt x="1062" y="13398"/>
                  </a:cubicBezTo>
                  <a:cubicBezTo>
                    <a:pt x="1209" y="13398"/>
                    <a:pt x="1358" y="13310"/>
                    <a:pt x="1428" y="13135"/>
                  </a:cubicBezTo>
                  <a:lnTo>
                    <a:pt x="2110" y="11385"/>
                  </a:lnTo>
                  <a:cubicBezTo>
                    <a:pt x="2118" y="11360"/>
                    <a:pt x="2126" y="11335"/>
                    <a:pt x="2126" y="11309"/>
                  </a:cubicBezTo>
                  <a:lnTo>
                    <a:pt x="2126" y="6993"/>
                  </a:lnTo>
                  <a:cubicBezTo>
                    <a:pt x="2133" y="6841"/>
                    <a:pt x="2021" y="6764"/>
                    <a:pt x="1909" y="6764"/>
                  </a:cubicBezTo>
                  <a:cubicBezTo>
                    <a:pt x="1797" y="6764"/>
                    <a:pt x="1686" y="6841"/>
                    <a:pt x="1694" y="6993"/>
                  </a:cubicBezTo>
                  <a:lnTo>
                    <a:pt x="1694" y="11093"/>
                  </a:lnTo>
                  <a:lnTo>
                    <a:pt x="1279" y="11093"/>
                  </a:lnTo>
                  <a:lnTo>
                    <a:pt x="1279" y="2677"/>
                  </a:lnTo>
                  <a:lnTo>
                    <a:pt x="1694" y="2677"/>
                  </a:lnTo>
                  <a:lnTo>
                    <a:pt x="1694" y="5985"/>
                  </a:lnTo>
                  <a:cubicBezTo>
                    <a:pt x="1694" y="6104"/>
                    <a:pt x="1792" y="6201"/>
                    <a:pt x="1915" y="6201"/>
                  </a:cubicBezTo>
                  <a:cubicBezTo>
                    <a:pt x="2033" y="6201"/>
                    <a:pt x="2131" y="6104"/>
                    <a:pt x="2131" y="5985"/>
                  </a:cubicBezTo>
                  <a:lnTo>
                    <a:pt x="2131" y="797"/>
                  </a:lnTo>
                  <a:cubicBezTo>
                    <a:pt x="2131" y="356"/>
                    <a:pt x="1775" y="0"/>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9"/>
            <p:cNvSpPr/>
            <p:nvPr/>
          </p:nvSpPr>
          <p:spPr>
            <a:xfrm>
              <a:off x="7216688" y="3333975"/>
              <a:ext cx="168600" cy="164325"/>
            </a:xfrm>
            <a:custGeom>
              <a:rect b="b" l="l" r="r" t="t"/>
              <a:pathLst>
                <a:path extrusionOk="0" h="6573" w="6744">
                  <a:moveTo>
                    <a:pt x="4486" y="2590"/>
                  </a:moveTo>
                  <a:cubicBezTo>
                    <a:pt x="4385" y="3497"/>
                    <a:pt x="3669" y="4208"/>
                    <a:pt x="2767" y="4310"/>
                  </a:cubicBezTo>
                  <a:lnTo>
                    <a:pt x="2767" y="2590"/>
                  </a:lnTo>
                  <a:close/>
                  <a:moveTo>
                    <a:pt x="2541" y="430"/>
                  </a:moveTo>
                  <a:cubicBezTo>
                    <a:pt x="3469" y="430"/>
                    <a:pt x="4366" y="1094"/>
                    <a:pt x="4486" y="2163"/>
                  </a:cubicBezTo>
                  <a:lnTo>
                    <a:pt x="2686" y="2163"/>
                  </a:lnTo>
                  <a:cubicBezTo>
                    <a:pt x="2491" y="2163"/>
                    <a:pt x="2335" y="2319"/>
                    <a:pt x="2335" y="2514"/>
                  </a:cubicBezTo>
                  <a:lnTo>
                    <a:pt x="2335" y="4314"/>
                  </a:lnTo>
                  <a:cubicBezTo>
                    <a:pt x="712" y="4132"/>
                    <a:pt x="22" y="2158"/>
                    <a:pt x="1174" y="1002"/>
                  </a:cubicBezTo>
                  <a:cubicBezTo>
                    <a:pt x="1569" y="609"/>
                    <a:pt x="2059" y="430"/>
                    <a:pt x="2541" y="430"/>
                  </a:cubicBezTo>
                  <a:close/>
                  <a:moveTo>
                    <a:pt x="2551" y="1"/>
                  </a:moveTo>
                  <a:cubicBezTo>
                    <a:pt x="1931" y="1"/>
                    <a:pt x="1323" y="243"/>
                    <a:pt x="869" y="697"/>
                  </a:cubicBezTo>
                  <a:cubicBezTo>
                    <a:pt x="217" y="1349"/>
                    <a:pt x="1" y="2319"/>
                    <a:pt x="314" y="3188"/>
                  </a:cubicBezTo>
                  <a:cubicBezTo>
                    <a:pt x="628" y="4052"/>
                    <a:pt x="1416" y="4662"/>
                    <a:pt x="2335" y="4746"/>
                  </a:cubicBezTo>
                  <a:lnTo>
                    <a:pt x="2335" y="6220"/>
                  </a:lnTo>
                  <a:cubicBezTo>
                    <a:pt x="2335" y="6415"/>
                    <a:pt x="2491" y="6572"/>
                    <a:pt x="2686" y="6572"/>
                  </a:cubicBezTo>
                  <a:lnTo>
                    <a:pt x="3957" y="6572"/>
                  </a:lnTo>
                  <a:cubicBezTo>
                    <a:pt x="3962" y="6572"/>
                    <a:pt x="3966" y="6572"/>
                    <a:pt x="3971" y="6572"/>
                  </a:cubicBezTo>
                  <a:cubicBezTo>
                    <a:pt x="4088" y="6572"/>
                    <a:pt x="4186" y="6474"/>
                    <a:pt x="4186" y="6356"/>
                  </a:cubicBezTo>
                  <a:cubicBezTo>
                    <a:pt x="4186" y="6235"/>
                    <a:pt x="4084" y="6140"/>
                    <a:pt x="3965" y="6140"/>
                  </a:cubicBezTo>
                  <a:cubicBezTo>
                    <a:pt x="3962" y="6140"/>
                    <a:pt x="3959" y="6140"/>
                    <a:pt x="3957" y="6140"/>
                  </a:cubicBezTo>
                  <a:lnTo>
                    <a:pt x="2767" y="6140"/>
                  </a:lnTo>
                  <a:lnTo>
                    <a:pt x="2767" y="4746"/>
                  </a:lnTo>
                  <a:cubicBezTo>
                    <a:pt x="3910" y="4640"/>
                    <a:pt x="4812" y="3734"/>
                    <a:pt x="4918" y="2595"/>
                  </a:cubicBezTo>
                  <a:lnTo>
                    <a:pt x="6316" y="2595"/>
                  </a:lnTo>
                  <a:lnTo>
                    <a:pt x="6316" y="6140"/>
                  </a:lnTo>
                  <a:lnTo>
                    <a:pt x="4965" y="6140"/>
                  </a:lnTo>
                  <a:cubicBezTo>
                    <a:pt x="4690" y="6152"/>
                    <a:pt x="4690" y="6559"/>
                    <a:pt x="4965" y="6572"/>
                  </a:cubicBezTo>
                  <a:lnTo>
                    <a:pt x="6392" y="6572"/>
                  </a:lnTo>
                  <a:cubicBezTo>
                    <a:pt x="6587" y="6572"/>
                    <a:pt x="6744" y="6415"/>
                    <a:pt x="6744" y="6220"/>
                  </a:cubicBezTo>
                  <a:lnTo>
                    <a:pt x="6744" y="2514"/>
                  </a:lnTo>
                  <a:cubicBezTo>
                    <a:pt x="6744" y="2319"/>
                    <a:pt x="6587" y="2163"/>
                    <a:pt x="6397" y="2163"/>
                  </a:cubicBezTo>
                  <a:lnTo>
                    <a:pt x="4918" y="2163"/>
                  </a:lnTo>
                  <a:cubicBezTo>
                    <a:pt x="4834" y="1243"/>
                    <a:pt x="4228" y="456"/>
                    <a:pt x="3360" y="142"/>
                  </a:cubicBezTo>
                  <a:cubicBezTo>
                    <a:pt x="3096" y="47"/>
                    <a:pt x="2822" y="1"/>
                    <a:pt x="25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29"/>
          <p:cNvGrpSpPr/>
          <p:nvPr/>
        </p:nvGrpSpPr>
        <p:grpSpPr>
          <a:xfrm>
            <a:off x="6569413" y="3215850"/>
            <a:ext cx="315975" cy="368300"/>
            <a:chOff x="6569413" y="3215850"/>
            <a:chExt cx="315975" cy="368300"/>
          </a:xfrm>
        </p:grpSpPr>
        <p:sp>
          <p:nvSpPr>
            <p:cNvPr id="685" name="Google Shape;685;p29"/>
            <p:cNvSpPr/>
            <p:nvPr/>
          </p:nvSpPr>
          <p:spPr>
            <a:xfrm>
              <a:off x="6606463" y="3502175"/>
              <a:ext cx="42475" cy="36300"/>
            </a:xfrm>
            <a:custGeom>
              <a:rect b="b" l="l" r="r" t="t"/>
              <a:pathLst>
                <a:path extrusionOk="0" h="1452" w="1699">
                  <a:moveTo>
                    <a:pt x="970" y="430"/>
                  </a:moveTo>
                  <a:cubicBezTo>
                    <a:pt x="1122" y="430"/>
                    <a:pt x="1267" y="547"/>
                    <a:pt x="1267" y="725"/>
                  </a:cubicBezTo>
                  <a:cubicBezTo>
                    <a:pt x="1267" y="886"/>
                    <a:pt x="1136" y="1021"/>
                    <a:pt x="970" y="1021"/>
                  </a:cubicBezTo>
                  <a:cubicBezTo>
                    <a:pt x="708" y="1021"/>
                    <a:pt x="577" y="704"/>
                    <a:pt x="763" y="517"/>
                  </a:cubicBezTo>
                  <a:cubicBezTo>
                    <a:pt x="823" y="457"/>
                    <a:pt x="898" y="430"/>
                    <a:pt x="970" y="430"/>
                  </a:cubicBezTo>
                  <a:close/>
                  <a:moveTo>
                    <a:pt x="970" y="0"/>
                  </a:moveTo>
                  <a:cubicBezTo>
                    <a:pt x="327" y="0"/>
                    <a:pt x="1" y="780"/>
                    <a:pt x="458" y="1237"/>
                  </a:cubicBezTo>
                  <a:cubicBezTo>
                    <a:pt x="606" y="1385"/>
                    <a:pt x="789" y="1452"/>
                    <a:pt x="968" y="1452"/>
                  </a:cubicBezTo>
                  <a:cubicBezTo>
                    <a:pt x="1341" y="1452"/>
                    <a:pt x="1699" y="1163"/>
                    <a:pt x="1699" y="725"/>
                  </a:cubicBezTo>
                  <a:cubicBezTo>
                    <a:pt x="1699" y="327"/>
                    <a:pt x="1373" y="0"/>
                    <a:pt x="9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9"/>
            <p:cNvSpPr/>
            <p:nvPr/>
          </p:nvSpPr>
          <p:spPr>
            <a:xfrm>
              <a:off x="6569413" y="3215850"/>
              <a:ext cx="315975" cy="368300"/>
            </a:xfrm>
            <a:custGeom>
              <a:rect b="b" l="l" r="r" t="t"/>
              <a:pathLst>
                <a:path extrusionOk="0" h="14732" w="12639">
                  <a:moveTo>
                    <a:pt x="9763" y="738"/>
                  </a:moveTo>
                  <a:lnTo>
                    <a:pt x="11902" y="2877"/>
                  </a:lnTo>
                  <a:lnTo>
                    <a:pt x="9911" y="2877"/>
                  </a:lnTo>
                  <a:cubicBezTo>
                    <a:pt x="9827" y="2877"/>
                    <a:pt x="9763" y="2809"/>
                    <a:pt x="9763" y="2724"/>
                  </a:cubicBezTo>
                  <a:lnTo>
                    <a:pt x="9763" y="738"/>
                  </a:lnTo>
                  <a:close/>
                  <a:moveTo>
                    <a:pt x="8137" y="2398"/>
                  </a:moveTo>
                  <a:lnTo>
                    <a:pt x="10275" y="4537"/>
                  </a:lnTo>
                  <a:lnTo>
                    <a:pt x="8285" y="4537"/>
                  </a:lnTo>
                  <a:cubicBezTo>
                    <a:pt x="8200" y="4537"/>
                    <a:pt x="8137" y="4469"/>
                    <a:pt x="8137" y="4384"/>
                  </a:cubicBezTo>
                  <a:lnTo>
                    <a:pt x="8137" y="2398"/>
                  </a:lnTo>
                  <a:close/>
                  <a:moveTo>
                    <a:pt x="2241" y="8467"/>
                  </a:moveTo>
                  <a:lnTo>
                    <a:pt x="2241" y="10649"/>
                  </a:lnTo>
                  <a:lnTo>
                    <a:pt x="1038" y="10649"/>
                  </a:lnTo>
                  <a:lnTo>
                    <a:pt x="1038" y="9869"/>
                  </a:lnTo>
                  <a:cubicBezTo>
                    <a:pt x="1042" y="9171"/>
                    <a:pt x="1550" y="8578"/>
                    <a:pt x="2241" y="8467"/>
                  </a:cubicBezTo>
                  <a:close/>
                  <a:moveTo>
                    <a:pt x="2668" y="8467"/>
                  </a:moveTo>
                  <a:cubicBezTo>
                    <a:pt x="3359" y="8578"/>
                    <a:pt x="3867" y="9171"/>
                    <a:pt x="3867" y="9869"/>
                  </a:cubicBezTo>
                  <a:lnTo>
                    <a:pt x="3867" y="10649"/>
                  </a:lnTo>
                  <a:lnTo>
                    <a:pt x="2668" y="10649"/>
                  </a:lnTo>
                  <a:lnTo>
                    <a:pt x="2668" y="8467"/>
                  </a:lnTo>
                  <a:close/>
                  <a:moveTo>
                    <a:pt x="7705" y="2093"/>
                  </a:moveTo>
                  <a:lnTo>
                    <a:pt x="7705" y="4384"/>
                  </a:lnTo>
                  <a:cubicBezTo>
                    <a:pt x="7705" y="4706"/>
                    <a:pt x="7963" y="4969"/>
                    <a:pt x="8285" y="4969"/>
                  </a:cubicBezTo>
                  <a:lnTo>
                    <a:pt x="10580" y="4969"/>
                  </a:lnTo>
                  <a:lnTo>
                    <a:pt x="10580" y="14139"/>
                  </a:lnTo>
                  <a:lnTo>
                    <a:pt x="10580" y="14143"/>
                  </a:lnTo>
                  <a:cubicBezTo>
                    <a:pt x="10580" y="14228"/>
                    <a:pt x="10508" y="14300"/>
                    <a:pt x="10419" y="14300"/>
                  </a:cubicBezTo>
                  <a:lnTo>
                    <a:pt x="4909" y="14300"/>
                  </a:lnTo>
                  <a:cubicBezTo>
                    <a:pt x="4909" y="14274"/>
                    <a:pt x="4909" y="14253"/>
                    <a:pt x="4909" y="14228"/>
                  </a:cubicBezTo>
                  <a:lnTo>
                    <a:pt x="4909" y="11093"/>
                  </a:lnTo>
                  <a:cubicBezTo>
                    <a:pt x="4909" y="10848"/>
                    <a:pt x="4710" y="10649"/>
                    <a:pt x="4464" y="10649"/>
                  </a:cubicBezTo>
                  <a:lnTo>
                    <a:pt x="4299" y="10649"/>
                  </a:lnTo>
                  <a:lnTo>
                    <a:pt x="4299" y="9869"/>
                  </a:lnTo>
                  <a:cubicBezTo>
                    <a:pt x="4299" y="8933"/>
                    <a:pt x="3600" y="8150"/>
                    <a:pt x="2668" y="8040"/>
                  </a:cubicBezTo>
                  <a:lnTo>
                    <a:pt x="2668" y="2241"/>
                  </a:lnTo>
                  <a:cubicBezTo>
                    <a:pt x="2668" y="2156"/>
                    <a:pt x="2736" y="2093"/>
                    <a:pt x="2821" y="2093"/>
                  </a:cubicBezTo>
                  <a:close/>
                  <a:moveTo>
                    <a:pt x="4447" y="1"/>
                  </a:moveTo>
                  <a:cubicBezTo>
                    <a:pt x="4125" y="1"/>
                    <a:pt x="3863" y="263"/>
                    <a:pt x="3863" y="585"/>
                  </a:cubicBezTo>
                  <a:lnTo>
                    <a:pt x="3863" y="1661"/>
                  </a:lnTo>
                  <a:lnTo>
                    <a:pt x="2821" y="1661"/>
                  </a:lnTo>
                  <a:cubicBezTo>
                    <a:pt x="2499" y="1661"/>
                    <a:pt x="2241" y="1924"/>
                    <a:pt x="2241" y="2245"/>
                  </a:cubicBezTo>
                  <a:lnTo>
                    <a:pt x="2241" y="8035"/>
                  </a:lnTo>
                  <a:cubicBezTo>
                    <a:pt x="1309" y="8146"/>
                    <a:pt x="610" y="8929"/>
                    <a:pt x="610" y="9865"/>
                  </a:cubicBezTo>
                  <a:lnTo>
                    <a:pt x="610" y="10644"/>
                  </a:lnTo>
                  <a:lnTo>
                    <a:pt x="445" y="10644"/>
                  </a:lnTo>
                  <a:cubicBezTo>
                    <a:pt x="199" y="10644"/>
                    <a:pt x="0" y="10844"/>
                    <a:pt x="0" y="11089"/>
                  </a:cubicBezTo>
                  <a:lnTo>
                    <a:pt x="0" y="14283"/>
                  </a:lnTo>
                  <a:cubicBezTo>
                    <a:pt x="0" y="14528"/>
                    <a:pt x="199" y="14728"/>
                    <a:pt x="445" y="14728"/>
                  </a:cubicBezTo>
                  <a:lnTo>
                    <a:pt x="1953" y="14728"/>
                  </a:lnTo>
                  <a:cubicBezTo>
                    <a:pt x="2224" y="14715"/>
                    <a:pt x="2224" y="14308"/>
                    <a:pt x="1953" y="14295"/>
                  </a:cubicBezTo>
                  <a:lnTo>
                    <a:pt x="445" y="14295"/>
                  </a:lnTo>
                  <a:cubicBezTo>
                    <a:pt x="436" y="14295"/>
                    <a:pt x="432" y="14291"/>
                    <a:pt x="432" y="14283"/>
                  </a:cubicBezTo>
                  <a:lnTo>
                    <a:pt x="432" y="11089"/>
                  </a:lnTo>
                  <a:cubicBezTo>
                    <a:pt x="432" y="11081"/>
                    <a:pt x="436" y="11076"/>
                    <a:pt x="445" y="11076"/>
                  </a:cubicBezTo>
                  <a:lnTo>
                    <a:pt x="4405" y="11076"/>
                  </a:lnTo>
                  <a:cubicBezTo>
                    <a:pt x="4447" y="11076"/>
                    <a:pt x="4477" y="11110"/>
                    <a:pt x="4477" y="11149"/>
                  </a:cubicBezTo>
                  <a:lnTo>
                    <a:pt x="4477" y="14228"/>
                  </a:lnTo>
                  <a:cubicBezTo>
                    <a:pt x="4477" y="14266"/>
                    <a:pt x="4447" y="14300"/>
                    <a:pt x="4405" y="14300"/>
                  </a:cubicBezTo>
                  <a:lnTo>
                    <a:pt x="2956" y="14300"/>
                  </a:lnTo>
                  <a:cubicBezTo>
                    <a:pt x="2951" y="14299"/>
                    <a:pt x="2946" y="14299"/>
                    <a:pt x="2941" y="14299"/>
                  </a:cubicBezTo>
                  <a:cubicBezTo>
                    <a:pt x="2660" y="14299"/>
                    <a:pt x="2661" y="14732"/>
                    <a:pt x="2944" y="14732"/>
                  </a:cubicBezTo>
                  <a:cubicBezTo>
                    <a:pt x="2948" y="14732"/>
                    <a:pt x="2952" y="14732"/>
                    <a:pt x="2956" y="14732"/>
                  </a:cubicBezTo>
                  <a:lnTo>
                    <a:pt x="10424" y="14732"/>
                  </a:lnTo>
                  <a:cubicBezTo>
                    <a:pt x="10750" y="14732"/>
                    <a:pt x="11012" y="14469"/>
                    <a:pt x="11012" y="14143"/>
                  </a:cubicBezTo>
                  <a:lnTo>
                    <a:pt x="11012" y="13071"/>
                  </a:lnTo>
                  <a:lnTo>
                    <a:pt x="12050" y="13071"/>
                  </a:lnTo>
                  <a:cubicBezTo>
                    <a:pt x="12372" y="13071"/>
                    <a:pt x="12639" y="12809"/>
                    <a:pt x="12639" y="12483"/>
                  </a:cubicBezTo>
                  <a:lnTo>
                    <a:pt x="12639" y="8090"/>
                  </a:lnTo>
                  <a:cubicBezTo>
                    <a:pt x="12639" y="7968"/>
                    <a:pt x="12541" y="7870"/>
                    <a:pt x="12423" y="7870"/>
                  </a:cubicBezTo>
                  <a:cubicBezTo>
                    <a:pt x="12304" y="7870"/>
                    <a:pt x="12207" y="7968"/>
                    <a:pt x="12207" y="8086"/>
                  </a:cubicBezTo>
                  <a:lnTo>
                    <a:pt x="12207" y="12478"/>
                  </a:lnTo>
                  <a:cubicBezTo>
                    <a:pt x="12207" y="12567"/>
                    <a:pt x="12135" y="12639"/>
                    <a:pt x="12046" y="12639"/>
                  </a:cubicBezTo>
                  <a:lnTo>
                    <a:pt x="11012" y="12639"/>
                  </a:lnTo>
                  <a:lnTo>
                    <a:pt x="11012" y="4753"/>
                  </a:lnTo>
                  <a:cubicBezTo>
                    <a:pt x="11012" y="4694"/>
                    <a:pt x="10987" y="4639"/>
                    <a:pt x="10949" y="4600"/>
                  </a:cubicBezTo>
                  <a:lnTo>
                    <a:pt x="8073" y="1720"/>
                  </a:lnTo>
                  <a:cubicBezTo>
                    <a:pt x="8031" y="1682"/>
                    <a:pt x="7976" y="1661"/>
                    <a:pt x="7921" y="1661"/>
                  </a:cubicBezTo>
                  <a:lnTo>
                    <a:pt x="4295" y="1661"/>
                  </a:lnTo>
                  <a:lnTo>
                    <a:pt x="4295" y="581"/>
                  </a:lnTo>
                  <a:cubicBezTo>
                    <a:pt x="4295" y="496"/>
                    <a:pt x="4363" y="433"/>
                    <a:pt x="4447" y="433"/>
                  </a:cubicBezTo>
                  <a:lnTo>
                    <a:pt x="9331" y="433"/>
                  </a:lnTo>
                  <a:lnTo>
                    <a:pt x="9331" y="2724"/>
                  </a:lnTo>
                  <a:cubicBezTo>
                    <a:pt x="9331" y="3046"/>
                    <a:pt x="9589" y="3309"/>
                    <a:pt x="9911" y="3309"/>
                  </a:cubicBezTo>
                  <a:lnTo>
                    <a:pt x="12207" y="3309"/>
                  </a:lnTo>
                  <a:lnTo>
                    <a:pt x="12207" y="7082"/>
                  </a:lnTo>
                  <a:cubicBezTo>
                    <a:pt x="12213" y="7218"/>
                    <a:pt x="12318" y="7286"/>
                    <a:pt x="12423" y="7286"/>
                  </a:cubicBezTo>
                  <a:cubicBezTo>
                    <a:pt x="12528" y="7286"/>
                    <a:pt x="12633" y="7218"/>
                    <a:pt x="12639" y="7082"/>
                  </a:cubicBezTo>
                  <a:lnTo>
                    <a:pt x="12639" y="3093"/>
                  </a:lnTo>
                  <a:cubicBezTo>
                    <a:pt x="12639" y="3037"/>
                    <a:pt x="12613" y="2982"/>
                    <a:pt x="12575" y="2940"/>
                  </a:cubicBezTo>
                  <a:lnTo>
                    <a:pt x="9699" y="64"/>
                  </a:lnTo>
                  <a:cubicBezTo>
                    <a:pt x="9657" y="26"/>
                    <a:pt x="9602" y="1"/>
                    <a:pt x="95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29"/>
          <p:cNvGrpSpPr/>
          <p:nvPr/>
        </p:nvGrpSpPr>
        <p:grpSpPr>
          <a:xfrm>
            <a:off x="5981838" y="3215850"/>
            <a:ext cx="259975" cy="368300"/>
            <a:chOff x="5981838" y="3215850"/>
            <a:chExt cx="259975" cy="368300"/>
          </a:xfrm>
        </p:grpSpPr>
        <p:sp>
          <p:nvSpPr>
            <p:cNvPr id="688" name="Google Shape;688;p29"/>
            <p:cNvSpPr/>
            <p:nvPr/>
          </p:nvSpPr>
          <p:spPr>
            <a:xfrm>
              <a:off x="6046113" y="3414400"/>
              <a:ext cx="79425" cy="68050"/>
            </a:xfrm>
            <a:custGeom>
              <a:rect b="b" l="l" r="r" t="t"/>
              <a:pathLst>
                <a:path extrusionOk="0" h="2722" w="3177">
                  <a:moveTo>
                    <a:pt x="1810" y="430"/>
                  </a:moveTo>
                  <a:cubicBezTo>
                    <a:pt x="2287" y="430"/>
                    <a:pt x="2745" y="801"/>
                    <a:pt x="2745" y="1360"/>
                  </a:cubicBezTo>
                  <a:cubicBezTo>
                    <a:pt x="2740" y="1872"/>
                    <a:pt x="2330" y="2287"/>
                    <a:pt x="1817" y="2287"/>
                  </a:cubicBezTo>
                  <a:cubicBezTo>
                    <a:pt x="991" y="2287"/>
                    <a:pt x="576" y="1288"/>
                    <a:pt x="1161" y="703"/>
                  </a:cubicBezTo>
                  <a:cubicBezTo>
                    <a:pt x="1350" y="514"/>
                    <a:pt x="1582" y="430"/>
                    <a:pt x="1810" y="430"/>
                  </a:cubicBezTo>
                  <a:close/>
                  <a:moveTo>
                    <a:pt x="1817" y="0"/>
                  </a:moveTo>
                  <a:cubicBezTo>
                    <a:pt x="606" y="0"/>
                    <a:pt x="0" y="1466"/>
                    <a:pt x="856" y="2321"/>
                  </a:cubicBezTo>
                  <a:cubicBezTo>
                    <a:pt x="1132" y="2598"/>
                    <a:pt x="1473" y="2722"/>
                    <a:pt x="1807" y="2722"/>
                  </a:cubicBezTo>
                  <a:cubicBezTo>
                    <a:pt x="2506" y="2722"/>
                    <a:pt x="3177" y="2179"/>
                    <a:pt x="3177" y="1360"/>
                  </a:cubicBezTo>
                  <a:cubicBezTo>
                    <a:pt x="3173" y="610"/>
                    <a:pt x="2567" y="4"/>
                    <a:pt x="18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9"/>
            <p:cNvSpPr/>
            <p:nvPr/>
          </p:nvSpPr>
          <p:spPr>
            <a:xfrm>
              <a:off x="6010738" y="3400125"/>
              <a:ext cx="161500" cy="97425"/>
            </a:xfrm>
            <a:custGeom>
              <a:rect b="b" l="l" r="r" t="t"/>
              <a:pathLst>
                <a:path extrusionOk="0" h="3897" w="6460">
                  <a:moveTo>
                    <a:pt x="2736" y="0"/>
                  </a:moveTo>
                  <a:cubicBezTo>
                    <a:pt x="2724" y="0"/>
                    <a:pt x="2711" y="1"/>
                    <a:pt x="2698" y="4"/>
                  </a:cubicBezTo>
                  <a:cubicBezTo>
                    <a:pt x="1623" y="160"/>
                    <a:pt x="670" y="779"/>
                    <a:pt x="94" y="1698"/>
                  </a:cubicBezTo>
                  <a:cubicBezTo>
                    <a:pt x="0" y="1842"/>
                    <a:pt x="0" y="2024"/>
                    <a:pt x="94" y="2164"/>
                  </a:cubicBezTo>
                  <a:cubicBezTo>
                    <a:pt x="771" y="3244"/>
                    <a:pt x="1957" y="3896"/>
                    <a:pt x="3232" y="3896"/>
                  </a:cubicBezTo>
                  <a:cubicBezTo>
                    <a:pt x="4503" y="3896"/>
                    <a:pt x="5689" y="3244"/>
                    <a:pt x="6371" y="2164"/>
                  </a:cubicBezTo>
                  <a:cubicBezTo>
                    <a:pt x="6460" y="2024"/>
                    <a:pt x="6460" y="1842"/>
                    <a:pt x="6371" y="1698"/>
                  </a:cubicBezTo>
                  <a:cubicBezTo>
                    <a:pt x="5790" y="779"/>
                    <a:pt x="4837" y="160"/>
                    <a:pt x="3766" y="4"/>
                  </a:cubicBezTo>
                  <a:cubicBezTo>
                    <a:pt x="3756" y="3"/>
                    <a:pt x="3747" y="2"/>
                    <a:pt x="3738" y="2"/>
                  </a:cubicBezTo>
                  <a:cubicBezTo>
                    <a:pt x="3487" y="2"/>
                    <a:pt x="3441" y="382"/>
                    <a:pt x="3702" y="431"/>
                  </a:cubicBezTo>
                  <a:cubicBezTo>
                    <a:pt x="4651" y="567"/>
                    <a:pt x="5494" y="1113"/>
                    <a:pt x="6006" y="1927"/>
                  </a:cubicBezTo>
                  <a:cubicBezTo>
                    <a:pt x="6006" y="1927"/>
                    <a:pt x="6006" y="1931"/>
                    <a:pt x="6006" y="1931"/>
                  </a:cubicBezTo>
                  <a:cubicBezTo>
                    <a:pt x="5405" y="2884"/>
                    <a:pt x="4355" y="3460"/>
                    <a:pt x="3232" y="3460"/>
                  </a:cubicBezTo>
                  <a:cubicBezTo>
                    <a:pt x="2105" y="3460"/>
                    <a:pt x="1059" y="2884"/>
                    <a:pt x="458" y="1931"/>
                  </a:cubicBezTo>
                  <a:cubicBezTo>
                    <a:pt x="454" y="1931"/>
                    <a:pt x="454" y="1927"/>
                    <a:pt x="458" y="1927"/>
                  </a:cubicBezTo>
                  <a:cubicBezTo>
                    <a:pt x="966" y="1113"/>
                    <a:pt x="1809" y="567"/>
                    <a:pt x="2758" y="431"/>
                  </a:cubicBezTo>
                  <a:cubicBezTo>
                    <a:pt x="2881" y="419"/>
                    <a:pt x="2965" y="309"/>
                    <a:pt x="2948" y="186"/>
                  </a:cubicBezTo>
                  <a:cubicBezTo>
                    <a:pt x="2933" y="76"/>
                    <a:pt x="2841" y="0"/>
                    <a:pt x="2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9"/>
            <p:cNvSpPr/>
            <p:nvPr/>
          </p:nvSpPr>
          <p:spPr>
            <a:xfrm>
              <a:off x="5981838" y="3215850"/>
              <a:ext cx="259975" cy="368300"/>
            </a:xfrm>
            <a:custGeom>
              <a:rect b="b" l="l" r="r" t="t"/>
              <a:pathLst>
                <a:path extrusionOk="0" h="14732" w="10399">
                  <a:moveTo>
                    <a:pt x="7522" y="738"/>
                  </a:moveTo>
                  <a:lnTo>
                    <a:pt x="9661" y="2877"/>
                  </a:lnTo>
                  <a:lnTo>
                    <a:pt x="7671" y="2877"/>
                  </a:lnTo>
                  <a:cubicBezTo>
                    <a:pt x="7590" y="2877"/>
                    <a:pt x="7522" y="2809"/>
                    <a:pt x="7522" y="2724"/>
                  </a:cubicBezTo>
                  <a:lnTo>
                    <a:pt x="7522" y="738"/>
                  </a:lnTo>
                  <a:close/>
                  <a:moveTo>
                    <a:pt x="5896" y="2398"/>
                  </a:moveTo>
                  <a:lnTo>
                    <a:pt x="8035" y="4537"/>
                  </a:lnTo>
                  <a:lnTo>
                    <a:pt x="6048" y="4537"/>
                  </a:lnTo>
                  <a:cubicBezTo>
                    <a:pt x="5964" y="4537"/>
                    <a:pt x="5896" y="4469"/>
                    <a:pt x="5896" y="4384"/>
                  </a:cubicBezTo>
                  <a:lnTo>
                    <a:pt x="5896" y="2398"/>
                  </a:lnTo>
                  <a:close/>
                  <a:moveTo>
                    <a:pt x="5464" y="2093"/>
                  </a:moveTo>
                  <a:lnTo>
                    <a:pt x="5464" y="4384"/>
                  </a:lnTo>
                  <a:cubicBezTo>
                    <a:pt x="5464" y="4706"/>
                    <a:pt x="5722" y="4969"/>
                    <a:pt x="6044" y="4969"/>
                  </a:cubicBezTo>
                  <a:lnTo>
                    <a:pt x="8340" y="4969"/>
                  </a:lnTo>
                  <a:lnTo>
                    <a:pt x="8340" y="14143"/>
                  </a:lnTo>
                  <a:cubicBezTo>
                    <a:pt x="8340" y="14228"/>
                    <a:pt x="8268" y="14300"/>
                    <a:pt x="8183" y="14300"/>
                  </a:cubicBezTo>
                  <a:lnTo>
                    <a:pt x="597" y="14300"/>
                  </a:lnTo>
                  <a:cubicBezTo>
                    <a:pt x="508" y="14300"/>
                    <a:pt x="432" y="14223"/>
                    <a:pt x="432" y="14130"/>
                  </a:cubicBezTo>
                  <a:lnTo>
                    <a:pt x="432" y="2241"/>
                  </a:lnTo>
                  <a:cubicBezTo>
                    <a:pt x="432" y="2156"/>
                    <a:pt x="500" y="2093"/>
                    <a:pt x="580" y="2093"/>
                  </a:cubicBezTo>
                  <a:close/>
                  <a:moveTo>
                    <a:pt x="2207" y="1"/>
                  </a:moveTo>
                  <a:cubicBezTo>
                    <a:pt x="1885" y="1"/>
                    <a:pt x="1627" y="259"/>
                    <a:pt x="1627" y="581"/>
                  </a:cubicBezTo>
                  <a:lnTo>
                    <a:pt x="1627" y="1661"/>
                  </a:lnTo>
                  <a:lnTo>
                    <a:pt x="580" y="1661"/>
                  </a:lnTo>
                  <a:cubicBezTo>
                    <a:pt x="259" y="1661"/>
                    <a:pt x="0" y="1919"/>
                    <a:pt x="0" y="2241"/>
                  </a:cubicBezTo>
                  <a:lnTo>
                    <a:pt x="0" y="14130"/>
                  </a:lnTo>
                  <a:cubicBezTo>
                    <a:pt x="0" y="14461"/>
                    <a:pt x="267" y="14728"/>
                    <a:pt x="597" y="14732"/>
                  </a:cubicBezTo>
                  <a:lnTo>
                    <a:pt x="8183" y="14732"/>
                  </a:lnTo>
                  <a:cubicBezTo>
                    <a:pt x="8509" y="14728"/>
                    <a:pt x="8772" y="14465"/>
                    <a:pt x="8772" y="14143"/>
                  </a:cubicBezTo>
                  <a:lnTo>
                    <a:pt x="8772" y="13071"/>
                  </a:lnTo>
                  <a:lnTo>
                    <a:pt x="9810" y="13071"/>
                  </a:lnTo>
                  <a:cubicBezTo>
                    <a:pt x="10136" y="13071"/>
                    <a:pt x="10398" y="12805"/>
                    <a:pt x="10398" y="12483"/>
                  </a:cubicBezTo>
                  <a:lnTo>
                    <a:pt x="10398" y="8086"/>
                  </a:lnTo>
                  <a:cubicBezTo>
                    <a:pt x="10392" y="7951"/>
                    <a:pt x="10287" y="7883"/>
                    <a:pt x="10182" y="7883"/>
                  </a:cubicBezTo>
                  <a:cubicBezTo>
                    <a:pt x="10078" y="7883"/>
                    <a:pt x="9973" y="7951"/>
                    <a:pt x="9966" y="8086"/>
                  </a:cubicBezTo>
                  <a:lnTo>
                    <a:pt x="9966" y="12483"/>
                  </a:lnTo>
                  <a:cubicBezTo>
                    <a:pt x="9966" y="12567"/>
                    <a:pt x="9894" y="12639"/>
                    <a:pt x="9805" y="12639"/>
                  </a:cubicBezTo>
                  <a:lnTo>
                    <a:pt x="8768" y="12639"/>
                  </a:lnTo>
                  <a:lnTo>
                    <a:pt x="8768" y="4753"/>
                  </a:lnTo>
                  <a:cubicBezTo>
                    <a:pt x="8768" y="4694"/>
                    <a:pt x="8747" y="4639"/>
                    <a:pt x="8708" y="4600"/>
                  </a:cubicBezTo>
                  <a:lnTo>
                    <a:pt x="5837" y="1724"/>
                  </a:lnTo>
                  <a:cubicBezTo>
                    <a:pt x="5794" y="1682"/>
                    <a:pt x="5739" y="1661"/>
                    <a:pt x="5684" y="1661"/>
                  </a:cubicBezTo>
                  <a:lnTo>
                    <a:pt x="2059" y="1661"/>
                  </a:lnTo>
                  <a:lnTo>
                    <a:pt x="2059" y="581"/>
                  </a:lnTo>
                  <a:cubicBezTo>
                    <a:pt x="2059" y="496"/>
                    <a:pt x="2126" y="433"/>
                    <a:pt x="2211" y="433"/>
                  </a:cubicBezTo>
                  <a:lnTo>
                    <a:pt x="7090" y="433"/>
                  </a:lnTo>
                  <a:lnTo>
                    <a:pt x="7090" y="2728"/>
                  </a:lnTo>
                  <a:cubicBezTo>
                    <a:pt x="7090" y="3046"/>
                    <a:pt x="7353" y="3309"/>
                    <a:pt x="7675" y="3309"/>
                  </a:cubicBezTo>
                  <a:lnTo>
                    <a:pt x="9971" y="3309"/>
                  </a:lnTo>
                  <a:lnTo>
                    <a:pt x="9971" y="7078"/>
                  </a:lnTo>
                  <a:cubicBezTo>
                    <a:pt x="9971" y="7197"/>
                    <a:pt x="10064" y="7290"/>
                    <a:pt x="10182" y="7294"/>
                  </a:cubicBezTo>
                  <a:cubicBezTo>
                    <a:pt x="10301" y="7294"/>
                    <a:pt x="10398" y="7197"/>
                    <a:pt x="10398" y="7078"/>
                  </a:cubicBezTo>
                  <a:lnTo>
                    <a:pt x="10398" y="3093"/>
                  </a:lnTo>
                  <a:cubicBezTo>
                    <a:pt x="10398" y="3033"/>
                    <a:pt x="10377" y="2978"/>
                    <a:pt x="10335" y="2940"/>
                  </a:cubicBezTo>
                  <a:lnTo>
                    <a:pt x="7459" y="64"/>
                  </a:lnTo>
                  <a:cubicBezTo>
                    <a:pt x="7421" y="22"/>
                    <a:pt x="7366" y="1"/>
                    <a:pt x="7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29"/>
          <p:cNvGrpSpPr/>
          <p:nvPr/>
        </p:nvGrpSpPr>
        <p:grpSpPr>
          <a:xfrm>
            <a:off x="5341313" y="3215850"/>
            <a:ext cx="309850" cy="368200"/>
            <a:chOff x="5341313" y="3215850"/>
            <a:chExt cx="309850" cy="368200"/>
          </a:xfrm>
        </p:grpSpPr>
        <p:sp>
          <p:nvSpPr>
            <p:cNvPr id="692" name="Google Shape;692;p29"/>
            <p:cNvSpPr/>
            <p:nvPr/>
          </p:nvSpPr>
          <p:spPr>
            <a:xfrm>
              <a:off x="5476638" y="3492750"/>
              <a:ext cx="16975" cy="10825"/>
            </a:xfrm>
            <a:custGeom>
              <a:rect b="b" l="l" r="r" t="t"/>
              <a:pathLst>
                <a:path extrusionOk="0" h="433" w="679">
                  <a:moveTo>
                    <a:pt x="285" y="0"/>
                  </a:moveTo>
                  <a:cubicBezTo>
                    <a:pt x="0" y="0"/>
                    <a:pt x="2" y="433"/>
                    <a:pt x="289" y="433"/>
                  </a:cubicBezTo>
                  <a:cubicBezTo>
                    <a:pt x="293" y="433"/>
                    <a:pt x="297" y="433"/>
                    <a:pt x="301" y="433"/>
                  </a:cubicBezTo>
                  <a:lnTo>
                    <a:pt x="407" y="433"/>
                  </a:lnTo>
                  <a:cubicBezTo>
                    <a:pt x="678" y="416"/>
                    <a:pt x="678" y="13"/>
                    <a:pt x="407" y="0"/>
                  </a:cubicBezTo>
                  <a:lnTo>
                    <a:pt x="301" y="0"/>
                  </a:lnTo>
                  <a:cubicBezTo>
                    <a:pt x="296" y="0"/>
                    <a:pt x="290" y="0"/>
                    <a:pt x="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9"/>
            <p:cNvSpPr/>
            <p:nvPr/>
          </p:nvSpPr>
          <p:spPr>
            <a:xfrm>
              <a:off x="5489438" y="3395125"/>
              <a:ext cx="34125" cy="10825"/>
            </a:xfrm>
            <a:custGeom>
              <a:rect b="b" l="l" r="r" t="t"/>
              <a:pathLst>
                <a:path extrusionOk="0" h="433" w="1365">
                  <a:moveTo>
                    <a:pt x="272" y="0"/>
                  </a:moveTo>
                  <a:cubicBezTo>
                    <a:pt x="1" y="13"/>
                    <a:pt x="1" y="420"/>
                    <a:pt x="272" y="432"/>
                  </a:cubicBezTo>
                  <a:lnTo>
                    <a:pt x="1094" y="432"/>
                  </a:lnTo>
                  <a:cubicBezTo>
                    <a:pt x="1365" y="420"/>
                    <a:pt x="1365" y="13"/>
                    <a:pt x="10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9"/>
            <p:cNvSpPr/>
            <p:nvPr/>
          </p:nvSpPr>
          <p:spPr>
            <a:xfrm>
              <a:off x="5489438" y="3414700"/>
              <a:ext cx="34125" cy="10825"/>
            </a:xfrm>
            <a:custGeom>
              <a:rect b="b" l="l" r="r" t="t"/>
              <a:pathLst>
                <a:path extrusionOk="0" h="433" w="1365">
                  <a:moveTo>
                    <a:pt x="272" y="1"/>
                  </a:moveTo>
                  <a:cubicBezTo>
                    <a:pt x="1" y="14"/>
                    <a:pt x="1" y="416"/>
                    <a:pt x="272" y="433"/>
                  </a:cubicBezTo>
                  <a:lnTo>
                    <a:pt x="1094" y="433"/>
                  </a:lnTo>
                  <a:cubicBezTo>
                    <a:pt x="1365" y="416"/>
                    <a:pt x="1365" y="14"/>
                    <a:pt x="1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9"/>
            <p:cNvSpPr/>
            <p:nvPr/>
          </p:nvSpPr>
          <p:spPr>
            <a:xfrm>
              <a:off x="5537638" y="3395125"/>
              <a:ext cx="34100" cy="10825"/>
            </a:xfrm>
            <a:custGeom>
              <a:rect b="b" l="l" r="r" t="t"/>
              <a:pathLst>
                <a:path extrusionOk="0" h="433" w="1364">
                  <a:moveTo>
                    <a:pt x="271" y="0"/>
                  </a:moveTo>
                  <a:cubicBezTo>
                    <a:pt x="0" y="13"/>
                    <a:pt x="0" y="420"/>
                    <a:pt x="271" y="432"/>
                  </a:cubicBezTo>
                  <a:lnTo>
                    <a:pt x="1093" y="432"/>
                  </a:lnTo>
                  <a:cubicBezTo>
                    <a:pt x="1364" y="420"/>
                    <a:pt x="1364" y="13"/>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9"/>
            <p:cNvSpPr/>
            <p:nvPr/>
          </p:nvSpPr>
          <p:spPr>
            <a:xfrm>
              <a:off x="5537638" y="3414700"/>
              <a:ext cx="34100" cy="10825"/>
            </a:xfrm>
            <a:custGeom>
              <a:rect b="b" l="l" r="r" t="t"/>
              <a:pathLst>
                <a:path extrusionOk="0" h="433" w="1364">
                  <a:moveTo>
                    <a:pt x="271" y="1"/>
                  </a:moveTo>
                  <a:cubicBezTo>
                    <a:pt x="0" y="14"/>
                    <a:pt x="0" y="416"/>
                    <a:pt x="271" y="433"/>
                  </a:cubicBezTo>
                  <a:lnTo>
                    <a:pt x="1093" y="433"/>
                  </a:lnTo>
                  <a:cubicBezTo>
                    <a:pt x="1364" y="416"/>
                    <a:pt x="1364" y="14"/>
                    <a:pt x="10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9"/>
            <p:cNvSpPr/>
            <p:nvPr/>
          </p:nvSpPr>
          <p:spPr>
            <a:xfrm>
              <a:off x="5585813" y="3395125"/>
              <a:ext cx="34125" cy="10825"/>
            </a:xfrm>
            <a:custGeom>
              <a:rect b="b" l="l" r="r" t="t"/>
              <a:pathLst>
                <a:path extrusionOk="0" h="433" w="1365">
                  <a:moveTo>
                    <a:pt x="271" y="0"/>
                  </a:moveTo>
                  <a:cubicBezTo>
                    <a:pt x="0" y="13"/>
                    <a:pt x="0" y="420"/>
                    <a:pt x="271" y="432"/>
                  </a:cubicBezTo>
                  <a:lnTo>
                    <a:pt x="1093" y="432"/>
                  </a:lnTo>
                  <a:cubicBezTo>
                    <a:pt x="1364" y="420"/>
                    <a:pt x="1364" y="13"/>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9"/>
            <p:cNvSpPr/>
            <p:nvPr/>
          </p:nvSpPr>
          <p:spPr>
            <a:xfrm>
              <a:off x="5585813" y="3414700"/>
              <a:ext cx="34125" cy="10825"/>
            </a:xfrm>
            <a:custGeom>
              <a:rect b="b" l="l" r="r" t="t"/>
              <a:pathLst>
                <a:path extrusionOk="0" h="433" w="1365">
                  <a:moveTo>
                    <a:pt x="271" y="1"/>
                  </a:moveTo>
                  <a:cubicBezTo>
                    <a:pt x="0" y="14"/>
                    <a:pt x="0" y="416"/>
                    <a:pt x="271" y="433"/>
                  </a:cubicBezTo>
                  <a:lnTo>
                    <a:pt x="1093" y="433"/>
                  </a:lnTo>
                  <a:cubicBezTo>
                    <a:pt x="1364" y="416"/>
                    <a:pt x="1364" y="14"/>
                    <a:pt x="10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9"/>
            <p:cNvSpPr/>
            <p:nvPr/>
          </p:nvSpPr>
          <p:spPr>
            <a:xfrm>
              <a:off x="5482563" y="3350125"/>
              <a:ext cx="41850" cy="35825"/>
            </a:xfrm>
            <a:custGeom>
              <a:rect b="b" l="l" r="r" t="t"/>
              <a:pathLst>
                <a:path extrusionOk="0" h="1433" w="1674">
                  <a:moveTo>
                    <a:pt x="956" y="430"/>
                  </a:moveTo>
                  <a:cubicBezTo>
                    <a:pt x="1101" y="430"/>
                    <a:pt x="1242" y="544"/>
                    <a:pt x="1242" y="716"/>
                  </a:cubicBezTo>
                  <a:cubicBezTo>
                    <a:pt x="1242" y="873"/>
                    <a:pt x="1115" y="1000"/>
                    <a:pt x="958" y="1000"/>
                  </a:cubicBezTo>
                  <a:cubicBezTo>
                    <a:pt x="704" y="1000"/>
                    <a:pt x="577" y="695"/>
                    <a:pt x="759" y="513"/>
                  </a:cubicBezTo>
                  <a:cubicBezTo>
                    <a:pt x="816" y="455"/>
                    <a:pt x="886" y="430"/>
                    <a:pt x="956" y="430"/>
                  </a:cubicBezTo>
                  <a:close/>
                  <a:moveTo>
                    <a:pt x="958" y="0"/>
                  </a:moveTo>
                  <a:cubicBezTo>
                    <a:pt x="318" y="0"/>
                    <a:pt x="1" y="771"/>
                    <a:pt x="454" y="1220"/>
                  </a:cubicBezTo>
                  <a:cubicBezTo>
                    <a:pt x="599" y="1367"/>
                    <a:pt x="778" y="1432"/>
                    <a:pt x="954" y="1432"/>
                  </a:cubicBezTo>
                  <a:cubicBezTo>
                    <a:pt x="1321" y="1432"/>
                    <a:pt x="1674" y="1146"/>
                    <a:pt x="1674" y="716"/>
                  </a:cubicBezTo>
                  <a:cubicBezTo>
                    <a:pt x="1674" y="322"/>
                    <a:pt x="1352"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9"/>
            <p:cNvSpPr/>
            <p:nvPr/>
          </p:nvSpPr>
          <p:spPr>
            <a:xfrm>
              <a:off x="5530738" y="3350125"/>
              <a:ext cx="41850" cy="35825"/>
            </a:xfrm>
            <a:custGeom>
              <a:rect b="b" l="l" r="r" t="t"/>
              <a:pathLst>
                <a:path extrusionOk="0" h="1433" w="1674">
                  <a:moveTo>
                    <a:pt x="956" y="430"/>
                  </a:moveTo>
                  <a:cubicBezTo>
                    <a:pt x="1102" y="430"/>
                    <a:pt x="1242" y="544"/>
                    <a:pt x="1242" y="716"/>
                  </a:cubicBezTo>
                  <a:cubicBezTo>
                    <a:pt x="1242" y="873"/>
                    <a:pt x="1115" y="1000"/>
                    <a:pt x="958" y="1000"/>
                  </a:cubicBezTo>
                  <a:cubicBezTo>
                    <a:pt x="704" y="1000"/>
                    <a:pt x="577" y="695"/>
                    <a:pt x="759" y="513"/>
                  </a:cubicBezTo>
                  <a:cubicBezTo>
                    <a:pt x="816" y="455"/>
                    <a:pt x="887" y="430"/>
                    <a:pt x="956" y="430"/>
                  </a:cubicBezTo>
                  <a:close/>
                  <a:moveTo>
                    <a:pt x="958" y="0"/>
                  </a:moveTo>
                  <a:cubicBezTo>
                    <a:pt x="318" y="0"/>
                    <a:pt x="1" y="771"/>
                    <a:pt x="454" y="1220"/>
                  </a:cubicBezTo>
                  <a:cubicBezTo>
                    <a:pt x="599" y="1367"/>
                    <a:pt x="778" y="1432"/>
                    <a:pt x="954" y="1432"/>
                  </a:cubicBezTo>
                  <a:cubicBezTo>
                    <a:pt x="1321" y="1432"/>
                    <a:pt x="1674" y="1146"/>
                    <a:pt x="1674" y="716"/>
                  </a:cubicBezTo>
                  <a:cubicBezTo>
                    <a:pt x="1674" y="322"/>
                    <a:pt x="1352"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9"/>
            <p:cNvSpPr/>
            <p:nvPr/>
          </p:nvSpPr>
          <p:spPr>
            <a:xfrm>
              <a:off x="5578913" y="3350125"/>
              <a:ext cx="41850" cy="35825"/>
            </a:xfrm>
            <a:custGeom>
              <a:rect b="b" l="l" r="r" t="t"/>
              <a:pathLst>
                <a:path extrusionOk="0" h="1433" w="1674">
                  <a:moveTo>
                    <a:pt x="955" y="430"/>
                  </a:moveTo>
                  <a:cubicBezTo>
                    <a:pt x="1102" y="430"/>
                    <a:pt x="1242" y="544"/>
                    <a:pt x="1242" y="716"/>
                  </a:cubicBezTo>
                  <a:cubicBezTo>
                    <a:pt x="1242" y="873"/>
                    <a:pt x="1115" y="1000"/>
                    <a:pt x="958" y="1000"/>
                  </a:cubicBezTo>
                  <a:cubicBezTo>
                    <a:pt x="704" y="1000"/>
                    <a:pt x="577" y="695"/>
                    <a:pt x="755" y="513"/>
                  </a:cubicBezTo>
                  <a:cubicBezTo>
                    <a:pt x="813" y="455"/>
                    <a:pt x="885" y="430"/>
                    <a:pt x="955" y="430"/>
                  </a:cubicBezTo>
                  <a:close/>
                  <a:moveTo>
                    <a:pt x="958" y="0"/>
                  </a:moveTo>
                  <a:cubicBezTo>
                    <a:pt x="319" y="0"/>
                    <a:pt x="1" y="771"/>
                    <a:pt x="450" y="1220"/>
                  </a:cubicBezTo>
                  <a:cubicBezTo>
                    <a:pt x="597" y="1367"/>
                    <a:pt x="776" y="1432"/>
                    <a:pt x="953" y="1432"/>
                  </a:cubicBezTo>
                  <a:cubicBezTo>
                    <a:pt x="1321" y="1432"/>
                    <a:pt x="1674" y="1146"/>
                    <a:pt x="1674" y="716"/>
                  </a:cubicBezTo>
                  <a:cubicBezTo>
                    <a:pt x="1674" y="322"/>
                    <a:pt x="1352"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9"/>
            <p:cNvSpPr/>
            <p:nvPr/>
          </p:nvSpPr>
          <p:spPr>
            <a:xfrm>
              <a:off x="5341313" y="3215850"/>
              <a:ext cx="309850" cy="368200"/>
            </a:xfrm>
            <a:custGeom>
              <a:rect b="b" l="l" r="r" t="t"/>
              <a:pathLst>
                <a:path extrusionOk="0" h="14728" w="12394">
                  <a:moveTo>
                    <a:pt x="10954" y="2118"/>
                  </a:moveTo>
                  <a:lnTo>
                    <a:pt x="8493" y="3012"/>
                  </a:lnTo>
                  <a:lnTo>
                    <a:pt x="6032" y="2118"/>
                  </a:lnTo>
                  <a:close/>
                  <a:moveTo>
                    <a:pt x="5024" y="2207"/>
                  </a:moveTo>
                  <a:lnTo>
                    <a:pt x="7862" y="3241"/>
                  </a:lnTo>
                  <a:lnTo>
                    <a:pt x="5024" y="4274"/>
                  </a:lnTo>
                  <a:lnTo>
                    <a:pt x="5024" y="2207"/>
                  </a:lnTo>
                  <a:close/>
                  <a:moveTo>
                    <a:pt x="11962" y="2207"/>
                  </a:moveTo>
                  <a:lnTo>
                    <a:pt x="11962" y="4274"/>
                  </a:lnTo>
                  <a:lnTo>
                    <a:pt x="9124" y="3241"/>
                  </a:lnTo>
                  <a:lnTo>
                    <a:pt x="11962" y="2207"/>
                  </a:lnTo>
                  <a:close/>
                  <a:moveTo>
                    <a:pt x="8493" y="3470"/>
                  </a:moveTo>
                  <a:lnTo>
                    <a:pt x="10954" y="4367"/>
                  </a:lnTo>
                  <a:lnTo>
                    <a:pt x="6032" y="4367"/>
                  </a:lnTo>
                  <a:lnTo>
                    <a:pt x="8493" y="3470"/>
                  </a:lnTo>
                  <a:close/>
                  <a:moveTo>
                    <a:pt x="4592" y="3906"/>
                  </a:moveTo>
                  <a:lnTo>
                    <a:pt x="4592" y="4427"/>
                  </a:lnTo>
                  <a:lnTo>
                    <a:pt x="2309" y="4427"/>
                  </a:lnTo>
                  <a:lnTo>
                    <a:pt x="2309" y="3906"/>
                  </a:lnTo>
                  <a:close/>
                  <a:moveTo>
                    <a:pt x="1877" y="3906"/>
                  </a:moveTo>
                  <a:lnTo>
                    <a:pt x="1877" y="4431"/>
                  </a:lnTo>
                  <a:lnTo>
                    <a:pt x="1258" y="4431"/>
                  </a:lnTo>
                  <a:lnTo>
                    <a:pt x="1258" y="4427"/>
                  </a:lnTo>
                  <a:lnTo>
                    <a:pt x="1258" y="3927"/>
                  </a:lnTo>
                  <a:cubicBezTo>
                    <a:pt x="1258" y="3914"/>
                    <a:pt x="1267" y="3906"/>
                    <a:pt x="1275" y="3906"/>
                  </a:cubicBezTo>
                  <a:close/>
                  <a:moveTo>
                    <a:pt x="11962" y="4795"/>
                  </a:moveTo>
                  <a:lnTo>
                    <a:pt x="11962" y="9107"/>
                  </a:lnTo>
                  <a:lnTo>
                    <a:pt x="5024" y="9107"/>
                  </a:lnTo>
                  <a:lnTo>
                    <a:pt x="5024" y="4795"/>
                  </a:lnTo>
                  <a:close/>
                  <a:moveTo>
                    <a:pt x="4587" y="3033"/>
                  </a:moveTo>
                  <a:lnTo>
                    <a:pt x="4587" y="3474"/>
                  </a:lnTo>
                  <a:lnTo>
                    <a:pt x="1280" y="3474"/>
                  </a:lnTo>
                  <a:cubicBezTo>
                    <a:pt x="1030" y="3474"/>
                    <a:pt x="826" y="3673"/>
                    <a:pt x="826" y="3923"/>
                  </a:cubicBezTo>
                  <a:lnTo>
                    <a:pt x="826" y="10119"/>
                  </a:lnTo>
                  <a:lnTo>
                    <a:pt x="437" y="10119"/>
                  </a:lnTo>
                  <a:lnTo>
                    <a:pt x="437" y="3215"/>
                  </a:lnTo>
                  <a:cubicBezTo>
                    <a:pt x="437" y="3114"/>
                    <a:pt x="517" y="3033"/>
                    <a:pt x="619" y="3033"/>
                  </a:cubicBezTo>
                  <a:close/>
                  <a:moveTo>
                    <a:pt x="4592" y="4859"/>
                  </a:moveTo>
                  <a:lnTo>
                    <a:pt x="4592" y="9259"/>
                  </a:lnTo>
                  <a:cubicBezTo>
                    <a:pt x="4592" y="9416"/>
                    <a:pt x="4715" y="9539"/>
                    <a:pt x="4867" y="9539"/>
                  </a:cubicBezTo>
                  <a:lnTo>
                    <a:pt x="10276" y="9539"/>
                  </a:lnTo>
                  <a:lnTo>
                    <a:pt x="10276" y="10124"/>
                  </a:lnTo>
                  <a:lnTo>
                    <a:pt x="1254" y="10124"/>
                  </a:lnTo>
                  <a:lnTo>
                    <a:pt x="1254" y="4859"/>
                  </a:lnTo>
                  <a:close/>
                  <a:moveTo>
                    <a:pt x="11098" y="9539"/>
                  </a:moveTo>
                  <a:lnTo>
                    <a:pt x="11098" y="10124"/>
                  </a:lnTo>
                  <a:lnTo>
                    <a:pt x="10708" y="10124"/>
                  </a:lnTo>
                  <a:lnTo>
                    <a:pt x="10708" y="9539"/>
                  </a:lnTo>
                  <a:close/>
                  <a:moveTo>
                    <a:pt x="11098" y="10556"/>
                  </a:moveTo>
                  <a:lnTo>
                    <a:pt x="11098" y="11847"/>
                  </a:lnTo>
                  <a:cubicBezTo>
                    <a:pt x="11098" y="11945"/>
                    <a:pt x="11013" y="12029"/>
                    <a:pt x="10911" y="12029"/>
                  </a:cubicBezTo>
                  <a:lnTo>
                    <a:pt x="602" y="12029"/>
                  </a:lnTo>
                  <a:cubicBezTo>
                    <a:pt x="504" y="12021"/>
                    <a:pt x="437" y="11941"/>
                    <a:pt x="437" y="11847"/>
                  </a:cubicBezTo>
                  <a:lnTo>
                    <a:pt x="437" y="10556"/>
                  </a:lnTo>
                  <a:close/>
                  <a:moveTo>
                    <a:pt x="6591" y="12462"/>
                  </a:moveTo>
                  <a:lnTo>
                    <a:pt x="6591" y="13393"/>
                  </a:lnTo>
                  <a:lnTo>
                    <a:pt x="4833" y="13393"/>
                  </a:lnTo>
                  <a:lnTo>
                    <a:pt x="4833" y="12462"/>
                  </a:lnTo>
                  <a:close/>
                  <a:moveTo>
                    <a:pt x="4863" y="1"/>
                  </a:moveTo>
                  <a:cubicBezTo>
                    <a:pt x="4710" y="1"/>
                    <a:pt x="4587" y="123"/>
                    <a:pt x="4587" y="276"/>
                  </a:cubicBezTo>
                  <a:lnTo>
                    <a:pt x="4587" y="2601"/>
                  </a:lnTo>
                  <a:lnTo>
                    <a:pt x="619" y="2601"/>
                  </a:lnTo>
                  <a:cubicBezTo>
                    <a:pt x="280" y="2601"/>
                    <a:pt x="5" y="2877"/>
                    <a:pt x="5" y="3215"/>
                  </a:cubicBezTo>
                  <a:lnTo>
                    <a:pt x="5" y="11847"/>
                  </a:lnTo>
                  <a:cubicBezTo>
                    <a:pt x="0" y="12186"/>
                    <a:pt x="280" y="12462"/>
                    <a:pt x="619" y="12462"/>
                  </a:cubicBezTo>
                  <a:lnTo>
                    <a:pt x="4401" y="12462"/>
                  </a:lnTo>
                  <a:lnTo>
                    <a:pt x="4401" y="13393"/>
                  </a:lnTo>
                  <a:lnTo>
                    <a:pt x="3863" y="13393"/>
                  </a:lnTo>
                  <a:cubicBezTo>
                    <a:pt x="3558" y="13393"/>
                    <a:pt x="3313" y="13643"/>
                    <a:pt x="3313" y="13948"/>
                  </a:cubicBezTo>
                  <a:lnTo>
                    <a:pt x="3313" y="14177"/>
                  </a:lnTo>
                  <a:cubicBezTo>
                    <a:pt x="3313" y="14478"/>
                    <a:pt x="3558" y="14728"/>
                    <a:pt x="3863" y="14728"/>
                  </a:cubicBezTo>
                  <a:lnTo>
                    <a:pt x="5236" y="14728"/>
                  </a:lnTo>
                  <a:cubicBezTo>
                    <a:pt x="5511" y="14715"/>
                    <a:pt x="5511" y="14308"/>
                    <a:pt x="5236" y="14295"/>
                  </a:cubicBezTo>
                  <a:lnTo>
                    <a:pt x="3863" y="14295"/>
                  </a:lnTo>
                  <a:cubicBezTo>
                    <a:pt x="3795" y="14295"/>
                    <a:pt x="3745" y="14240"/>
                    <a:pt x="3745" y="14177"/>
                  </a:cubicBezTo>
                  <a:lnTo>
                    <a:pt x="3745" y="13944"/>
                  </a:lnTo>
                  <a:cubicBezTo>
                    <a:pt x="3745" y="13876"/>
                    <a:pt x="3795" y="13825"/>
                    <a:pt x="3863" y="13825"/>
                  </a:cubicBezTo>
                  <a:lnTo>
                    <a:pt x="7561" y="13825"/>
                  </a:lnTo>
                  <a:cubicBezTo>
                    <a:pt x="7624" y="13825"/>
                    <a:pt x="7679" y="13876"/>
                    <a:pt x="7679" y="13944"/>
                  </a:cubicBezTo>
                  <a:lnTo>
                    <a:pt x="7679" y="14177"/>
                  </a:lnTo>
                  <a:cubicBezTo>
                    <a:pt x="7679" y="14240"/>
                    <a:pt x="7624" y="14295"/>
                    <a:pt x="7561" y="14295"/>
                  </a:cubicBezTo>
                  <a:lnTo>
                    <a:pt x="6244" y="14295"/>
                  </a:lnTo>
                  <a:cubicBezTo>
                    <a:pt x="6238" y="14295"/>
                    <a:pt x="6233" y="14295"/>
                    <a:pt x="6228" y="14295"/>
                  </a:cubicBezTo>
                  <a:cubicBezTo>
                    <a:pt x="5947" y="14295"/>
                    <a:pt x="5948" y="14728"/>
                    <a:pt x="6232" y="14728"/>
                  </a:cubicBezTo>
                  <a:cubicBezTo>
                    <a:pt x="6235" y="14728"/>
                    <a:pt x="6240" y="14728"/>
                    <a:pt x="6244" y="14728"/>
                  </a:cubicBezTo>
                  <a:lnTo>
                    <a:pt x="7561" y="14728"/>
                  </a:lnTo>
                  <a:cubicBezTo>
                    <a:pt x="7866" y="14728"/>
                    <a:pt x="8111" y="14482"/>
                    <a:pt x="8111" y="14177"/>
                  </a:cubicBezTo>
                  <a:lnTo>
                    <a:pt x="8111" y="13944"/>
                  </a:lnTo>
                  <a:cubicBezTo>
                    <a:pt x="8111" y="13639"/>
                    <a:pt x="7866" y="13393"/>
                    <a:pt x="7561" y="13393"/>
                  </a:cubicBezTo>
                  <a:lnTo>
                    <a:pt x="7023" y="13393"/>
                  </a:lnTo>
                  <a:lnTo>
                    <a:pt x="7023" y="12457"/>
                  </a:lnTo>
                  <a:lnTo>
                    <a:pt x="10915" y="12457"/>
                  </a:lnTo>
                  <a:cubicBezTo>
                    <a:pt x="11250" y="12457"/>
                    <a:pt x="11525" y="12182"/>
                    <a:pt x="11530" y="11847"/>
                  </a:cubicBezTo>
                  <a:lnTo>
                    <a:pt x="11530" y="9539"/>
                  </a:lnTo>
                  <a:lnTo>
                    <a:pt x="12118" y="9539"/>
                  </a:lnTo>
                  <a:cubicBezTo>
                    <a:pt x="12271" y="9539"/>
                    <a:pt x="12394" y="9416"/>
                    <a:pt x="12394" y="9264"/>
                  </a:cubicBezTo>
                  <a:lnTo>
                    <a:pt x="12394" y="276"/>
                  </a:lnTo>
                  <a:cubicBezTo>
                    <a:pt x="12394" y="123"/>
                    <a:pt x="12271" y="1"/>
                    <a:pt x="12118" y="1"/>
                  </a:cubicBezTo>
                  <a:lnTo>
                    <a:pt x="8997" y="1"/>
                  </a:lnTo>
                  <a:cubicBezTo>
                    <a:pt x="8721" y="13"/>
                    <a:pt x="8721" y="416"/>
                    <a:pt x="8997" y="433"/>
                  </a:cubicBezTo>
                  <a:lnTo>
                    <a:pt x="11962" y="433"/>
                  </a:lnTo>
                  <a:lnTo>
                    <a:pt x="11962" y="1686"/>
                  </a:lnTo>
                  <a:lnTo>
                    <a:pt x="5024" y="1686"/>
                  </a:lnTo>
                  <a:lnTo>
                    <a:pt x="5024" y="433"/>
                  </a:lnTo>
                  <a:lnTo>
                    <a:pt x="7989" y="433"/>
                  </a:lnTo>
                  <a:cubicBezTo>
                    <a:pt x="8264" y="416"/>
                    <a:pt x="8264" y="13"/>
                    <a:pt x="7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29"/>
          <p:cNvGrpSpPr/>
          <p:nvPr/>
        </p:nvGrpSpPr>
        <p:grpSpPr>
          <a:xfrm>
            <a:off x="4697938" y="3215850"/>
            <a:ext cx="365750" cy="368200"/>
            <a:chOff x="4697938" y="3215850"/>
            <a:chExt cx="365750" cy="368200"/>
          </a:xfrm>
        </p:grpSpPr>
        <p:sp>
          <p:nvSpPr>
            <p:cNvPr id="704" name="Google Shape;704;p29"/>
            <p:cNvSpPr/>
            <p:nvPr/>
          </p:nvSpPr>
          <p:spPr>
            <a:xfrm>
              <a:off x="4893413" y="3366000"/>
              <a:ext cx="106850" cy="10825"/>
            </a:xfrm>
            <a:custGeom>
              <a:rect b="b" l="l" r="r" t="t"/>
              <a:pathLst>
                <a:path extrusionOk="0" h="433" w="4274">
                  <a:moveTo>
                    <a:pt x="4059" y="0"/>
                  </a:moveTo>
                  <a:cubicBezTo>
                    <a:pt x="4055" y="0"/>
                    <a:pt x="4050" y="0"/>
                    <a:pt x="4045" y="1"/>
                  </a:cubicBezTo>
                  <a:lnTo>
                    <a:pt x="275" y="1"/>
                  </a:lnTo>
                  <a:cubicBezTo>
                    <a:pt x="0" y="13"/>
                    <a:pt x="0" y="416"/>
                    <a:pt x="275" y="433"/>
                  </a:cubicBezTo>
                  <a:lnTo>
                    <a:pt x="4045" y="433"/>
                  </a:lnTo>
                  <a:cubicBezTo>
                    <a:pt x="4048" y="433"/>
                    <a:pt x="4050" y="433"/>
                    <a:pt x="4053" y="433"/>
                  </a:cubicBezTo>
                  <a:cubicBezTo>
                    <a:pt x="4172" y="433"/>
                    <a:pt x="4274" y="337"/>
                    <a:pt x="4274" y="217"/>
                  </a:cubicBezTo>
                  <a:cubicBezTo>
                    <a:pt x="4274" y="99"/>
                    <a:pt x="4176" y="0"/>
                    <a:pt x="4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9"/>
            <p:cNvSpPr/>
            <p:nvPr/>
          </p:nvSpPr>
          <p:spPr>
            <a:xfrm>
              <a:off x="4892863" y="3394275"/>
              <a:ext cx="107400" cy="10825"/>
            </a:xfrm>
            <a:custGeom>
              <a:rect b="b" l="l" r="r" t="t"/>
              <a:pathLst>
                <a:path extrusionOk="0" h="433" w="4296">
                  <a:moveTo>
                    <a:pt x="285" y="0"/>
                  </a:moveTo>
                  <a:cubicBezTo>
                    <a:pt x="2" y="0"/>
                    <a:pt x="1" y="433"/>
                    <a:pt x="281" y="433"/>
                  </a:cubicBezTo>
                  <a:cubicBezTo>
                    <a:pt x="287" y="433"/>
                    <a:pt x="292" y="433"/>
                    <a:pt x="297" y="432"/>
                  </a:cubicBezTo>
                  <a:lnTo>
                    <a:pt x="4067" y="432"/>
                  </a:lnTo>
                  <a:cubicBezTo>
                    <a:pt x="4072" y="433"/>
                    <a:pt x="4077" y="433"/>
                    <a:pt x="4081" y="433"/>
                  </a:cubicBezTo>
                  <a:cubicBezTo>
                    <a:pt x="4198" y="433"/>
                    <a:pt x="4296" y="335"/>
                    <a:pt x="4296" y="216"/>
                  </a:cubicBezTo>
                  <a:cubicBezTo>
                    <a:pt x="4296" y="96"/>
                    <a:pt x="4194" y="0"/>
                    <a:pt x="4075" y="0"/>
                  </a:cubicBezTo>
                  <a:cubicBezTo>
                    <a:pt x="4072" y="0"/>
                    <a:pt x="4070" y="0"/>
                    <a:pt x="4067" y="0"/>
                  </a:cubicBezTo>
                  <a:lnTo>
                    <a:pt x="297" y="0"/>
                  </a:lnTo>
                  <a:cubicBezTo>
                    <a:pt x="293" y="0"/>
                    <a:pt x="289" y="0"/>
                    <a:pt x="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9"/>
            <p:cNvSpPr/>
            <p:nvPr/>
          </p:nvSpPr>
          <p:spPr>
            <a:xfrm>
              <a:off x="4893413" y="3422650"/>
              <a:ext cx="106850" cy="10825"/>
            </a:xfrm>
            <a:custGeom>
              <a:rect b="b" l="l" r="r" t="t"/>
              <a:pathLst>
                <a:path extrusionOk="0" h="433" w="4274">
                  <a:moveTo>
                    <a:pt x="4053" y="0"/>
                  </a:moveTo>
                  <a:cubicBezTo>
                    <a:pt x="4050" y="0"/>
                    <a:pt x="4048" y="0"/>
                    <a:pt x="4045" y="1"/>
                  </a:cubicBezTo>
                  <a:lnTo>
                    <a:pt x="275" y="1"/>
                  </a:lnTo>
                  <a:cubicBezTo>
                    <a:pt x="0" y="13"/>
                    <a:pt x="0" y="420"/>
                    <a:pt x="275" y="433"/>
                  </a:cubicBezTo>
                  <a:lnTo>
                    <a:pt x="4045" y="433"/>
                  </a:lnTo>
                  <a:cubicBezTo>
                    <a:pt x="4048" y="433"/>
                    <a:pt x="4050" y="433"/>
                    <a:pt x="4053" y="433"/>
                  </a:cubicBezTo>
                  <a:cubicBezTo>
                    <a:pt x="4172" y="433"/>
                    <a:pt x="4274" y="337"/>
                    <a:pt x="4274" y="217"/>
                  </a:cubicBezTo>
                  <a:cubicBezTo>
                    <a:pt x="4274" y="96"/>
                    <a:pt x="4172" y="0"/>
                    <a:pt x="40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9"/>
            <p:cNvSpPr/>
            <p:nvPr/>
          </p:nvSpPr>
          <p:spPr>
            <a:xfrm>
              <a:off x="4893413" y="3451025"/>
              <a:ext cx="106850" cy="10825"/>
            </a:xfrm>
            <a:custGeom>
              <a:rect b="b" l="l" r="r" t="t"/>
              <a:pathLst>
                <a:path extrusionOk="0" h="433" w="4274">
                  <a:moveTo>
                    <a:pt x="4059" y="0"/>
                  </a:moveTo>
                  <a:cubicBezTo>
                    <a:pt x="4055" y="0"/>
                    <a:pt x="4050" y="0"/>
                    <a:pt x="4045" y="1"/>
                  </a:cubicBezTo>
                  <a:lnTo>
                    <a:pt x="275" y="1"/>
                  </a:lnTo>
                  <a:cubicBezTo>
                    <a:pt x="0" y="13"/>
                    <a:pt x="0" y="420"/>
                    <a:pt x="275" y="433"/>
                  </a:cubicBezTo>
                  <a:lnTo>
                    <a:pt x="4045" y="433"/>
                  </a:lnTo>
                  <a:cubicBezTo>
                    <a:pt x="4048" y="433"/>
                    <a:pt x="4050" y="433"/>
                    <a:pt x="4053" y="433"/>
                  </a:cubicBezTo>
                  <a:cubicBezTo>
                    <a:pt x="4172" y="433"/>
                    <a:pt x="4274" y="337"/>
                    <a:pt x="4274" y="217"/>
                  </a:cubicBezTo>
                  <a:cubicBezTo>
                    <a:pt x="4274" y="99"/>
                    <a:pt x="4176" y="0"/>
                    <a:pt x="4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9"/>
            <p:cNvSpPr/>
            <p:nvPr/>
          </p:nvSpPr>
          <p:spPr>
            <a:xfrm>
              <a:off x="4734913" y="3479400"/>
              <a:ext cx="266525" cy="10750"/>
            </a:xfrm>
            <a:custGeom>
              <a:rect b="b" l="l" r="r" t="t"/>
              <a:pathLst>
                <a:path extrusionOk="0" h="430" w="10661">
                  <a:moveTo>
                    <a:pt x="280" y="0"/>
                  </a:moveTo>
                  <a:cubicBezTo>
                    <a:pt x="1" y="0"/>
                    <a:pt x="1" y="429"/>
                    <a:pt x="280" y="429"/>
                  </a:cubicBezTo>
                  <a:cubicBezTo>
                    <a:pt x="285" y="429"/>
                    <a:pt x="291" y="429"/>
                    <a:pt x="296" y="429"/>
                  </a:cubicBezTo>
                  <a:lnTo>
                    <a:pt x="10385" y="429"/>
                  </a:lnTo>
                  <a:cubicBezTo>
                    <a:pt x="10660" y="416"/>
                    <a:pt x="10660" y="14"/>
                    <a:pt x="10385" y="1"/>
                  </a:cubicBezTo>
                  <a:lnTo>
                    <a:pt x="296" y="1"/>
                  </a:lnTo>
                  <a:cubicBezTo>
                    <a:pt x="291" y="1"/>
                    <a:pt x="285"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9"/>
            <p:cNvSpPr/>
            <p:nvPr/>
          </p:nvSpPr>
          <p:spPr>
            <a:xfrm>
              <a:off x="4734888" y="3507675"/>
              <a:ext cx="266550" cy="10850"/>
            </a:xfrm>
            <a:custGeom>
              <a:rect b="b" l="l" r="r" t="t"/>
              <a:pathLst>
                <a:path extrusionOk="0" h="434" w="10662">
                  <a:moveTo>
                    <a:pt x="285" y="0"/>
                  </a:moveTo>
                  <a:cubicBezTo>
                    <a:pt x="2" y="0"/>
                    <a:pt x="0" y="433"/>
                    <a:pt x="281" y="433"/>
                  </a:cubicBezTo>
                  <a:cubicBezTo>
                    <a:pt x="286" y="433"/>
                    <a:pt x="292" y="433"/>
                    <a:pt x="297" y="433"/>
                  </a:cubicBezTo>
                  <a:lnTo>
                    <a:pt x="10386" y="433"/>
                  </a:lnTo>
                  <a:cubicBezTo>
                    <a:pt x="10661" y="420"/>
                    <a:pt x="10661" y="13"/>
                    <a:pt x="10386" y="1"/>
                  </a:cubicBezTo>
                  <a:lnTo>
                    <a:pt x="297" y="1"/>
                  </a:lnTo>
                  <a:cubicBezTo>
                    <a:pt x="293" y="1"/>
                    <a:pt x="289" y="0"/>
                    <a:pt x="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9"/>
            <p:cNvSpPr/>
            <p:nvPr/>
          </p:nvSpPr>
          <p:spPr>
            <a:xfrm>
              <a:off x="4734888" y="3536050"/>
              <a:ext cx="266550" cy="10850"/>
            </a:xfrm>
            <a:custGeom>
              <a:rect b="b" l="l" r="r" t="t"/>
              <a:pathLst>
                <a:path extrusionOk="0" h="434" w="10662">
                  <a:moveTo>
                    <a:pt x="281" y="0"/>
                  </a:moveTo>
                  <a:cubicBezTo>
                    <a:pt x="0" y="0"/>
                    <a:pt x="2" y="433"/>
                    <a:pt x="285" y="433"/>
                  </a:cubicBezTo>
                  <a:cubicBezTo>
                    <a:pt x="289" y="433"/>
                    <a:pt x="293" y="433"/>
                    <a:pt x="297" y="433"/>
                  </a:cubicBezTo>
                  <a:lnTo>
                    <a:pt x="10386" y="433"/>
                  </a:lnTo>
                  <a:cubicBezTo>
                    <a:pt x="10661" y="420"/>
                    <a:pt x="10661" y="14"/>
                    <a:pt x="10386" y="1"/>
                  </a:cubicBezTo>
                  <a:lnTo>
                    <a:pt x="297" y="1"/>
                  </a:lnTo>
                  <a:cubicBezTo>
                    <a:pt x="292" y="1"/>
                    <a:pt x="286"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9"/>
            <p:cNvSpPr/>
            <p:nvPr/>
          </p:nvSpPr>
          <p:spPr>
            <a:xfrm>
              <a:off x="4737013" y="3364625"/>
              <a:ext cx="136825" cy="98500"/>
            </a:xfrm>
            <a:custGeom>
              <a:rect b="b" l="l" r="r" t="t"/>
              <a:pathLst>
                <a:path extrusionOk="0" h="3940" w="5473">
                  <a:moveTo>
                    <a:pt x="428" y="632"/>
                  </a:moveTo>
                  <a:lnTo>
                    <a:pt x="2355" y="1970"/>
                  </a:lnTo>
                  <a:lnTo>
                    <a:pt x="428" y="3313"/>
                  </a:lnTo>
                  <a:lnTo>
                    <a:pt x="428" y="632"/>
                  </a:lnTo>
                  <a:close/>
                  <a:moveTo>
                    <a:pt x="5041" y="632"/>
                  </a:moveTo>
                  <a:lnTo>
                    <a:pt x="5041" y="3313"/>
                  </a:lnTo>
                  <a:lnTo>
                    <a:pt x="3113" y="1970"/>
                  </a:lnTo>
                  <a:lnTo>
                    <a:pt x="5041" y="632"/>
                  </a:lnTo>
                  <a:close/>
                  <a:moveTo>
                    <a:pt x="2732" y="2233"/>
                  </a:moveTo>
                  <a:lnTo>
                    <a:pt x="4566" y="3512"/>
                  </a:lnTo>
                  <a:lnTo>
                    <a:pt x="902" y="3512"/>
                  </a:lnTo>
                  <a:lnTo>
                    <a:pt x="2732" y="2233"/>
                  </a:lnTo>
                  <a:close/>
                  <a:moveTo>
                    <a:pt x="3228" y="0"/>
                  </a:moveTo>
                  <a:cubicBezTo>
                    <a:pt x="2941" y="0"/>
                    <a:pt x="2940" y="433"/>
                    <a:pt x="3224" y="433"/>
                  </a:cubicBezTo>
                  <a:cubicBezTo>
                    <a:pt x="3230" y="433"/>
                    <a:pt x="3235" y="433"/>
                    <a:pt x="3240" y="433"/>
                  </a:cubicBezTo>
                  <a:lnTo>
                    <a:pt x="4570" y="433"/>
                  </a:lnTo>
                  <a:lnTo>
                    <a:pt x="2736" y="1707"/>
                  </a:lnTo>
                  <a:lnTo>
                    <a:pt x="902" y="433"/>
                  </a:lnTo>
                  <a:lnTo>
                    <a:pt x="2232" y="433"/>
                  </a:lnTo>
                  <a:cubicBezTo>
                    <a:pt x="2235" y="433"/>
                    <a:pt x="2238" y="433"/>
                    <a:pt x="2240" y="433"/>
                  </a:cubicBezTo>
                  <a:cubicBezTo>
                    <a:pt x="2360" y="433"/>
                    <a:pt x="2461" y="337"/>
                    <a:pt x="2461" y="217"/>
                  </a:cubicBezTo>
                  <a:cubicBezTo>
                    <a:pt x="2461" y="96"/>
                    <a:pt x="2360" y="0"/>
                    <a:pt x="2240" y="0"/>
                  </a:cubicBezTo>
                  <a:cubicBezTo>
                    <a:pt x="2238" y="0"/>
                    <a:pt x="2235" y="0"/>
                    <a:pt x="2232" y="1"/>
                  </a:cubicBezTo>
                  <a:lnTo>
                    <a:pt x="394" y="1"/>
                  </a:lnTo>
                  <a:cubicBezTo>
                    <a:pt x="178" y="1"/>
                    <a:pt x="0" y="178"/>
                    <a:pt x="0" y="399"/>
                  </a:cubicBezTo>
                  <a:lnTo>
                    <a:pt x="0" y="3546"/>
                  </a:lnTo>
                  <a:cubicBezTo>
                    <a:pt x="0" y="3762"/>
                    <a:pt x="178" y="3940"/>
                    <a:pt x="394" y="3940"/>
                  </a:cubicBezTo>
                  <a:lnTo>
                    <a:pt x="5079" y="3940"/>
                  </a:lnTo>
                  <a:cubicBezTo>
                    <a:pt x="5295" y="3940"/>
                    <a:pt x="5473" y="3762"/>
                    <a:pt x="5473" y="3546"/>
                  </a:cubicBezTo>
                  <a:lnTo>
                    <a:pt x="5473" y="399"/>
                  </a:lnTo>
                  <a:cubicBezTo>
                    <a:pt x="5473" y="178"/>
                    <a:pt x="5295" y="1"/>
                    <a:pt x="5079" y="1"/>
                  </a:cubicBezTo>
                  <a:lnTo>
                    <a:pt x="3240" y="1"/>
                  </a:lnTo>
                  <a:cubicBezTo>
                    <a:pt x="3236" y="0"/>
                    <a:pt x="3232" y="0"/>
                    <a:pt x="32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9"/>
            <p:cNvSpPr/>
            <p:nvPr/>
          </p:nvSpPr>
          <p:spPr>
            <a:xfrm>
              <a:off x="4697938" y="3215850"/>
              <a:ext cx="365750" cy="368200"/>
            </a:xfrm>
            <a:custGeom>
              <a:rect b="b" l="l" r="r" t="t"/>
              <a:pathLst>
                <a:path extrusionOk="0" h="14728" w="14630">
                  <a:moveTo>
                    <a:pt x="2766" y="428"/>
                  </a:moveTo>
                  <a:lnTo>
                    <a:pt x="2766" y="1716"/>
                  </a:lnTo>
                  <a:lnTo>
                    <a:pt x="1415" y="1716"/>
                  </a:lnTo>
                  <a:lnTo>
                    <a:pt x="1415" y="467"/>
                  </a:lnTo>
                  <a:cubicBezTo>
                    <a:pt x="1415" y="445"/>
                    <a:pt x="1432" y="428"/>
                    <a:pt x="1453" y="428"/>
                  </a:cubicBezTo>
                  <a:close/>
                  <a:moveTo>
                    <a:pt x="14155" y="433"/>
                  </a:moveTo>
                  <a:cubicBezTo>
                    <a:pt x="14177" y="433"/>
                    <a:pt x="14194" y="450"/>
                    <a:pt x="14194" y="471"/>
                  </a:cubicBezTo>
                  <a:lnTo>
                    <a:pt x="14189" y="1716"/>
                  </a:lnTo>
                  <a:lnTo>
                    <a:pt x="3194" y="1716"/>
                  </a:lnTo>
                  <a:lnTo>
                    <a:pt x="3194" y="433"/>
                  </a:lnTo>
                  <a:close/>
                  <a:moveTo>
                    <a:pt x="1779" y="3194"/>
                  </a:moveTo>
                  <a:lnTo>
                    <a:pt x="1779" y="4478"/>
                  </a:lnTo>
                  <a:lnTo>
                    <a:pt x="437" y="4478"/>
                  </a:lnTo>
                  <a:lnTo>
                    <a:pt x="437" y="3232"/>
                  </a:lnTo>
                  <a:cubicBezTo>
                    <a:pt x="437" y="3211"/>
                    <a:pt x="454" y="3194"/>
                    <a:pt x="475" y="3194"/>
                  </a:cubicBezTo>
                  <a:close/>
                  <a:moveTo>
                    <a:pt x="13169" y="3194"/>
                  </a:moveTo>
                  <a:cubicBezTo>
                    <a:pt x="13190" y="3194"/>
                    <a:pt x="13211" y="3211"/>
                    <a:pt x="13211" y="3232"/>
                  </a:cubicBezTo>
                  <a:lnTo>
                    <a:pt x="13211" y="4478"/>
                  </a:lnTo>
                  <a:lnTo>
                    <a:pt x="2211" y="4478"/>
                  </a:lnTo>
                  <a:lnTo>
                    <a:pt x="2211" y="3194"/>
                  </a:lnTo>
                  <a:close/>
                  <a:moveTo>
                    <a:pt x="13207" y="4910"/>
                  </a:moveTo>
                  <a:lnTo>
                    <a:pt x="13207" y="14257"/>
                  </a:lnTo>
                  <a:cubicBezTo>
                    <a:pt x="13207" y="14279"/>
                    <a:pt x="13190" y="14295"/>
                    <a:pt x="13169" y="14295"/>
                  </a:cubicBezTo>
                  <a:lnTo>
                    <a:pt x="470" y="14295"/>
                  </a:lnTo>
                  <a:cubicBezTo>
                    <a:pt x="449" y="14295"/>
                    <a:pt x="432" y="14279"/>
                    <a:pt x="432" y="14257"/>
                  </a:cubicBezTo>
                  <a:lnTo>
                    <a:pt x="432" y="4910"/>
                  </a:lnTo>
                  <a:close/>
                  <a:moveTo>
                    <a:pt x="1453" y="1"/>
                  </a:moveTo>
                  <a:cubicBezTo>
                    <a:pt x="1195" y="1"/>
                    <a:pt x="983" y="208"/>
                    <a:pt x="983" y="471"/>
                  </a:cubicBezTo>
                  <a:lnTo>
                    <a:pt x="983" y="2762"/>
                  </a:lnTo>
                  <a:lnTo>
                    <a:pt x="470" y="2762"/>
                  </a:lnTo>
                  <a:cubicBezTo>
                    <a:pt x="212" y="2762"/>
                    <a:pt x="0" y="2974"/>
                    <a:pt x="0" y="3232"/>
                  </a:cubicBezTo>
                  <a:lnTo>
                    <a:pt x="0" y="14257"/>
                  </a:lnTo>
                  <a:cubicBezTo>
                    <a:pt x="0" y="14520"/>
                    <a:pt x="212" y="14728"/>
                    <a:pt x="470" y="14728"/>
                  </a:cubicBezTo>
                  <a:lnTo>
                    <a:pt x="13169" y="14728"/>
                  </a:lnTo>
                  <a:cubicBezTo>
                    <a:pt x="13431" y="14728"/>
                    <a:pt x="13639" y="14520"/>
                    <a:pt x="13639" y="14257"/>
                  </a:cubicBezTo>
                  <a:lnTo>
                    <a:pt x="13639" y="11966"/>
                  </a:lnTo>
                  <a:lnTo>
                    <a:pt x="14151" y="11966"/>
                  </a:lnTo>
                  <a:cubicBezTo>
                    <a:pt x="14414" y="11966"/>
                    <a:pt x="14621" y="11754"/>
                    <a:pt x="14621" y="11496"/>
                  </a:cubicBezTo>
                  <a:lnTo>
                    <a:pt x="14621" y="7091"/>
                  </a:lnTo>
                  <a:cubicBezTo>
                    <a:pt x="14630" y="6941"/>
                    <a:pt x="14519" y="6865"/>
                    <a:pt x="14407" y="6865"/>
                  </a:cubicBezTo>
                  <a:cubicBezTo>
                    <a:pt x="14296" y="6865"/>
                    <a:pt x="14185" y="6941"/>
                    <a:pt x="14194" y="7091"/>
                  </a:cubicBezTo>
                  <a:lnTo>
                    <a:pt x="14194" y="11496"/>
                  </a:lnTo>
                  <a:cubicBezTo>
                    <a:pt x="14194" y="11517"/>
                    <a:pt x="14172" y="11534"/>
                    <a:pt x="14151" y="11534"/>
                  </a:cubicBezTo>
                  <a:lnTo>
                    <a:pt x="13639" y="11534"/>
                  </a:lnTo>
                  <a:lnTo>
                    <a:pt x="13639" y="3232"/>
                  </a:lnTo>
                  <a:cubicBezTo>
                    <a:pt x="13639" y="2974"/>
                    <a:pt x="13431" y="2762"/>
                    <a:pt x="13169" y="2762"/>
                  </a:cubicBezTo>
                  <a:lnTo>
                    <a:pt x="1415" y="2762"/>
                  </a:lnTo>
                  <a:lnTo>
                    <a:pt x="1415" y="2148"/>
                  </a:lnTo>
                  <a:lnTo>
                    <a:pt x="14194" y="2148"/>
                  </a:lnTo>
                  <a:lnTo>
                    <a:pt x="14194" y="6083"/>
                  </a:lnTo>
                  <a:cubicBezTo>
                    <a:pt x="14200" y="6220"/>
                    <a:pt x="14304" y="6289"/>
                    <a:pt x="14408" y="6289"/>
                  </a:cubicBezTo>
                  <a:cubicBezTo>
                    <a:pt x="14512" y="6289"/>
                    <a:pt x="14617" y="6220"/>
                    <a:pt x="14626" y="6083"/>
                  </a:cubicBezTo>
                  <a:lnTo>
                    <a:pt x="14626" y="471"/>
                  </a:lnTo>
                  <a:cubicBezTo>
                    <a:pt x="14626" y="212"/>
                    <a:pt x="14414" y="1"/>
                    <a:pt x="14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 name="Google Shape;713;p29"/>
          <p:cNvSpPr/>
          <p:nvPr/>
        </p:nvSpPr>
        <p:spPr>
          <a:xfrm>
            <a:off x="4080288" y="3216475"/>
            <a:ext cx="370950" cy="368250"/>
          </a:xfrm>
          <a:custGeom>
            <a:rect b="b" l="l" r="r" t="t"/>
            <a:pathLst>
              <a:path extrusionOk="0" h="14730" w="14838">
                <a:moveTo>
                  <a:pt x="5346" y="8269"/>
                </a:moveTo>
                <a:lnTo>
                  <a:pt x="6494" y="9421"/>
                </a:lnTo>
                <a:lnTo>
                  <a:pt x="5536" y="10378"/>
                </a:lnTo>
                <a:lnTo>
                  <a:pt x="4389" y="9226"/>
                </a:lnTo>
                <a:lnTo>
                  <a:pt x="5346" y="8269"/>
                </a:lnTo>
                <a:close/>
                <a:moveTo>
                  <a:pt x="3548" y="9052"/>
                </a:moveTo>
                <a:cubicBezTo>
                  <a:pt x="3581" y="9052"/>
                  <a:pt x="3613" y="9065"/>
                  <a:pt x="3639" y="9090"/>
                </a:cubicBezTo>
                <a:lnTo>
                  <a:pt x="5672" y="11124"/>
                </a:lnTo>
                <a:cubicBezTo>
                  <a:pt x="5723" y="11174"/>
                  <a:pt x="5723" y="11255"/>
                  <a:pt x="5672" y="11306"/>
                </a:cubicBezTo>
                <a:lnTo>
                  <a:pt x="5316" y="11666"/>
                </a:lnTo>
                <a:cubicBezTo>
                  <a:pt x="5291" y="11689"/>
                  <a:pt x="5257" y="11701"/>
                  <a:pt x="5223" y="11701"/>
                </a:cubicBezTo>
                <a:cubicBezTo>
                  <a:pt x="5190" y="11701"/>
                  <a:pt x="5157" y="11689"/>
                  <a:pt x="5134" y="11666"/>
                </a:cubicBezTo>
                <a:lnTo>
                  <a:pt x="3097" y="9628"/>
                </a:lnTo>
                <a:cubicBezTo>
                  <a:pt x="3050" y="9578"/>
                  <a:pt x="3050" y="9497"/>
                  <a:pt x="3097" y="9446"/>
                </a:cubicBezTo>
                <a:lnTo>
                  <a:pt x="3457" y="9090"/>
                </a:lnTo>
                <a:cubicBezTo>
                  <a:pt x="3482" y="9065"/>
                  <a:pt x="3515" y="9052"/>
                  <a:pt x="3548" y="9052"/>
                </a:cubicBezTo>
                <a:close/>
                <a:moveTo>
                  <a:pt x="2282" y="11926"/>
                </a:moveTo>
                <a:cubicBezTo>
                  <a:pt x="2300" y="11926"/>
                  <a:pt x="2319" y="11932"/>
                  <a:pt x="2334" y="11945"/>
                </a:cubicBezTo>
                <a:lnTo>
                  <a:pt x="2804" y="12415"/>
                </a:lnTo>
                <a:cubicBezTo>
                  <a:pt x="2850" y="12468"/>
                  <a:pt x="2802" y="12536"/>
                  <a:pt x="2748" y="12536"/>
                </a:cubicBezTo>
                <a:cubicBezTo>
                  <a:pt x="2733" y="12536"/>
                  <a:pt x="2717" y="12530"/>
                  <a:pt x="2703" y="12517"/>
                </a:cubicBezTo>
                <a:lnTo>
                  <a:pt x="2233" y="12047"/>
                </a:lnTo>
                <a:cubicBezTo>
                  <a:pt x="2203" y="12021"/>
                  <a:pt x="2203" y="11975"/>
                  <a:pt x="2233" y="11945"/>
                </a:cubicBezTo>
                <a:cubicBezTo>
                  <a:pt x="2245" y="11932"/>
                  <a:pt x="2263" y="11926"/>
                  <a:pt x="2282" y="11926"/>
                </a:cubicBezTo>
                <a:close/>
                <a:moveTo>
                  <a:pt x="3232" y="10374"/>
                </a:moveTo>
                <a:lnTo>
                  <a:pt x="4384" y="11526"/>
                </a:lnTo>
                <a:cubicBezTo>
                  <a:pt x="4156" y="11763"/>
                  <a:pt x="3999" y="11873"/>
                  <a:pt x="3995" y="12140"/>
                </a:cubicBezTo>
                <a:lnTo>
                  <a:pt x="3986" y="13517"/>
                </a:lnTo>
                <a:cubicBezTo>
                  <a:pt x="3986" y="13572"/>
                  <a:pt x="3948" y="13618"/>
                  <a:pt x="3893" y="13627"/>
                </a:cubicBezTo>
                <a:lnTo>
                  <a:pt x="865" y="14203"/>
                </a:lnTo>
                <a:lnTo>
                  <a:pt x="2322" y="12746"/>
                </a:lnTo>
                <a:lnTo>
                  <a:pt x="2398" y="12822"/>
                </a:lnTo>
                <a:cubicBezTo>
                  <a:pt x="2495" y="12919"/>
                  <a:pt x="2623" y="12968"/>
                  <a:pt x="2752" y="12968"/>
                </a:cubicBezTo>
                <a:cubicBezTo>
                  <a:pt x="2881" y="12968"/>
                  <a:pt x="3010" y="12919"/>
                  <a:pt x="3109" y="12822"/>
                </a:cubicBezTo>
                <a:cubicBezTo>
                  <a:pt x="3304" y="12623"/>
                  <a:pt x="3304" y="12305"/>
                  <a:pt x="3109" y="12110"/>
                </a:cubicBezTo>
                <a:lnTo>
                  <a:pt x="2639" y="11640"/>
                </a:lnTo>
                <a:cubicBezTo>
                  <a:pt x="2540" y="11541"/>
                  <a:pt x="2411" y="11491"/>
                  <a:pt x="2282" y="11491"/>
                </a:cubicBezTo>
                <a:cubicBezTo>
                  <a:pt x="2153" y="11491"/>
                  <a:pt x="2025" y="11541"/>
                  <a:pt x="1928" y="11640"/>
                </a:cubicBezTo>
                <a:cubicBezTo>
                  <a:pt x="1729" y="11835"/>
                  <a:pt x="1729" y="12157"/>
                  <a:pt x="1928" y="12352"/>
                </a:cubicBezTo>
                <a:lnTo>
                  <a:pt x="2017" y="12441"/>
                </a:lnTo>
                <a:lnTo>
                  <a:pt x="560" y="13898"/>
                </a:lnTo>
                <a:lnTo>
                  <a:pt x="1131" y="10869"/>
                </a:lnTo>
                <a:cubicBezTo>
                  <a:pt x="1144" y="10814"/>
                  <a:pt x="1191" y="10776"/>
                  <a:pt x="1246" y="10776"/>
                </a:cubicBezTo>
                <a:lnTo>
                  <a:pt x="2622" y="10768"/>
                </a:lnTo>
                <a:cubicBezTo>
                  <a:pt x="2885" y="10768"/>
                  <a:pt x="2999" y="10607"/>
                  <a:pt x="3232" y="10374"/>
                </a:cubicBezTo>
                <a:close/>
                <a:moveTo>
                  <a:pt x="13130" y="0"/>
                </a:moveTo>
                <a:cubicBezTo>
                  <a:pt x="12943" y="0"/>
                  <a:pt x="12756" y="68"/>
                  <a:pt x="12610" y="204"/>
                </a:cubicBezTo>
                <a:lnTo>
                  <a:pt x="5240" y="7036"/>
                </a:lnTo>
                <a:cubicBezTo>
                  <a:pt x="4994" y="7265"/>
                  <a:pt x="4926" y="7625"/>
                  <a:pt x="5070" y="7926"/>
                </a:cubicBezTo>
                <a:lnTo>
                  <a:pt x="4079" y="8917"/>
                </a:lnTo>
                <a:lnTo>
                  <a:pt x="3944" y="8781"/>
                </a:lnTo>
                <a:cubicBezTo>
                  <a:pt x="3834" y="8671"/>
                  <a:pt x="3690" y="8616"/>
                  <a:pt x="3546" y="8616"/>
                </a:cubicBezTo>
                <a:cubicBezTo>
                  <a:pt x="3403" y="8616"/>
                  <a:pt x="3260" y="8671"/>
                  <a:pt x="3152" y="8781"/>
                </a:cubicBezTo>
                <a:lnTo>
                  <a:pt x="2792" y="9137"/>
                </a:lnTo>
                <a:cubicBezTo>
                  <a:pt x="2571" y="9357"/>
                  <a:pt x="2571" y="9713"/>
                  <a:pt x="2792" y="9933"/>
                </a:cubicBezTo>
                <a:lnTo>
                  <a:pt x="2927" y="10069"/>
                </a:lnTo>
                <a:lnTo>
                  <a:pt x="2690" y="10306"/>
                </a:lnTo>
                <a:cubicBezTo>
                  <a:pt x="2673" y="10323"/>
                  <a:pt x="2648" y="10331"/>
                  <a:pt x="2622" y="10331"/>
                </a:cubicBezTo>
                <a:lnTo>
                  <a:pt x="1246" y="10344"/>
                </a:lnTo>
                <a:cubicBezTo>
                  <a:pt x="983" y="10344"/>
                  <a:pt x="759" y="10531"/>
                  <a:pt x="708" y="10789"/>
                </a:cubicBezTo>
                <a:lnTo>
                  <a:pt x="39" y="14338"/>
                </a:lnTo>
                <a:cubicBezTo>
                  <a:pt x="0" y="14546"/>
                  <a:pt x="161" y="14729"/>
                  <a:pt x="365" y="14729"/>
                </a:cubicBezTo>
                <a:cubicBezTo>
                  <a:pt x="386" y="14729"/>
                  <a:pt x="407" y="14728"/>
                  <a:pt x="428" y="14724"/>
                </a:cubicBezTo>
                <a:lnTo>
                  <a:pt x="3973" y="14054"/>
                </a:lnTo>
                <a:cubicBezTo>
                  <a:pt x="4232" y="14004"/>
                  <a:pt x="4418" y="13779"/>
                  <a:pt x="4418" y="13521"/>
                </a:cubicBezTo>
                <a:lnTo>
                  <a:pt x="4431" y="12144"/>
                </a:lnTo>
                <a:cubicBezTo>
                  <a:pt x="4431" y="12115"/>
                  <a:pt x="4439" y="12089"/>
                  <a:pt x="4461" y="12072"/>
                </a:cubicBezTo>
                <a:lnTo>
                  <a:pt x="4693" y="11835"/>
                </a:lnTo>
                <a:lnTo>
                  <a:pt x="4829" y="11971"/>
                </a:lnTo>
                <a:cubicBezTo>
                  <a:pt x="4939" y="12081"/>
                  <a:pt x="5083" y="12136"/>
                  <a:pt x="5227" y="12136"/>
                </a:cubicBezTo>
                <a:cubicBezTo>
                  <a:pt x="5371" y="12136"/>
                  <a:pt x="5515" y="12081"/>
                  <a:pt x="5625" y="11971"/>
                </a:cubicBezTo>
                <a:lnTo>
                  <a:pt x="5981" y="11615"/>
                </a:lnTo>
                <a:cubicBezTo>
                  <a:pt x="6087" y="11509"/>
                  <a:pt x="6146" y="11365"/>
                  <a:pt x="6146" y="11217"/>
                </a:cubicBezTo>
                <a:cubicBezTo>
                  <a:pt x="6146" y="10950"/>
                  <a:pt x="5985" y="10823"/>
                  <a:pt x="5846" y="10687"/>
                </a:cubicBezTo>
                <a:lnTo>
                  <a:pt x="6837" y="9696"/>
                </a:lnTo>
                <a:cubicBezTo>
                  <a:pt x="6942" y="9747"/>
                  <a:pt x="7054" y="9771"/>
                  <a:pt x="7166" y="9771"/>
                </a:cubicBezTo>
                <a:cubicBezTo>
                  <a:pt x="7373" y="9771"/>
                  <a:pt x="7577" y="9686"/>
                  <a:pt x="7726" y="9527"/>
                </a:cubicBezTo>
                <a:lnTo>
                  <a:pt x="9624" y="7481"/>
                </a:lnTo>
                <a:cubicBezTo>
                  <a:pt x="9771" y="7320"/>
                  <a:pt x="9624" y="7113"/>
                  <a:pt x="9460" y="7113"/>
                </a:cubicBezTo>
                <a:cubicBezTo>
                  <a:pt x="9407" y="7113"/>
                  <a:pt x="9353" y="7134"/>
                  <a:pt x="9306" y="7184"/>
                </a:cubicBezTo>
                <a:lnTo>
                  <a:pt x="7404" y="9230"/>
                </a:lnTo>
                <a:cubicBezTo>
                  <a:pt x="7340" y="9301"/>
                  <a:pt x="7251" y="9336"/>
                  <a:pt x="7162" y="9336"/>
                </a:cubicBezTo>
                <a:cubicBezTo>
                  <a:pt x="7075" y="9336"/>
                  <a:pt x="6988" y="9303"/>
                  <a:pt x="6921" y="9239"/>
                </a:cubicBezTo>
                <a:lnTo>
                  <a:pt x="5524" y="7841"/>
                </a:lnTo>
                <a:cubicBezTo>
                  <a:pt x="5388" y="7705"/>
                  <a:pt x="5392" y="7485"/>
                  <a:pt x="5532" y="7358"/>
                </a:cubicBezTo>
                <a:lnTo>
                  <a:pt x="11403" y="1915"/>
                </a:lnTo>
                <a:lnTo>
                  <a:pt x="11767" y="2280"/>
                </a:lnTo>
                <a:cubicBezTo>
                  <a:pt x="11816" y="2335"/>
                  <a:pt x="11872" y="2357"/>
                  <a:pt x="11926" y="2357"/>
                </a:cubicBezTo>
                <a:cubicBezTo>
                  <a:pt x="12096" y="2357"/>
                  <a:pt x="12246" y="2129"/>
                  <a:pt x="12072" y="1975"/>
                </a:cubicBezTo>
                <a:lnTo>
                  <a:pt x="11716" y="1623"/>
                </a:lnTo>
                <a:lnTo>
                  <a:pt x="12902" y="526"/>
                </a:lnTo>
                <a:cubicBezTo>
                  <a:pt x="12966" y="464"/>
                  <a:pt x="13047" y="434"/>
                  <a:pt x="13128" y="434"/>
                </a:cubicBezTo>
                <a:cubicBezTo>
                  <a:pt x="13213" y="434"/>
                  <a:pt x="13299" y="467"/>
                  <a:pt x="13364" y="535"/>
                </a:cubicBezTo>
                <a:lnTo>
                  <a:pt x="14228" y="1395"/>
                </a:lnTo>
                <a:cubicBezTo>
                  <a:pt x="14355" y="1522"/>
                  <a:pt x="14359" y="1729"/>
                  <a:pt x="14236" y="1860"/>
                </a:cubicBezTo>
                <a:lnTo>
                  <a:pt x="13139" y="3042"/>
                </a:lnTo>
                <a:lnTo>
                  <a:pt x="12783" y="2686"/>
                </a:lnTo>
                <a:cubicBezTo>
                  <a:pt x="12738" y="2647"/>
                  <a:pt x="12689" y="2630"/>
                  <a:pt x="12641" y="2630"/>
                </a:cubicBezTo>
                <a:cubicBezTo>
                  <a:pt x="12478" y="2630"/>
                  <a:pt x="12340" y="2833"/>
                  <a:pt x="12478" y="2991"/>
                </a:cubicBezTo>
                <a:lnTo>
                  <a:pt x="12847" y="3360"/>
                </a:lnTo>
                <a:lnTo>
                  <a:pt x="9988" y="6443"/>
                </a:lnTo>
                <a:cubicBezTo>
                  <a:pt x="9841" y="6603"/>
                  <a:pt x="9986" y="6809"/>
                  <a:pt x="10150" y="6809"/>
                </a:cubicBezTo>
                <a:cubicBezTo>
                  <a:pt x="10203" y="6809"/>
                  <a:pt x="10258" y="6787"/>
                  <a:pt x="10306" y="6736"/>
                </a:cubicBezTo>
                <a:lnTo>
                  <a:pt x="14554" y="2153"/>
                </a:lnTo>
                <a:cubicBezTo>
                  <a:pt x="14838" y="1852"/>
                  <a:pt x="14825" y="1382"/>
                  <a:pt x="14533" y="1090"/>
                </a:cubicBezTo>
                <a:lnTo>
                  <a:pt x="13673" y="226"/>
                </a:lnTo>
                <a:cubicBezTo>
                  <a:pt x="13523" y="76"/>
                  <a:pt x="13326" y="0"/>
                  <a:pt x="13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 name="Google Shape;714;p29"/>
          <p:cNvGrpSpPr/>
          <p:nvPr/>
        </p:nvGrpSpPr>
        <p:grpSpPr>
          <a:xfrm>
            <a:off x="3459463" y="3216550"/>
            <a:ext cx="377625" cy="368250"/>
            <a:chOff x="3459463" y="3216550"/>
            <a:chExt cx="377625" cy="368250"/>
          </a:xfrm>
        </p:grpSpPr>
        <p:sp>
          <p:nvSpPr>
            <p:cNvPr id="715" name="Google Shape;715;p29"/>
            <p:cNvSpPr/>
            <p:nvPr/>
          </p:nvSpPr>
          <p:spPr>
            <a:xfrm>
              <a:off x="3459463" y="3216550"/>
              <a:ext cx="377625" cy="368250"/>
            </a:xfrm>
            <a:custGeom>
              <a:rect b="b" l="l" r="r" t="t"/>
              <a:pathLst>
                <a:path extrusionOk="0" h="14730" w="15105">
                  <a:moveTo>
                    <a:pt x="13638" y="419"/>
                  </a:moveTo>
                  <a:cubicBezTo>
                    <a:pt x="13874" y="419"/>
                    <a:pt x="14109" y="510"/>
                    <a:pt x="14287" y="688"/>
                  </a:cubicBezTo>
                  <a:cubicBezTo>
                    <a:pt x="14617" y="1023"/>
                    <a:pt x="14643" y="1552"/>
                    <a:pt x="14342" y="1917"/>
                  </a:cubicBezTo>
                  <a:cubicBezTo>
                    <a:pt x="12639" y="4056"/>
                    <a:pt x="10517" y="6313"/>
                    <a:pt x="8349" y="8312"/>
                  </a:cubicBezTo>
                  <a:cubicBezTo>
                    <a:pt x="8192" y="8130"/>
                    <a:pt x="8023" y="7952"/>
                    <a:pt x="7853" y="7779"/>
                  </a:cubicBezTo>
                  <a:cubicBezTo>
                    <a:pt x="7807" y="7733"/>
                    <a:pt x="7755" y="7714"/>
                    <a:pt x="7705" y="7714"/>
                  </a:cubicBezTo>
                  <a:cubicBezTo>
                    <a:pt x="7542" y="7714"/>
                    <a:pt x="7401" y="7919"/>
                    <a:pt x="7544" y="8075"/>
                  </a:cubicBezTo>
                  <a:cubicBezTo>
                    <a:pt x="7709" y="8249"/>
                    <a:pt x="7874" y="8427"/>
                    <a:pt x="8031" y="8605"/>
                  </a:cubicBezTo>
                  <a:cubicBezTo>
                    <a:pt x="7586" y="9011"/>
                    <a:pt x="7142" y="9401"/>
                    <a:pt x="6693" y="9782"/>
                  </a:cubicBezTo>
                  <a:lnTo>
                    <a:pt x="5193" y="8283"/>
                  </a:lnTo>
                  <a:cubicBezTo>
                    <a:pt x="5570" y="7842"/>
                    <a:pt x="5960" y="7397"/>
                    <a:pt x="6362" y="6957"/>
                  </a:cubicBezTo>
                  <a:cubicBezTo>
                    <a:pt x="6519" y="7093"/>
                    <a:pt x="6680" y="7232"/>
                    <a:pt x="6832" y="7381"/>
                  </a:cubicBezTo>
                  <a:cubicBezTo>
                    <a:pt x="6879" y="7423"/>
                    <a:pt x="6930" y="7441"/>
                    <a:pt x="6978" y="7441"/>
                  </a:cubicBezTo>
                  <a:cubicBezTo>
                    <a:pt x="7150" y="7441"/>
                    <a:pt x="7294" y="7215"/>
                    <a:pt x="7129" y="7063"/>
                  </a:cubicBezTo>
                  <a:cubicBezTo>
                    <a:pt x="6968" y="6915"/>
                    <a:pt x="6811" y="6771"/>
                    <a:pt x="6650" y="6635"/>
                  </a:cubicBezTo>
                  <a:cubicBezTo>
                    <a:pt x="8658" y="4462"/>
                    <a:pt x="10916" y="2336"/>
                    <a:pt x="13059" y="629"/>
                  </a:cubicBezTo>
                  <a:cubicBezTo>
                    <a:pt x="13227" y="489"/>
                    <a:pt x="13433" y="419"/>
                    <a:pt x="13638" y="419"/>
                  </a:cubicBezTo>
                  <a:close/>
                  <a:moveTo>
                    <a:pt x="4910" y="8609"/>
                  </a:moveTo>
                  <a:lnTo>
                    <a:pt x="6362" y="10062"/>
                  </a:lnTo>
                  <a:cubicBezTo>
                    <a:pt x="6163" y="10227"/>
                    <a:pt x="5973" y="10384"/>
                    <a:pt x="5774" y="10549"/>
                  </a:cubicBezTo>
                  <a:cubicBezTo>
                    <a:pt x="5498" y="9952"/>
                    <a:pt x="5020" y="9473"/>
                    <a:pt x="4422" y="9198"/>
                  </a:cubicBezTo>
                  <a:cubicBezTo>
                    <a:pt x="4622" y="8956"/>
                    <a:pt x="4757" y="8791"/>
                    <a:pt x="4910" y="8609"/>
                  </a:cubicBezTo>
                  <a:close/>
                  <a:moveTo>
                    <a:pt x="13625" y="0"/>
                  </a:moveTo>
                  <a:cubicBezTo>
                    <a:pt x="13330" y="0"/>
                    <a:pt x="13034" y="97"/>
                    <a:pt x="12788" y="295"/>
                  </a:cubicBezTo>
                  <a:cubicBezTo>
                    <a:pt x="9831" y="2649"/>
                    <a:pt x="6536" y="5894"/>
                    <a:pt x="3990" y="9045"/>
                  </a:cubicBezTo>
                  <a:cubicBezTo>
                    <a:pt x="3804" y="8999"/>
                    <a:pt x="3615" y="8975"/>
                    <a:pt x="3427" y="8975"/>
                  </a:cubicBezTo>
                  <a:cubicBezTo>
                    <a:pt x="2853" y="8975"/>
                    <a:pt x="2280" y="9194"/>
                    <a:pt x="1780" y="9659"/>
                  </a:cubicBezTo>
                  <a:cubicBezTo>
                    <a:pt x="547" y="10794"/>
                    <a:pt x="1" y="12501"/>
                    <a:pt x="339" y="14145"/>
                  </a:cubicBezTo>
                  <a:cubicBezTo>
                    <a:pt x="390" y="14390"/>
                    <a:pt x="581" y="14581"/>
                    <a:pt x="827" y="14632"/>
                  </a:cubicBezTo>
                  <a:cubicBezTo>
                    <a:pt x="1147" y="14697"/>
                    <a:pt x="1471" y="14730"/>
                    <a:pt x="1792" y="14730"/>
                  </a:cubicBezTo>
                  <a:cubicBezTo>
                    <a:pt x="2797" y="14730"/>
                    <a:pt x="3785" y="14414"/>
                    <a:pt x="4613" y="13814"/>
                  </a:cubicBezTo>
                  <a:cubicBezTo>
                    <a:pt x="4815" y="13681"/>
                    <a:pt x="4677" y="13416"/>
                    <a:pt x="4494" y="13416"/>
                  </a:cubicBezTo>
                  <a:cubicBezTo>
                    <a:pt x="4451" y="13416"/>
                    <a:pt x="4404" y="13431"/>
                    <a:pt x="4359" y="13467"/>
                  </a:cubicBezTo>
                  <a:cubicBezTo>
                    <a:pt x="3609" y="14012"/>
                    <a:pt x="2711" y="14297"/>
                    <a:pt x="1797" y="14297"/>
                  </a:cubicBezTo>
                  <a:cubicBezTo>
                    <a:pt x="1503" y="14297"/>
                    <a:pt x="1208" y="14268"/>
                    <a:pt x="915" y="14208"/>
                  </a:cubicBezTo>
                  <a:cubicBezTo>
                    <a:pt x="839" y="14191"/>
                    <a:pt x="780" y="14132"/>
                    <a:pt x="767" y="14056"/>
                  </a:cubicBezTo>
                  <a:cubicBezTo>
                    <a:pt x="454" y="12561"/>
                    <a:pt x="954" y="11010"/>
                    <a:pt x="2076" y="9977"/>
                  </a:cubicBezTo>
                  <a:cubicBezTo>
                    <a:pt x="2506" y="9578"/>
                    <a:pt x="2979" y="9410"/>
                    <a:pt x="3434" y="9410"/>
                  </a:cubicBezTo>
                  <a:cubicBezTo>
                    <a:pt x="4981" y="9410"/>
                    <a:pt x="6320" y="11357"/>
                    <a:pt x="5066" y="12823"/>
                  </a:cubicBezTo>
                  <a:cubicBezTo>
                    <a:pt x="4942" y="12985"/>
                    <a:pt x="5083" y="13173"/>
                    <a:pt x="5241" y="13173"/>
                  </a:cubicBezTo>
                  <a:cubicBezTo>
                    <a:pt x="5294" y="13173"/>
                    <a:pt x="5349" y="13152"/>
                    <a:pt x="5397" y="13103"/>
                  </a:cubicBezTo>
                  <a:cubicBezTo>
                    <a:pt x="5943" y="12459"/>
                    <a:pt x="6108" y="11709"/>
                    <a:pt x="5926" y="10981"/>
                  </a:cubicBezTo>
                  <a:cubicBezTo>
                    <a:pt x="8988" y="8511"/>
                    <a:pt x="12254" y="5229"/>
                    <a:pt x="14681" y="2184"/>
                  </a:cubicBezTo>
                  <a:cubicBezTo>
                    <a:pt x="15104" y="1650"/>
                    <a:pt x="15062" y="879"/>
                    <a:pt x="14579" y="396"/>
                  </a:cubicBezTo>
                  <a:cubicBezTo>
                    <a:pt x="14317" y="133"/>
                    <a:pt x="13971" y="0"/>
                    <a:pt x="136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9"/>
            <p:cNvSpPr/>
            <p:nvPr/>
          </p:nvSpPr>
          <p:spPr>
            <a:xfrm>
              <a:off x="3786863" y="3244225"/>
              <a:ext cx="20150" cy="17225"/>
            </a:xfrm>
            <a:custGeom>
              <a:rect b="b" l="l" r="r" t="t"/>
              <a:pathLst>
                <a:path extrusionOk="0" h="689" w="806">
                  <a:moveTo>
                    <a:pt x="568" y="1"/>
                  </a:moveTo>
                  <a:cubicBezTo>
                    <a:pt x="513" y="1"/>
                    <a:pt x="458" y="22"/>
                    <a:pt x="416" y="64"/>
                  </a:cubicBezTo>
                  <a:lnTo>
                    <a:pt x="175" y="306"/>
                  </a:lnTo>
                  <a:cubicBezTo>
                    <a:pt x="1" y="460"/>
                    <a:pt x="150" y="688"/>
                    <a:pt x="321" y="688"/>
                  </a:cubicBezTo>
                  <a:cubicBezTo>
                    <a:pt x="375" y="688"/>
                    <a:pt x="431" y="666"/>
                    <a:pt x="479" y="611"/>
                  </a:cubicBezTo>
                  <a:lnTo>
                    <a:pt x="721" y="369"/>
                  </a:lnTo>
                  <a:cubicBezTo>
                    <a:pt x="806" y="285"/>
                    <a:pt x="806" y="149"/>
                    <a:pt x="721" y="64"/>
                  </a:cubicBezTo>
                  <a:cubicBezTo>
                    <a:pt x="679" y="22"/>
                    <a:pt x="623" y="1"/>
                    <a:pt x="5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29"/>
          <p:cNvGrpSpPr/>
          <p:nvPr/>
        </p:nvGrpSpPr>
        <p:grpSpPr>
          <a:xfrm>
            <a:off x="2847213" y="3227400"/>
            <a:ext cx="373700" cy="346475"/>
            <a:chOff x="2847213" y="3227400"/>
            <a:chExt cx="373700" cy="346475"/>
          </a:xfrm>
        </p:grpSpPr>
        <p:sp>
          <p:nvSpPr>
            <p:cNvPr id="718" name="Google Shape;718;p29"/>
            <p:cNvSpPr/>
            <p:nvPr/>
          </p:nvSpPr>
          <p:spPr>
            <a:xfrm>
              <a:off x="3040013" y="3317325"/>
              <a:ext cx="91050" cy="86525"/>
            </a:xfrm>
            <a:custGeom>
              <a:rect b="b" l="l" r="r" t="t"/>
              <a:pathLst>
                <a:path extrusionOk="0" h="3461" w="3642">
                  <a:moveTo>
                    <a:pt x="303" y="0"/>
                  </a:moveTo>
                  <a:cubicBezTo>
                    <a:pt x="139" y="0"/>
                    <a:pt x="0" y="206"/>
                    <a:pt x="141" y="364"/>
                  </a:cubicBezTo>
                  <a:lnTo>
                    <a:pt x="3166" y="3383"/>
                  </a:lnTo>
                  <a:cubicBezTo>
                    <a:pt x="3213" y="3438"/>
                    <a:pt x="3269" y="3461"/>
                    <a:pt x="3322" y="3461"/>
                  </a:cubicBezTo>
                  <a:cubicBezTo>
                    <a:pt x="3491" y="3461"/>
                    <a:pt x="3641" y="3233"/>
                    <a:pt x="3471" y="3078"/>
                  </a:cubicBezTo>
                  <a:lnTo>
                    <a:pt x="3471" y="3078"/>
                  </a:lnTo>
                  <a:lnTo>
                    <a:pt x="3471" y="3083"/>
                  </a:lnTo>
                  <a:lnTo>
                    <a:pt x="446" y="59"/>
                  </a:lnTo>
                  <a:cubicBezTo>
                    <a:pt x="401" y="18"/>
                    <a:pt x="351" y="0"/>
                    <a:pt x="3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9"/>
            <p:cNvSpPr/>
            <p:nvPr/>
          </p:nvSpPr>
          <p:spPr>
            <a:xfrm>
              <a:off x="3018313" y="3339025"/>
              <a:ext cx="90200" cy="86125"/>
            </a:xfrm>
            <a:custGeom>
              <a:rect b="b" l="l" r="r" t="t"/>
              <a:pathLst>
                <a:path extrusionOk="0" h="3445" w="3608">
                  <a:moveTo>
                    <a:pt x="303" y="0"/>
                  </a:moveTo>
                  <a:cubicBezTo>
                    <a:pt x="139" y="0"/>
                    <a:pt x="0" y="206"/>
                    <a:pt x="141" y="364"/>
                  </a:cubicBezTo>
                  <a:lnTo>
                    <a:pt x="3161" y="3388"/>
                  </a:lnTo>
                  <a:cubicBezTo>
                    <a:pt x="3207" y="3428"/>
                    <a:pt x="3256" y="3445"/>
                    <a:pt x="3303" y="3445"/>
                  </a:cubicBezTo>
                  <a:cubicBezTo>
                    <a:pt x="3468" y="3445"/>
                    <a:pt x="3607" y="3241"/>
                    <a:pt x="3466" y="3083"/>
                  </a:cubicBezTo>
                  <a:lnTo>
                    <a:pt x="446" y="59"/>
                  </a:lnTo>
                  <a:cubicBezTo>
                    <a:pt x="400" y="18"/>
                    <a:pt x="350" y="0"/>
                    <a:pt x="3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9"/>
            <p:cNvSpPr/>
            <p:nvPr/>
          </p:nvSpPr>
          <p:spPr>
            <a:xfrm>
              <a:off x="2995763" y="3360250"/>
              <a:ext cx="91050" cy="86600"/>
            </a:xfrm>
            <a:custGeom>
              <a:rect b="b" l="l" r="r" t="t"/>
              <a:pathLst>
                <a:path extrusionOk="0" h="3464" w="3642">
                  <a:moveTo>
                    <a:pt x="321" y="1"/>
                  </a:moveTo>
                  <a:cubicBezTo>
                    <a:pt x="150" y="1"/>
                    <a:pt x="1" y="229"/>
                    <a:pt x="175" y="383"/>
                  </a:cubicBezTo>
                  <a:lnTo>
                    <a:pt x="3195" y="3407"/>
                  </a:lnTo>
                  <a:cubicBezTo>
                    <a:pt x="3240" y="3447"/>
                    <a:pt x="3290" y="3464"/>
                    <a:pt x="3337" y="3464"/>
                  </a:cubicBezTo>
                  <a:cubicBezTo>
                    <a:pt x="3502" y="3464"/>
                    <a:pt x="3641" y="3260"/>
                    <a:pt x="3500" y="3102"/>
                  </a:cubicBezTo>
                  <a:lnTo>
                    <a:pt x="480" y="78"/>
                  </a:lnTo>
                  <a:cubicBezTo>
                    <a:pt x="431" y="23"/>
                    <a:pt x="375" y="1"/>
                    <a:pt x="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9"/>
            <p:cNvSpPr/>
            <p:nvPr/>
          </p:nvSpPr>
          <p:spPr>
            <a:xfrm>
              <a:off x="2847213" y="3227400"/>
              <a:ext cx="373700" cy="346475"/>
            </a:xfrm>
            <a:custGeom>
              <a:rect b="b" l="l" r="r" t="t"/>
              <a:pathLst>
                <a:path extrusionOk="0" h="13859" w="14948">
                  <a:moveTo>
                    <a:pt x="3516" y="5739"/>
                  </a:moveTo>
                  <a:lnTo>
                    <a:pt x="9094" y="11318"/>
                  </a:lnTo>
                  <a:lnTo>
                    <a:pt x="7913" y="12504"/>
                  </a:lnTo>
                  <a:cubicBezTo>
                    <a:pt x="7908" y="12508"/>
                    <a:pt x="7903" y="12510"/>
                    <a:pt x="7898" y="12510"/>
                  </a:cubicBezTo>
                  <a:cubicBezTo>
                    <a:pt x="7893" y="12510"/>
                    <a:pt x="7887" y="12508"/>
                    <a:pt x="7883" y="12504"/>
                  </a:cubicBezTo>
                  <a:lnTo>
                    <a:pt x="2335" y="6959"/>
                  </a:lnTo>
                  <a:cubicBezTo>
                    <a:pt x="2322" y="6947"/>
                    <a:pt x="2322" y="6934"/>
                    <a:pt x="2335" y="6925"/>
                  </a:cubicBezTo>
                  <a:lnTo>
                    <a:pt x="3516" y="5739"/>
                  </a:lnTo>
                  <a:close/>
                  <a:moveTo>
                    <a:pt x="2237" y="7476"/>
                  </a:moveTo>
                  <a:lnTo>
                    <a:pt x="7362" y="12601"/>
                  </a:lnTo>
                  <a:lnTo>
                    <a:pt x="6532" y="13431"/>
                  </a:lnTo>
                  <a:lnTo>
                    <a:pt x="4228" y="13431"/>
                  </a:lnTo>
                  <a:lnTo>
                    <a:pt x="746" y="9954"/>
                  </a:lnTo>
                  <a:cubicBezTo>
                    <a:pt x="471" y="9683"/>
                    <a:pt x="471" y="9238"/>
                    <a:pt x="746" y="8967"/>
                  </a:cubicBezTo>
                  <a:lnTo>
                    <a:pt x="2237" y="7476"/>
                  </a:lnTo>
                  <a:close/>
                  <a:moveTo>
                    <a:pt x="9571" y="0"/>
                  </a:moveTo>
                  <a:cubicBezTo>
                    <a:pt x="9282" y="0"/>
                    <a:pt x="8993" y="110"/>
                    <a:pt x="8773" y="331"/>
                  </a:cubicBezTo>
                  <a:lnTo>
                    <a:pt x="8108" y="996"/>
                  </a:lnTo>
                  <a:cubicBezTo>
                    <a:pt x="8042" y="960"/>
                    <a:pt x="7970" y="943"/>
                    <a:pt x="7899" y="943"/>
                  </a:cubicBezTo>
                  <a:cubicBezTo>
                    <a:pt x="7781" y="943"/>
                    <a:pt x="7665" y="989"/>
                    <a:pt x="7578" y="1076"/>
                  </a:cubicBezTo>
                  <a:lnTo>
                    <a:pt x="2025" y="6620"/>
                  </a:lnTo>
                  <a:cubicBezTo>
                    <a:pt x="1886" y="6760"/>
                    <a:pt x="1856" y="6972"/>
                    <a:pt x="1945" y="7150"/>
                  </a:cubicBezTo>
                  <a:lnTo>
                    <a:pt x="441" y="8653"/>
                  </a:lnTo>
                  <a:cubicBezTo>
                    <a:pt x="1" y="9094"/>
                    <a:pt x="1" y="9810"/>
                    <a:pt x="441" y="10250"/>
                  </a:cubicBezTo>
                  <a:lnTo>
                    <a:pt x="3618" y="13427"/>
                  </a:lnTo>
                  <a:lnTo>
                    <a:pt x="2707" y="13427"/>
                  </a:lnTo>
                  <a:cubicBezTo>
                    <a:pt x="2436" y="13444"/>
                    <a:pt x="2436" y="13846"/>
                    <a:pt x="2707" y="13859"/>
                  </a:cubicBezTo>
                  <a:lnTo>
                    <a:pt x="10619" y="13859"/>
                  </a:lnTo>
                  <a:cubicBezTo>
                    <a:pt x="10890" y="13846"/>
                    <a:pt x="10890" y="13444"/>
                    <a:pt x="10619" y="13427"/>
                  </a:cubicBezTo>
                  <a:lnTo>
                    <a:pt x="7142" y="13427"/>
                  </a:lnTo>
                  <a:lnTo>
                    <a:pt x="7684" y="12889"/>
                  </a:lnTo>
                  <a:cubicBezTo>
                    <a:pt x="7751" y="12922"/>
                    <a:pt x="7822" y="12938"/>
                    <a:pt x="7892" y="12938"/>
                  </a:cubicBezTo>
                  <a:cubicBezTo>
                    <a:pt x="8010" y="12938"/>
                    <a:pt x="8126" y="12893"/>
                    <a:pt x="8213" y="12808"/>
                  </a:cubicBezTo>
                  <a:lnTo>
                    <a:pt x="10437" y="10585"/>
                  </a:lnTo>
                  <a:cubicBezTo>
                    <a:pt x="10578" y="10427"/>
                    <a:pt x="10440" y="10221"/>
                    <a:pt x="10275" y="10221"/>
                  </a:cubicBezTo>
                  <a:cubicBezTo>
                    <a:pt x="10228" y="10221"/>
                    <a:pt x="10178" y="10239"/>
                    <a:pt x="10132" y="10280"/>
                  </a:cubicBezTo>
                  <a:lnTo>
                    <a:pt x="9399" y="11013"/>
                  </a:lnTo>
                  <a:lnTo>
                    <a:pt x="3821" y="5434"/>
                  </a:lnTo>
                  <a:lnTo>
                    <a:pt x="7879" y="1373"/>
                  </a:lnTo>
                  <a:cubicBezTo>
                    <a:pt x="7883" y="1370"/>
                    <a:pt x="7888" y="1369"/>
                    <a:pt x="7894" y="1369"/>
                  </a:cubicBezTo>
                  <a:cubicBezTo>
                    <a:pt x="7899" y="1369"/>
                    <a:pt x="7904" y="1370"/>
                    <a:pt x="7908" y="1373"/>
                  </a:cubicBezTo>
                  <a:lnTo>
                    <a:pt x="13461" y="6925"/>
                  </a:lnTo>
                  <a:cubicBezTo>
                    <a:pt x="13466" y="6934"/>
                    <a:pt x="13466" y="6947"/>
                    <a:pt x="13461" y="6955"/>
                  </a:cubicBezTo>
                  <a:lnTo>
                    <a:pt x="10848" y="9564"/>
                  </a:lnTo>
                  <a:cubicBezTo>
                    <a:pt x="10707" y="9722"/>
                    <a:pt x="10845" y="9927"/>
                    <a:pt x="11010" y="9927"/>
                  </a:cubicBezTo>
                  <a:cubicBezTo>
                    <a:pt x="11057" y="9927"/>
                    <a:pt x="11107" y="9910"/>
                    <a:pt x="11153" y="9869"/>
                  </a:cubicBezTo>
                  <a:lnTo>
                    <a:pt x="13766" y="7260"/>
                  </a:lnTo>
                  <a:cubicBezTo>
                    <a:pt x="13902" y="7120"/>
                    <a:pt x="13936" y="6904"/>
                    <a:pt x="13842" y="6731"/>
                  </a:cubicBezTo>
                  <a:lnTo>
                    <a:pt x="14507" y="6066"/>
                  </a:lnTo>
                  <a:cubicBezTo>
                    <a:pt x="14948" y="5625"/>
                    <a:pt x="14948" y="4909"/>
                    <a:pt x="14507" y="4469"/>
                  </a:cubicBezTo>
                  <a:lnTo>
                    <a:pt x="12775" y="2736"/>
                  </a:lnTo>
                  <a:cubicBezTo>
                    <a:pt x="12726" y="2682"/>
                    <a:pt x="12670" y="2659"/>
                    <a:pt x="12616" y="2659"/>
                  </a:cubicBezTo>
                  <a:cubicBezTo>
                    <a:pt x="12445" y="2659"/>
                    <a:pt x="12296" y="2887"/>
                    <a:pt x="12470" y="3041"/>
                  </a:cubicBezTo>
                  <a:lnTo>
                    <a:pt x="14202" y="4774"/>
                  </a:lnTo>
                  <a:cubicBezTo>
                    <a:pt x="14474" y="5045"/>
                    <a:pt x="14474" y="5485"/>
                    <a:pt x="14202" y="5761"/>
                  </a:cubicBezTo>
                  <a:lnTo>
                    <a:pt x="13554" y="6409"/>
                  </a:lnTo>
                  <a:lnTo>
                    <a:pt x="8425" y="1284"/>
                  </a:lnTo>
                  <a:lnTo>
                    <a:pt x="9077" y="636"/>
                  </a:lnTo>
                  <a:cubicBezTo>
                    <a:pt x="9213" y="500"/>
                    <a:pt x="9392" y="432"/>
                    <a:pt x="9571" y="432"/>
                  </a:cubicBezTo>
                  <a:cubicBezTo>
                    <a:pt x="9750" y="432"/>
                    <a:pt x="9929" y="500"/>
                    <a:pt x="10064" y="636"/>
                  </a:cubicBezTo>
                  <a:lnTo>
                    <a:pt x="11759" y="2330"/>
                  </a:lnTo>
                  <a:cubicBezTo>
                    <a:pt x="11807" y="2385"/>
                    <a:pt x="11863" y="2407"/>
                    <a:pt x="11917" y="2407"/>
                  </a:cubicBezTo>
                  <a:cubicBezTo>
                    <a:pt x="12088" y="2407"/>
                    <a:pt x="12237" y="2179"/>
                    <a:pt x="12064" y="2025"/>
                  </a:cubicBezTo>
                  <a:lnTo>
                    <a:pt x="10369" y="331"/>
                  </a:lnTo>
                  <a:cubicBezTo>
                    <a:pt x="10149" y="110"/>
                    <a:pt x="9860" y="0"/>
                    <a:pt x="9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 name="Google Shape;722;p29"/>
          <p:cNvSpPr/>
          <p:nvPr/>
        </p:nvSpPr>
        <p:spPr>
          <a:xfrm>
            <a:off x="2232863" y="3232350"/>
            <a:ext cx="371475" cy="335700"/>
          </a:xfrm>
          <a:custGeom>
            <a:rect b="b" l="l" r="r" t="t"/>
            <a:pathLst>
              <a:path extrusionOk="0" h="13428" w="14859">
                <a:moveTo>
                  <a:pt x="11249" y="431"/>
                </a:moveTo>
                <a:cubicBezTo>
                  <a:pt x="11308" y="431"/>
                  <a:pt x="11367" y="453"/>
                  <a:pt x="11411" y="497"/>
                </a:cubicBezTo>
                <a:lnTo>
                  <a:pt x="14291" y="3377"/>
                </a:lnTo>
                <a:cubicBezTo>
                  <a:pt x="14380" y="3466"/>
                  <a:pt x="14384" y="3610"/>
                  <a:pt x="14295" y="3703"/>
                </a:cubicBezTo>
                <a:lnTo>
                  <a:pt x="11055" y="7142"/>
                </a:lnTo>
                <a:lnTo>
                  <a:pt x="9721" y="5812"/>
                </a:lnTo>
                <a:cubicBezTo>
                  <a:pt x="9672" y="5758"/>
                  <a:pt x="9616" y="5735"/>
                  <a:pt x="9562" y="5735"/>
                </a:cubicBezTo>
                <a:cubicBezTo>
                  <a:pt x="9391" y="5735"/>
                  <a:pt x="9242" y="5963"/>
                  <a:pt x="9416" y="6117"/>
                </a:cubicBezTo>
                <a:lnTo>
                  <a:pt x="10754" y="7460"/>
                </a:lnTo>
                <a:lnTo>
                  <a:pt x="10246" y="7998"/>
                </a:lnTo>
                <a:lnTo>
                  <a:pt x="6794" y="4546"/>
                </a:lnTo>
                <a:lnTo>
                  <a:pt x="7336" y="4034"/>
                </a:lnTo>
                <a:lnTo>
                  <a:pt x="8704" y="5406"/>
                </a:lnTo>
                <a:cubicBezTo>
                  <a:pt x="8750" y="5446"/>
                  <a:pt x="8799" y="5463"/>
                  <a:pt x="8847" y="5463"/>
                </a:cubicBezTo>
                <a:cubicBezTo>
                  <a:pt x="9011" y="5463"/>
                  <a:pt x="9151" y="5259"/>
                  <a:pt x="9009" y="5101"/>
                </a:cubicBezTo>
                <a:lnTo>
                  <a:pt x="7650" y="3737"/>
                </a:lnTo>
                <a:lnTo>
                  <a:pt x="11093" y="493"/>
                </a:lnTo>
                <a:cubicBezTo>
                  <a:pt x="11136" y="451"/>
                  <a:pt x="11193" y="431"/>
                  <a:pt x="11249" y="431"/>
                </a:cubicBezTo>
                <a:close/>
                <a:moveTo>
                  <a:pt x="4744" y="6482"/>
                </a:moveTo>
                <a:lnTo>
                  <a:pt x="8315" y="10052"/>
                </a:lnTo>
                <a:lnTo>
                  <a:pt x="7154" y="11281"/>
                </a:lnTo>
                <a:cubicBezTo>
                  <a:pt x="7118" y="11317"/>
                  <a:pt x="7070" y="11335"/>
                  <a:pt x="7023" y="11335"/>
                </a:cubicBezTo>
                <a:cubicBezTo>
                  <a:pt x="6975" y="11335"/>
                  <a:pt x="6927" y="11317"/>
                  <a:pt x="6891" y="11281"/>
                </a:cubicBezTo>
                <a:lnTo>
                  <a:pt x="3511" y="7905"/>
                </a:lnTo>
                <a:cubicBezTo>
                  <a:pt x="3439" y="7829"/>
                  <a:pt x="3439" y="7710"/>
                  <a:pt x="3511" y="7638"/>
                </a:cubicBezTo>
                <a:lnTo>
                  <a:pt x="4744" y="6482"/>
                </a:lnTo>
                <a:close/>
                <a:moveTo>
                  <a:pt x="3448" y="8447"/>
                </a:moveTo>
                <a:lnTo>
                  <a:pt x="6349" y="11348"/>
                </a:lnTo>
                <a:lnTo>
                  <a:pt x="5845" y="11852"/>
                </a:lnTo>
                <a:cubicBezTo>
                  <a:pt x="5746" y="11949"/>
                  <a:pt x="5613" y="12000"/>
                  <a:pt x="5480" y="12000"/>
                </a:cubicBezTo>
                <a:cubicBezTo>
                  <a:pt x="5426" y="12000"/>
                  <a:pt x="5372" y="11992"/>
                  <a:pt x="5320" y="11975"/>
                </a:cubicBezTo>
                <a:lnTo>
                  <a:pt x="4604" y="11742"/>
                </a:lnTo>
                <a:cubicBezTo>
                  <a:pt x="4558" y="11726"/>
                  <a:pt x="4509" y="11718"/>
                  <a:pt x="4462" y="11718"/>
                </a:cubicBezTo>
                <a:cubicBezTo>
                  <a:pt x="4345" y="11718"/>
                  <a:pt x="4230" y="11765"/>
                  <a:pt x="4143" y="11852"/>
                </a:cubicBezTo>
                <a:lnTo>
                  <a:pt x="3541" y="12458"/>
                </a:lnTo>
                <a:lnTo>
                  <a:pt x="2338" y="11255"/>
                </a:lnTo>
                <a:lnTo>
                  <a:pt x="2914" y="10679"/>
                </a:lnTo>
                <a:cubicBezTo>
                  <a:pt x="3054" y="10539"/>
                  <a:pt x="3101" y="10340"/>
                  <a:pt x="3041" y="10154"/>
                </a:cubicBezTo>
                <a:lnTo>
                  <a:pt x="2838" y="9531"/>
                </a:lnTo>
                <a:cubicBezTo>
                  <a:pt x="2766" y="9311"/>
                  <a:pt x="2821" y="9070"/>
                  <a:pt x="2986" y="8909"/>
                </a:cubicBezTo>
                <a:lnTo>
                  <a:pt x="3448" y="8447"/>
                </a:lnTo>
                <a:close/>
                <a:moveTo>
                  <a:pt x="2342" y="11869"/>
                </a:moveTo>
                <a:lnTo>
                  <a:pt x="2927" y="12450"/>
                </a:lnTo>
                <a:lnTo>
                  <a:pt x="2376" y="12996"/>
                </a:lnTo>
                <a:lnTo>
                  <a:pt x="1212" y="12996"/>
                </a:lnTo>
                <a:lnTo>
                  <a:pt x="2342" y="11869"/>
                </a:lnTo>
                <a:close/>
                <a:moveTo>
                  <a:pt x="11247" y="0"/>
                </a:moveTo>
                <a:cubicBezTo>
                  <a:pt x="11085" y="0"/>
                  <a:pt x="10922" y="60"/>
                  <a:pt x="10797" y="179"/>
                </a:cubicBezTo>
                <a:lnTo>
                  <a:pt x="6337" y="4385"/>
                </a:lnTo>
                <a:lnTo>
                  <a:pt x="3215" y="7329"/>
                </a:lnTo>
                <a:lnTo>
                  <a:pt x="3207" y="7329"/>
                </a:lnTo>
                <a:cubicBezTo>
                  <a:pt x="2990" y="7549"/>
                  <a:pt x="2965" y="7888"/>
                  <a:pt x="3147" y="8138"/>
                </a:cubicBezTo>
                <a:lnTo>
                  <a:pt x="2681" y="8604"/>
                </a:lnTo>
                <a:cubicBezTo>
                  <a:pt x="2402" y="8879"/>
                  <a:pt x="2304" y="9290"/>
                  <a:pt x="2427" y="9667"/>
                </a:cubicBezTo>
                <a:lnTo>
                  <a:pt x="2630" y="10285"/>
                </a:lnTo>
                <a:cubicBezTo>
                  <a:pt x="2639" y="10315"/>
                  <a:pt x="2635" y="10349"/>
                  <a:pt x="2609" y="10370"/>
                </a:cubicBezTo>
                <a:lnTo>
                  <a:pt x="1940" y="11043"/>
                </a:lnTo>
                <a:cubicBezTo>
                  <a:pt x="1813" y="11166"/>
                  <a:pt x="1847" y="11369"/>
                  <a:pt x="1957" y="11480"/>
                </a:cubicBezTo>
                <a:lnTo>
                  <a:pt x="2038" y="11564"/>
                </a:lnTo>
                <a:lnTo>
                  <a:pt x="602" y="12996"/>
                </a:lnTo>
                <a:lnTo>
                  <a:pt x="276" y="12996"/>
                </a:lnTo>
                <a:cubicBezTo>
                  <a:pt x="0" y="13013"/>
                  <a:pt x="0" y="13415"/>
                  <a:pt x="276" y="13428"/>
                </a:cubicBezTo>
                <a:lnTo>
                  <a:pt x="10356" y="13428"/>
                </a:lnTo>
                <a:cubicBezTo>
                  <a:pt x="10631" y="13415"/>
                  <a:pt x="10631" y="13013"/>
                  <a:pt x="10356" y="12996"/>
                </a:cubicBezTo>
                <a:lnTo>
                  <a:pt x="2990" y="12996"/>
                </a:lnTo>
                <a:lnTo>
                  <a:pt x="3232" y="12755"/>
                </a:lnTo>
                <a:lnTo>
                  <a:pt x="3317" y="12843"/>
                </a:lnTo>
                <a:cubicBezTo>
                  <a:pt x="3380" y="12903"/>
                  <a:pt x="3462" y="12932"/>
                  <a:pt x="3543" y="12932"/>
                </a:cubicBezTo>
                <a:cubicBezTo>
                  <a:pt x="3624" y="12932"/>
                  <a:pt x="3704" y="12903"/>
                  <a:pt x="3766" y="12843"/>
                </a:cubicBezTo>
                <a:lnTo>
                  <a:pt x="4448" y="12157"/>
                </a:lnTo>
                <a:cubicBezTo>
                  <a:pt x="4454" y="12154"/>
                  <a:pt x="4459" y="12151"/>
                  <a:pt x="4465" y="12151"/>
                </a:cubicBezTo>
                <a:cubicBezTo>
                  <a:pt x="4468" y="12151"/>
                  <a:pt x="4470" y="12152"/>
                  <a:pt x="4473" y="12153"/>
                </a:cubicBezTo>
                <a:lnTo>
                  <a:pt x="5184" y="12386"/>
                </a:lnTo>
                <a:cubicBezTo>
                  <a:pt x="5281" y="12417"/>
                  <a:pt x="5380" y="12433"/>
                  <a:pt x="5478" y="12433"/>
                </a:cubicBezTo>
                <a:cubicBezTo>
                  <a:pt x="5726" y="12433"/>
                  <a:pt x="5968" y="12336"/>
                  <a:pt x="6150" y="12157"/>
                </a:cubicBezTo>
                <a:lnTo>
                  <a:pt x="6658" y="11649"/>
                </a:lnTo>
                <a:cubicBezTo>
                  <a:pt x="6767" y="11728"/>
                  <a:pt x="6896" y="11767"/>
                  <a:pt x="7023" y="11767"/>
                </a:cubicBezTo>
                <a:cubicBezTo>
                  <a:pt x="7184" y="11767"/>
                  <a:pt x="7343" y="11706"/>
                  <a:pt x="7463" y="11586"/>
                </a:cubicBezTo>
                <a:lnTo>
                  <a:pt x="7467" y="11581"/>
                </a:lnTo>
                <a:lnTo>
                  <a:pt x="9289" y="9650"/>
                </a:lnTo>
                <a:cubicBezTo>
                  <a:pt x="9425" y="9488"/>
                  <a:pt x="9284" y="9289"/>
                  <a:pt x="9123" y="9289"/>
                </a:cubicBezTo>
                <a:cubicBezTo>
                  <a:pt x="9073" y="9289"/>
                  <a:pt x="9021" y="9308"/>
                  <a:pt x="8975" y="9353"/>
                </a:cubicBezTo>
                <a:lnTo>
                  <a:pt x="8611" y="9739"/>
                </a:lnTo>
                <a:lnTo>
                  <a:pt x="5053" y="6185"/>
                </a:lnTo>
                <a:lnTo>
                  <a:pt x="6481" y="4843"/>
                </a:lnTo>
                <a:lnTo>
                  <a:pt x="9949" y="8316"/>
                </a:lnTo>
                <a:lnTo>
                  <a:pt x="9666" y="8621"/>
                </a:lnTo>
                <a:cubicBezTo>
                  <a:pt x="9581" y="8705"/>
                  <a:pt x="9585" y="8841"/>
                  <a:pt x="9674" y="8926"/>
                </a:cubicBezTo>
                <a:cubicBezTo>
                  <a:pt x="9714" y="8964"/>
                  <a:pt x="9767" y="8983"/>
                  <a:pt x="9820" y="8983"/>
                </a:cubicBezTo>
                <a:cubicBezTo>
                  <a:pt x="9878" y="8983"/>
                  <a:pt x="9937" y="8960"/>
                  <a:pt x="9979" y="8913"/>
                </a:cubicBezTo>
                <a:lnTo>
                  <a:pt x="14609" y="4000"/>
                </a:lnTo>
                <a:cubicBezTo>
                  <a:pt x="14858" y="3737"/>
                  <a:pt x="14850" y="3326"/>
                  <a:pt x="14596" y="3076"/>
                </a:cubicBezTo>
                <a:lnTo>
                  <a:pt x="11716" y="196"/>
                </a:lnTo>
                <a:cubicBezTo>
                  <a:pt x="11588" y="66"/>
                  <a:pt x="11417" y="0"/>
                  <a:pt x="11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 name="Google Shape;723;p29"/>
          <p:cNvGrpSpPr/>
          <p:nvPr/>
        </p:nvGrpSpPr>
        <p:grpSpPr>
          <a:xfrm>
            <a:off x="1649413" y="3215850"/>
            <a:ext cx="301600" cy="368300"/>
            <a:chOff x="1649413" y="3215850"/>
            <a:chExt cx="301600" cy="368300"/>
          </a:xfrm>
        </p:grpSpPr>
        <p:sp>
          <p:nvSpPr>
            <p:cNvPr id="724" name="Google Shape;724;p29"/>
            <p:cNvSpPr/>
            <p:nvPr/>
          </p:nvSpPr>
          <p:spPr>
            <a:xfrm>
              <a:off x="1744913" y="3292550"/>
              <a:ext cx="141400" cy="199400"/>
            </a:xfrm>
            <a:custGeom>
              <a:rect b="b" l="l" r="r" t="t"/>
              <a:pathLst>
                <a:path extrusionOk="0" h="7976" w="5656">
                  <a:moveTo>
                    <a:pt x="3538" y="2896"/>
                  </a:moveTo>
                  <a:cubicBezTo>
                    <a:pt x="3584" y="2900"/>
                    <a:pt x="3627" y="2939"/>
                    <a:pt x="3627" y="2989"/>
                  </a:cubicBezTo>
                  <a:lnTo>
                    <a:pt x="3627" y="3066"/>
                  </a:lnTo>
                  <a:cubicBezTo>
                    <a:pt x="3627" y="3112"/>
                    <a:pt x="3584" y="3155"/>
                    <a:pt x="3538" y="3155"/>
                  </a:cubicBezTo>
                  <a:lnTo>
                    <a:pt x="2686" y="3155"/>
                  </a:lnTo>
                  <a:cubicBezTo>
                    <a:pt x="2635" y="3155"/>
                    <a:pt x="2597" y="3112"/>
                    <a:pt x="2597" y="3066"/>
                  </a:cubicBezTo>
                  <a:lnTo>
                    <a:pt x="2597" y="2989"/>
                  </a:lnTo>
                  <a:cubicBezTo>
                    <a:pt x="2597" y="2939"/>
                    <a:pt x="2635" y="2900"/>
                    <a:pt x="2686" y="2896"/>
                  </a:cubicBezTo>
                  <a:close/>
                  <a:moveTo>
                    <a:pt x="3927" y="5692"/>
                  </a:moveTo>
                  <a:cubicBezTo>
                    <a:pt x="3978" y="5692"/>
                    <a:pt x="4016" y="5730"/>
                    <a:pt x="4016" y="5781"/>
                  </a:cubicBezTo>
                  <a:lnTo>
                    <a:pt x="4016" y="5857"/>
                  </a:lnTo>
                  <a:lnTo>
                    <a:pt x="4020" y="5857"/>
                  </a:lnTo>
                  <a:cubicBezTo>
                    <a:pt x="4020" y="5899"/>
                    <a:pt x="3987" y="5937"/>
                    <a:pt x="3944" y="5946"/>
                  </a:cubicBezTo>
                  <a:lnTo>
                    <a:pt x="2280" y="5946"/>
                  </a:lnTo>
                  <a:cubicBezTo>
                    <a:pt x="2233" y="5937"/>
                    <a:pt x="2199" y="5899"/>
                    <a:pt x="2199" y="5857"/>
                  </a:cubicBezTo>
                  <a:lnTo>
                    <a:pt x="2199" y="5781"/>
                  </a:lnTo>
                  <a:cubicBezTo>
                    <a:pt x="2199" y="5730"/>
                    <a:pt x="2237" y="5692"/>
                    <a:pt x="2288" y="5692"/>
                  </a:cubicBezTo>
                  <a:close/>
                  <a:moveTo>
                    <a:pt x="3711" y="6378"/>
                  </a:moveTo>
                  <a:lnTo>
                    <a:pt x="3715" y="6742"/>
                  </a:lnTo>
                  <a:lnTo>
                    <a:pt x="2504" y="6742"/>
                  </a:lnTo>
                  <a:lnTo>
                    <a:pt x="2504" y="6378"/>
                  </a:lnTo>
                  <a:close/>
                  <a:moveTo>
                    <a:pt x="3487" y="7174"/>
                  </a:moveTo>
                  <a:lnTo>
                    <a:pt x="3385" y="7377"/>
                  </a:lnTo>
                  <a:cubicBezTo>
                    <a:pt x="3330" y="7490"/>
                    <a:pt x="3221" y="7546"/>
                    <a:pt x="3112" y="7546"/>
                  </a:cubicBezTo>
                  <a:cubicBezTo>
                    <a:pt x="3003" y="7546"/>
                    <a:pt x="2894" y="7490"/>
                    <a:pt x="2839" y="7377"/>
                  </a:cubicBezTo>
                  <a:lnTo>
                    <a:pt x="2737" y="7174"/>
                  </a:lnTo>
                  <a:close/>
                  <a:moveTo>
                    <a:pt x="3097" y="0"/>
                  </a:moveTo>
                  <a:cubicBezTo>
                    <a:pt x="2551" y="0"/>
                    <a:pt x="1994" y="176"/>
                    <a:pt x="1513" y="558"/>
                  </a:cubicBezTo>
                  <a:cubicBezTo>
                    <a:pt x="1" y="1757"/>
                    <a:pt x="306" y="4133"/>
                    <a:pt x="2072" y="4912"/>
                  </a:cubicBezTo>
                  <a:lnTo>
                    <a:pt x="2072" y="5310"/>
                  </a:lnTo>
                  <a:cubicBezTo>
                    <a:pt x="1886" y="5395"/>
                    <a:pt x="1767" y="5577"/>
                    <a:pt x="1767" y="5785"/>
                  </a:cubicBezTo>
                  <a:lnTo>
                    <a:pt x="1767" y="5861"/>
                  </a:lnTo>
                  <a:cubicBezTo>
                    <a:pt x="1767" y="6064"/>
                    <a:pt x="1886" y="6247"/>
                    <a:pt x="2072" y="6331"/>
                  </a:cubicBezTo>
                  <a:lnTo>
                    <a:pt x="2072" y="6886"/>
                  </a:lnTo>
                  <a:cubicBezTo>
                    <a:pt x="2072" y="6996"/>
                    <a:pt x="2136" y="7098"/>
                    <a:pt x="2237" y="7149"/>
                  </a:cubicBezTo>
                  <a:lnTo>
                    <a:pt x="2449" y="7572"/>
                  </a:lnTo>
                  <a:cubicBezTo>
                    <a:pt x="2587" y="7841"/>
                    <a:pt x="2848" y="7976"/>
                    <a:pt x="3110" y="7976"/>
                  </a:cubicBezTo>
                  <a:cubicBezTo>
                    <a:pt x="3371" y="7976"/>
                    <a:pt x="3633" y="7841"/>
                    <a:pt x="3771" y="7572"/>
                  </a:cubicBezTo>
                  <a:lnTo>
                    <a:pt x="3982" y="7149"/>
                  </a:lnTo>
                  <a:cubicBezTo>
                    <a:pt x="4080" y="7098"/>
                    <a:pt x="4143" y="6996"/>
                    <a:pt x="4143" y="6886"/>
                  </a:cubicBezTo>
                  <a:lnTo>
                    <a:pt x="4143" y="6331"/>
                  </a:lnTo>
                  <a:cubicBezTo>
                    <a:pt x="4330" y="6247"/>
                    <a:pt x="4448" y="6064"/>
                    <a:pt x="4448" y="5861"/>
                  </a:cubicBezTo>
                  <a:lnTo>
                    <a:pt x="4448" y="5785"/>
                  </a:lnTo>
                  <a:cubicBezTo>
                    <a:pt x="4448" y="5577"/>
                    <a:pt x="4330" y="5395"/>
                    <a:pt x="4143" y="5310"/>
                  </a:cubicBezTo>
                  <a:lnTo>
                    <a:pt x="4143" y="4912"/>
                  </a:lnTo>
                  <a:cubicBezTo>
                    <a:pt x="4868" y="4590"/>
                    <a:pt x="5401" y="3959"/>
                    <a:pt x="5596" y="3193"/>
                  </a:cubicBezTo>
                  <a:cubicBezTo>
                    <a:pt x="5626" y="3078"/>
                    <a:pt x="5554" y="2960"/>
                    <a:pt x="5439" y="2930"/>
                  </a:cubicBezTo>
                  <a:cubicBezTo>
                    <a:pt x="5421" y="2926"/>
                    <a:pt x="5403" y="2923"/>
                    <a:pt x="5386" y="2923"/>
                  </a:cubicBezTo>
                  <a:cubicBezTo>
                    <a:pt x="5288" y="2923"/>
                    <a:pt x="5202" y="2990"/>
                    <a:pt x="5177" y="3087"/>
                  </a:cubicBezTo>
                  <a:cubicBezTo>
                    <a:pt x="5012" y="3748"/>
                    <a:pt x="4537" y="4285"/>
                    <a:pt x="3910" y="4544"/>
                  </a:cubicBezTo>
                  <a:cubicBezTo>
                    <a:pt x="3792" y="4590"/>
                    <a:pt x="3711" y="4705"/>
                    <a:pt x="3715" y="4832"/>
                  </a:cubicBezTo>
                  <a:lnTo>
                    <a:pt x="3715" y="5260"/>
                  </a:lnTo>
                  <a:lnTo>
                    <a:pt x="3326" y="5260"/>
                  </a:lnTo>
                  <a:lnTo>
                    <a:pt x="3326" y="3587"/>
                  </a:lnTo>
                  <a:lnTo>
                    <a:pt x="3538" y="3587"/>
                  </a:lnTo>
                  <a:cubicBezTo>
                    <a:pt x="3826" y="3587"/>
                    <a:pt x="4059" y="3354"/>
                    <a:pt x="4059" y="3066"/>
                  </a:cubicBezTo>
                  <a:lnTo>
                    <a:pt x="4059" y="2989"/>
                  </a:lnTo>
                  <a:cubicBezTo>
                    <a:pt x="4059" y="2701"/>
                    <a:pt x="3826" y="2468"/>
                    <a:pt x="3538" y="2468"/>
                  </a:cubicBezTo>
                  <a:lnTo>
                    <a:pt x="2682" y="2468"/>
                  </a:lnTo>
                  <a:cubicBezTo>
                    <a:pt x="2394" y="2468"/>
                    <a:pt x="2161" y="2701"/>
                    <a:pt x="2161" y="2989"/>
                  </a:cubicBezTo>
                  <a:lnTo>
                    <a:pt x="2161" y="3066"/>
                  </a:lnTo>
                  <a:cubicBezTo>
                    <a:pt x="2161" y="3354"/>
                    <a:pt x="2394" y="3587"/>
                    <a:pt x="2682" y="3587"/>
                  </a:cubicBezTo>
                  <a:lnTo>
                    <a:pt x="2894" y="3587"/>
                  </a:lnTo>
                  <a:lnTo>
                    <a:pt x="2894" y="5260"/>
                  </a:lnTo>
                  <a:lnTo>
                    <a:pt x="2504" y="5260"/>
                  </a:lnTo>
                  <a:lnTo>
                    <a:pt x="2504" y="4819"/>
                  </a:lnTo>
                  <a:cubicBezTo>
                    <a:pt x="2504" y="4696"/>
                    <a:pt x="2428" y="4590"/>
                    <a:pt x="2318" y="4544"/>
                  </a:cubicBezTo>
                  <a:cubicBezTo>
                    <a:pt x="810" y="3942"/>
                    <a:pt x="501" y="1947"/>
                    <a:pt x="1750" y="918"/>
                  </a:cubicBezTo>
                  <a:cubicBezTo>
                    <a:pt x="2157" y="585"/>
                    <a:pt x="2631" y="432"/>
                    <a:pt x="3096" y="432"/>
                  </a:cubicBezTo>
                  <a:cubicBezTo>
                    <a:pt x="4067" y="432"/>
                    <a:pt x="4999" y="1096"/>
                    <a:pt x="5202" y="2172"/>
                  </a:cubicBezTo>
                  <a:cubicBezTo>
                    <a:pt x="5213" y="2281"/>
                    <a:pt x="5307" y="2363"/>
                    <a:pt x="5414" y="2363"/>
                  </a:cubicBezTo>
                  <a:cubicBezTo>
                    <a:pt x="5428" y="2363"/>
                    <a:pt x="5442" y="2361"/>
                    <a:pt x="5456" y="2358"/>
                  </a:cubicBezTo>
                  <a:cubicBezTo>
                    <a:pt x="5579" y="2337"/>
                    <a:pt x="5655" y="2214"/>
                    <a:pt x="5626" y="2091"/>
                  </a:cubicBezTo>
                  <a:cubicBezTo>
                    <a:pt x="5383" y="799"/>
                    <a:pt x="4263" y="0"/>
                    <a:pt x="3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9"/>
            <p:cNvSpPr/>
            <p:nvPr/>
          </p:nvSpPr>
          <p:spPr>
            <a:xfrm>
              <a:off x="1817038" y="3258850"/>
              <a:ext cx="11150" cy="26175"/>
            </a:xfrm>
            <a:custGeom>
              <a:rect b="b" l="l" r="r" t="t"/>
              <a:pathLst>
                <a:path extrusionOk="0" h="1047" w="446">
                  <a:moveTo>
                    <a:pt x="225" y="0"/>
                  </a:moveTo>
                  <a:cubicBezTo>
                    <a:pt x="106" y="0"/>
                    <a:pt x="9" y="98"/>
                    <a:pt x="9" y="216"/>
                  </a:cubicBezTo>
                  <a:lnTo>
                    <a:pt x="9" y="818"/>
                  </a:lnTo>
                  <a:cubicBezTo>
                    <a:pt x="0" y="941"/>
                    <a:pt x="102" y="1046"/>
                    <a:pt x="225" y="1046"/>
                  </a:cubicBezTo>
                  <a:cubicBezTo>
                    <a:pt x="348" y="1046"/>
                    <a:pt x="445" y="941"/>
                    <a:pt x="441" y="818"/>
                  </a:cubicBezTo>
                  <a:lnTo>
                    <a:pt x="441" y="216"/>
                  </a:lnTo>
                  <a:cubicBezTo>
                    <a:pt x="441" y="98"/>
                    <a:pt x="34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9"/>
            <p:cNvSpPr/>
            <p:nvPr/>
          </p:nvSpPr>
          <p:spPr>
            <a:xfrm>
              <a:off x="1774538" y="3267825"/>
              <a:ext cx="22300" cy="24325"/>
            </a:xfrm>
            <a:custGeom>
              <a:rect b="b" l="l" r="r" t="t"/>
              <a:pathLst>
                <a:path extrusionOk="0" h="973" w="892">
                  <a:moveTo>
                    <a:pt x="301" y="1"/>
                  </a:moveTo>
                  <a:cubicBezTo>
                    <a:pt x="151" y="1"/>
                    <a:pt x="1" y="162"/>
                    <a:pt x="108" y="336"/>
                  </a:cubicBezTo>
                  <a:lnTo>
                    <a:pt x="408" y="853"/>
                  </a:lnTo>
                  <a:cubicBezTo>
                    <a:pt x="453" y="937"/>
                    <a:pt x="523" y="972"/>
                    <a:pt x="593" y="972"/>
                  </a:cubicBezTo>
                  <a:cubicBezTo>
                    <a:pt x="742" y="972"/>
                    <a:pt x="891" y="811"/>
                    <a:pt x="781" y="641"/>
                  </a:cubicBezTo>
                  <a:lnTo>
                    <a:pt x="485" y="120"/>
                  </a:lnTo>
                  <a:cubicBezTo>
                    <a:pt x="440" y="35"/>
                    <a:pt x="371"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9"/>
            <p:cNvSpPr/>
            <p:nvPr/>
          </p:nvSpPr>
          <p:spPr>
            <a:xfrm>
              <a:off x="1741663" y="3293325"/>
              <a:ext cx="28350" cy="18250"/>
            </a:xfrm>
            <a:custGeom>
              <a:rect b="b" l="l" r="r" t="t"/>
              <a:pathLst>
                <a:path extrusionOk="0" h="730" w="1134">
                  <a:moveTo>
                    <a:pt x="309" y="0"/>
                  </a:moveTo>
                  <a:cubicBezTo>
                    <a:pt x="118" y="0"/>
                    <a:pt x="0" y="274"/>
                    <a:pt x="199" y="400"/>
                  </a:cubicBezTo>
                  <a:lnTo>
                    <a:pt x="720" y="701"/>
                  </a:lnTo>
                  <a:cubicBezTo>
                    <a:pt x="757" y="721"/>
                    <a:pt x="793" y="729"/>
                    <a:pt x="827" y="729"/>
                  </a:cubicBezTo>
                  <a:cubicBezTo>
                    <a:pt x="1017" y="729"/>
                    <a:pt x="1133" y="454"/>
                    <a:pt x="936" y="328"/>
                  </a:cubicBezTo>
                  <a:lnTo>
                    <a:pt x="415" y="27"/>
                  </a:lnTo>
                  <a:cubicBezTo>
                    <a:pt x="378" y="9"/>
                    <a:pt x="343" y="0"/>
                    <a:pt x="3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9"/>
            <p:cNvSpPr/>
            <p:nvPr/>
          </p:nvSpPr>
          <p:spPr>
            <a:xfrm>
              <a:off x="1848388" y="3268075"/>
              <a:ext cx="21075" cy="24075"/>
            </a:xfrm>
            <a:custGeom>
              <a:rect b="b" l="l" r="r" t="t"/>
              <a:pathLst>
                <a:path extrusionOk="0" h="963" w="843">
                  <a:moveTo>
                    <a:pt x="598" y="0"/>
                  </a:moveTo>
                  <a:cubicBezTo>
                    <a:pt x="523" y="0"/>
                    <a:pt x="451" y="39"/>
                    <a:pt x="411" y="110"/>
                  </a:cubicBezTo>
                  <a:lnTo>
                    <a:pt x="110" y="631"/>
                  </a:lnTo>
                  <a:cubicBezTo>
                    <a:pt x="0" y="801"/>
                    <a:pt x="149" y="962"/>
                    <a:pt x="299" y="962"/>
                  </a:cubicBezTo>
                  <a:cubicBezTo>
                    <a:pt x="368" y="962"/>
                    <a:pt x="438" y="927"/>
                    <a:pt x="483" y="843"/>
                  </a:cubicBezTo>
                  <a:lnTo>
                    <a:pt x="784" y="326"/>
                  </a:lnTo>
                  <a:cubicBezTo>
                    <a:pt x="843" y="220"/>
                    <a:pt x="809" y="89"/>
                    <a:pt x="707" y="29"/>
                  </a:cubicBezTo>
                  <a:cubicBezTo>
                    <a:pt x="672" y="10"/>
                    <a:pt x="635" y="0"/>
                    <a:pt x="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9"/>
            <p:cNvSpPr/>
            <p:nvPr/>
          </p:nvSpPr>
          <p:spPr>
            <a:xfrm>
              <a:off x="1874763" y="3293300"/>
              <a:ext cx="27325" cy="18500"/>
            </a:xfrm>
            <a:custGeom>
              <a:rect b="b" l="l" r="r" t="t"/>
              <a:pathLst>
                <a:path extrusionOk="0" h="740" w="1093">
                  <a:moveTo>
                    <a:pt x="845" y="0"/>
                  </a:moveTo>
                  <a:cubicBezTo>
                    <a:pt x="810" y="0"/>
                    <a:pt x="774" y="9"/>
                    <a:pt x="741" y="28"/>
                  </a:cubicBezTo>
                  <a:lnTo>
                    <a:pt x="220" y="329"/>
                  </a:lnTo>
                  <a:cubicBezTo>
                    <a:pt x="1" y="446"/>
                    <a:pt x="121" y="740"/>
                    <a:pt x="315" y="740"/>
                  </a:cubicBezTo>
                  <a:cubicBezTo>
                    <a:pt x="353" y="740"/>
                    <a:pt x="394" y="728"/>
                    <a:pt x="436" y="702"/>
                  </a:cubicBezTo>
                  <a:lnTo>
                    <a:pt x="957" y="401"/>
                  </a:lnTo>
                  <a:cubicBezTo>
                    <a:pt x="1059" y="342"/>
                    <a:pt x="1092" y="211"/>
                    <a:pt x="1033" y="109"/>
                  </a:cubicBezTo>
                  <a:cubicBezTo>
                    <a:pt x="993" y="40"/>
                    <a:pt x="920"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9"/>
            <p:cNvSpPr/>
            <p:nvPr/>
          </p:nvSpPr>
          <p:spPr>
            <a:xfrm>
              <a:off x="1649413" y="3215850"/>
              <a:ext cx="301600" cy="368300"/>
            </a:xfrm>
            <a:custGeom>
              <a:rect b="b" l="l" r="r" t="t"/>
              <a:pathLst>
                <a:path extrusionOk="0" h="14732" w="12064">
                  <a:moveTo>
                    <a:pt x="6976" y="1"/>
                  </a:moveTo>
                  <a:cubicBezTo>
                    <a:pt x="4168" y="1"/>
                    <a:pt x="1894" y="2279"/>
                    <a:pt x="1889" y="5083"/>
                  </a:cubicBezTo>
                  <a:lnTo>
                    <a:pt x="1889" y="5812"/>
                  </a:lnTo>
                  <a:cubicBezTo>
                    <a:pt x="1889" y="6532"/>
                    <a:pt x="1606" y="7226"/>
                    <a:pt x="1089" y="7739"/>
                  </a:cubicBezTo>
                  <a:lnTo>
                    <a:pt x="420" y="8408"/>
                  </a:lnTo>
                  <a:cubicBezTo>
                    <a:pt x="0" y="8827"/>
                    <a:pt x="297" y="9547"/>
                    <a:pt x="890" y="9547"/>
                  </a:cubicBezTo>
                  <a:lnTo>
                    <a:pt x="1856" y="9547"/>
                  </a:lnTo>
                  <a:cubicBezTo>
                    <a:pt x="1873" y="9547"/>
                    <a:pt x="1889" y="9560"/>
                    <a:pt x="1889" y="9581"/>
                  </a:cubicBezTo>
                  <a:lnTo>
                    <a:pt x="1889" y="10407"/>
                  </a:lnTo>
                  <a:cubicBezTo>
                    <a:pt x="1889" y="11767"/>
                    <a:pt x="2995" y="12872"/>
                    <a:pt x="4355" y="12872"/>
                  </a:cubicBezTo>
                  <a:cubicBezTo>
                    <a:pt x="4715" y="12872"/>
                    <a:pt x="5011" y="13165"/>
                    <a:pt x="5011" y="13529"/>
                  </a:cubicBezTo>
                  <a:lnTo>
                    <a:pt x="5011" y="14249"/>
                  </a:lnTo>
                  <a:cubicBezTo>
                    <a:pt x="5011" y="14512"/>
                    <a:pt x="5227" y="14728"/>
                    <a:pt x="5494" y="14728"/>
                  </a:cubicBezTo>
                  <a:lnTo>
                    <a:pt x="6917" y="14728"/>
                  </a:lnTo>
                  <a:cubicBezTo>
                    <a:pt x="7192" y="14715"/>
                    <a:pt x="7192" y="14312"/>
                    <a:pt x="6917" y="14300"/>
                  </a:cubicBezTo>
                  <a:lnTo>
                    <a:pt x="5494" y="14300"/>
                  </a:lnTo>
                  <a:cubicBezTo>
                    <a:pt x="5464" y="14300"/>
                    <a:pt x="5443" y="14274"/>
                    <a:pt x="5443" y="14249"/>
                  </a:cubicBezTo>
                  <a:lnTo>
                    <a:pt x="5443" y="13529"/>
                  </a:lnTo>
                  <a:cubicBezTo>
                    <a:pt x="5443" y="12927"/>
                    <a:pt x="4956" y="12440"/>
                    <a:pt x="4350" y="12440"/>
                  </a:cubicBezTo>
                  <a:cubicBezTo>
                    <a:pt x="3232" y="12440"/>
                    <a:pt x="2322" y="11530"/>
                    <a:pt x="2322" y="10407"/>
                  </a:cubicBezTo>
                  <a:lnTo>
                    <a:pt x="2322" y="9581"/>
                  </a:lnTo>
                  <a:cubicBezTo>
                    <a:pt x="2322" y="9323"/>
                    <a:pt x="2114" y="9115"/>
                    <a:pt x="1856" y="9115"/>
                  </a:cubicBezTo>
                  <a:lnTo>
                    <a:pt x="890" y="9115"/>
                  </a:lnTo>
                  <a:cubicBezTo>
                    <a:pt x="682" y="9115"/>
                    <a:pt x="576" y="8861"/>
                    <a:pt x="725" y="8713"/>
                  </a:cubicBezTo>
                  <a:lnTo>
                    <a:pt x="1394" y="8044"/>
                  </a:lnTo>
                  <a:cubicBezTo>
                    <a:pt x="1991" y="7451"/>
                    <a:pt x="2322" y="6646"/>
                    <a:pt x="2322" y="5808"/>
                  </a:cubicBezTo>
                  <a:lnTo>
                    <a:pt x="2322" y="5087"/>
                  </a:lnTo>
                  <a:cubicBezTo>
                    <a:pt x="2322" y="2517"/>
                    <a:pt x="4405" y="433"/>
                    <a:pt x="6976" y="433"/>
                  </a:cubicBezTo>
                  <a:cubicBezTo>
                    <a:pt x="9547" y="433"/>
                    <a:pt x="11631" y="2517"/>
                    <a:pt x="11631" y="5087"/>
                  </a:cubicBezTo>
                  <a:lnTo>
                    <a:pt x="11631" y="7209"/>
                  </a:lnTo>
                  <a:cubicBezTo>
                    <a:pt x="11631" y="8340"/>
                    <a:pt x="11216" y="9437"/>
                    <a:pt x="10466" y="10284"/>
                  </a:cubicBezTo>
                  <a:cubicBezTo>
                    <a:pt x="9967" y="10852"/>
                    <a:pt x="9691" y="11602"/>
                    <a:pt x="9691" y="12402"/>
                  </a:cubicBezTo>
                  <a:lnTo>
                    <a:pt x="9691" y="14245"/>
                  </a:lnTo>
                  <a:cubicBezTo>
                    <a:pt x="9691" y="14274"/>
                    <a:pt x="9670" y="14300"/>
                    <a:pt x="9641" y="14300"/>
                  </a:cubicBezTo>
                  <a:lnTo>
                    <a:pt x="7925" y="14300"/>
                  </a:lnTo>
                  <a:cubicBezTo>
                    <a:pt x="7650" y="14312"/>
                    <a:pt x="7650" y="14715"/>
                    <a:pt x="7925" y="14732"/>
                  </a:cubicBezTo>
                  <a:lnTo>
                    <a:pt x="9641" y="14732"/>
                  </a:lnTo>
                  <a:cubicBezTo>
                    <a:pt x="9907" y="14728"/>
                    <a:pt x="10123" y="14512"/>
                    <a:pt x="10123" y="14245"/>
                  </a:cubicBezTo>
                  <a:lnTo>
                    <a:pt x="10123" y="12402"/>
                  </a:lnTo>
                  <a:cubicBezTo>
                    <a:pt x="10123" y="11708"/>
                    <a:pt x="10361" y="11060"/>
                    <a:pt x="10788" y="10572"/>
                  </a:cubicBezTo>
                  <a:cubicBezTo>
                    <a:pt x="11610" y="9645"/>
                    <a:pt x="12063" y="8446"/>
                    <a:pt x="12059" y="7209"/>
                  </a:cubicBezTo>
                  <a:lnTo>
                    <a:pt x="12059" y="5087"/>
                  </a:lnTo>
                  <a:cubicBezTo>
                    <a:pt x="12059" y="2279"/>
                    <a:pt x="9785" y="1"/>
                    <a:pt x="69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 name="Google Shape;731;p29"/>
          <p:cNvSpPr/>
          <p:nvPr/>
        </p:nvSpPr>
        <p:spPr>
          <a:xfrm>
            <a:off x="1002113" y="3216550"/>
            <a:ext cx="370650" cy="368225"/>
          </a:xfrm>
          <a:custGeom>
            <a:rect b="b" l="l" r="r" t="t"/>
            <a:pathLst>
              <a:path extrusionOk="0" h="14729" w="14826">
                <a:moveTo>
                  <a:pt x="1784" y="1832"/>
                </a:moveTo>
                <a:lnTo>
                  <a:pt x="2652" y="2205"/>
                </a:lnTo>
                <a:lnTo>
                  <a:pt x="2152" y="2705"/>
                </a:lnTo>
                <a:lnTo>
                  <a:pt x="1784" y="1832"/>
                </a:lnTo>
                <a:close/>
                <a:moveTo>
                  <a:pt x="3076" y="2387"/>
                </a:moveTo>
                <a:lnTo>
                  <a:pt x="3597" y="2611"/>
                </a:lnTo>
                <a:lnTo>
                  <a:pt x="2559" y="3649"/>
                </a:lnTo>
                <a:lnTo>
                  <a:pt x="2334" y="3128"/>
                </a:lnTo>
                <a:lnTo>
                  <a:pt x="3076" y="2387"/>
                </a:lnTo>
                <a:close/>
                <a:moveTo>
                  <a:pt x="14050" y="2374"/>
                </a:moveTo>
                <a:lnTo>
                  <a:pt x="14325" y="2649"/>
                </a:lnTo>
                <a:cubicBezTo>
                  <a:pt x="14346" y="2671"/>
                  <a:pt x="14351" y="2713"/>
                  <a:pt x="14325" y="2738"/>
                </a:cubicBezTo>
                <a:lnTo>
                  <a:pt x="9399" y="7664"/>
                </a:lnTo>
                <a:lnTo>
                  <a:pt x="9077" y="7342"/>
                </a:lnTo>
                <a:lnTo>
                  <a:pt x="14050" y="2374"/>
                </a:lnTo>
                <a:close/>
                <a:moveTo>
                  <a:pt x="3974" y="2844"/>
                </a:moveTo>
                <a:lnTo>
                  <a:pt x="11678" y="10549"/>
                </a:lnTo>
                <a:lnTo>
                  <a:pt x="11238" y="10985"/>
                </a:lnTo>
                <a:lnTo>
                  <a:pt x="8459" y="8211"/>
                </a:lnTo>
                <a:cubicBezTo>
                  <a:pt x="8413" y="8170"/>
                  <a:pt x="8364" y="8152"/>
                  <a:pt x="8316" y="8152"/>
                </a:cubicBezTo>
                <a:cubicBezTo>
                  <a:pt x="8153" y="8152"/>
                  <a:pt x="8016" y="8358"/>
                  <a:pt x="8154" y="8516"/>
                </a:cubicBezTo>
                <a:lnTo>
                  <a:pt x="10933" y="11290"/>
                </a:lnTo>
                <a:lnTo>
                  <a:pt x="10492" y="11726"/>
                </a:lnTo>
                <a:lnTo>
                  <a:pt x="2792" y="4026"/>
                </a:lnTo>
                <a:lnTo>
                  <a:pt x="3228" y="3586"/>
                </a:lnTo>
                <a:lnTo>
                  <a:pt x="7442" y="7800"/>
                </a:lnTo>
                <a:cubicBezTo>
                  <a:pt x="7488" y="7841"/>
                  <a:pt x="7538" y="7858"/>
                  <a:pt x="7586" y="7858"/>
                </a:cubicBezTo>
                <a:cubicBezTo>
                  <a:pt x="7750" y="7858"/>
                  <a:pt x="7889" y="7652"/>
                  <a:pt x="7747" y="7495"/>
                </a:cubicBezTo>
                <a:lnTo>
                  <a:pt x="3533" y="3281"/>
                </a:lnTo>
                <a:lnTo>
                  <a:pt x="3974" y="2844"/>
                </a:lnTo>
                <a:close/>
                <a:moveTo>
                  <a:pt x="11983" y="10854"/>
                </a:moveTo>
                <a:lnTo>
                  <a:pt x="12508" y="11379"/>
                </a:lnTo>
                <a:lnTo>
                  <a:pt x="11322" y="12561"/>
                </a:lnTo>
                <a:lnTo>
                  <a:pt x="10797" y="12035"/>
                </a:lnTo>
                <a:lnTo>
                  <a:pt x="11983" y="10854"/>
                </a:lnTo>
                <a:close/>
                <a:moveTo>
                  <a:pt x="5325" y="7165"/>
                </a:moveTo>
                <a:lnTo>
                  <a:pt x="6985" y="8825"/>
                </a:lnTo>
                <a:lnTo>
                  <a:pt x="2110" y="13700"/>
                </a:lnTo>
                <a:lnTo>
                  <a:pt x="500" y="12082"/>
                </a:lnTo>
                <a:cubicBezTo>
                  <a:pt x="475" y="12057"/>
                  <a:pt x="475" y="12014"/>
                  <a:pt x="500" y="11989"/>
                </a:cubicBezTo>
                <a:lnTo>
                  <a:pt x="1233" y="11256"/>
                </a:lnTo>
                <a:lnTo>
                  <a:pt x="1674" y="11692"/>
                </a:lnTo>
                <a:cubicBezTo>
                  <a:pt x="1719" y="11733"/>
                  <a:pt x="1769" y="11751"/>
                  <a:pt x="1817" y="11751"/>
                </a:cubicBezTo>
                <a:cubicBezTo>
                  <a:pt x="1980" y="11751"/>
                  <a:pt x="2116" y="11545"/>
                  <a:pt x="1979" y="11387"/>
                </a:cubicBezTo>
                <a:lnTo>
                  <a:pt x="1538" y="10951"/>
                </a:lnTo>
                <a:lnTo>
                  <a:pt x="2317" y="10172"/>
                </a:lnTo>
                <a:lnTo>
                  <a:pt x="2758" y="10608"/>
                </a:lnTo>
                <a:cubicBezTo>
                  <a:pt x="2807" y="10663"/>
                  <a:pt x="2863" y="10686"/>
                  <a:pt x="2917" y="10686"/>
                </a:cubicBezTo>
                <a:cubicBezTo>
                  <a:pt x="3088" y="10686"/>
                  <a:pt x="3237" y="10458"/>
                  <a:pt x="3063" y="10303"/>
                </a:cubicBezTo>
                <a:lnTo>
                  <a:pt x="2622" y="9867"/>
                </a:lnTo>
                <a:lnTo>
                  <a:pt x="3406" y="9083"/>
                </a:lnTo>
                <a:lnTo>
                  <a:pt x="3842" y="9524"/>
                </a:lnTo>
                <a:cubicBezTo>
                  <a:pt x="3891" y="9579"/>
                  <a:pt x="3947" y="9601"/>
                  <a:pt x="4001" y="9601"/>
                </a:cubicBezTo>
                <a:cubicBezTo>
                  <a:pt x="4172" y="9601"/>
                  <a:pt x="4321" y="9373"/>
                  <a:pt x="4147" y="9219"/>
                </a:cubicBezTo>
                <a:lnTo>
                  <a:pt x="3711" y="8778"/>
                </a:lnTo>
                <a:lnTo>
                  <a:pt x="4490" y="7999"/>
                </a:lnTo>
                <a:lnTo>
                  <a:pt x="4927" y="8435"/>
                </a:lnTo>
                <a:cubicBezTo>
                  <a:pt x="4972" y="8476"/>
                  <a:pt x="5022" y="8494"/>
                  <a:pt x="5070" y="8494"/>
                </a:cubicBezTo>
                <a:cubicBezTo>
                  <a:pt x="5234" y="8494"/>
                  <a:pt x="5373" y="8288"/>
                  <a:pt x="5232" y="8130"/>
                </a:cubicBezTo>
                <a:lnTo>
                  <a:pt x="4795" y="7694"/>
                </a:lnTo>
                <a:lnTo>
                  <a:pt x="5325" y="7165"/>
                </a:lnTo>
                <a:close/>
                <a:moveTo>
                  <a:pt x="12813" y="11684"/>
                </a:moveTo>
                <a:lnTo>
                  <a:pt x="13592" y="12463"/>
                </a:lnTo>
                <a:cubicBezTo>
                  <a:pt x="13677" y="12548"/>
                  <a:pt x="13677" y="12688"/>
                  <a:pt x="13592" y="12772"/>
                </a:cubicBezTo>
                <a:lnTo>
                  <a:pt x="12720" y="13645"/>
                </a:lnTo>
                <a:cubicBezTo>
                  <a:pt x="12675" y="13687"/>
                  <a:pt x="12619" y="13708"/>
                  <a:pt x="12563" y="13708"/>
                </a:cubicBezTo>
                <a:cubicBezTo>
                  <a:pt x="12507" y="13708"/>
                  <a:pt x="12451" y="13687"/>
                  <a:pt x="12407" y="13645"/>
                </a:cubicBezTo>
                <a:lnTo>
                  <a:pt x="11627" y="12866"/>
                </a:lnTo>
                <a:lnTo>
                  <a:pt x="12813" y="11684"/>
                </a:lnTo>
                <a:close/>
                <a:moveTo>
                  <a:pt x="7286" y="9134"/>
                </a:moveTo>
                <a:lnTo>
                  <a:pt x="7608" y="9456"/>
                </a:lnTo>
                <a:lnTo>
                  <a:pt x="2783" y="14280"/>
                </a:lnTo>
                <a:cubicBezTo>
                  <a:pt x="2771" y="14293"/>
                  <a:pt x="2754" y="14301"/>
                  <a:pt x="2737" y="14301"/>
                </a:cubicBezTo>
                <a:lnTo>
                  <a:pt x="2728" y="14301"/>
                </a:lnTo>
                <a:cubicBezTo>
                  <a:pt x="2716" y="14297"/>
                  <a:pt x="2703" y="14293"/>
                  <a:pt x="2690" y="14280"/>
                </a:cubicBezTo>
                <a:lnTo>
                  <a:pt x="2415" y="14005"/>
                </a:lnTo>
                <a:lnTo>
                  <a:pt x="7286" y="9134"/>
                </a:lnTo>
                <a:close/>
                <a:moveTo>
                  <a:pt x="12089" y="0"/>
                </a:moveTo>
                <a:cubicBezTo>
                  <a:pt x="11962" y="0"/>
                  <a:pt x="11835" y="49"/>
                  <a:pt x="11737" y="146"/>
                </a:cubicBezTo>
                <a:lnTo>
                  <a:pt x="6811" y="5068"/>
                </a:lnTo>
                <a:lnTo>
                  <a:pt x="4126" y="2383"/>
                </a:lnTo>
                <a:cubicBezTo>
                  <a:pt x="4105" y="2366"/>
                  <a:pt x="4084" y="2349"/>
                  <a:pt x="4054" y="2336"/>
                </a:cubicBezTo>
                <a:lnTo>
                  <a:pt x="1686" y="1320"/>
                </a:lnTo>
                <a:cubicBezTo>
                  <a:pt x="1645" y="1302"/>
                  <a:pt x="1603" y="1294"/>
                  <a:pt x="1563" y="1294"/>
                </a:cubicBezTo>
                <a:cubicBezTo>
                  <a:pt x="1350" y="1294"/>
                  <a:pt x="1179" y="1518"/>
                  <a:pt x="1271" y="1739"/>
                </a:cubicBezTo>
                <a:lnTo>
                  <a:pt x="1881" y="3162"/>
                </a:lnTo>
                <a:lnTo>
                  <a:pt x="2288" y="4106"/>
                </a:lnTo>
                <a:cubicBezTo>
                  <a:pt x="2296" y="4132"/>
                  <a:pt x="2313" y="4157"/>
                  <a:pt x="2334" y="4178"/>
                </a:cubicBezTo>
                <a:lnTo>
                  <a:pt x="5020" y="6860"/>
                </a:lnTo>
                <a:lnTo>
                  <a:pt x="191" y="11688"/>
                </a:lnTo>
                <a:cubicBezTo>
                  <a:pt x="1" y="11879"/>
                  <a:pt x="1" y="12196"/>
                  <a:pt x="191" y="12391"/>
                </a:cubicBezTo>
                <a:lnTo>
                  <a:pt x="2385" y="14585"/>
                </a:lnTo>
                <a:cubicBezTo>
                  <a:pt x="2483" y="14680"/>
                  <a:pt x="2611" y="14728"/>
                  <a:pt x="2738" y="14728"/>
                </a:cubicBezTo>
                <a:cubicBezTo>
                  <a:pt x="2866" y="14728"/>
                  <a:pt x="2993" y="14680"/>
                  <a:pt x="3088" y="14585"/>
                </a:cubicBezTo>
                <a:lnTo>
                  <a:pt x="7913" y="9761"/>
                </a:lnTo>
                <a:lnTo>
                  <a:pt x="12102" y="13950"/>
                </a:lnTo>
                <a:cubicBezTo>
                  <a:pt x="12229" y="14077"/>
                  <a:pt x="12395" y="14140"/>
                  <a:pt x="12562" y="14140"/>
                </a:cubicBezTo>
                <a:cubicBezTo>
                  <a:pt x="12728" y="14140"/>
                  <a:pt x="12896" y="14077"/>
                  <a:pt x="13025" y="13950"/>
                </a:cubicBezTo>
                <a:lnTo>
                  <a:pt x="13897" y="13077"/>
                </a:lnTo>
                <a:cubicBezTo>
                  <a:pt x="14147" y="12823"/>
                  <a:pt x="14147" y="12408"/>
                  <a:pt x="13897" y="12154"/>
                </a:cubicBezTo>
                <a:lnTo>
                  <a:pt x="9708" y="7965"/>
                </a:lnTo>
                <a:lnTo>
                  <a:pt x="14630" y="3043"/>
                </a:lnTo>
                <a:cubicBezTo>
                  <a:pt x="14825" y="2849"/>
                  <a:pt x="14825" y="2535"/>
                  <a:pt x="14630" y="2340"/>
                </a:cubicBezTo>
                <a:lnTo>
                  <a:pt x="13588" y="1298"/>
                </a:lnTo>
                <a:cubicBezTo>
                  <a:pt x="13539" y="1243"/>
                  <a:pt x="13483" y="1221"/>
                  <a:pt x="13429" y="1221"/>
                </a:cubicBezTo>
                <a:cubicBezTo>
                  <a:pt x="13259" y="1221"/>
                  <a:pt x="13109" y="1449"/>
                  <a:pt x="13283" y="1603"/>
                </a:cubicBezTo>
                <a:lnTo>
                  <a:pt x="13745" y="2065"/>
                </a:lnTo>
                <a:lnTo>
                  <a:pt x="8777" y="7033"/>
                </a:lnTo>
                <a:lnTo>
                  <a:pt x="7121" y="5373"/>
                </a:lnTo>
                <a:lnTo>
                  <a:pt x="7747" y="4746"/>
                </a:lnTo>
                <a:lnTo>
                  <a:pt x="8184" y="5182"/>
                </a:lnTo>
                <a:cubicBezTo>
                  <a:pt x="8229" y="5223"/>
                  <a:pt x="8279" y="5241"/>
                  <a:pt x="8327" y="5241"/>
                </a:cubicBezTo>
                <a:cubicBezTo>
                  <a:pt x="8491" y="5241"/>
                  <a:pt x="8630" y="5035"/>
                  <a:pt x="8489" y="4877"/>
                </a:cubicBezTo>
                <a:lnTo>
                  <a:pt x="8052" y="4441"/>
                </a:lnTo>
                <a:lnTo>
                  <a:pt x="8832" y="3662"/>
                </a:lnTo>
                <a:lnTo>
                  <a:pt x="9268" y="4098"/>
                </a:lnTo>
                <a:cubicBezTo>
                  <a:pt x="9314" y="4139"/>
                  <a:pt x="9364" y="4156"/>
                  <a:pt x="9411" y="4156"/>
                </a:cubicBezTo>
                <a:cubicBezTo>
                  <a:pt x="9575" y="4156"/>
                  <a:pt x="9714" y="3951"/>
                  <a:pt x="9573" y="3793"/>
                </a:cubicBezTo>
                <a:lnTo>
                  <a:pt x="9137" y="3357"/>
                </a:lnTo>
                <a:lnTo>
                  <a:pt x="9916" y="2573"/>
                </a:lnTo>
                <a:lnTo>
                  <a:pt x="10357" y="3014"/>
                </a:lnTo>
                <a:cubicBezTo>
                  <a:pt x="10405" y="3069"/>
                  <a:pt x="10461" y="3091"/>
                  <a:pt x="10515" y="3091"/>
                </a:cubicBezTo>
                <a:cubicBezTo>
                  <a:pt x="10686" y="3091"/>
                  <a:pt x="10835" y="2863"/>
                  <a:pt x="10661" y="2709"/>
                </a:cubicBezTo>
                <a:lnTo>
                  <a:pt x="10221" y="2268"/>
                </a:lnTo>
                <a:lnTo>
                  <a:pt x="11005" y="1489"/>
                </a:lnTo>
                <a:lnTo>
                  <a:pt x="11441" y="1929"/>
                </a:lnTo>
                <a:cubicBezTo>
                  <a:pt x="11489" y="1983"/>
                  <a:pt x="11544" y="2005"/>
                  <a:pt x="11598" y="2005"/>
                </a:cubicBezTo>
                <a:cubicBezTo>
                  <a:pt x="11769" y="2005"/>
                  <a:pt x="11920" y="1776"/>
                  <a:pt x="11746" y="1624"/>
                </a:cubicBezTo>
                <a:lnTo>
                  <a:pt x="11310" y="1184"/>
                </a:lnTo>
                <a:lnTo>
                  <a:pt x="12042" y="451"/>
                </a:lnTo>
                <a:cubicBezTo>
                  <a:pt x="12055" y="439"/>
                  <a:pt x="12072" y="432"/>
                  <a:pt x="12089" y="432"/>
                </a:cubicBezTo>
                <a:cubicBezTo>
                  <a:pt x="12106" y="432"/>
                  <a:pt x="12123" y="439"/>
                  <a:pt x="12135" y="451"/>
                </a:cubicBezTo>
                <a:lnTo>
                  <a:pt x="12572" y="887"/>
                </a:lnTo>
                <a:cubicBezTo>
                  <a:pt x="12620" y="942"/>
                  <a:pt x="12677" y="965"/>
                  <a:pt x="12730" y="965"/>
                </a:cubicBezTo>
                <a:cubicBezTo>
                  <a:pt x="12901" y="965"/>
                  <a:pt x="13051" y="737"/>
                  <a:pt x="12877" y="583"/>
                </a:cubicBezTo>
                <a:lnTo>
                  <a:pt x="12440" y="146"/>
                </a:lnTo>
                <a:cubicBezTo>
                  <a:pt x="12343" y="49"/>
                  <a:pt x="12216" y="0"/>
                  <a:pt x="120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9"/>
          <p:cNvSpPr/>
          <p:nvPr/>
        </p:nvSpPr>
        <p:spPr>
          <a:xfrm>
            <a:off x="7812113" y="2634350"/>
            <a:ext cx="294275" cy="368475"/>
          </a:xfrm>
          <a:custGeom>
            <a:rect b="b" l="l" r="r" t="t"/>
            <a:pathLst>
              <a:path extrusionOk="0" h="14739" w="11771">
                <a:moveTo>
                  <a:pt x="5506" y="445"/>
                </a:moveTo>
                <a:cubicBezTo>
                  <a:pt x="5563" y="445"/>
                  <a:pt x="5623" y="467"/>
                  <a:pt x="5676" y="520"/>
                </a:cubicBezTo>
                <a:lnTo>
                  <a:pt x="5951" y="791"/>
                </a:lnTo>
                <a:lnTo>
                  <a:pt x="5608" y="1134"/>
                </a:lnTo>
                <a:lnTo>
                  <a:pt x="5333" y="863"/>
                </a:lnTo>
                <a:cubicBezTo>
                  <a:pt x="5157" y="688"/>
                  <a:pt x="5319" y="445"/>
                  <a:pt x="5506" y="445"/>
                </a:cubicBezTo>
                <a:close/>
                <a:moveTo>
                  <a:pt x="4142" y="3811"/>
                </a:moveTo>
                <a:cubicBezTo>
                  <a:pt x="4244" y="3811"/>
                  <a:pt x="4348" y="3834"/>
                  <a:pt x="4448" y="3883"/>
                </a:cubicBezTo>
                <a:lnTo>
                  <a:pt x="3986" y="4349"/>
                </a:lnTo>
                <a:cubicBezTo>
                  <a:pt x="3848" y="4509"/>
                  <a:pt x="3987" y="4713"/>
                  <a:pt x="4149" y="4713"/>
                </a:cubicBezTo>
                <a:cubicBezTo>
                  <a:pt x="4196" y="4713"/>
                  <a:pt x="4246" y="4695"/>
                  <a:pt x="4291" y="4654"/>
                </a:cubicBezTo>
                <a:lnTo>
                  <a:pt x="4753" y="4188"/>
                </a:lnTo>
                <a:lnTo>
                  <a:pt x="4753" y="4188"/>
                </a:lnTo>
                <a:cubicBezTo>
                  <a:pt x="4994" y="4650"/>
                  <a:pt x="4659" y="5196"/>
                  <a:pt x="4138" y="5196"/>
                </a:cubicBezTo>
                <a:cubicBezTo>
                  <a:pt x="3694" y="5196"/>
                  <a:pt x="3363" y="4777"/>
                  <a:pt x="3469" y="4345"/>
                </a:cubicBezTo>
                <a:cubicBezTo>
                  <a:pt x="3546" y="4020"/>
                  <a:pt x="3835" y="3811"/>
                  <a:pt x="4142" y="3811"/>
                </a:cubicBezTo>
                <a:close/>
                <a:moveTo>
                  <a:pt x="6919" y="612"/>
                </a:moveTo>
                <a:cubicBezTo>
                  <a:pt x="6962" y="612"/>
                  <a:pt x="7005" y="618"/>
                  <a:pt x="7048" y="630"/>
                </a:cubicBezTo>
                <a:cubicBezTo>
                  <a:pt x="7252" y="694"/>
                  <a:pt x="7438" y="804"/>
                  <a:pt x="7590" y="956"/>
                </a:cubicBezTo>
                <a:lnTo>
                  <a:pt x="8742" y="2104"/>
                </a:lnTo>
                <a:cubicBezTo>
                  <a:pt x="8863" y="2223"/>
                  <a:pt x="9020" y="2282"/>
                  <a:pt x="9177" y="2282"/>
                </a:cubicBezTo>
                <a:cubicBezTo>
                  <a:pt x="9333" y="2282"/>
                  <a:pt x="9490" y="2223"/>
                  <a:pt x="9611" y="2104"/>
                </a:cubicBezTo>
                <a:cubicBezTo>
                  <a:pt x="9718" y="1997"/>
                  <a:pt x="9859" y="1942"/>
                  <a:pt x="10002" y="1942"/>
                </a:cubicBezTo>
                <a:cubicBezTo>
                  <a:pt x="10091" y="1942"/>
                  <a:pt x="10180" y="1963"/>
                  <a:pt x="10263" y="2007"/>
                </a:cubicBezTo>
                <a:lnTo>
                  <a:pt x="6824" y="5450"/>
                </a:lnTo>
                <a:cubicBezTo>
                  <a:pt x="6709" y="5234"/>
                  <a:pt x="6752" y="4972"/>
                  <a:pt x="6921" y="4794"/>
                </a:cubicBezTo>
                <a:cubicBezTo>
                  <a:pt x="7158" y="4557"/>
                  <a:pt x="7158" y="4171"/>
                  <a:pt x="6925" y="3930"/>
                </a:cubicBezTo>
                <a:lnTo>
                  <a:pt x="5964" y="2968"/>
                </a:lnTo>
                <a:lnTo>
                  <a:pt x="6218" y="2710"/>
                </a:lnTo>
                <a:cubicBezTo>
                  <a:pt x="6359" y="2549"/>
                  <a:pt x="6221" y="2346"/>
                  <a:pt x="6058" y="2346"/>
                </a:cubicBezTo>
                <a:cubicBezTo>
                  <a:pt x="6010" y="2346"/>
                  <a:pt x="5959" y="2364"/>
                  <a:pt x="5913" y="2405"/>
                </a:cubicBezTo>
                <a:lnTo>
                  <a:pt x="5667" y="2655"/>
                </a:lnTo>
                <a:cubicBezTo>
                  <a:pt x="5557" y="2515"/>
                  <a:pt x="5477" y="2350"/>
                  <a:pt x="5434" y="2180"/>
                </a:cubicBezTo>
                <a:cubicBezTo>
                  <a:pt x="5401" y="2049"/>
                  <a:pt x="5439" y="1914"/>
                  <a:pt x="5532" y="1816"/>
                </a:cubicBezTo>
                <a:lnTo>
                  <a:pt x="6599" y="745"/>
                </a:lnTo>
                <a:cubicBezTo>
                  <a:pt x="6686" y="658"/>
                  <a:pt x="6800" y="612"/>
                  <a:pt x="6919" y="612"/>
                </a:cubicBezTo>
                <a:close/>
                <a:moveTo>
                  <a:pt x="1118" y="7533"/>
                </a:moveTo>
                <a:cubicBezTo>
                  <a:pt x="1472" y="7533"/>
                  <a:pt x="1813" y="7809"/>
                  <a:pt x="1813" y="8225"/>
                </a:cubicBezTo>
                <a:cubicBezTo>
                  <a:pt x="1813" y="8606"/>
                  <a:pt x="1504" y="8915"/>
                  <a:pt x="1123" y="8915"/>
                </a:cubicBezTo>
                <a:lnTo>
                  <a:pt x="1123" y="8919"/>
                </a:lnTo>
                <a:cubicBezTo>
                  <a:pt x="509" y="8915"/>
                  <a:pt x="199" y="8174"/>
                  <a:pt x="636" y="7737"/>
                </a:cubicBezTo>
                <a:cubicBezTo>
                  <a:pt x="775" y="7596"/>
                  <a:pt x="948" y="7533"/>
                  <a:pt x="1118" y="7533"/>
                </a:cubicBezTo>
                <a:close/>
                <a:moveTo>
                  <a:pt x="5477" y="11715"/>
                </a:moveTo>
                <a:cubicBezTo>
                  <a:pt x="5608" y="11715"/>
                  <a:pt x="5718" y="11825"/>
                  <a:pt x="5718" y="11960"/>
                </a:cubicBezTo>
                <a:lnTo>
                  <a:pt x="5718" y="12786"/>
                </a:lnTo>
                <a:lnTo>
                  <a:pt x="2559" y="12786"/>
                </a:lnTo>
                <a:lnTo>
                  <a:pt x="2559" y="11960"/>
                </a:lnTo>
                <a:cubicBezTo>
                  <a:pt x="2559" y="11825"/>
                  <a:pt x="2669" y="11715"/>
                  <a:pt x="2804" y="11715"/>
                </a:cubicBezTo>
                <a:close/>
                <a:moveTo>
                  <a:pt x="7756" y="11715"/>
                </a:moveTo>
                <a:cubicBezTo>
                  <a:pt x="7832" y="11715"/>
                  <a:pt x="7895" y="11778"/>
                  <a:pt x="7895" y="11854"/>
                </a:cubicBezTo>
                <a:lnTo>
                  <a:pt x="7895" y="12786"/>
                </a:lnTo>
                <a:lnTo>
                  <a:pt x="7260" y="12786"/>
                </a:lnTo>
                <a:lnTo>
                  <a:pt x="7256" y="11854"/>
                </a:lnTo>
                <a:cubicBezTo>
                  <a:pt x="7256" y="11778"/>
                  <a:pt x="7319" y="11715"/>
                  <a:pt x="7396" y="11715"/>
                </a:cubicBezTo>
                <a:close/>
                <a:moveTo>
                  <a:pt x="5497" y="1"/>
                </a:moveTo>
                <a:cubicBezTo>
                  <a:pt x="5324" y="1"/>
                  <a:pt x="5151" y="66"/>
                  <a:pt x="5019" y="198"/>
                </a:cubicBezTo>
                <a:cubicBezTo>
                  <a:pt x="4753" y="465"/>
                  <a:pt x="4757" y="897"/>
                  <a:pt x="5028" y="1160"/>
                </a:cubicBezTo>
                <a:lnTo>
                  <a:pt x="5303" y="1435"/>
                </a:lnTo>
                <a:lnTo>
                  <a:pt x="5231" y="1507"/>
                </a:lnTo>
                <a:cubicBezTo>
                  <a:pt x="4812" y="1922"/>
                  <a:pt x="5019" y="2545"/>
                  <a:pt x="5362" y="2956"/>
                </a:cubicBezTo>
                <a:lnTo>
                  <a:pt x="4761" y="3561"/>
                </a:lnTo>
                <a:cubicBezTo>
                  <a:pt x="4567" y="3431"/>
                  <a:pt x="4354" y="3372"/>
                  <a:pt x="4147" y="3372"/>
                </a:cubicBezTo>
                <a:cubicBezTo>
                  <a:pt x="3564" y="3372"/>
                  <a:pt x="3020" y="3838"/>
                  <a:pt x="3020" y="4497"/>
                </a:cubicBezTo>
                <a:cubicBezTo>
                  <a:pt x="3016" y="4760"/>
                  <a:pt x="3109" y="5014"/>
                  <a:pt x="3279" y="5217"/>
                </a:cubicBezTo>
                <a:lnTo>
                  <a:pt x="1652" y="7229"/>
                </a:lnTo>
                <a:cubicBezTo>
                  <a:pt x="1480" y="7138"/>
                  <a:pt x="1300" y="7096"/>
                  <a:pt x="1125" y="7096"/>
                </a:cubicBezTo>
                <a:cubicBezTo>
                  <a:pt x="537" y="7096"/>
                  <a:pt x="4" y="7568"/>
                  <a:pt x="0" y="8220"/>
                </a:cubicBezTo>
                <a:cubicBezTo>
                  <a:pt x="0" y="8876"/>
                  <a:pt x="545" y="9344"/>
                  <a:pt x="1130" y="9344"/>
                </a:cubicBezTo>
                <a:cubicBezTo>
                  <a:pt x="1334" y="9344"/>
                  <a:pt x="1544" y="9287"/>
                  <a:pt x="1737" y="9161"/>
                </a:cubicBezTo>
                <a:lnTo>
                  <a:pt x="3791" y="11278"/>
                </a:lnTo>
                <a:lnTo>
                  <a:pt x="2804" y="11278"/>
                </a:lnTo>
                <a:cubicBezTo>
                  <a:pt x="2431" y="11278"/>
                  <a:pt x="2131" y="11579"/>
                  <a:pt x="2131" y="11952"/>
                </a:cubicBezTo>
                <a:lnTo>
                  <a:pt x="2131" y="12782"/>
                </a:lnTo>
                <a:lnTo>
                  <a:pt x="1584" y="12782"/>
                </a:lnTo>
                <a:cubicBezTo>
                  <a:pt x="1212" y="12782"/>
                  <a:pt x="907" y="13083"/>
                  <a:pt x="907" y="13455"/>
                </a:cubicBezTo>
                <a:lnTo>
                  <a:pt x="907" y="14065"/>
                </a:lnTo>
                <a:cubicBezTo>
                  <a:pt x="907" y="14438"/>
                  <a:pt x="1212" y="14739"/>
                  <a:pt x="1584" y="14739"/>
                </a:cubicBezTo>
                <a:lnTo>
                  <a:pt x="4880" y="14739"/>
                </a:lnTo>
                <a:cubicBezTo>
                  <a:pt x="5151" y="14726"/>
                  <a:pt x="5151" y="14319"/>
                  <a:pt x="4880" y="14307"/>
                </a:cubicBezTo>
                <a:lnTo>
                  <a:pt x="1584" y="14307"/>
                </a:lnTo>
                <a:cubicBezTo>
                  <a:pt x="1449" y="14307"/>
                  <a:pt x="1339" y="14201"/>
                  <a:pt x="1339" y="14065"/>
                </a:cubicBezTo>
                <a:lnTo>
                  <a:pt x="1339" y="13455"/>
                </a:lnTo>
                <a:cubicBezTo>
                  <a:pt x="1339" y="13320"/>
                  <a:pt x="1449" y="13214"/>
                  <a:pt x="1584" y="13214"/>
                </a:cubicBezTo>
                <a:lnTo>
                  <a:pt x="9318" y="13214"/>
                </a:lnTo>
                <a:cubicBezTo>
                  <a:pt x="9454" y="13214"/>
                  <a:pt x="9560" y="13320"/>
                  <a:pt x="9560" y="13455"/>
                </a:cubicBezTo>
                <a:lnTo>
                  <a:pt x="9560" y="14065"/>
                </a:lnTo>
                <a:cubicBezTo>
                  <a:pt x="9560" y="14201"/>
                  <a:pt x="9454" y="14307"/>
                  <a:pt x="9318" y="14307"/>
                </a:cubicBezTo>
                <a:lnTo>
                  <a:pt x="5883" y="14307"/>
                </a:lnTo>
                <a:cubicBezTo>
                  <a:pt x="5608" y="14319"/>
                  <a:pt x="5608" y="14726"/>
                  <a:pt x="5883" y="14739"/>
                </a:cubicBezTo>
                <a:lnTo>
                  <a:pt x="9318" y="14739"/>
                </a:lnTo>
                <a:cubicBezTo>
                  <a:pt x="9691" y="14739"/>
                  <a:pt x="9992" y="14438"/>
                  <a:pt x="9992" y="14065"/>
                </a:cubicBezTo>
                <a:lnTo>
                  <a:pt x="9992" y="13455"/>
                </a:lnTo>
                <a:cubicBezTo>
                  <a:pt x="9992" y="13083"/>
                  <a:pt x="9691" y="12782"/>
                  <a:pt x="9318" y="12782"/>
                </a:cubicBezTo>
                <a:lnTo>
                  <a:pt x="8327" y="12782"/>
                </a:lnTo>
                <a:lnTo>
                  <a:pt x="8327" y="11854"/>
                </a:lnTo>
                <a:cubicBezTo>
                  <a:pt x="8323" y="11537"/>
                  <a:pt x="8069" y="11283"/>
                  <a:pt x="7756" y="11283"/>
                </a:cubicBezTo>
                <a:lnTo>
                  <a:pt x="7396" y="11283"/>
                </a:lnTo>
                <a:cubicBezTo>
                  <a:pt x="7078" y="11283"/>
                  <a:pt x="6824" y="11537"/>
                  <a:pt x="6824" y="11854"/>
                </a:cubicBezTo>
                <a:lnTo>
                  <a:pt x="6824" y="12786"/>
                </a:lnTo>
                <a:lnTo>
                  <a:pt x="6150" y="12786"/>
                </a:lnTo>
                <a:lnTo>
                  <a:pt x="6150" y="11956"/>
                </a:lnTo>
                <a:cubicBezTo>
                  <a:pt x="6150" y="11583"/>
                  <a:pt x="5845" y="11283"/>
                  <a:pt x="5477" y="11283"/>
                </a:cubicBezTo>
                <a:lnTo>
                  <a:pt x="4388" y="11283"/>
                </a:lnTo>
                <a:lnTo>
                  <a:pt x="2042" y="8864"/>
                </a:lnTo>
                <a:cubicBezTo>
                  <a:pt x="2334" y="8449"/>
                  <a:pt x="2309" y="7894"/>
                  <a:pt x="1983" y="7504"/>
                </a:cubicBezTo>
                <a:lnTo>
                  <a:pt x="3613" y="5493"/>
                </a:lnTo>
                <a:cubicBezTo>
                  <a:pt x="3779" y="5583"/>
                  <a:pt x="3960" y="5626"/>
                  <a:pt x="4140" y="5626"/>
                </a:cubicBezTo>
                <a:cubicBezTo>
                  <a:pt x="4452" y="5626"/>
                  <a:pt x="4759" y="5496"/>
                  <a:pt x="4977" y="5251"/>
                </a:cubicBezTo>
                <a:cubicBezTo>
                  <a:pt x="5324" y="4866"/>
                  <a:pt x="5358" y="4294"/>
                  <a:pt x="5066" y="3870"/>
                </a:cubicBezTo>
                <a:lnTo>
                  <a:pt x="5659" y="3269"/>
                </a:lnTo>
                <a:lnTo>
                  <a:pt x="6616" y="4230"/>
                </a:lnTo>
                <a:cubicBezTo>
                  <a:pt x="6688" y="4302"/>
                  <a:pt x="6684" y="4421"/>
                  <a:pt x="6612" y="4489"/>
                </a:cubicBezTo>
                <a:cubicBezTo>
                  <a:pt x="6273" y="4832"/>
                  <a:pt x="6231" y="5370"/>
                  <a:pt x="6510" y="5759"/>
                </a:cubicBezTo>
                <a:lnTo>
                  <a:pt x="6493" y="5781"/>
                </a:lnTo>
                <a:cubicBezTo>
                  <a:pt x="6273" y="5997"/>
                  <a:pt x="6273" y="6352"/>
                  <a:pt x="6493" y="6573"/>
                </a:cubicBezTo>
                <a:lnTo>
                  <a:pt x="6650" y="6734"/>
                </a:lnTo>
                <a:cubicBezTo>
                  <a:pt x="6760" y="6842"/>
                  <a:pt x="6904" y="6896"/>
                  <a:pt x="7048" y="6896"/>
                </a:cubicBezTo>
                <a:cubicBezTo>
                  <a:pt x="7192" y="6896"/>
                  <a:pt x="7336" y="6842"/>
                  <a:pt x="7446" y="6734"/>
                </a:cubicBezTo>
                <a:lnTo>
                  <a:pt x="9145" y="5035"/>
                </a:lnTo>
                <a:cubicBezTo>
                  <a:pt x="9283" y="4878"/>
                  <a:pt x="9146" y="4672"/>
                  <a:pt x="8983" y="4672"/>
                </a:cubicBezTo>
                <a:cubicBezTo>
                  <a:pt x="8935" y="4672"/>
                  <a:pt x="8886" y="4689"/>
                  <a:pt x="8840" y="4730"/>
                </a:cubicBezTo>
                <a:lnTo>
                  <a:pt x="7141" y="6424"/>
                </a:lnTo>
                <a:cubicBezTo>
                  <a:pt x="7116" y="6450"/>
                  <a:pt x="7083" y="6463"/>
                  <a:pt x="7050" y="6463"/>
                </a:cubicBezTo>
                <a:cubicBezTo>
                  <a:pt x="7017" y="6463"/>
                  <a:pt x="6985" y="6450"/>
                  <a:pt x="6959" y="6424"/>
                </a:cubicBezTo>
                <a:lnTo>
                  <a:pt x="6798" y="6268"/>
                </a:lnTo>
                <a:cubicBezTo>
                  <a:pt x="6747" y="6217"/>
                  <a:pt x="6747" y="6136"/>
                  <a:pt x="6798" y="6086"/>
                </a:cubicBezTo>
                <a:lnTo>
                  <a:pt x="10903" y="1981"/>
                </a:lnTo>
                <a:cubicBezTo>
                  <a:pt x="10928" y="1956"/>
                  <a:pt x="10961" y="1943"/>
                  <a:pt x="10994" y="1943"/>
                </a:cubicBezTo>
                <a:cubicBezTo>
                  <a:pt x="11026" y="1943"/>
                  <a:pt x="11059" y="1956"/>
                  <a:pt x="11085" y="1981"/>
                </a:cubicBezTo>
                <a:lnTo>
                  <a:pt x="11241" y="2142"/>
                </a:lnTo>
                <a:cubicBezTo>
                  <a:pt x="11292" y="2193"/>
                  <a:pt x="11292" y="2274"/>
                  <a:pt x="11241" y="2324"/>
                </a:cubicBezTo>
                <a:lnTo>
                  <a:pt x="9551" y="4019"/>
                </a:lnTo>
                <a:cubicBezTo>
                  <a:pt x="9410" y="4176"/>
                  <a:pt x="9549" y="4380"/>
                  <a:pt x="9714" y="4380"/>
                </a:cubicBezTo>
                <a:cubicBezTo>
                  <a:pt x="9761" y="4380"/>
                  <a:pt x="9811" y="4363"/>
                  <a:pt x="9856" y="4324"/>
                </a:cubicBezTo>
                <a:lnTo>
                  <a:pt x="11551" y="2629"/>
                </a:lnTo>
                <a:cubicBezTo>
                  <a:pt x="11771" y="2409"/>
                  <a:pt x="11771" y="2053"/>
                  <a:pt x="11551" y="1833"/>
                </a:cubicBezTo>
                <a:lnTo>
                  <a:pt x="11394" y="1676"/>
                </a:lnTo>
                <a:cubicBezTo>
                  <a:pt x="11284" y="1566"/>
                  <a:pt x="11140" y="1511"/>
                  <a:pt x="10996" y="1511"/>
                </a:cubicBezTo>
                <a:cubicBezTo>
                  <a:pt x="10852" y="1511"/>
                  <a:pt x="10708" y="1566"/>
                  <a:pt x="10598" y="1676"/>
                </a:cubicBezTo>
                <a:lnTo>
                  <a:pt x="10581" y="1693"/>
                </a:lnTo>
                <a:cubicBezTo>
                  <a:pt x="10407" y="1570"/>
                  <a:pt x="10205" y="1509"/>
                  <a:pt x="10005" y="1509"/>
                </a:cubicBezTo>
                <a:cubicBezTo>
                  <a:pt x="9752" y="1509"/>
                  <a:pt x="9501" y="1606"/>
                  <a:pt x="9310" y="1795"/>
                </a:cubicBezTo>
                <a:cubicBezTo>
                  <a:pt x="9273" y="1832"/>
                  <a:pt x="9225" y="1851"/>
                  <a:pt x="9176" y="1851"/>
                </a:cubicBezTo>
                <a:cubicBezTo>
                  <a:pt x="9130" y="1851"/>
                  <a:pt x="9084" y="1834"/>
                  <a:pt x="9047" y="1799"/>
                </a:cubicBezTo>
                <a:lnTo>
                  <a:pt x="7900" y="647"/>
                </a:lnTo>
                <a:cubicBezTo>
                  <a:pt x="7626" y="376"/>
                  <a:pt x="7258" y="183"/>
                  <a:pt x="6908" y="183"/>
                </a:cubicBezTo>
                <a:cubicBezTo>
                  <a:pt x="6689" y="183"/>
                  <a:pt x="6477" y="258"/>
                  <a:pt x="6299" y="435"/>
                </a:cubicBezTo>
                <a:lnTo>
                  <a:pt x="6256" y="482"/>
                </a:lnTo>
                <a:lnTo>
                  <a:pt x="5981" y="207"/>
                </a:lnTo>
                <a:cubicBezTo>
                  <a:pt x="5850" y="70"/>
                  <a:pt x="5674" y="1"/>
                  <a:pt x="5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9"/>
          <p:cNvSpPr/>
          <p:nvPr/>
        </p:nvSpPr>
        <p:spPr>
          <a:xfrm>
            <a:off x="7124563" y="2635400"/>
            <a:ext cx="402625" cy="368275"/>
          </a:xfrm>
          <a:custGeom>
            <a:rect b="b" l="l" r="r" t="t"/>
            <a:pathLst>
              <a:path extrusionOk="0" h="14731" w="16105">
                <a:moveTo>
                  <a:pt x="8807" y="2579"/>
                </a:moveTo>
                <a:lnTo>
                  <a:pt x="12576" y="4752"/>
                </a:lnTo>
                <a:lnTo>
                  <a:pt x="8777" y="6946"/>
                </a:lnTo>
                <a:cubicBezTo>
                  <a:pt x="8764" y="6952"/>
                  <a:pt x="8752" y="6955"/>
                  <a:pt x="8739" y="6955"/>
                </a:cubicBezTo>
                <a:cubicBezTo>
                  <a:pt x="8726" y="6955"/>
                  <a:pt x="8713" y="6952"/>
                  <a:pt x="8701" y="6946"/>
                </a:cubicBezTo>
                <a:lnTo>
                  <a:pt x="4901" y="4752"/>
                </a:lnTo>
                <a:lnTo>
                  <a:pt x="8671" y="2579"/>
                </a:lnTo>
                <a:cubicBezTo>
                  <a:pt x="8692" y="2585"/>
                  <a:pt x="8716" y="2588"/>
                  <a:pt x="8739" y="2588"/>
                </a:cubicBezTo>
                <a:cubicBezTo>
                  <a:pt x="8762" y="2588"/>
                  <a:pt x="8785" y="2585"/>
                  <a:pt x="8807" y="2579"/>
                </a:cubicBezTo>
                <a:close/>
                <a:moveTo>
                  <a:pt x="8523" y="436"/>
                </a:moveTo>
                <a:lnTo>
                  <a:pt x="8523" y="2164"/>
                </a:lnTo>
                <a:lnTo>
                  <a:pt x="8510" y="2168"/>
                </a:lnTo>
                <a:lnTo>
                  <a:pt x="8481" y="2189"/>
                </a:lnTo>
                <a:lnTo>
                  <a:pt x="4635" y="4409"/>
                </a:lnTo>
                <a:cubicBezTo>
                  <a:pt x="4499" y="4489"/>
                  <a:pt x="4410" y="4637"/>
                  <a:pt x="4410" y="4798"/>
                </a:cubicBezTo>
                <a:lnTo>
                  <a:pt x="4410" y="4832"/>
                </a:lnTo>
                <a:lnTo>
                  <a:pt x="4410" y="10182"/>
                </a:lnTo>
                <a:lnTo>
                  <a:pt x="2868" y="11071"/>
                </a:lnTo>
                <a:cubicBezTo>
                  <a:pt x="1" y="6539"/>
                  <a:pt x="3178" y="601"/>
                  <a:pt x="8523" y="436"/>
                </a:cubicBezTo>
                <a:close/>
                <a:moveTo>
                  <a:pt x="4842" y="5218"/>
                </a:moveTo>
                <a:cubicBezTo>
                  <a:pt x="8713" y="7454"/>
                  <a:pt x="8489" y="7327"/>
                  <a:pt x="8523" y="7340"/>
                </a:cubicBezTo>
                <a:lnTo>
                  <a:pt x="8523" y="12274"/>
                </a:lnTo>
                <a:lnTo>
                  <a:pt x="4880" y="10169"/>
                </a:lnTo>
                <a:cubicBezTo>
                  <a:pt x="4859" y="10156"/>
                  <a:pt x="4842" y="10131"/>
                  <a:pt x="4842" y="10105"/>
                </a:cubicBezTo>
                <a:lnTo>
                  <a:pt x="4842" y="5218"/>
                </a:lnTo>
                <a:close/>
                <a:moveTo>
                  <a:pt x="12636" y="5218"/>
                </a:moveTo>
                <a:lnTo>
                  <a:pt x="12636" y="10131"/>
                </a:lnTo>
                <a:cubicBezTo>
                  <a:pt x="12627" y="10139"/>
                  <a:pt x="12619" y="10152"/>
                  <a:pt x="12610" y="10161"/>
                </a:cubicBezTo>
                <a:lnTo>
                  <a:pt x="8955" y="12274"/>
                </a:lnTo>
                <a:lnTo>
                  <a:pt x="8955" y="7340"/>
                </a:lnTo>
                <a:cubicBezTo>
                  <a:pt x="8989" y="7323"/>
                  <a:pt x="8769" y="7450"/>
                  <a:pt x="12636" y="5218"/>
                </a:cubicBezTo>
                <a:close/>
                <a:moveTo>
                  <a:pt x="8738" y="0"/>
                </a:moveTo>
                <a:cubicBezTo>
                  <a:pt x="6813" y="0"/>
                  <a:pt x="4924" y="754"/>
                  <a:pt x="3516" y="2168"/>
                </a:cubicBezTo>
                <a:cubicBezTo>
                  <a:pt x="1479" y="4210"/>
                  <a:pt x="818" y="7255"/>
                  <a:pt x="1831" y="9957"/>
                </a:cubicBezTo>
                <a:cubicBezTo>
                  <a:pt x="2843" y="12664"/>
                  <a:pt x="5338" y="14527"/>
                  <a:pt x="8218" y="14731"/>
                </a:cubicBezTo>
                <a:lnTo>
                  <a:pt x="8231" y="14731"/>
                </a:lnTo>
                <a:cubicBezTo>
                  <a:pt x="8510" y="14731"/>
                  <a:pt x="8523" y="14320"/>
                  <a:pt x="8248" y="14299"/>
                </a:cubicBezTo>
                <a:cubicBezTo>
                  <a:pt x="6193" y="14150"/>
                  <a:pt x="4313" y="13100"/>
                  <a:pt x="3110" y="11431"/>
                </a:cubicBezTo>
                <a:lnTo>
                  <a:pt x="4652" y="10542"/>
                </a:lnTo>
                <a:lnTo>
                  <a:pt x="8514" y="12770"/>
                </a:lnTo>
                <a:cubicBezTo>
                  <a:pt x="8582" y="12810"/>
                  <a:pt x="8659" y="12830"/>
                  <a:pt x="8737" y="12830"/>
                </a:cubicBezTo>
                <a:cubicBezTo>
                  <a:pt x="8815" y="12830"/>
                  <a:pt x="8893" y="12810"/>
                  <a:pt x="8963" y="12770"/>
                </a:cubicBezTo>
                <a:lnTo>
                  <a:pt x="12822" y="10542"/>
                </a:lnTo>
                <a:lnTo>
                  <a:pt x="14364" y="11431"/>
                </a:lnTo>
                <a:cubicBezTo>
                  <a:pt x="13161" y="13100"/>
                  <a:pt x="11280" y="14150"/>
                  <a:pt x="9226" y="14299"/>
                </a:cubicBezTo>
                <a:cubicBezTo>
                  <a:pt x="8951" y="14320"/>
                  <a:pt x="8963" y="14731"/>
                  <a:pt x="9243" y="14731"/>
                </a:cubicBezTo>
                <a:lnTo>
                  <a:pt x="9256" y="14731"/>
                </a:lnTo>
                <a:cubicBezTo>
                  <a:pt x="12928" y="14472"/>
                  <a:pt x="15842" y="11546"/>
                  <a:pt x="16096" y="7878"/>
                </a:cubicBezTo>
                <a:cubicBezTo>
                  <a:pt x="16104" y="7759"/>
                  <a:pt x="16011" y="7653"/>
                  <a:pt x="15893" y="7645"/>
                </a:cubicBezTo>
                <a:cubicBezTo>
                  <a:pt x="15888" y="7644"/>
                  <a:pt x="15883" y="7644"/>
                  <a:pt x="15878" y="7644"/>
                </a:cubicBezTo>
                <a:cubicBezTo>
                  <a:pt x="15766" y="7644"/>
                  <a:pt x="15672" y="7734"/>
                  <a:pt x="15664" y="7848"/>
                </a:cubicBezTo>
                <a:cubicBezTo>
                  <a:pt x="15588" y="8992"/>
                  <a:pt x="15223" y="10101"/>
                  <a:pt x="14609" y="11071"/>
                </a:cubicBezTo>
                <a:lnTo>
                  <a:pt x="13063" y="10182"/>
                </a:lnTo>
                <a:cubicBezTo>
                  <a:pt x="13068" y="10144"/>
                  <a:pt x="13063" y="10457"/>
                  <a:pt x="13063" y="4798"/>
                </a:cubicBezTo>
                <a:cubicBezTo>
                  <a:pt x="13063" y="4637"/>
                  <a:pt x="12979" y="4489"/>
                  <a:pt x="12839" y="4409"/>
                </a:cubicBezTo>
                <a:lnTo>
                  <a:pt x="8959" y="2168"/>
                </a:lnTo>
                <a:lnTo>
                  <a:pt x="8951" y="2164"/>
                </a:lnTo>
                <a:lnTo>
                  <a:pt x="8951" y="440"/>
                </a:lnTo>
                <a:cubicBezTo>
                  <a:pt x="12479" y="546"/>
                  <a:pt x="15406" y="3333"/>
                  <a:pt x="15660" y="6870"/>
                </a:cubicBezTo>
                <a:cubicBezTo>
                  <a:pt x="15670" y="7006"/>
                  <a:pt x="15770" y="7070"/>
                  <a:pt x="15872" y="7070"/>
                </a:cubicBezTo>
                <a:cubicBezTo>
                  <a:pt x="15986" y="7070"/>
                  <a:pt x="16101" y="6990"/>
                  <a:pt x="16092" y="6840"/>
                </a:cubicBezTo>
                <a:cubicBezTo>
                  <a:pt x="15880" y="3960"/>
                  <a:pt x="14008" y="1469"/>
                  <a:pt x="11301" y="461"/>
                </a:cubicBezTo>
                <a:cubicBezTo>
                  <a:pt x="10466" y="151"/>
                  <a:pt x="9599" y="0"/>
                  <a:pt x="8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9"/>
          <p:cNvSpPr/>
          <p:nvPr/>
        </p:nvSpPr>
        <p:spPr>
          <a:xfrm>
            <a:off x="6599063" y="2634625"/>
            <a:ext cx="261350" cy="368325"/>
          </a:xfrm>
          <a:custGeom>
            <a:rect b="b" l="l" r="r" t="t"/>
            <a:pathLst>
              <a:path extrusionOk="0" h="14733" w="10454">
                <a:moveTo>
                  <a:pt x="3778" y="433"/>
                </a:moveTo>
                <a:lnTo>
                  <a:pt x="3211" y="2102"/>
                </a:lnTo>
                <a:lnTo>
                  <a:pt x="1351" y="2102"/>
                </a:lnTo>
                <a:lnTo>
                  <a:pt x="2668" y="479"/>
                </a:lnTo>
                <a:cubicBezTo>
                  <a:pt x="2694" y="450"/>
                  <a:pt x="2728" y="433"/>
                  <a:pt x="2762" y="433"/>
                </a:cubicBezTo>
                <a:close/>
                <a:moveTo>
                  <a:pt x="7514" y="433"/>
                </a:moveTo>
                <a:cubicBezTo>
                  <a:pt x="7548" y="433"/>
                  <a:pt x="7582" y="450"/>
                  <a:pt x="7607" y="479"/>
                </a:cubicBezTo>
                <a:lnTo>
                  <a:pt x="8924" y="2102"/>
                </a:lnTo>
                <a:lnTo>
                  <a:pt x="7065" y="2102"/>
                </a:lnTo>
                <a:lnTo>
                  <a:pt x="6497" y="433"/>
                </a:lnTo>
                <a:close/>
                <a:moveTo>
                  <a:pt x="3215" y="2534"/>
                </a:moveTo>
                <a:lnTo>
                  <a:pt x="4536" y="6193"/>
                </a:lnTo>
                <a:lnTo>
                  <a:pt x="1368" y="2534"/>
                </a:lnTo>
                <a:close/>
                <a:moveTo>
                  <a:pt x="6599" y="2534"/>
                </a:moveTo>
                <a:lnTo>
                  <a:pt x="5138" y="6574"/>
                </a:lnTo>
                <a:lnTo>
                  <a:pt x="3672" y="2534"/>
                </a:lnTo>
                <a:close/>
                <a:moveTo>
                  <a:pt x="701" y="7374"/>
                </a:moveTo>
                <a:cubicBezTo>
                  <a:pt x="843" y="7374"/>
                  <a:pt x="978" y="7484"/>
                  <a:pt x="978" y="7650"/>
                </a:cubicBezTo>
                <a:cubicBezTo>
                  <a:pt x="978" y="7803"/>
                  <a:pt x="856" y="7926"/>
                  <a:pt x="703" y="7926"/>
                </a:cubicBezTo>
                <a:cubicBezTo>
                  <a:pt x="457" y="7926"/>
                  <a:pt x="339" y="7629"/>
                  <a:pt x="508" y="7455"/>
                </a:cubicBezTo>
                <a:cubicBezTo>
                  <a:pt x="564" y="7399"/>
                  <a:pt x="634" y="7374"/>
                  <a:pt x="701" y="7374"/>
                </a:cubicBezTo>
                <a:close/>
                <a:moveTo>
                  <a:pt x="5371" y="7375"/>
                </a:moveTo>
                <a:cubicBezTo>
                  <a:pt x="5392" y="7375"/>
                  <a:pt x="5413" y="7392"/>
                  <a:pt x="5413" y="7417"/>
                </a:cubicBezTo>
                <a:lnTo>
                  <a:pt x="5413" y="7883"/>
                </a:lnTo>
                <a:cubicBezTo>
                  <a:pt x="5413" y="7904"/>
                  <a:pt x="5392" y="7926"/>
                  <a:pt x="5371" y="7926"/>
                </a:cubicBezTo>
                <a:lnTo>
                  <a:pt x="4905" y="7926"/>
                </a:lnTo>
                <a:cubicBezTo>
                  <a:pt x="4879" y="7921"/>
                  <a:pt x="4862" y="7904"/>
                  <a:pt x="4862" y="7883"/>
                </a:cubicBezTo>
                <a:lnTo>
                  <a:pt x="4862" y="7417"/>
                </a:lnTo>
                <a:cubicBezTo>
                  <a:pt x="4862" y="7392"/>
                  <a:pt x="4879" y="7375"/>
                  <a:pt x="4905" y="7375"/>
                </a:cubicBezTo>
                <a:close/>
                <a:moveTo>
                  <a:pt x="9543" y="7374"/>
                </a:moveTo>
                <a:cubicBezTo>
                  <a:pt x="9615" y="7374"/>
                  <a:pt x="9688" y="7402"/>
                  <a:pt x="9746" y="7464"/>
                </a:cubicBezTo>
                <a:cubicBezTo>
                  <a:pt x="9907" y="7637"/>
                  <a:pt x="9780" y="7926"/>
                  <a:pt x="9543" y="7926"/>
                </a:cubicBezTo>
                <a:cubicBezTo>
                  <a:pt x="9399" y="7921"/>
                  <a:pt x="9280" y="7815"/>
                  <a:pt x="9267" y="7671"/>
                </a:cubicBezTo>
                <a:cubicBezTo>
                  <a:pt x="9267" y="7663"/>
                  <a:pt x="9267" y="7654"/>
                  <a:pt x="9267" y="7650"/>
                </a:cubicBezTo>
                <a:cubicBezTo>
                  <a:pt x="9267" y="7642"/>
                  <a:pt x="9267" y="7633"/>
                  <a:pt x="9267" y="7625"/>
                </a:cubicBezTo>
                <a:cubicBezTo>
                  <a:pt x="9281" y="7471"/>
                  <a:pt x="9410" y="7374"/>
                  <a:pt x="9543" y="7374"/>
                </a:cubicBezTo>
                <a:close/>
                <a:moveTo>
                  <a:pt x="5354" y="8819"/>
                </a:moveTo>
                <a:lnTo>
                  <a:pt x="6375" y="10323"/>
                </a:lnTo>
                <a:cubicBezTo>
                  <a:pt x="6379" y="10323"/>
                  <a:pt x="6379" y="10327"/>
                  <a:pt x="6375" y="10327"/>
                </a:cubicBezTo>
                <a:lnTo>
                  <a:pt x="5731" y="10979"/>
                </a:lnTo>
                <a:cubicBezTo>
                  <a:pt x="5591" y="11123"/>
                  <a:pt x="5608" y="11267"/>
                  <a:pt x="5608" y="11433"/>
                </a:cubicBezTo>
                <a:lnTo>
                  <a:pt x="4668" y="11433"/>
                </a:lnTo>
                <a:cubicBezTo>
                  <a:pt x="4668" y="11276"/>
                  <a:pt x="4689" y="11128"/>
                  <a:pt x="4545" y="10979"/>
                </a:cubicBezTo>
                <a:lnTo>
                  <a:pt x="3901" y="10327"/>
                </a:lnTo>
                <a:cubicBezTo>
                  <a:pt x="3901" y="10327"/>
                  <a:pt x="3901" y="10323"/>
                  <a:pt x="3901" y="10323"/>
                </a:cubicBezTo>
                <a:lnTo>
                  <a:pt x="4922" y="8819"/>
                </a:lnTo>
                <a:lnTo>
                  <a:pt x="4922" y="10077"/>
                </a:lnTo>
                <a:lnTo>
                  <a:pt x="4913" y="10077"/>
                </a:lnTo>
                <a:cubicBezTo>
                  <a:pt x="4638" y="10090"/>
                  <a:pt x="4638" y="10492"/>
                  <a:pt x="4913" y="10509"/>
                </a:cubicBezTo>
                <a:lnTo>
                  <a:pt x="5354" y="10509"/>
                </a:lnTo>
                <a:cubicBezTo>
                  <a:pt x="5642" y="10509"/>
                  <a:pt x="5642" y="10077"/>
                  <a:pt x="5354" y="10077"/>
                </a:cubicBezTo>
                <a:lnTo>
                  <a:pt x="5354" y="8819"/>
                </a:lnTo>
                <a:close/>
                <a:moveTo>
                  <a:pt x="6091" y="11865"/>
                </a:moveTo>
                <a:cubicBezTo>
                  <a:pt x="6099" y="11865"/>
                  <a:pt x="6108" y="11873"/>
                  <a:pt x="6108" y="11881"/>
                </a:cubicBezTo>
                <a:lnTo>
                  <a:pt x="6108" y="12208"/>
                </a:lnTo>
                <a:cubicBezTo>
                  <a:pt x="6108" y="12216"/>
                  <a:pt x="6099" y="12225"/>
                  <a:pt x="6091" y="12225"/>
                </a:cubicBezTo>
                <a:lnTo>
                  <a:pt x="4185" y="12225"/>
                </a:lnTo>
                <a:cubicBezTo>
                  <a:pt x="4172" y="12225"/>
                  <a:pt x="4164" y="12216"/>
                  <a:pt x="4164" y="12208"/>
                </a:cubicBezTo>
                <a:lnTo>
                  <a:pt x="4164" y="11881"/>
                </a:lnTo>
                <a:cubicBezTo>
                  <a:pt x="4164" y="11873"/>
                  <a:pt x="4172" y="11865"/>
                  <a:pt x="4185" y="11865"/>
                </a:cubicBezTo>
                <a:close/>
                <a:moveTo>
                  <a:pt x="5608" y="12657"/>
                </a:moveTo>
                <a:lnTo>
                  <a:pt x="5608" y="13050"/>
                </a:lnTo>
                <a:lnTo>
                  <a:pt x="4668" y="13050"/>
                </a:lnTo>
                <a:lnTo>
                  <a:pt x="4668" y="12657"/>
                </a:lnTo>
                <a:close/>
                <a:moveTo>
                  <a:pt x="5801" y="13482"/>
                </a:moveTo>
                <a:cubicBezTo>
                  <a:pt x="5887" y="13482"/>
                  <a:pt x="5951" y="13557"/>
                  <a:pt x="5947" y="13639"/>
                </a:cubicBezTo>
                <a:lnTo>
                  <a:pt x="5921" y="14304"/>
                </a:lnTo>
                <a:lnTo>
                  <a:pt x="4354" y="14304"/>
                </a:lnTo>
                <a:lnTo>
                  <a:pt x="4329" y="13639"/>
                </a:lnTo>
                <a:cubicBezTo>
                  <a:pt x="4325" y="13557"/>
                  <a:pt x="4389" y="13482"/>
                  <a:pt x="4470" y="13482"/>
                </a:cubicBezTo>
                <a:cubicBezTo>
                  <a:pt x="4472" y="13482"/>
                  <a:pt x="4475" y="13482"/>
                  <a:pt x="4477" y="13483"/>
                </a:cubicBezTo>
                <a:lnTo>
                  <a:pt x="5794" y="13483"/>
                </a:lnTo>
                <a:cubicBezTo>
                  <a:pt x="5797" y="13482"/>
                  <a:pt x="5799" y="13482"/>
                  <a:pt x="5801" y="13482"/>
                </a:cubicBezTo>
                <a:close/>
                <a:moveTo>
                  <a:pt x="5630" y="1"/>
                </a:moveTo>
                <a:cubicBezTo>
                  <a:pt x="5342" y="1"/>
                  <a:pt x="5341" y="433"/>
                  <a:pt x="5626" y="433"/>
                </a:cubicBezTo>
                <a:cubicBezTo>
                  <a:pt x="5631" y="433"/>
                  <a:pt x="5636" y="433"/>
                  <a:pt x="5642" y="433"/>
                </a:cubicBezTo>
                <a:lnTo>
                  <a:pt x="6040" y="433"/>
                </a:lnTo>
                <a:lnTo>
                  <a:pt x="6607" y="2097"/>
                </a:lnTo>
                <a:lnTo>
                  <a:pt x="3668" y="2097"/>
                </a:lnTo>
                <a:lnTo>
                  <a:pt x="4231" y="433"/>
                </a:lnTo>
                <a:lnTo>
                  <a:pt x="4634" y="433"/>
                </a:lnTo>
                <a:cubicBezTo>
                  <a:pt x="4909" y="420"/>
                  <a:pt x="4909" y="14"/>
                  <a:pt x="4634" y="1"/>
                </a:cubicBezTo>
                <a:lnTo>
                  <a:pt x="2762" y="1"/>
                </a:lnTo>
                <a:cubicBezTo>
                  <a:pt x="2596" y="1"/>
                  <a:pt x="2440" y="77"/>
                  <a:pt x="2334" y="204"/>
                </a:cubicBezTo>
                <a:lnTo>
                  <a:pt x="729" y="2178"/>
                </a:lnTo>
                <a:cubicBezTo>
                  <a:pt x="661" y="2258"/>
                  <a:pt x="665" y="2377"/>
                  <a:pt x="733" y="2457"/>
                </a:cubicBezTo>
                <a:lnTo>
                  <a:pt x="4672" y="7002"/>
                </a:lnTo>
                <a:cubicBezTo>
                  <a:pt x="4524" y="7087"/>
                  <a:pt x="4430" y="7244"/>
                  <a:pt x="4430" y="7417"/>
                </a:cubicBezTo>
                <a:lnTo>
                  <a:pt x="4430" y="7434"/>
                </a:lnTo>
                <a:lnTo>
                  <a:pt x="1377" y="7434"/>
                </a:lnTo>
                <a:cubicBezTo>
                  <a:pt x="1282" y="7136"/>
                  <a:pt x="1010" y="6942"/>
                  <a:pt x="709" y="6942"/>
                </a:cubicBezTo>
                <a:cubicBezTo>
                  <a:pt x="672" y="6942"/>
                  <a:pt x="635" y="6945"/>
                  <a:pt x="597" y="6951"/>
                </a:cubicBezTo>
                <a:cubicBezTo>
                  <a:pt x="250" y="7002"/>
                  <a:pt x="0" y="7299"/>
                  <a:pt x="0" y="7646"/>
                </a:cubicBezTo>
                <a:cubicBezTo>
                  <a:pt x="0" y="7998"/>
                  <a:pt x="250" y="8290"/>
                  <a:pt x="597" y="8345"/>
                </a:cubicBezTo>
                <a:cubicBezTo>
                  <a:pt x="635" y="8351"/>
                  <a:pt x="672" y="8354"/>
                  <a:pt x="709" y="8354"/>
                </a:cubicBezTo>
                <a:cubicBezTo>
                  <a:pt x="1010" y="8354"/>
                  <a:pt x="1282" y="8160"/>
                  <a:pt x="1377" y="7862"/>
                </a:cubicBezTo>
                <a:lnTo>
                  <a:pt x="4430" y="7862"/>
                </a:lnTo>
                <a:lnTo>
                  <a:pt x="4430" y="7883"/>
                </a:lnTo>
                <a:cubicBezTo>
                  <a:pt x="4430" y="8078"/>
                  <a:pt x="4553" y="8252"/>
                  <a:pt x="4735" y="8324"/>
                </a:cubicBezTo>
                <a:lnTo>
                  <a:pt x="3541" y="10077"/>
                </a:lnTo>
                <a:cubicBezTo>
                  <a:pt x="3422" y="10251"/>
                  <a:pt x="3444" y="10480"/>
                  <a:pt x="3592" y="10632"/>
                </a:cubicBezTo>
                <a:lnTo>
                  <a:pt x="4236" y="11284"/>
                </a:lnTo>
                <a:lnTo>
                  <a:pt x="4236" y="11433"/>
                </a:lnTo>
                <a:lnTo>
                  <a:pt x="4185" y="11433"/>
                </a:lnTo>
                <a:cubicBezTo>
                  <a:pt x="3935" y="11433"/>
                  <a:pt x="3732" y="11632"/>
                  <a:pt x="3732" y="11881"/>
                </a:cubicBezTo>
                <a:lnTo>
                  <a:pt x="3732" y="12208"/>
                </a:lnTo>
                <a:cubicBezTo>
                  <a:pt x="3732" y="12458"/>
                  <a:pt x="3935" y="12657"/>
                  <a:pt x="4185" y="12657"/>
                </a:cubicBezTo>
                <a:lnTo>
                  <a:pt x="4236" y="12657"/>
                </a:lnTo>
                <a:lnTo>
                  <a:pt x="4236" y="13106"/>
                </a:lnTo>
                <a:cubicBezTo>
                  <a:pt x="4020" y="13203"/>
                  <a:pt x="3888" y="13419"/>
                  <a:pt x="3897" y="13656"/>
                </a:cubicBezTo>
                <a:lnTo>
                  <a:pt x="3926" y="14406"/>
                </a:lnTo>
                <a:cubicBezTo>
                  <a:pt x="3931" y="14585"/>
                  <a:pt x="4079" y="14732"/>
                  <a:pt x="4258" y="14732"/>
                </a:cubicBezTo>
                <a:cubicBezTo>
                  <a:pt x="4260" y="14732"/>
                  <a:pt x="4263" y="14732"/>
                  <a:pt x="4265" y="14732"/>
                </a:cubicBezTo>
                <a:lnTo>
                  <a:pt x="6014" y="14732"/>
                </a:lnTo>
                <a:cubicBezTo>
                  <a:pt x="6017" y="14732"/>
                  <a:pt x="6020" y="14732"/>
                  <a:pt x="6022" y="14732"/>
                </a:cubicBezTo>
                <a:cubicBezTo>
                  <a:pt x="6197" y="14732"/>
                  <a:pt x="6341" y="14590"/>
                  <a:pt x="6349" y="14410"/>
                </a:cubicBezTo>
                <a:lnTo>
                  <a:pt x="6375" y="13656"/>
                </a:lnTo>
                <a:cubicBezTo>
                  <a:pt x="6383" y="13419"/>
                  <a:pt x="6252" y="13203"/>
                  <a:pt x="6040" y="13106"/>
                </a:cubicBezTo>
                <a:lnTo>
                  <a:pt x="6040" y="12657"/>
                </a:lnTo>
                <a:lnTo>
                  <a:pt x="6086" y="12657"/>
                </a:lnTo>
                <a:cubicBezTo>
                  <a:pt x="6336" y="12657"/>
                  <a:pt x="6540" y="12458"/>
                  <a:pt x="6540" y="12208"/>
                </a:cubicBezTo>
                <a:lnTo>
                  <a:pt x="6540" y="11881"/>
                </a:lnTo>
                <a:cubicBezTo>
                  <a:pt x="6540" y="11632"/>
                  <a:pt x="6336" y="11433"/>
                  <a:pt x="6086" y="11433"/>
                </a:cubicBezTo>
                <a:lnTo>
                  <a:pt x="6040" y="11433"/>
                </a:lnTo>
                <a:lnTo>
                  <a:pt x="6040" y="11284"/>
                </a:lnTo>
                <a:lnTo>
                  <a:pt x="6679" y="10632"/>
                </a:lnTo>
                <a:cubicBezTo>
                  <a:pt x="6828" y="10480"/>
                  <a:pt x="6849" y="10251"/>
                  <a:pt x="6730" y="10077"/>
                </a:cubicBezTo>
                <a:lnTo>
                  <a:pt x="5536" y="8324"/>
                </a:lnTo>
                <a:cubicBezTo>
                  <a:pt x="5722" y="8252"/>
                  <a:pt x="5841" y="8078"/>
                  <a:pt x="5841" y="7883"/>
                </a:cubicBezTo>
                <a:lnTo>
                  <a:pt x="5841" y="7866"/>
                </a:lnTo>
                <a:lnTo>
                  <a:pt x="8869" y="7866"/>
                </a:lnTo>
                <a:cubicBezTo>
                  <a:pt x="8972" y="8182"/>
                  <a:pt x="9257" y="8355"/>
                  <a:pt x="9545" y="8355"/>
                </a:cubicBezTo>
                <a:cubicBezTo>
                  <a:pt x="9755" y="8355"/>
                  <a:pt x="9967" y="8262"/>
                  <a:pt x="10110" y="8065"/>
                </a:cubicBezTo>
                <a:cubicBezTo>
                  <a:pt x="10453" y="7599"/>
                  <a:pt x="10119" y="6943"/>
                  <a:pt x="9543" y="6943"/>
                </a:cubicBezTo>
                <a:cubicBezTo>
                  <a:pt x="9233" y="6943"/>
                  <a:pt x="8962" y="7142"/>
                  <a:pt x="8869" y="7434"/>
                </a:cubicBezTo>
                <a:lnTo>
                  <a:pt x="5845" y="7434"/>
                </a:lnTo>
                <a:lnTo>
                  <a:pt x="5845" y="7417"/>
                </a:lnTo>
                <a:cubicBezTo>
                  <a:pt x="5841" y="7248"/>
                  <a:pt x="5748" y="7087"/>
                  <a:pt x="5599" y="7006"/>
                </a:cubicBezTo>
                <a:lnTo>
                  <a:pt x="7607" y="4694"/>
                </a:lnTo>
                <a:cubicBezTo>
                  <a:pt x="7758" y="4531"/>
                  <a:pt x="7608" y="4323"/>
                  <a:pt x="7445" y="4323"/>
                </a:cubicBezTo>
                <a:cubicBezTo>
                  <a:pt x="7388" y="4323"/>
                  <a:pt x="7329" y="4349"/>
                  <a:pt x="7281" y="4410"/>
                </a:cubicBezTo>
                <a:lnTo>
                  <a:pt x="5735" y="6189"/>
                </a:lnTo>
                <a:lnTo>
                  <a:pt x="7061" y="2529"/>
                </a:lnTo>
                <a:lnTo>
                  <a:pt x="8907" y="2529"/>
                </a:lnTo>
                <a:lnTo>
                  <a:pt x="7937" y="3648"/>
                </a:lnTo>
                <a:cubicBezTo>
                  <a:pt x="7787" y="3808"/>
                  <a:pt x="7936" y="4014"/>
                  <a:pt x="8099" y="4014"/>
                </a:cubicBezTo>
                <a:cubicBezTo>
                  <a:pt x="8156" y="4014"/>
                  <a:pt x="8215" y="3989"/>
                  <a:pt x="8264" y="3927"/>
                </a:cubicBezTo>
                <a:lnTo>
                  <a:pt x="9543" y="2457"/>
                </a:lnTo>
                <a:cubicBezTo>
                  <a:pt x="9610" y="2377"/>
                  <a:pt x="9610" y="2258"/>
                  <a:pt x="9547" y="2178"/>
                </a:cubicBezTo>
                <a:lnTo>
                  <a:pt x="7937" y="204"/>
                </a:lnTo>
                <a:cubicBezTo>
                  <a:pt x="7836" y="77"/>
                  <a:pt x="7675" y="1"/>
                  <a:pt x="7510" y="1"/>
                </a:cubicBezTo>
                <a:lnTo>
                  <a:pt x="5642" y="1"/>
                </a:lnTo>
                <a:cubicBezTo>
                  <a:pt x="5638" y="1"/>
                  <a:pt x="5634" y="1"/>
                  <a:pt x="5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 name="Google Shape;735;p29"/>
          <p:cNvGrpSpPr/>
          <p:nvPr/>
        </p:nvGrpSpPr>
        <p:grpSpPr>
          <a:xfrm>
            <a:off x="5927413" y="2657725"/>
            <a:ext cx="368175" cy="322975"/>
            <a:chOff x="5927413" y="2657725"/>
            <a:chExt cx="368175" cy="322975"/>
          </a:xfrm>
        </p:grpSpPr>
        <p:sp>
          <p:nvSpPr>
            <p:cNvPr id="736" name="Google Shape;736;p29"/>
            <p:cNvSpPr/>
            <p:nvPr/>
          </p:nvSpPr>
          <p:spPr>
            <a:xfrm>
              <a:off x="5995913" y="2750575"/>
              <a:ext cx="231075" cy="189200"/>
            </a:xfrm>
            <a:custGeom>
              <a:rect b="b" l="l" r="r" t="t"/>
              <a:pathLst>
                <a:path extrusionOk="0" h="7568" w="9243">
                  <a:moveTo>
                    <a:pt x="7078" y="429"/>
                  </a:moveTo>
                  <a:cubicBezTo>
                    <a:pt x="7116" y="429"/>
                    <a:pt x="7154" y="445"/>
                    <a:pt x="7180" y="475"/>
                  </a:cubicBezTo>
                  <a:lnTo>
                    <a:pt x="8556" y="2165"/>
                  </a:lnTo>
                  <a:lnTo>
                    <a:pt x="6608" y="2165"/>
                  </a:lnTo>
                  <a:lnTo>
                    <a:pt x="6019" y="429"/>
                  </a:lnTo>
                  <a:close/>
                  <a:moveTo>
                    <a:pt x="2155" y="432"/>
                  </a:moveTo>
                  <a:cubicBezTo>
                    <a:pt x="2158" y="432"/>
                    <a:pt x="2162" y="432"/>
                    <a:pt x="2165" y="433"/>
                  </a:cubicBezTo>
                  <a:lnTo>
                    <a:pt x="3224" y="433"/>
                  </a:lnTo>
                  <a:lnTo>
                    <a:pt x="2635" y="2169"/>
                  </a:lnTo>
                  <a:lnTo>
                    <a:pt x="687" y="2169"/>
                  </a:lnTo>
                  <a:lnTo>
                    <a:pt x="2063" y="479"/>
                  </a:lnTo>
                  <a:cubicBezTo>
                    <a:pt x="2086" y="452"/>
                    <a:pt x="2120" y="432"/>
                    <a:pt x="2155" y="432"/>
                  </a:cubicBezTo>
                  <a:close/>
                  <a:moveTo>
                    <a:pt x="5562" y="433"/>
                  </a:moveTo>
                  <a:lnTo>
                    <a:pt x="6155" y="2169"/>
                  </a:lnTo>
                  <a:lnTo>
                    <a:pt x="3092" y="2169"/>
                  </a:lnTo>
                  <a:lnTo>
                    <a:pt x="3685" y="433"/>
                  </a:lnTo>
                  <a:close/>
                  <a:moveTo>
                    <a:pt x="2639" y="2597"/>
                  </a:moveTo>
                  <a:lnTo>
                    <a:pt x="4024" y="6422"/>
                  </a:lnTo>
                  <a:lnTo>
                    <a:pt x="708" y="2597"/>
                  </a:lnTo>
                  <a:close/>
                  <a:moveTo>
                    <a:pt x="8535" y="2597"/>
                  </a:moveTo>
                  <a:lnTo>
                    <a:pt x="5219" y="6422"/>
                  </a:lnTo>
                  <a:lnTo>
                    <a:pt x="6604" y="2597"/>
                  </a:lnTo>
                  <a:close/>
                  <a:moveTo>
                    <a:pt x="6146" y="2597"/>
                  </a:moveTo>
                  <a:lnTo>
                    <a:pt x="4621" y="6807"/>
                  </a:lnTo>
                  <a:lnTo>
                    <a:pt x="3097" y="2597"/>
                  </a:lnTo>
                  <a:close/>
                  <a:moveTo>
                    <a:pt x="7091" y="1"/>
                  </a:moveTo>
                  <a:cubicBezTo>
                    <a:pt x="7087" y="1"/>
                    <a:pt x="7083" y="1"/>
                    <a:pt x="7078" y="1"/>
                  </a:cubicBezTo>
                  <a:lnTo>
                    <a:pt x="2165" y="1"/>
                  </a:lnTo>
                  <a:cubicBezTo>
                    <a:pt x="2161" y="1"/>
                    <a:pt x="2156" y="1"/>
                    <a:pt x="2152" y="1"/>
                  </a:cubicBezTo>
                  <a:cubicBezTo>
                    <a:pt x="1987" y="1"/>
                    <a:pt x="1832" y="80"/>
                    <a:pt x="1729" y="208"/>
                  </a:cubicBezTo>
                  <a:lnTo>
                    <a:pt x="68" y="2250"/>
                  </a:lnTo>
                  <a:cubicBezTo>
                    <a:pt x="0" y="2330"/>
                    <a:pt x="5" y="2445"/>
                    <a:pt x="72" y="2525"/>
                  </a:cubicBezTo>
                  <a:lnTo>
                    <a:pt x="4325" y="7434"/>
                  </a:lnTo>
                  <a:cubicBezTo>
                    <a:pt x="4403" y="7523"/>
                    <a:pt x="4512" y="7568"/>
                    <a:pt x="4621" y="7568"/>
                  </a:cubicBezTo>
                  <a:cubicBezTo>
                    <a:pt x="4730" y="7568"/>
                    <a:pt x="4840" y="7523"/>
                    <a:pt x="4918" y="7434"/>
                  </a:cubicBezTo>
                  <a:lnTo>
                    <a:pt x="9175" y="2525"/>
                  </a:lnTo>
                  <a:cubicBezTo>
                    <a:pt x="9242" y="2445"/>
                    <a:pt x="9242" y="2330"/>
                    <a:pt x="9179" y="2250"/>
                  </a:cubicBezTo>
                  <a:lnTo>
                    <a:pt x="7514" y="208"/>
                  </a:lnTo>
                  <a:cubicBezTo>
                    <a:pt x="7411" y="76"/>
                    <a:pt x="7256" y="1"/>
                    <a:pt x="7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9"/>
            <p:cNvSpPr/>
            <p:nvPr/>
          </p:nvSpPr>
          <p:spPr>
            <a:xfrm>
              <a:off x="6116613" y="2826400"/>
              <a:ext cx="178975" cy="154300"/>
            </a:xfrm>
            <a:custGeom>
              <a:rect b="b" l="l" r="r" t="t"/>
              <a:pathLst>
                <a:path extrusionOk="0" h="6172" w="7159">
                  <a:moveTo>
                    <a:pt x="6950" y="0"/>
                  </a:moveTo>
                  <a:cubicBezTo>
                    <a:pt x="6948" y="0"/>
                    <a:pt x="6945" y="0"/>
                    <a:pt x="6943" y="0"/>
                  </a:cubicBezTo>
                  <a:cubicBezTo>
                    <a:pt x="6824" y="0"/>
                    <a:pt x="6727" y="94"/>
                    <a:pt x="6727" y="216"/>
                  </a:cubicBezTo>
                  <a:lnTo>
                    <a:pt x="6727" y="5680"/>
                  </a:lnTo>
                  <a:cubicBezTo>
                    <a:pt x="6727" y="5710"/>
                    <a:pt x="6702" y="5740"/>
                    <a:pt x="6668" y="5740"/>
                  </a:cubicBezTo>
                  <a:lnTo>
                    <a:pt x="297" y="5740"/>
                  </a:lnTo>
                  <a:cubicBezTo>
                    <a:pt x="292" y="5739"/>
                    <a:pt x="287" y="5739"/>
                    <a:pt x="281" y="5739"/>
                  </a:cubicBezTo>
                  <a:cubicBezTo>
                    <a:pt x="1" y="5739"/>
                    <a:pt x="2" y="6172"/>
                    <a:pt x="285" y="6172"/>
                  </a:cubicBezTo>
                  <a:cubicBezTo>
                    <a:pt x="289" y="6172"/>
                    <a:pt x="293" y="6172"/>
                    <a:pt x="297" y="6172"/>
                  </a:cubicBezTo>
                  <a:lnTo>
                    <a:pt x="6668" y="6172"/>
                  </a:lnTo>
                  <a:cubicBezTo>
                    <a:pt x="6939" y="6167"/>
                    <a:pt x="7159" y="5951"/>
                    <a:pt x="7159" y="5680"/>
                  </a:cubicBezTo>
                  <a:lnTo>
                    <a:pt x="7159" y="216"/>
                  </a:lnTo>
                  <a:cubicBezTo>
                    <a:pt x="7159" y="96"/>
                    <a:pt x="7066" y="0"/>
                    <a:pt x="69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9"/>
            <p:cNvSpPr/>
            <p:nvPr/>
          </p:nvSpPr>
          <p:spPr>
            <a:xfrm>
              <a:off x="5927413" y="2657725"/>
              <a:ext cx="368175" cy="322975"/>
            </a:xfrm>
            <a:custGeom>
              <a:rect b="b" l="l" r="r" t="t"/>
              <a:pathLst>
                <a:path extrusionOk="0" h="12919" w="14727">
                  <a:moveTo>
                    <a:pt x="1923" y="432"/>
                  </a:moveTo>
                  <a:lnTo>
                    <a:pt x="1923" y="1860"/>
                  </a:lnTo>
                  <a:lnTo>
                    <a:pt x="428" y="1860"/>
                  </a:lnTo>
                  <a:lnTo>
                    <a:pt x="428" y="492"/>
                  </a:lnTo>
                  <a:cubicBezTo>
                    <a:pt x="428" y="487"/>
                    <a:pt x="428" y="483"/>
                    <a:pt x="428" y="479"/>
                  </a:cubicBezTo>
                  <a:cubicBezTo>
                    <a:pt x="432" y="449"/>
                    <a:pt x="458" y="432"/>
                    <a:pt x="487" y="432"/>
                  </a:cubicBezTo>
                  <a:close/>
                  <a:moveTo>
                    <a:pt x="14236" y="432"/>
                  </a:moveTo>
                  <a:cubicBezTo>
                    <a:pt x="14265" y="432"/>
                    <a:pt x="14291" y="453"/>
                    <a:pt x="14295" y="479"/>
                  </a:cubicBezTo>
                  <a:cubicBezTo>
                    <a:pt x="14295" y="483"/>
                    <a:pt x="14295" y="487"/>
                    <a:pt x="14295" y="492"/>
                  </a:cubicBezTo>
                  <a:lnTo>
                    <a:pt x="14295" y="1860"/>
                  </a:lnTo>
                  <a:lnTo>
                    <a:pt x="2355" y="1860"/>
                  </a:lnTo>
                  <a:lnTo>
                    <a:pt x="2355" y="432"/>
                  </a:lnTo>
                  <a:close/>
                  <a:moveTo>
                    <a:pt x="487" y="0"/>
                  </a:moveTo>
                  <a:cubicBezTo>
                    <a:pt x="237" y="0"/>
                    <a:pt x="25" y="191"/>
                    <a:pt x="0" y="441"/>
                  </a:cubicBezTo>
                  <a:cubicBezTo>
                    <a:pt x="0" y="458"/>
                    <a:pt x="0" y="475"/>
                    <a:pt x="0" y="492"/>
                  </a:cubicBezTo>
                  <a:lnTo>
                    <a:pt x="0" y="12427"/>
                  </a:lnTo>
                  <a:cubicBezTo>
                    <a:pt x="0" y="12698"/>
                    <a:pt x="220" y="12919"/>
                    <a:pt x="491" y="12919"/>
                  </a:cubicBezTo>
                  <a:lnTo>
                    <a:pt x="6862" y="12919"/>
                  </a:lnTo>
                  <a:cubicBezTo>
                    <a:pt x="6864" y="12919"/>
                    <a:pt x="6867" y="12919"/>
                    <a:pt x="6869" y="12919"/>
                  </a:cubicBezTo>
                  <a:cubicBezTo>
                    <a:pt x="6989" y="12919"/>
                    <a:pt x="7090" y="12823"/>
                    <a:pt x="7090" y="12703"/>
                  </a:cubicBezTo>
                  <a:cubicBezTo>
                    <a:pt x="7090" y="12582"/>
                    <a:pt x="6989" y="12486"/>
                    <a:pt x="6869" y="12486"/>
                  </a:cubicBezTo>
                  <a:cubicBezTo>
                    <a:pt x="6867" y="12486"/>
                    <a:pt x="6864" y="12486"/>
                    <a:pt x="6862" y="12487"/>
                  </a:cubicBezTo>
                  <a:lnTo>
                    <a:pt x="487" y="12487"/>
                  </a:lnTo>
                  <a:cubicBezTo>
                    <a:pt x="458" y="12487"/>
                    <a:pt x="428" y="12461"/>
                    <a:pt x="428" y="12427"/>
                  </a:cubicBezTo>
                  <a:lnTo>
                    <a:pt x="428" y="2292"/>
                  </a:lnTo>
                  <a:lnTo>
                    <a:pt x="14295" y="2292"/>
                  </a:lnTo>
                  <a:lnTo>
                    <a:pt x="14295" y="5955"/>
                  </a:lnTo>
                  <a:cubicBezTo>
                    <a:pt x="14301" y="6093"/>
                    <a:pt x="14406" y="6162"/>
                    <a:pt x="14511" y="6162"/>
                  </a:cubicBezTo>
                  <a:cubicBezTo>
                    <a:pt x="14616" y="6162"/>
                    <a:pt x="14721" y="6093"/>
                    <a:pt x="14727" y="5955"/>
                  </a:cubicBezTo>
                  <a:lnTo>
                    <a:pt x="14727" y="492"/>
                  </a:lnTo>
                  <a:cubicBezTo>
                    <a:pt x="14727" y="475"/>
                    <a:pt x="14727" y="458"/>
                    <a:pt x="14727" y="441"/>
                  </a:cubicBezTo>
                  <a:cubicBezTo>
                    <a:pt x="14697" y="191"/>
                    <a:pt x="14490" y="0"/>
                    <a:pt x="14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29"/>
          <p:cNvGrpSpPr/>
          <p:nvPr/>
        </p:nvGrpSpPr>
        <p:grpSpPr>
          <a:xfrm>
            <a:off x="5311763" y="2634750"/>
            <a:ext cx="369800" cy="368200"/>
            <a:chOff x="5311763" y="2634750"/>
            <a:chExt cx="369800" cy="368200"/>
          </a:xfrm>
        </p:grpSpPr>
        <p:sp>
          <p:nvSpPr>
            <p:cNvPr id="740" name="Google Shape;740;p29"/>
            <p:cNvSpPr/>
            <p:nvPr/>
          </p:nvSpPr>
          <p:spPr>
            <a:xfrm>
              <a:off x="5475688" y="2634750"/>
              <a:ext cx="35925" cy="35900"/>
            </a:xfrm>
            <a:custGeom>
              <a:rect b="b" l="l" r="r" t="t"/>
              <a:pathLst>
                <a:path extrusionOk="0" h="1436" w="1437">
                  <a:moveTo>
                    <a:pt x="1004" y="432"/>
                  </a:moveTo>
                  <a:lnTo>
                    <a:pt x="1004" y="1004"/>
                  </a:lnTo>
                  <a:lnTo>
                    <a:pt x="428" y="1004"/>
                  </a:lnTo>
                  <a:lnTo>
                    <a:pt x="428" y="432"/>
                  </a:lnTo>
                  <a:close/>
                  <a:moveTo>
                    <a:pt x="335" y="0"/>
                  </a:moveTo>
                  <a:cubicBezTo>
                    <a:pt x="149" y="0"/>
                    <a:pt x="0" y="148"/>
                    <a:pt x="0" y="335"/>
                  </a:cubicBezTo>
                  <a:lnTo>
                    <a:pt x="0" y="1101"/>
                  </a:lnTo>
                  <a:cubicBezTo>
                    <a:pt x="0" y="1283"/>
                    <a:pt x="149" y="1436"/>
                    <a:pt x="335" y="1436"/>
                  </a:cubicBezTo>
                  <a:lnTo>
                    <a:pt x="1102" y="1436"/>
                  </a:lnTo>
                  <a:cubicBezTo>
                    <a:pt x="1288" y="1436"/>
                    <a:pt x="1436" y="1283"/>
                    <a:pt x="1436" y="1101"/>
                  </a:cubicBezTo>
                  <a:lnTo>
                    <a:pt x="1436" y="330"/>
                  </a:lnTo>
                  <a:cubicBezTo>
                    <a:pt x="1436" y="148"/>
                    <a:pt x="1284" y="0"/>
                    <a:pt x="1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9"/>
            <p:cNvSpPr/>
            <p:nvPr/>
          </p:nvSpPr>
          <p:spPr>
            <a:xfrm>
              <a:off x="5311763" y="2634750"/>
              <a:ext cx="36025" cy="35900"/>
            </a:xfrm>
            <a:custGeom>
              <a:rect b="b" l="l" r="r" t="t"/>
              <a:pathLst>
                <a:path extrusionOk="0" h="1436" w="1441">
                  <a:moveTo>
                    <a:pt x="1009" y="432"/>
                  </a:moveTo>
                  <a:lnTo>
                    <a:pt x="1009" y="1004"/>
                  </a:lnTo>
                  <a:lnTo>
                    <a:pt x="433" y="1004"/>
                  </a:lnTo>
                  <a:lnTo>
                    <a:pt x="433" y="432"/>
                  </a:lnTo>
                  <a:close/>
                  <a:moveTo>
                    <a:pt x="335" y="0"/>
                  </a:moveTo>
                  <a:cubicBezTo>
                    <a:pt x="153" y="0"/>
                    <a:pt x="1" y="148"/>
                    <a:pt x="1" y="335"/>
                  </a:cubicBezTo>
                  <a:lnTo>
                    <a:pt x="1" y="1101"/>
                  </a:lnTo>
                  <a:cubicBezTo>
                    <a:pt x="1" y="1283"/>
                    <a:pt x="153" y="1436"/>
                    <a:pt x="335" y="1436"/>
                  </a:cubicBezTo>
                  <a:lnTo>
                    <a:pt x="1106" y="1436"/>
                  </a:lnTo>
                  <a:cubicBezTo>
                    <a:pt x="1288" y="1436"/>
                    <a:pt x="1441" y="1283"/>
                    <a:pt x="1441" y="1101"/>
                  </a:cubicBezTo>
                  <a:lnTo>
                    <a:pt x="1441" y="330"/>
                  </a:lnTo>
                  <a:cubicBezTo>
                    <a:pt x="1437" y="148"/>
                    <a:pt x="1288" y="0"/>
                    <a:pt x="1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9"/>
            <p:cNvSpPr/>
            <p:nvPr/>
          </p:nvSpPr>
          <p:spPr>
            <a:xfrm>
              <a:off x="5311763" y="2798550"/>
              <a:ext cx="36025" cy="36025"/>
            </a:xfrm>
            <a:custGeom>
              <a:rect b="b" l="l" r="r" t="t"/>
              <a:pathLst>
                <a:path extrusionOk="0" h="1441" w="1441">
                  <a:moveTo>
                    <a:pt x="1009" y="432"/>
                  </a:moveTo>
                  <a:lnTo>
                    <a:pt x="1009" y="1008"/>
                  </a:lnTo>
                  <a:lnTo>
                    <a:pt x="433" y="1008"/>
                  </a:lnTo>
                  <a:lnTo>
                    <a:pt x="433" y="432"/>
                  </a:lnTo>
                  <a:close/>
                  <a:moveTo>
                    <a:pt x="335" y="0"/>
                  </a:moveTo>
                  <a:cubicBezTo>
                    <a:pt x="153" y="0"/>
                    <a:pt x="1" y="149"/>
                    <a:pt x="1" y="335"/>
                  </a:cubicBezTo>
                  <a:lnTo>
                    <a:pt x="1" y="1102"/>
                  </a:lnTo>
                  <a:cubicBezTo>
                    <a:pt x="1" y="1288"/>
                    <a:pt x="153" y="1436"/>
                    <a:pt x="335" y="1441"/>
                  </a:cubicBezTo>
                  <a:lnTo>
                    <a:pt x="1106" y="1441"/>
                  </a:lnTo>
                  <a:cubicBezTo>
                    <a:pt x="1288" y="1436"/>
                    <a:pt x="1441" y="1288"/>
                    <a:pt x="1441" y="1102"/>
                  </a:cubicBezTo>
                  <a:lnTo>
                    <a:pt x="1441" y="335"/>
                  </a:lnTo>
                  <a:cubicBezTo>
                    <a:pt x="1441" y="149"/>
                    <a:pt x="1288" y="0"/>
                    <a:pt x="1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9"/>
            <p:cNvSpPr/>
            <p:nvPr/>
          </p:nvSpPr>
          <p:spPr>
            <a:xfrm>
              <a:off x="5488188" y="2679000"/>
              <a:ext cx="10825" cy="15825"/>
            </a:xfrm>
            <a:custGeom>
              <a:rect b="b" l="l" r="r" t="t"/>
              <a:pathLst>
                <a:path extrusionOk="0" h="633" w="433">
                  <a:moveTo>
                    <a:pt x="209" y="0"/>
                  </a:moveTo>
                  <a:cubicBezTo>
                    <a:pt x="93" y="0"/>
                    <a:pt x="0" y="96"/>
                    <a:pt x="0" y="212"/>
                  </a:cubicBezTo>
                  <a:lnTo>
                    <a:pt x="0" y="420"/>
                  </a:lnTo>
                  <a:cubicBezTo>
                    <a:pt x="0" y="562"/>
                    <a:pt x="108" y="633"/>
                    <a:pt x="216" y="633"/>
                  </a:cubicBezTo>
                  <a:cubicBezTo>
                    <a:pt x="324" y="633"/>
                    <a:pt x="432" y="562"/>
                    <a:pt x="432" y="420"/>
                  </a:cubicBezTo>
                  <a:lnTo>
                    <a:pt x="432" y="212"/>
                  </a:lnTo>
                  <a:cubicBezTo>
                    <a:pt x="432" y="96"/>
                    <a:pt x="339" y="0"/>
                    <a:pt x="224" y="0"/>
                  </a:cubicBezTo>
                  <a:cubicBezTo>
                    <a:pt x="221" y="0"/>
                    <a:pt x="219" y="0"/>
                    <a:pt x="216" y="1"/>
                  </a:cubicBezTo>
                  <a:cubicBezTo>
                    <a:pt x="214" y="0"/>
                    <a:pt x="211" y="0"/>
                    <a:pt x="2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9"/>
            <p:cNvSpPr/>
            <p:nvPr/>
          </p:nvSpPr>
          <p:spPr>
            <a:xfrm>
              <a:off x="5488188" y="2709500"/>
              <a:ext cx="10825" cy="15900"/>
            </a:xfrm>
            <a:custGeom>
              <a:rect b="b" l="l" r="r" t="t"/>
              <a:pathLst>
                <a:path extrusionOk="0" h="636" w="433">
                  <a:moveTo>
                    <a:pt x="216" y="0"/>
                  </a:moveTo>
                  <a:cubicBezTo>
                    <a:pt x="98" y="0"/>
                    <a:pt x="0" y="98"/>
                    <a:pt x="0" y="216"/>
                  </a:cubicBezTo>
                  <a:lnTo>
                    <a:pt x="0" y="420"/>
                  </a:lnTo>
                  <a:cubicBezTo>
                    <a:pt x="0" y="564"/>
                    <a:pt x="108" y="636"/>
                    <a:pt x="216" y="636"/>
                  </a:cubicBezTo>
                  <a:cubicBezTo>
                    <a:pt x="324" y="636"/>
                    <a:pt x="432" y="564"/>
                    <a:pt x="432" y="420"/>
                  </a:cubicBezTo>
                  <a:lnTo>
                    <a:pt x="432" y="216"/>
                  </a:lnTo>
                  <a:cubicBezTo>
                    <a:pt x="432" y="98"/>
                    <a:pt x="335"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9"/>
            <p:cNvSpPr/>
            <p:nvPr/>
          </p:nvSpPr>
          <p:spPr>
            <a:xfrm>
              <a:off x="5488188" y="2770600"/>
              <a:ext cx="10825" cy="15900"/>
            </a:xfrm>
            <a:custGeom>
              <a:rect b="b" l="l" r="r" t="t"/>
              <a:pathLst>
                <a:path extrusionOk="0" h="636" w="433">
                  <a:moveTo>
                    <a:pt x="216" y="0"/>
                  </a:moveTo>
                  <a:cubicBezTo>
                    <a:pt x="98" y="0"/>
                    <a:pt x="0" y="98"/>
                    <a:pt x="0" y="216"/>
                  </a:cubicBezTo>
                  <a:lnTo>
                    <a:pt x="0" y="420"/>
                  </a:lnTo>
                  <a:cubicBezTo>
                    <a:pt x="0" y="564"/>
                    <a:pt x="108" y="636"/>
                    <a:pt x="216" y="636"/>
                  </a:cubicBezTo>
                  <a:cubicBezTo>
                    <a:pt x="324" y="636"/>
                    <a:pt x="432" y="564"/>
                    <a:pt x="432" y="420"/>
                  </a:cubicBezTo>
                  <a:lnTo>
                    <a:pt x="432" y="221"/>
                  </a:lnTo>
                  <a:cubicBezTo>
                    <a:pt x="432" y="98"/>
                    <a:pt x="335"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9"/>
            <p:cNvSpPr/>
            <p:nvPr/>
          </p:nvSpPr>
          <p:spPr>
            <a:xfrm>
              <a:off x="5488188" y="2740100"/>
              <a:ext cx="10825" cy="15900"/>
            </a:xfrm>
            <a:custGeom>
              <a:rect b="b" l="l" r="r" t="t"/>
              <a:pathLst>
                <a:path extrusionOk="0" h="636" w="433">
                  <a:moveTo>
                    <a:pt x="216" y="0"/>
                  </a:moveTo>
                  <a:cubicBezTo>
                    <a:pt x="98" y="0"/>
                    <a:pt x="0" y="98"/>
                    <a:pt x="0" y="216"/>
                  </a:cubicBezTo>
                  <a:lnTo>
                    <a:pt x="0" y="420"/>
                  </a:lnTo>
                  <a:cubicBezTo>
                    <a:pt x="0" y="564"/>
                    <a:pt x="108" y="636"/>
                    <a:pt x="216" y="636"/>
                  </a:cubicBezTo>
                  <a:cubicBezTo>
                    <a:pt x="324" y="636"/>
                    <a:pt x="432" y="564"/>
                    <a:pt x="432" y="420"/>
                  </a:cubicBezTo>
                  <a:lnTo>
                    <a:pt x="432" y="216"/>
                  </a:lnTo>
                  <a:cubicBezTo>
                    <a:pt x="432" y="98"/>
                    <a:pt x="335"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9"/>
            <p:cNvSpPr/>
            <p:nvPr/>
          </p:nvSpPr>
          <p:spPr>
            <a:xfrm>
              <a:off x="5324363" y="2712050"/>
              <a:ext cx="10825" cy="15900"/>
            </a:xfrm>
            <a:custGeom>
              <a:rect b="b" l="l" r="r" t="t"/>
              <a:pathLst>
                <a:path extrusionOk="0" h="636" w="433">
                  <a:moveTo>
                    <a:pt x="217" y="0"/>
                  </a:moveTo>
                  <a:cubicBezTo>
                    <a:pt x="98" y="0"/>
                    <a:pt x="1" y="97"/>
                    <a:pt x="1" y="216"/>
                  </a:cubicBezTo>
                  <a:lnTo>
                    <a:pt x="1" y="419"/>
                  </a:lnTo>
                  <a:cubicBezTo>
                    <a:pt x="1" y="563"/>
                    <a:pt x="109" y="635"/>
                    <a:pt x="217" y="635"/>
                  </a:cubicBezTo>
                  <a:cubicBezTo>
                    <a:pt x="325" y="635"/>
                    <a:pt x="433" y="563"/>
                    <a:pt x="433" y="419"/>
                  </a:cubicBezTo>
                  <a:lnTo>
                    <a:pt x="433" y="216"/>
                  </a:lnTo>
                  <a:cubicBezTo>
                    <a:pt x="433" y="97"/>
                    <a:pt x="33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9"/>
            <p:cNvSpPr/>
            <p:nvPr/>
          </p:nvSpPr>
          <p:spPr>
            <a:xfrm>
              <a:off x="5324363" y="2681425"/>
              <a:ext cx="10825" cy="15925"/>
            </a:xfrm>
            <a:custGeom>
              <a:rect b="b" l="l" r="r" t="t"/>
              <a:pathLst>
                <a:path extrusionOk="0" h="637" w="433">
                  <a:moveTo>
                    <a:pt x="217" y="1"/>
                  </a:moveTo>
                  <a:cubicBezTo>
                    <a:pt x="98" y="1"/>
                    <a:pt x="1" y="98"/>
                    <a:pt x="1" y="217"/>
                  </a:cubicBezTo>
                  <a:lnTo>
                    <a:pt x="1" y="420"/>
                  </a:lnTo>
                  <a:cubicBezTo>
                    <a:pt x="1" y="564"/>
                    <a:pt x="109" y="636"/>
                    <a:pt x="217" y="636"/>
                  </a:cubicBezTo>
                  <a:cubicBezTo>
                    <a:pt x="325" y="636"/>
                    <a:pt x="433" y="564"/>
                    <a:pt x="433" y="420"/>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9"/>
            <p:cNvSpPr/>
            <p:nvPr/>
          </p:nvSpPr>
          <p:spPr>
            <a:xfrm>
              <a:off x="5324363" y="2773125"/>
              <a:ext cx="10825" cy="15925"/>
            </a:xfrm>
            <a:custGeom>
              <a:rect b="b" l="l" r="r" t="t"/>
              <a:pathLst>
                <a:path extrusionOk="0" h="637" w="433">
                  <a:moveTo>
                    <a:pt x="217" y="1"/>
                  </a:moveTo>
                  <a:cubicBezTo>
                    <a:pt x="98" y="1"/>
                    <a:pt x="1" y="98"/>
                    <a:pt x="1" y="217"/>
                  </a:cubicBezTo>
                  <a:lnTo>
                    <a:pt x="1" y="420"/>
                  </a:lnTo>
                  <a:cubicBezTo>
                    <a:pt x="1" y="564"/>
                    <a:pt x="109" y="636"/>
                    <a:pt x="217" y="636"/>
                  </a:cubicBezTo>
                  <a:cubicBezTo>
                    <a:pt x="325" y="636"/>
                    <a:pt x="433" y="564"/>
                    <a:pt x="433" y="420"/>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9"/>
            <p:cNvSpPr/>
            <p:nvPr/>
          </p:nvSpPr>
          <p:spPr>
            <a:xfrm>
              <a:off x="5324363" y="2742625"/>
              <a:ext cx="10825" cy="15850"/>
            </a:xfrm>
            <a:custGeom>
              <a:rect b="b" l="l" r="r" t="t"/>
              <a:pathLst>
                <a:path extrusionOk="0" h="634" w="433">
                  <a:moveTo>
                    <a:pt x="224" y="1"/>
                  </a:moveTo>
                  <a:cubicBezTo>
                    <a:pt x="222" y="1"/>
                    <a:pt x="219" y="1"/>
                    <a:pt x="217" y="1"/>
                  </a:cubicBezTo>
                  <a:cubicBezTo>
                    <a:pt x="98" y="1"/>
                    <a:pt x="1" y="94"/>
                    <a:pt x="1" y="213"/>
                  </a:cubicBezTo>
                  <a:lnTo>
                    <a:pt x="1" y="420"/>
                  </a:lnTo>
                  <a:cubicBezTo>
                    <a:pt x="1" y="562"/>
                    <a:pt x="109" y="633"/>
                    <a:pt x="217" y="633"/>
                  </a:cubicBezTo>
                  <a:cubicBezTo>
                    <a:pt x="325" y="633"/>
                    <a:pt x="433" y="562"/>
                    <a:pt x="433" y="420"/>
                  </a:cubicBezTo>
                  <a:lnTo>
                    <a:pt x="433" y="213"/>
                  </a:lnTo>
                  <a:cubicBezTo>
                    <a:pt x="433" y="97"/>
                    <a:pt x="339"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9"/>
            <p:cNvSpPr/>
            <p:nvPr/>
          </p:nvSpPr>
          <p:spPr>
            <a:xfrm>
              <a:off x="5417963" y="2647350"/>
              <a:ext cx="19525" cy="10700"/>
            </a:xfrm>
            <a:custGeom>
              <a:rect b="b" l="l" r="r" t="t"/>
              <a:pathLst>
                <a:path extrusionOk="0" h="428" w="781">
                  <a:moveTo>
                    <a:pt x="289" y="0"/>
                  </a:moveTo>
                  <a:cubicBezTo>
                    <a:pt x="1" y="0"/>
                    <a:pt x="1" y="428"/>
                    <a:pt x="289" y="428"/>
                  </a:cubicBezTo>
                  <a:lnTo>
                    <a:pt x="492" y="428"/>
                  </a:lnTo>
                  <a:cubicBezTo>
                    <a:pt x="780" y="428"/>
                    <a:pt x="780" y="0"/>
                    <a:pt x="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9"/>
            <p:cNvSpPr/>
            <p:nvPr/>
          </p:nvSpPr>
          <p:spPr>
            <a:xfrm>
              <a:off x="5387363" y="2647350"/>
              <a:ext cx="19525" cy="10700"/>
            </a:xfrm>
            <a:custGeom>
              <a:rect b="b" l="l" r="r" t="t"/>
              <a:pathLst>
                <a:path extrusionOk="0" h="428" w="781">
                  <a:moveTo>
                    <a:pt x="289" y="0"/>
                  </a:moveTo>
                  <a:cubicBezTo>
                    <a:pt x="1" y="0"/>
                    <a:pt x="1" y="428"/>
                    <a:pt x="289" y="428"/>
                  </a:cubicBezTo>
                  <a:lnTo>
                    <a:pt x="496" y="428"/>
                  </a:lnTo>
                  <a:cubicBezTo>
                    <a:pt x="780" y="428"/>
                    <a:pt x="780" y="0"/>
                    <a:pt x="4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9"/>
            <p:cNvSpPr/>
            <p:nvPr/>
          </p:nvSpPr>
          <p:spPr>
            <a:xfrm>
              <a:off x="5448588" y="2647350"/>
              <a:ext cx="19500" cy="10700"/>
            </a:xfrm>
            <a:custGeom>
              <a:rect b="b" l="l" r="r" t="t"/>
              <a:pathLst>
                <a:path extrusionOk="0" h="428" w="780">
                  <a:moveTo>
                    <a:pt x="288" y="0"/>
                  </a:moveTo>
                  <a:cubicBezTo>
                    <a:pt x="0" y="0"/>
                    <a:pt x="0" y="428"/>
                    <a:pt x="288" y="428"/>
                  </a:cubicBezTo>
                  <a:lnTo>
                    <a:pt x="491" y="428"/>
                  </a:lnTo>
                  <a:cubicBezTo>
                    <a:pt x="779" y="428"/>
                    <a:pt x="779"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9"/>
            <p:cNvSpPr/>
            <p:nvPr/>
          </p:nvSpPr>
          <p:spPr>
            <a:xfrm>
              <a:off x="5356888" y="2647350"/>
              <a:ext cx="19500" cy="10700"/>
            </a:xfrm>
            <a:custGeom>
              <a:rect b="b" l="l" r="r" t="t"/>
              <a:pathLst>
                <a:path extrusionOk="0" h="428" w="780">
                  <a:moveTo>
                    <a:pt x="288" y="0"/>
                  </a:moveTo>
                  <a:cubicBezTo>
                    <a:pt x="0" y="0"/>
                    <a:pt x="0" y="428"/>
                    <a:pt x="288" y="428"/>
                  </a:cubicBezTo>
                  <a:lnTo>
                    <a:pt x="491" y="428"/>
                  </a:lnTo>
                  <a:cubicBezTo>
                    <a:pt x="779" y="428"/>
                    <a:pt x="779"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9"/>
            <p:cNvSpPr/>
            <p:nvPr/>
          </p:nvSpPr>
          <p:spPr>
            <a:xfrm>
              <a:off x="5415438" y="2811150"/>
              <a:ext cx="19500" cy="10825"/>
            </a:xfrm>
            <a:custGeom>
              <a:rect b="b" l="l" r="r" t="t"/>
              <a:pathLst>
                <a:path extrusionOk="0" h="433" w="780">
                  <a:moveTo>
                    <a:pt x="288" y="0"/>
                  </a:moveTo>
                  <a:cubicBezTo>
                    <a:pt x="0" y="0"/>
                    <a:pt x="0" y="432"/>
                    <a:pt x="288" y="432"/>
                  </a:cubicBezTo>
                  <a:lnTo>
                    <a:pt x="492" y="432"/>
                  </a:lnTo>
                  <a:cubicBezTo>
                    <a:pt x="780" y="432"/>
                    <a:pt x="780" y="0"/>
                    <a:pt x="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9"/>
            <p:cNvSpPr/>
            <p:nvPr/>
          </p:nvSpPr>
          <p:spPr>
            <a:xfrm>
              <a:off x="5354338" y="2811150"/>
              <a:ext cx="19500" cy="10825"/>
            </a:xfrm>
            <a:custGeom>
              <a:rect b="b" l="l" r="r" t="t"/>
              <a:pathLst>
                <a:path extrusionOk="0" h="433" w="780">
                  <a:moveTo>
                    <a:pt x="288" y="0"/>
                  </a:moveTo>
                  <a:cubicBezTo>
                    <a:pt x="0" y="0"/>
                    <a:pt x="0" y="432"/>
                    <a:pt x="288" y="432"/>
                  </a:cubicBezTo>
                  <a:lnTo>
                    <a:pt x="492" y="432"/>
                  </a:lnTo>
                  <a:cubicBezTo>
                    <a:pt x="780" y="432"/>
                    <a:pt x="780" y="0"/>
                    <a:pt x="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9"/>
            <p:cNvSpPr/>
            <p:nvPr/>
          </p:nvSpPr>
          <p:spPr>
            <a:xfrm>
              <a:off x="5446038" y="2811150"/>
              <a:ext cx="19500" cy="10825"/>
            </a:xfrm>
            <a:custGeom>
              <a:rect b="b" l="l" r="r" t="t"/>
              <a:pathLst>
                <a:path extrusionOk="0" h="433" w="780">
                  <a:moveTo>
                    <a:pt x="288" y="0"/>
                  </a:moveTo>
                  <a:cubicBezTo>
                    <a:pt x="0" y="0"/>
                    <a:pt x="0" y="432"/>
                    <a:pt x="288" y="432"/>
                  </a:cubicBezTo>
                  <a:lnTo>
                    <a:pt x="492" y="432"/>
                  </a:lnTo>
                  <a:cubicBezTo>
                    <a:pt x="780" y="432"/>
                    <a:pt x="780" y="0"/>
                    <a:pt x="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9"/>
            <p:cNvSpPr/>
            <p:nvPr/>
          </p:nvSpPr>
          <p:spPr>
            <a:xfrm>
              <a:off x="5384938" y="2811150"/>
              <a:ext cx="19500" cy="10825"/>
            </a:xfrm>
            <a:custGeom>
              <a:rect b="b" l="l" r="r" t="t"/>
              <a:pathLst>
                <a:path extrusionOk="0" h="433" w="780">
                  <a:moveTo>
                    <a:pt x="288" y="0"/>
                  </a:moveTo>
                  <a:cubicBezTo>
                    <a:pt x="0" y="0"/>
                    <a:pt x="0" y="432"/>
                    <a:pt x="288" y="432"/>
                  </a:cubicBezTo>
                  <a:lnTo>
                    <a:pt x="492" y="432"/>
                  </a:lnTo>
                  <a:cubicBezTo>
                    <a:pt x="780" y="432"/>
                    <a:pt x="780" y="0"/>
                    <a:pt x="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9"/>
            <p:cNvSpPr/>
            <p:nvPr/>
          </p:nvSpPr>
          <p:spPr>
            <a:xfrm>
              <a:off x="5475688" y="2798550"/>
              <a:ext cx="205875" cy="204400"/>
            </a:xfrm>
            <a:custGeom>
              <a:rect b="b" l="l" r="r" t="t"/>
              <a:pathLst>
                <a:path extrusionOk="0" h="8176" w="8235">
                  <a:moveTo>
                    <a:pt x="1004" y="432"/>
                  </a:moveTo>
                  <a:lnTo>
                    <a:pt x="1004" y="1008"/>
                  </a:lnTo>
                  <a:lnTo>
                    <a:pt x="428" y="1008"/>
                  </a:lnTo>
                  <a:lnTo>
                    <a:pt x="428" y="432"/>
                  </a:lnTo>
                  <a:close/>
                  <a:moveTo>
                    <a:pt x="1597" y="1911"/>
                  </a:moveTo>
                  <a:lnTo>
                    <a:pt x="4714" y="5028"/>
                  </a:lnTo>
                  <a:lnTo>
                    <a:pt x="3457" y="7493"/>
                  </a:lnTo>
                  <a:lnTo>
                    <a:pt x="1597" y="1911"/>
                  </a:lnTo>
                  <a:close/>
                  <a:moveTo>
                    <a:pt x="335" y="0"/>
                  </a:moveTo>
                  <a:cubicBezTo>
                    <a:pt x="149" y="0"/>
                    <a:pt x="0" y="149"/>
                    <a:pt x="0" y="335"/>
                  </a:cubicBezTo>
                  <a:lnTo>
                    <a:pt x="0" y="1102"/>
                  </a:lnTo>
                  <a:cubicBezTo>
                    <a:pt x="0" y="1288"/>
                    <a:pt x="149" y="1436"/>
                    <a:pt x="335" y="1436"/>
                  </a:cubicBezTo>
                  <a:lnTo>
                    <a:pt x="987" y="1436"/>
                  </a:lnTo>
                  <a:lnTo>
                    <a:pt x="3168" y="7989"/>
                  </a:lnTo>
                  <a:cubicBezTo>
                    <a:pt x="3209" y="8111"/>
                    <a:pt x="3319" y="8175"/>
                    <a:pt x="3430" y="8175"/>
                  </a:cubicBezTo>
                  <a:cubicBezTo>
                    <a:pt x="3525" y="8175"/>
                    <a:pt x="3621" y="8127"/>
                    <a:pt x="3673" y="8027"/>
                  </a:cubicBezTo>
                  <a:lnTo>
                    <a:pt x="5138" y="5147"/>
                  </a:lnTo>
                  <a:lnTo>
                    <a:pt x="8018" y="3681"/>
                  </a:lnTo>
                  <a:cubicBezTo>
                    <a:pt x="8234" y="3571"/>
                    <a:pt x="8209" y="3253"/>
                    <a:pt x="7980" y="3177"/>
                  </a:cubicBezTo>
                  <a:lnTo>
                    <a:pt x="5333" y="2296"/>
                  </a:lnTo>
                  <a:cubicBezTo>
                    <a:pt x="5306" y="2287"/>
                    <a:pt x="5280" y="2282"/>
                    <a:pt x="5255" y="2282"/>
                  </a:cubicBezTo>
                  <a:cubicBezTo>
                    <a:pt x="5039" y="2282"/>
                    <a:pt x="4954" y="2623"/>
                    <a:pt x="5197" y="2707"/>
                  </a:cubicBezTo>
                  <a:lnTo>
                    <a:pt x="7484" y="3469"/>
                  </a:lnTo>
                  <a:lnTo>
                    <a:pt x="5019" y="4723"/>
                  </a:lnTo>
                  <a:lnTo>
                    <a:pt x="1902" y="1606"/>
                  </a:lnTo>
                  <a:lnTo>
                    <a:pt x="1902" y="1606"/>
                  </a:lnTo>
                  <a:lnTo>
                    <a:pt x="4240" y="2385"/>
                  </a:lnTo>
                  <a:cubicBezTo>
                    <a:pt x="4267" y="2394"/>
                    <a:pt x="4293" y="2399"/>
                    <a:pt x="4318" y="2399"/>
                  </a:cubicBezTo>
                  <a:cubicBezTo>
                    <a:pt x="4534" y="2399"/>
                    <a:pt x="4619" y="2058"/>
                    <a:pt x="4376" y="1978"/>
                  </a:cubicBezTo>
                  <a:lnTo>
                    <a:pt x="1436" y="996"/>
                  </a:lnTo>
                  <a:lnTo>
                    <a:pt x="1436" y="335"/>
                  </a:lnTo>
                  <a:cubicBezTo>
                    <a:pt x="1436" y="149"/>
                    <a:pt x="1288" y="0"/>
                    <a:pt x="1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29"/>
          <p:cNvGrpSpPr/>
          <p:nvPr/>
        </p:nvGrpSpPr>
        <p:grpSpPr>
          <a:xfrm>
            <a:off x="2227988" y="2636125"/>
            <a:ext cx="378975" cy="366175"/>
            <a:chOff x="2227988" y="2636125"/>
            <a:chExt cx="378975" cy="366175"/>
          </a:xfrm>
        </p:grpSpPr>
        <p:sp>
          <p:nvSpPr>
            <p:cNvPr id="761" name="Google Shape;761;p29"/>
            <p:cNvSpPr/>
            <p:nvPr/>
          </p:nvSpPr>
          <p:spPr>
            <a:xfrm>
              <a:off x="2227988" y="2675950"/>
              <a:ext cx="378975" cy="326350"/>
            </a:xfrm>
            <a:custGeom>
              <a:rect b="b" l="l" r="r" t="t"/>
              <a:pathLst>
                <a:path extrusionOk="0" h="13054" w="15159">
                  <a:moveTo>
                    <a:pt x="8124" y="3147"/>
                  </a:moveTo>
                  <a:cubicBezTo>
                    <a:pt x="8154" y="3147"/>
                    <a:pt x="8179" y="3172"/>
                    <a:pt x="8179" y="3206"/>
                  </a:cubicBezTo>
                  <a:lnTo>
                    <a:pt x="8179" y="3426"/>
                  </a:lnTo>
                  <a:cubicBezTo>
                    <a:pt x="8179" y="3460"/>
                    <a:pt x="8154" y="3486"/>
                    <a:pt x="8124" y="3486"/>
                  </a:cubicBezTo>
                  <a:lnTo>
                    <a:pt x="7036" y="3486"/>
                  </a:lnTo>
                  <a:cubicBezTo>
                    <a:pt x="7002" y="3486"/>
                    <a:pt x="6976" y="3460"/>
                    <a:pt x="6976" y="3426"/>
                  </a:cubicBezTo>
                  <a:lnTo>
                    <a:pt x="6976" y="3206"/>
                  </a:lnTo>
                  <a:cubicBezTo>
                    <a:pt x="6976" y="3172"/>
                    <a:pt x="7002" y="3147"/>
                    <a:pt x="7036" y="3147"/>
                  </a:cubicBezTo>
                  <a:close/>
                  <a:moveTo>
                    <a:pt x="3567" y="3320"/>
                  </a:moveTo>
                  <a:lnTo>
                    <a:pt x="3567" y="4023"/>
                  </a:lnTo>
                  <a:lnTo>
                    <a:pt x="2614" y="4023"/>
                  </a:lnTo>
                  <a:lnTo>
                    <a:pt x="2614" y="3342"/>
                  </a:lnTo>
                  <a:cubicBezTo>
                    <a:pt x="2614" y="3329"/>
                    <a:pt x="2622" y="3320"/>
                    <a:pt x="2635" y="3320"/>
                  </a:cubicBezTo>
                  <a:close/>
                  <a:moveTo>
                    <a:pt x="4782" y="3320"/>
                  </a:moveTo>
                  <a:cubicBezTo>
                    <a:pt x="4825" y="3562"/>
                    <a:pt x="4901" y="3799"/>
                    <a:pt x="5011" y="4023"/>
                  </a:cubicBezTo>
                  <a:lnTo>
                    <a:pt x="3999" y="4023"/>
                  </a:lnTo>
                  <a:lnTo>
                    <a:pt x="3999" y="3320"/>
                  </a:lnTo>
                  <a:close/>
                  <a:moveTo>
                    <a:pt x="12521" y="3320"/>
                  </a:moveTo>
                  <a:cubicBezTo>
                    <a:pt x="12533" y="3320"/>
                    <a:pt x="12542" y="3329"/>
                    <a:pt x="12542" y="3342"/>
                  </a:cubicBezTo>
                  <a:lnTo>
                    <a:pt x="12542" y="4023"/>
                  </a:lnTo>
                  <a:lnTo>
                    <a:pt x="10149" y="4023"/>
                  </a:lnTo>
                  <a:cubicBezTo>
                    <a:pt x="10255" y="3799"/>
                    <a:pt x="10331" y="3562"/>
                    <a:pt x="10377" y="3320"/>
                  </a:cubicBezTo>
                  <a:close/>
                  <a:moveTo>
                    <a:pt x="8512" y="6276"/>
                  </a:moveTo>
                  <a:cubicBezTo>
                    <a:pt x="8573" y="6276"/>
                    <a:pt x="8624" y="6324"/>
                    <a:pt x="8624" y="6387"/>
                  </a:cubicBezTo>
                  <a:lnTo>
                    <a:pt x="8624" y="6501"/>
                  </a:lnTo>
                  <a:cubicBezTo>
                    <a:pt x="8624" y="6561"/>
                    <a:pt x="8573" y="6611"/>
                    <a:pt x="8510" y="6611"/>
                  </a:cubicBezTo>
                  <a:lnTo>
                    <a:pt x="6646" y="6611"/>
                  </a:lnTo>
                  <a:cubicBezTo>
                    <a:pt x="6582" y="6611"/>
                    <a:pt x="6532" y="6561"/>
                    <a:pt x="6532" y="6497"/>
                  </a:cubicBezTo>
                  <a:lnTo>
                    <a:pt x="6532" y="6387"/>
                  </a:lnTo>
                  <a:cubicBezTo>
                    <a:pt x="6535" y="6324"/>
                    <a:pt x="6583" y="6276"/>
                    <a:pt x="6644" y="6276"/>
                  </a:cubicBezTo>
                  <a:cubicBezTo>
                    <a:pt x="6649" y="6276"/>
                    <a:pt x="6654" y="6276"/>
                    <a:pt x="6659" y="6277"/>
                  </a:cubicBezTo>
                  <a:lnTo>
                    <a:pt x="8497" y="6277"/>
                  </a:lnTo>
                  <a:cubicBezTo>
                    <a:pt x="8502" y="6276"/>
                    <a:pt x="8507" y="6276"/>
                    <a:pt x="8512" y="6276"/>
                  </a:cubicBezTo>
                  <a:close/>
                  <a:moveTo>
                    <a:pt x="8039" y="7043"/>
                  </a:moveTo>
                  <a:lnTo>
                    <a:pt x="7908" y="7306"/>
                  </a:lnTo>
                  <a:cubicBezTo>
                    <a:pt x="7840" y="7442"/>
                    <a:pt x="7710" y="7509"/>
                    <a:pt x="7579" y="7509"/>
                  </a:cubicBezTo>
                  <a:cubicBezTo>
                    <a:pt x="7449" y="7509"/>
                    <a:pt x="7317" y="7442"/>
                    <a:pt x="7247" y="7306"/>
                  </a:cubicBezTo>
                  <a:lnTo>
                    <a:pt x="7116" y="7043"/>
                  </a:lnTo>
                  <a:close/>
                  <a:moveTo>
                    <a:pt x="12546" y="4455"/>
                  </a:moveTo>
                  <a:lnTo>
                    <a:pt x="12546" y="9881"/>
                  </a:lnTo>
                  <a:cubicBezTo>
                    <a:pt x="12546" y="9894"/>
                    <a:pt x="12533" y="9902"/>
                    <a:pt x="12521" y="9902"/>
                  </a:cubicBezTo>
                  <a:lnTo>
                    <a:pt x="2635" y="9902"/>
                  </a:lnTo>
                  <a:cubicBezTo>
                    <a:pt x="2622" y="9902"/>
                    <a:pt x="2614" y="9894"/>
                    <a:pt x="2614" y="9881"/>
                  </a:cubicBezTo>
                  <a:lnTo>
                    <a:pt x="2614" y="4455"/>
                  </a:lnTo>
                  <a:lnTo>
                    <a:pt x="5265" y="4455"/>
                  </a:lnTo>
                  <a:cubicBezTo>
                    <a:pt x="5566" y="4875"/>
                    <a:pt x="5972" y="5205"/>
                    <a:pt x="6443" y="5408"/>
                  </a:cubicBezTo>
                  <a:lnTo>
                    <a:pt x="6443" y="5866"/>
                  </a:lnTo>
                  <a:cubicBezTo>
                    <a:pt x="6239" y="5934"/>
                    <a:pt x="6104" y="6120"/>
                    <a:pt x="6104" y="6336"/>
                  </a:cubicBezTo>
                  <a:lnTo>
                    <a:pt x="6104" y="6556"/>
                  </a:lnTo>
                  <a:cubicBezTo>
                    <a:pt x="6104" y="6823"/>
                    <a:pt x="6324" y="7043"/>
                    <a:pt x="6595" y="7043"/>
                  </a:cubicBezTo>
                  <a:lnTo>
                    <a:pt x="6637" y="7043"/>
                  </a:lnTo>
                  <a:lnTo>
                    <a:pt x="6862" y="7501"/>
                  </a:lnTo>
                  <a:cubicBezTo>
                    <a:pt x="7010" y="7795"/>
                    <a:pt x="7295" y="7942"/>
                    <a:pt x="7580" y="7942"/>
                  </a:cubicBezTo>
                  <a:cubicBezTo>
                    <a:pt x="7865" y="7942"/>
                    <a:pt x="8150" y="7795"/>
                    <a:pt x="8298" y="7501"/>
                  </a:cubicBezTo>
                  <a:lnTo>
                    <a:pt x="8526" y="7043"/>
                  </a:lnTo>
                  <a:lnTo>
                    <a:pt x="8569" y="7043"/>
                  </a:lnTo>
                  <a:cubicBezTo>
                    <a:pt x="8840" y="7043"/>
                    <a:pt x="9056" y="6823"/>
                    <a:pt x="9056" y="6556"/>
                  </a:cubicBezTo>
                  <a:lnTo>
                    <a:pt x="9056" y="6336"/>
                  </a:lnTo>
                  <a:cubicBezTo>
                    <a:pt x="9056" y="6120"/>
                    <a:pt x="8920" y="5934"/>
                    <a:pt x="8713" y="5866"/>
                  </a:cubicBezTo>
                  <a:lnTo>
                    <a:pt x="8713" y="5408"/>
                  </a:lnTo>
                  <a:cubicBezTo>
                    <a:pt x="9187" y="5205"/>
                    <a:pt x="9594" y="4875"/>
                    <a:pt x="9895" y="4455"/>
                  </a:cubicBezTo>
                  <a:close/>
                  <a:moveTo>
                    <a:pt x="9153" y="11372"/>
                  </a:moveTo>
                  <a:lnTo>
                    <a:pt x="9153" y="11516"/>
                  </a:lnTo>
                  <a:cubicBezTo>
                    <a:pt x="9153" y="11664"/>
                    <a:pt x="9035" y="11783"/>
                    <a:pt x="8887" y="11783"/>
                  </a:cubicBezTo>
                  <a:lnTo>
                    <a:pt x="6273" y="11783"/>
                  </a:lnTo>
                  <a:cubicBezTo>
                    <a:pt x="6129" y="11783"/>
                    <a:pt x="6011" y="11664"/>
                    <a:pt x="6011" y="11516"/>
                  </a:cubicBezTo>
                  <a:lnTo>
                    <a:pt x="6006" y="11372"/>
                  </a:lnTo>
                  <a:close/>
                  <a:moveTo>
                    <a:pt x="14100" y="11372"/>
                  </a:moveTo>
                  <a:cubicBezTo>
                    <a:pt x="14257" y="11372"/>
                    <a:pt x="14401" y="11465"/>
                    <a:pt x="14469" y="11605"/>
                  </a:cubicBezTo>
                  <a:cubicBezTo>
                    <a:pt x="14630" y="11935"/>
                    <a:pt x="14338" y="12626"/>
                    <a:pt x="13685" y="12626"/>
                  </a:cubicBezTo>
                  <a:lnTo>
                    <a:pt x="1470" y="12626"/>
                  </a:lnTo>
                  <a:cubicBezTo>
                    <a:pt x="826" y="12626"/>
                    <a:pt x="526" y="11940"/>
                    <a:pt x="687" y="11605"/>
                  </a:cubicBezTo>
                  <a:cubicBezTo>
                    <a:pt x="754" y="11465"/>
                    <a:pt x="898" y="11372"/>
                    <a:pt x="1059" y="11372"/>
                  </a:cubicBezTo>
                  <a:lnTo>
                    <a:pt x="5574" y="11372"/>
                  </a:lnTo>
                  <a:lnTo>
                    <a:pt x="5574" y="11516"/>
                  </a:lnTo>
                  <a:cubicBezTo>
                    <a:pt x="5574" y="11902"/>
                    <a:pt x="5888" y="12215"/>
                    <a:pt x="6273" y="12215"/>
                  </a:cubicBezTo>
                  <a:lnTo>
                    <a:pt x="8887" y="12215"/>
                  </a:lnTo>
                  <a:cubicBezTo>
                    <a:pt x="9272" y="12215"/>
                    <a:pt x="9585" y="11902"/>
                    <a:pt x="9585" y="11516"/>
                  </a:cubicBezTo>
                  <a:lnTo>
                    <a:pt x="9585" y="11372"/>
                  </a:lnTo>
                  <a:close/>
                  <a:moveTo>
                    <a:pt x="8060" y="0"/>
                  </a:moveTo>
                  <a:cubicBezTo>
                    <a:pt x="7816" y="0"/>
                    <a:pt x="7762" y="371"/>
                    <a:pt x="8022" y="427"/>
                  </a:cubicBezTo>
                  <a:cubicBezTo>
                    <a:pt x="10373" y="864"/>
                    <a:pt x="10712" y="4134"/>
                    <a:pt x="8484" y="5040"/>
                  </a:cubicBezTo>
                  <a:cubicBezTo>
                    <a:pt x="8361" y="5087"/>
                    <a:pt x="8281" y="5205"/>
                    <a:pt x="8281" y="5341"/>
                  </a:cubicBezTo>
                  <a:lnTo>
                    <a:pt x="8281" y="5845"/>
                  </a:lnTo>
                  <a:lnTo>
                    <a:pt x="7794" y="5845"/>
                  </a:lnTo>
                  <a:lnTo>
                    <a:pt x="7794" y="3918"/>
                  </a:lnTo>
                  <a:lnTo>
                    <a:pt x="8124" y="3918"/>
                  </a:lnTo>
                  <a:cubicBezTo>
                    <a:pt x="8391" y="3913"/>
                    <a:pt x="8611" y="3697"/>
                    <a:pt x="8611" y="3426"/>
                  </a:cubicBezTo>
                  <a:lnTo>
                    <a:pt x="8611" y="3206"/>
                  </a:lnTo>
                  <a:cubicBezTo>
                    <a:pt x="8611" y="2935"/>
                    <a:pt x="8391" y="2715"/>
                    <a:pt x="8124" y="2715"/>
                  </a:cubicBezTo>
                  <a:lnTo>
                    <a:pt x="7036" y="2715"/>
                  </a:lnTo>
                  <a:cubicBezTo>
                    <a:pt x="6765" y="2715"/>
                    <a:pt x="6544" y="2935"/>
                    <a:pt x="6544" y="3206"/>
                  </a:cubicBezTo>
                  <a:lnTo>
                    <a:pt x="6544" y="3426"/>
                  </a:lnTo>
                  <a:cubicBezTo>
                    <a:pt x="6544" y="3697"/>
                    <a:pt x="6765" y="3913"/>
                    <a:pt x="7036" y="3918"/>
                  </a:cubicBezTo>
                  <a:lnTo>
                    <a:pt x="7362" y="3918"/>
                  </a:lnTo>
                  <a:lnTo>
                    <a:pt x="7362" y="5845"/>
                  </a:lnTo>
                  <a:lnTo>
                    <a:pt x="6875" y="5845"/>
                  </a:lnTo>
                  <a:cubicBezTo>
                    <a:pt x="6875" y="5277"/>
                    <a:pt x="6875" y="5315"/>
                    <a:pt x="6870" y="5281"/>
                  </a:cubicBezTo>
                  <a:cubicBezTo>
                    <a:pt x="6858" y="5171"/>
                    <a:pt x="6786" y="5082"/>
                    <a:pt x="6684" y="5040"/>
                  </a:cubicBezTo>
                  <a:cubicBezTo>
                    <a:pt x="4448" y="4146"/>
                    <a:pt x="4778" y="906"/>
                    <a:pt x="7099" y="436"/>
                  </a:cubicBezTo>
                  <a:cubicBezTo>
                    <a:pt x="7364" y="381"/>
                    <a:pt x="7304" y="7"/>
                    <a:pt x="7067" y="7"/>
                  </a:cubicBezTo>
                  <a:cubicBezTo>
                    <a:pt x="7050" y="7"/>
                    <a:pt x="7033" y="9"/>
                    <a:pt x="7014" y="12"/>
                  </a:cubicBezTo>
                  <a:cubicBezTo>
                    <a:pt x="6040" y="211"/>
                    <a:pt x="5240" y="906"/>
                    <a:pt x="4901" y="1842"/>
                  </a:cubicBezTo>
                  <a:lnTo>
                    <a:pt x="2360" y="1842"/>
                  </a:lnTo>
                  <a:cubicBezTo>
                    <a:pt x="1690" y="1842"/>
                    <a:pt x="1144" y="2384"/>
                    <a:pt x="1144" y="3058"/>
                  </a:cubicBezTo>
                  <a:lnTo>
                    <a:pt x="1144" y="10152"/>
                  </a:lnTo>
                  <a:cubicBezTo>
                    <a:pt x="1144" y="10440"/>
                    <a:pt x="1246" y="10720"/>
                    <a:pt x="1432" y="10940"/>
                  </a:cubicBezTo>
                  <a:lnTo>
                    <a:pt x="1059" y="10940"/>
                  </a:lnTo>
                  <a:cubicBezTo>
                    <a:pt x="733" y="10940"/>
                    <a:pt x="441" y="11126"/>
                    <a:pt x="301" y="11419"/>
                  </a:cubicBezTo>
                  <a:cubicBezTo>
                    <a:pt x="0" y="12041"/>
                    <a:pt x="513" y="13054"/>
                    <a:pt x="1470" y="13054"/>
                  </a:cubicBezTo>
                  <a:lnTo>
                    <a:pt x="13685" y="13054"/>
                  </a:lnTo>
                  <a:cubicBezTo>
                    <a:pt x="13687" y="13054"/>
                    <a:pt x="13689" y="13054"/>
                    <a:pt x="13691" y="13054"/>
                  </a:cubicBezTo>
                  <a:cubicBezTo>
                    <a:pt x="14653" y="13054"/>
                    <a:pt x="15159" y="12036"/>
                    <a:pt x="14859" y="11419"/>
                  </a:cubicBezTo>
                  <a:cubicBezTo>
                    <a:pt x="14715" y="11126"/>
                    <a:pt x="14422" y="10940"/>
                    <a:pt x="14100" y="10940"/>
                  </a:cubicBezTo>
                  <a:lnTo>
                    <a:pt x="13723" y="10940"/>
                  </a:lnTo>
                  <a:cubicBezTo>
                    <a:pt x="13910" y="10720"/>
                    <a:pt x="14016" y="10440"/>
                    <a:pt x="14016" y="10152"/>
                  </a:cubicBezTo>
                  <a:lnTo>
                    <a:pt x="14016" y="7327"/>
                  </a:lnTo>
                  <a:cubicBezTo>
                    <a:pt x="14016" y="7183"/>
                    <a:pt x="13908" y="7111"/>
                    <a:pt x="13800" y="7111"/>
                  </a:cubicBezTo>
                  <a:cubicBezTo>
                    <a:pt x="13692" y="7111"/>
                    <a:pt x="13584" y="7183"/>
                    <a:pt x="13584" y="7327"/>
                  </a:cubicBezTo>
                  <a:lnTo>
                    <a:pt x="13584" y="10152"/>
                  </a:lnTo>
                  <a:cubicBezTo>
                    <a:pt x="13584" y="10589"/>
                    <a:pt x="13228" y="10940"/>
                    <a:pt x="12796" y="10940"/>
                  </a:cubicBezTo>
                  <a:lnTo>
                    <a:pt x="2360" y="10940"/>
                  </a:lnTo>
                  <a:cubicBezTo>
                    <a:pt x="1928" y="10940"/>
                    <a:pt x="1576" y="10589"/>
                    <a:pt x="1572" y="10152"/>
                  </a:cubicBezTo>
                  <a:lnTo>
                    <a:pt x="1572" y="3058"/>
                  </a:lnTo>
                  <a:cubicBezTo>
                    <a:pt x="1576" y="2621"/>
                    <a:pt x="1928" y="2270"/>
                    <a:pt x="2360" y="2270"/>
                  </a:cubicBezTo>
                  <a:lnTo>
                    <a:pt x="4782" y="2270"/>
                  </a:lnTo>
                  <a:cubicBezTo>
                    <a:pt x="4744" y="2473"/>
                    <a:pt x="4727" y="2681"/>
                    <a:pt x="4736" y="2888"/>
                  </a:cubicBezTo>
                  <a:lnTo>
                    <a:pt x="2571" y="2888"/>
                  </a:lnTo>
                  <a:cubicBezTo>
                    <a:pt x="2355" y="2888"/>
                    <a:pt x="2182" y="3062"/>
                    <a:pt x="2182" y="3278"/>
                  </a:cubicBezTo>
                  <a:lnTo>
                    <a:pt x="2182" y="9877"/>
                  </a:lnTo>
                  <a:cubicBezTo>
                    <a:pt x="2182" y="10127"/>
                    <a:pt x="2385" y="10330"/>
                    <a:pt x="2635" y="10330"/>
                  </a:cubicBezTo>
                  <a:lnTo>
                    <a:pt x="12521" y="10330"/>
                  </a:lnTo>
                  <a:cubicBezTo>
                    <a:pt x="12770" y="10330"/>
                    <a:pt x="12974" y="10127"/>
                    <a:pt x="12974" y="9877"/>
                  </a:cubicBezTo>
                  <a:lnTo>
                    <a:pt x="12974" y="3342"/>
                  </a:lnTo>
                  <a:cubicBezTo>
                    <a:pt x="12974" y="3092"/>
                    <a:pt x="12770" y="2888"/>
                    <a:pt x="12521" y="2888"/>
                  </a:cubicBezTo>
                  <a:lnTo>
                    <a:pt x="10424" y="2888"/>
                  </a:lnTo>
                  <a:lnTo>
                    <a:pt x="10424" y="2799"/>
                  </a:lnTo>
                  <a:cubicBezTo>
                    <a:pt x="10420" y="2621"/>
                    <a:pt x="10407" y="2444"/>
                    <a:pt x="10373" y="2270"/>
                  </a:cubicBezTo>
                  <a:lnTo>
                    <a:pt x="12792" y="2270"/>
                  </a:lnTo>
                  <a:cubicBezTo>
                    <a:pt x="13228" y="2270"/>
                    <a:pt x="13579" y="2621"/>
                    <a:pt x="13579" y="3058"/>
                  </a:cubicBezTo>
                  <a:lnTo>
                    <a:pt x="13579" y="6323"/>
                  </a:lnTo>
                  <a:cubicBezTo>
                    <a:pt x="13579" y="6467"/>
                    <a:pt x="13687" y="6539"/>
                    <a:pt x="13795" y="6539"/>
                  </a:cubicBezTo>
                  <a:cubicBezTo>
                    <a:pt x="13904" y="6539"/>
                    <a:pt x="14012" y="6467"/>
                    <a:pt x="14012" y="6323"/>
                  </a:cubicBezTo>
                  <a:lnTo>
                    <a:pt x="14012" y="3058"/>
                  </a:lnTo>
                  <a:cubicBezTo>
                    <a:pt x="14012" y="2389"/>
                    <a:pt x="13465" y="1842"/>
                    <a:pt x="12796" y="1842"/>
                  </a:cubicBezTo>
                  <a:lnTo>
                    <a:pt x="10259" y="1842"/>
                  </a:lnTo>
                  <a:cubicBezTo>
                    <a:pt x="9916" y="889"/>
                    <a:pt x="9094" y="190"/>
                    <a:pt x="8103" y="4"/>
                  </a:cubicBezTo>
                  <a:cubicBezTo>
                    <a:pt x="8088" y="1"/>
                    <a:pt x="8074" y="0"/>
                    <a:pt x="80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9"/>
            <p:cNvSpPr/>
            <p:nvPr/>
          </p:nvSpPr>
          <p:spPr>
            <a:xfrm>
              <a:off x="2486063" y="2687075"/>
              <a:ext cx="25825" cy="17650"/>
            </a:xfrm>
            <a:custGeom>
              <a:rect b="b" l="l" r="r" t="t"/>
              <a:pathLst>
                <a:path extrusionOk="0" h="706" w="1033">
                  <a:moveTo>
                    <a:pt x="784" y="1"/>
                  </a:moveTo>
                  <a:cubicBezTo>
                    <a:pt x="748" y="1"/>
                    <a:pt x="711" y="10"/>
                    <a:pt x="677" y="29"/>
                  </a:cubicBezTo>
                  <a:lnTo>
                    <a:pt x="211" y="300"/>
                  </a:lnTo>
                  <a:cubicBezTo>
                    <a:pt x="1" y="422"/>
                    <a:pt x="121" y="705"/>
                    <a:pt x="314" y="705"/>
                  </a:cubicBezTo>
                  <a:cubicBezTo>
                    <a:pt x="349" y="705"/>
                    <a:pt x="388" y="696"/>
                    <a:pt x="427" y="673"/>
                  </a:cubicBezTo>
                  <a:lnTo>
                    <a:pt x="893" y="406"/>
                  </a:lnTo>
                  <a:cubicBezTo>
                    <a:pt x="999" y="347"/>
                    <a:pt x="1033" y="211"/>
                    <a:pt x="974" y="110"/>
                  </a:cubicBezTo>
                  <a:cubicBezTo>
                    <a:pt x="933" y="41"/>
                    <a:pt x="860"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9"/>
            <p:cNvSpPr/>
            <p:nvPr/>
          </p:nvSpPr>
          <p:spPr>
            <a:xfrm>
              <a:off x="2454563" y="2649800"/>
              <a:ext cx="20050" cy="22575"/>
            </a:xfrm>
            <a:custGeom>
              <a:rect b="b" l="l" r="r" t="t"/>
              <a:pathLst>
                <a:path extrusionOk="0" h="903" w="802">
                  <a:moveTo>
                    <a:pt x="554" y="0"/>
                  </a:moveTo>
                  <a:cubicBezTo>
                    <a:pt x="479" y="0"/>
                    <a:pt x="405" y="39"/>
                    <a:pt x="366" y="110"/>
                  </a:cubicBezTo>
                  <a:lnTo>
                    <a:pt x="99" y="576"/>
                  </a:lnTo>
                  <a:cubicBezTo>
                    <a:pt x="0" y="747"/>
                    <a:pt x="144" y="903"/>
                    <a:pt x="291" y="903"/>
                  </a:cubicBezTo>
                  <a:cubicBezTo>
                    <a:pt x="359" y="903"/>
                    <a:pt x="426" y="870"/>
                    <a:pt x="472" y="792"/>
                  </a:cubicBezTo>
                  <a:lnTo>
                    <a:pt x="743" y="326"/>
                  </a:lnTo>
                  <a:cubicBezTo>
                    <a:pt x="802" y="220"/>
                    <a:pt x="764" y="88"/>
                    <a:pt x="662" y="29"/>
                  </a:cubicBezTo>
                  <a:cubicBezTo>
                    <a:pt x="629" y="10"/>
                    <a:pt x="591" y="0"/>
                    <a:pt x="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9"/>
            <p:cNvSpPr/>
            <p:nvPr/>
          </p:nvSpPr>
          <p:spPr>
            <a:xfrm>
              <a:off x="2412013" y="2636125"/>
              <a:ext cx="10825" cy="24375"/>
            </a:xfrm>
            <a:custGeom>
              <a:rect b="b" l="l" r="r" t="t"/>
              <a:pathLst>
                <a:path extrusionOk="0" h="975" w="433">
                  <a:moveTo>
                    <a:pt x="217" y="0"/>
                  </a:moveTo>
                  <a:cubicBezTo>
                    <a:pt x="98" y="0"/>
                    <a:pt x="1" y="98"/>
                    <a:pt x="1" y="216"/>
                  </a:cubicBezTo>
                  <a:lnTo>
                    <a:pt x="1" y="758"/>
                  </a:lnTo>
                  <a:cubicBezTo>
                    <a:pt x="1" y="902"/>
                    <a:pt x="109" y="974"/>
                    <a:pt x="217" y="974"/>
                  </a:cubicBezTo>
                  <a:cubicBezTo>
                    <a:pt x="325" y="974"/>
                    <a:pt x="433" y="902"/>
                    <a:pt x="433" y="758"/>
                  </a:cubicBezTo>
                  <a:lnTo>
                    <a:pt x="433" y="216"/>
                  </a:lnTo>
                  <a:cubicBezTo>
                    <a:pt x="433" y="98"/>
                    <a:pt x="33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9"/>
            <p:cNvSpPr/>
            <p:nvPr/>
          </p:nvSpPr>
          <p:spPr>
            <a:xfrm>
              <a:off x="2359363" y="2649750"/>
              <a:ext cx="21050" cy="22625"/>
            </a:xfrm>
            <a:custGeom>
              <a:rect b="b" l="l" r="r" t="t"/>
              <a:pathLst>
                <a:path extrusionOk="0" h="905" w="842">
                  <a:moveTo>
                    <a:pt x="292" y="1"/>
                  </a:moveTo>
                  <a:cubicBezTo>
                    <a:pt x="145" y="1"/>
                    <a:pt x="0" y="156"/>
                    <a:pt x="99" y="328"/>
                  </a:cubicBezTo>
                  <a:lnTo>
                    <a:pt x="370" y="794"/>
                  </a:lnTo>
                  <a:cubicBezTo>
                    <a:pt x="415" y="872"/>
                    <a:pt x="483" y="905"/>
                    <a:pt x="550" y="905"/>
                  </a:cubicBezTo>
                  <a:cubicBezTo>
                    <a:pt x="697" y="905"/>
                    <a:pt x="842" y="749"/>
                    <a:pt x="743" y="578"/>
                  </a:cubicBezTo>
                  <a:lnTo>
                    <a:pt x="472" y="112"/>
                  </a:lnTo>
                  <a:cubicBezTo>
                    <a:pt x="427" y="33"/>
                    <a:pt x="359"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9"/>
            <p:cNvSpPr/>
            <p:nvPr/>
          </p:nvSpPr>
          <p:spPr>
            <a:xfrm>
              <a:off x="2321188" y="2686975"/>
              <a:ext cx="27600" cy="17750"/>
            </a:xfrm>
            <a:custGeom>
              <a:rect b="b" l="l" r="r" t="t"/>
              <a:pathLst>
                <a:path extrusionOk="0" h="710" w="1104">
                  <a:moveTo>
                    <a:pt x="315" y="1"/>
                  </a:moveTo>
                  <a:cubicBezTo>
                    <a:pt x="122" y="1"/>
                    <a:pt x="0" y="288"/>
                    <a:pt x="211" y="410"/>
                  </a:cubicBezTo>
                  <a:lnTo>
                    <a:pt x="677" y="677"/>
                  </a:lnTo>
                  <a:cubicBezTo>
                    <a:pt x="717" y="700"/>
                    <a:pt x="755" y="709"/>
                    <a:pt x="791" y="709"/>
                  </a:cubicBezTo>
                  <a:cubicBezTo>
                    <a:pt x="984" y="709"/>
                    <a:pt x="1104" y="426"/>
                    <a:pt x="893" y="304"/>
                  </a:cubicBezTo>
                  <a:lnTo>
                    <a:pt x="427" y="33"/>
                  </a:lnTo>
                  <a:cubicBezTo>
                    <a:pt x="389" y="11"/>
                    <a:pt x="350"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29"/>
          <p:cNvGrpSpPr/>
          <p:nvPr/>
        </p:nvGrpSpPr>
        <p:grpSpPr>
          <a:xfrm>
            <a:off x="1626763" y="2634750"/>
            <a:ext cx="350075" cy="368175"/>
            <a:chOff x="1626763" y="2634750"/>
            <a:chExt cx="350075" cy="368175"/>
          </a:xfrm>
        </p:grpSpPr>
        <p:sp>
          <p:nvSpPr>
            <p:cNvPr id="768" name="Google Shape;768;p29"/>
            <p:cNvSpPr/>
            <p:nvPr/>
          </p:nvSpPr>
          <p:spPr>
            <a:xfrm>
              <a:off x="1920063" y="2634750"/>
              <a:ext cx="56775" cy="362050"/>
            </a:xfrm>
            <a:custGeom>
              <a:rect b="b" l="l" r="r" t="t"/>
              <a:pathLst>
                <a:path extrusionOk="0" h="14482" w="2271">
                  <a:moveTo>
                    <a:pt x="1428" y="432"/>
                  </a:moveTo>
                  <a:cubicBezTo>
                    <a:pt x="1657" y="432"/>
                    <a:pt x="1839" y="614"/>
                    <a:pt x="1839" y="839"/>
                  </a:cubicBezTo>
                  <a:lnTo>
                    <a:pt x="1839" y="1305"/>
                  </a:lnTo>
                  <a:lnTo>
                    <a:pt x="432" y="1305"/>
                  </a:lnTo>
                  <a:lnTo>
                    <a:pt x="432" y="839"/>
                  </a:lnTo>
                  <a:cubicBezTo>
                    <a:pt x="432" y="614"/>
                    <a:pt x="615" y="432"/>
                    <a:pt x="839" y="432"/>
                  </a:cubicBezTo>
                  <a:close/>
                  <a:moveTo>
                    <a:pt x="1839" y="1737"/>
                  </a:moveTo>
                  <a:lnTo>
                    <a:pt x="1839" y="2431"/>
                  </a:lnTo>
                  <a:lnTo>
                    <a:pt x="432" y="2431"/>
                  </a:lnTo>
                  <a:lnTo>
                    <a:pt x="432" y="1737"/>
                  </a:lnTo>
                  <a:close/>
                  <a:moveTo>
                    <a:pt x="1839" y="2863"/>
                  </a:moveTo>
                  <a:lnTo>
                    <a:pt x="1839" y="12012"/>
                  </a:lnTo>
                  <a:lnTo>
                    <a:pt x="1352" y="12012"/>
                  </a:lnTo>
                  <a:lnTo>
                    <a:pt x="1352" y="2863"/>
                  </a:lnTo>
                  <a:close/>
                  <a:moveTo>
                    <a:pt x="920" y="2863"/>
                  </a:moveTo>
                  <a:lnTo>
                    <a:pt x="920" y="12016"/>
                  </a:lnTo>
                  <a:lnTo>
                    <a:pt x="432" y="12016"/>
                  </a:lnTo>
                  <a:lnTo>
                    <a:pt x="432" y="2863"/>
                  </a:lnTo>
                  <a:close/>
                  <a:moveTo>
                    <a:pt x="1737" y="12444"/>
                  </a:moveTo>
                  <a:lnTo>
                    <a:pt x="1568" y="12876"/>
                  </a:lnTo>
                  <a:lnTo>
                    <a:pt x="699" y="12876"/>
                  </a:lnTo>
                  <a:lnTo>
                    <a:pt x="534" y="12444"/>
                  </a:lnTo>
                  <a:close/>
                  <a:moveTo>
                    <a:pt x="1398" y="13308"/>
                  </a:moveTo>
                  <a:lnTo>
                    <a:pt x="1136" y="13986"/>
                  </a:lnTo>
                  <a:lnTo>
                    <a:pt x="869" y="13308"/>
                  </a:lnTo>
                  <a:close/>
                  <a:moveTo>
                    <a:pt x="839" y="0"/>
                  </a:moveTo>
                  <a:cubicBezTo>
                    <a:pt x="377" y="0"/>
                    <a:pt x="0" y="373"/>
                    <a:pt x="0" y="839"/>
                  </a:cubicBezTo>
                  <a:lnTo>
                    <a:pt x="0" y="12228"/>
                  </a:lnTo>
                  <a:cubicBezTo>
                    <a:pt x="0" y="12258"/>
                    <a:pt x="5" y="12283"/>
                    <a:pt x="13" y="12309"/>
                  </a:cubicBezTo>
                  <a:lnTo>
                    <a:pt x="754" y="14206"/>
                  </a:lnTo>
                  <a:cubicBezTo>
                    <a:pt x="814" y="14367"/>
                    <a:pt x="962" y="14477"/>
                    <a:pt x="1136" y="14481"/>
                  </a:cubicBezTo>
                  <a:cubicBezTo>
                    <a:pt x="1305" y="14477"/>
                    <a:pt x="1457" y="14367"/>
                    <a:pt x="1513" y="14206"/>
                  </a:cubicBezTo>
                  <a:lnTo>
                    <a:pt x="2254" y="12309"/>
                  </a:lnTo>
                  <a:cubicBezTo>
                    <a:pt x="2262" y="12283"/>
                    <a:pt x="2266" y="12258"/>
                    <a:pt x="2266" y="12228"/>
                  </a:cubicBezTo>
                  <a:cubicBezTo>
                    <a:pt x="2271" y="11864"/>
                    <a:pt x="2271" y="1699"/>
                    <a:pt x="2271" y="839"/>
                  </a:cubicBezTo>
                  <a:cubicBezTo>
                    <a:pt x="2266" y="373"/>
                    <a:pt x="1894" y="0"/>
                    <a:pt x="1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9"/>
            <p:cNvSpPr/>
            <p:nvPr/>
          </p:nvSpPr>
          <p:spPr>
            <a:xfrm>
              <a:off x="1681488" y="2713800"/>
              <a:ext cx="171475" cy="88800"/>
            </a:xfrm>
            <a:custGeom>
              <a:rect b="b" l="l" r="r" t="t"/>
              <a:pathLst>
                <a:path extrusionOk="0" h="3552" w="6859">
                  <a:moveTo>
                    <a:pt x="2576" y="451"/>
                  </a:moveTo>
                  <a:lnTo>
                    <a:pt x="3533" y="1743"/>
                  </a:lnTo>
                  <a:lnTo>
                    <a:pt x="2508" y="3124"/>
                  </a:lnTo>
                  <a:lnTo>
                    <a:pt x="590" y="3124"/>
                  </a:lnTo>
                  <a:lnTo>
                    <a:pt x="2576" y="451"/>
                  </a:lnTo>
                  <a:close/>
                  <a:moveTo>
                    <a:pt x="4651" y="959"/>
                  </a:moveTo>
                  <a:lnTo>
                    <a:pt x="6257" y="3124"/>
                  </a:lnTo>
                  <a:lnTo>
                    <a:pt x="3042" y="3124"/>
                  </a:lnTo>
                  <a:lnTo>
                    <a:pt x="4651" y="959"/>
                  </a:lnTo>
                  <a:close/>
                  <a:moveTo>
                    <a:pt x="2577" y="1"/>
                  </a:moveTo>
                  <a:cubicBezTo>
                    <a:pt x="2450" y="1"/>
                    <a:pt x="2324" y="59"/>
                    <a:pt x="2246" y="176"/>
                  </a:cubicBezTo>
                  <a:lnTo>
                    <a:pt x="191" y="2933"/>
                  </a:lnTo>
                  <a:cubicBezTo>
                    <a:pt x="1" y="3191"/>
                    <a:pt x="183" y="3551"/>
                    <a:pt x="505" y="3551"/>
                  </a:cubicBezTo>
                  <a:lnTo>
                    <a:pt x="6380" y="3551"/>
                  </a:lnTo>
                  <a:cubicBezTo>
                    <a:pt x="6684" y="3551"/>
                    <a:pt x="6858" y="3204"/>
                    <a:pt x="6676" y="2963"/>
                  </a:cubicBezTo>
                  <a:lnTo>
                    <a:pt x="4961" y="654"/>
                  </a:lnTo>
                  <a:cubicBezTo>
                    <a:pt x="4886" y="546"/>
                    <a:pt x="4770" y="492"/>
                    <a:pt x="4654" y="492"/>
                  </a:cubicBezTo>
                  <a:cubicBezTo>
                    <a:pt x="4537" y="492"/>
                    <a:pt x="4421" y="546"/>
                    <a:pt x="4346" y="654"/>
                  </a:cubicBezTo>
                  <a:lnTo>
                    <a:pt x="3804" y="1379"/>
                  </a:lnTo>
                  <a:lnTo>
                    <a:pt x="2911" y="176"/>
                  </a:lnTo>
                  <a:cubicBezTo>
                    <a:pt x="2830" y="59"/>
                    <a:pt x="2703" y="1"/>
                    <a:pt x="25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9"/>
            <p:cNvSpPr/>
            <p:nvPr/>
          </p:nvSpPr>
          <p:spPr>
            <a:xfrm>
              <a:off x="1751688" y="2682175"/>
              <a:ext cx="46100" cy="39500"/>
            </a:xfrm>
            <a:custGeom>
              <a:rect b="b" l="l" r="r" t="t"/>
              <a:pathLst>
                <a:path extrusionOk="0" h="1580" w="1844">
                  <a:moveTo>
                    <a:pt x="1053" y="433"/>
                  </a:moveTo>
                  <a:cubicBezTo>
                    <a:pt x="1236" y="433"/>
                    <a:pt x="1411" y="574"/>
                    <a:pt x="1411" y="788"/>
                  </a:cubicBezTo>
                  <a:cubicBezTo>
                    <a:pt x="1411" y="983"/>
                    <a:pt x="1250" y="1144"/>
                    <a:pt x="1056" y="1144"/>
                  </a:cubicBezTo>
                  <a:cubicBezTo>
                    <a:pt x="738" y="1144"/>
                    <a:pt x="577" y="763"/>
                    <a:pt x="801" y="539"/>
                  </a:cubicBezTo>
                  <a:cubicBezTo>
                    <a:pt x="874" y="466"/>
                    <a:pt x="964" y="433"/>
                    <a:pt x="1053" y="433"/>
                  </a:cubicBezTo>
                  <a:close/>
                  <a:moveTo>
                    <a:pt x="1056" y="1"/>
                  </a:moveTo>
                  <a:cubicBezTo>
                    <a:pt x="353" y="1"/>
                    <a:pt x="1" y="848"/>
                    <a:pt x="497" y="1347"/>
                  </a:cubicBezTo>
                  <a:cubicBezTo>
                    <a:pt x="657" y="1508"/>
                    <a:pt x="854" y="1579"/>
                    <a:pt x="1047" y="1579"/>
                  </a:cubicBezTo>
                  <a:cubicBezTo>
                    <a:pt x="1452" y="1579"/>
                    <a:pt x="1841" y="1266"/>
                    <a:pt x="1843" y="793"/>
                  </a:cubicBezTo>
                  <a:cubicBezTo>
                    <a:pt x="1843" y="356"/>
                    <a:pt x="1492" y="1"/>
                    <a:pt x="10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9"/>
            <p:cNvSpPr/>
            <p:nvPr/>
          </p:nvSpPr>
          <p:spPr>
            <a:xfrm>
              <a:off x="1713788" y="2853925"/>
              <a:ext cx="108025" cy="10825"/>
            </a:xfrm>
            <a:custGeom>
              <a:rect b="b" l="l" r="r" t="t"/>
              <a:pathLst>
                <a:path extrusionOk="0" h="433" w="4321">
                  <a:moveTo>
                    <a:pt x="276" y="1"/>
                  </a:moveTo>
                  <a:cubicBezTo>
                    <a:pt x="1" y="13"/>
                    <a:pt x="1" y="420"/>
                    <a:pt x="276" y="433"/>
                  </a:cubicBezTo>
                  <a:lnTo>
                    <a:pt x="4046" y="433"/>
                  </a:lnTo>
                  <a:cubicBezTo>
                    <a:pt x="4321" y="420"/>
                    <a:pt x="4321" y="13"/>
                    <a:pt x="40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9"/>
            <p:cNvSpPr/>
            <p:nvPr/>
          </p:nvSpPr>
          <p:spPr>
            <a:xfrm>
              <a:off x="1713188" y="2882300"/>
              <a:ext cx="107375" cy="10750"/>
            </a:xfrm>
            <a:custGeom>
              <a:rect b="b" l="l" r="r" t="t"/>
              <a:pathLst>
                <a:path extrusionOk="0" h="430" w="4295">
                  <a:moveTo>
                    <a:pt x="4084" y="0"/>
                  </a:moveTo>
                  <a:cubicBezTo>
                    <a:pt x="4080" y="0"/>
                    <a:pt x="4075" y="0"/>
                    <a:pt x="4070" y="1"/>
                  </a:cubicBezTo>
                  <a:lnTo>
                    <a:pt x="300" y="1"/>
                  </a:lnTo>
                  <a:cubicBezTo>
                    <a:pt x="294" y="0"/>
                    <a:pt x="289" y="0"/>
                    <a:pt x="284" y="0"/>
                  </a:cubicBezTo>
                  <a:cubicBezTo>
                    <a:pt x="0" y="0"/>
                    <a:pt x="0" y="429"/>
                    <a:pt x="284" y="429"/>
                  </a:cubicBezTo>
                  <a:cubicBezTo>
                    <a:pt x="289" y="429"/>
                    <a:pt x="294" y="429"/>
                    <a:pt x="300" y="429"/>
                  </a:cubicBezTo>
                  <a:lnTo>
                    <a:pt x="4070" y="429"/>
                  </a:lnTo>
                  <a:cubicBezTo>
                    <a:pt x="4075" y="429"/>
                    <a:pt x="4080" y="429"/>
                    <a:pt x="4084" y="429"/>
                  </a:cubicBezTo>
                  <a:cubicBezTo>
                    <a:pt x="4200" y="429"/>
                    <a:pt x="4294" y="334"/>
                    <a:pt x="4294" y="213"/>
                  </a:cubicBezTo>
                  <a:cubicBezTo>
                    <a:pt x="4294" y="95"/>
                    <a:pt x="4200" y="0"/>
                    <a:pt x="40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9"/>
            <p:cNvSpPr/>
            <p:nvPr/>
          </p:nvSpPr>
          <p:spPr>
            <a:xfrm>
              <a:off x="1713788" y="2910575"/>
              <a:ext cx="108025" cy="10825"/>
            </a:xfrm>
            <a:custGeom>
              <a:rect b="b" l="l" r="r" t="t"/>
              <a:pathLst>
                <a:path extrusionOk="0" h="433" w="4321">
                  <a:moveTo>
                    <a:pt x="276" y="1"/>
                  </a:moveTo>
                  <a:cubicBezTo>
                    <a:pt x="1" y="13"/>
                    <a:pt x="1" y="420"/>
                    <a:pt x="276" y="433"/>
                  </a:cubicBezTo>
                  <a:lnTo>
                    <a:pt x="4046" y="433"/>
                  </a:lnTo>
                  <a:cubicBezTo>
                    <a:pt x="4321" y="420"/>
                    <a:pt x="4321" y="13"/>
                    <a:pt x="40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9"/>
            <p:cNvSpPr/>
            <p:nvPr/>
          </p:nvSpPr>
          <p:spPr>
            <a:xfrm>
              <a:off x="1764188" y="2634750"/>
              <a:ext cx="119900" cy="167525"/>
            </a:xfrm>
            <a:custGeom>
              <a:rect b="b" l="l" r="r" t="t"/>
              <a:pathLst>
                <a:path extrusionOk="0" h="6701" w="4796">
                  <a:moveTo>
                    <a:pt x="276" y="0"/>
                  </a:moveTo>
                  <a:cubicBezTo>
                    <a:pt x="1" y="13"/>
                    <a:pt x="1" y="415"/>
                    <a:pt x="276" y="432"/>
                  </a:cubicBezTo>
                  <a:lnTo>
                    <a:pt x="4300" y="432"/>
                  </a:lnTo>
                  <a:cubicBezTo>
                    <a:pt x="4329" y="432"/>
                    <a:pt x="4359" y="458"/>
                    <a:pt x="4359" y="491"/>
                  </a:cubicBezTo>
                  <a:lnTo>
                    <a:pt x="4359" y="6472"/>
                  </a:lnTo>
                  <a:cubicBezTo>
                    <a:pt x="4351" y="6595"/>
                    <a:pt x="4452" y="6701"/>
                    <a:pt x="4575" y="6701"/>
                  </a:cubicBezTo>
                  <a:cubicBezTo>
                    <a:pt x="4698" y="6701"/>
                    <a:pt x="4795" y="6595"/>
                    <a:pt x="4791" y="6472"/>
                  </a:cubicBezTo>
                  <a:lnTo>
                    <a:pt x="4791" y="491"/>
                  </a:lnTo>
                  <a:cubicBezTo>
                    <a:pt x="4791" y="220"/>
                    <a:pt x="4571" y="0"/>
                    <a:pt x="4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9"/>
            <p:cNvSpPr/>
            <p:nvPr/>
          </p:nvSpPr>
          <p:spPr>
            <a:xfrm>
              <a:off x="1626763" y="2634750"/>
              <a:ext cx="257225" cy="368175"/>
            </a:xfrm>
            <a:custGeom>
              <a:rect b="b" l="l" r="r" t="t"/>
              <a:pathLst>
                <a:path extrusionOk="0" h="14727" w="10289">
                  <a:moveTo>
                    <a:pt x="1194" y="432"/>
                  </a:moveTo>
                  <a:lnTo>
                    <a:pt x="1194" y="12749"/>
                  </a:lnTo>
                  <a:cubicBezTo>
                    <a:pt x="1148" y="12749"/>
                    <a:pt x="1100" y="12748"/>
                    <a:pt x="1052" y="12748"/>
                  </a:cubicBezTo>
                  <a:cubicBezTo>
                    <a:pt x="865" y="12748"/>
                    <a:pt x="660" y="12764"/>
                    <a:pt x="432" y="12918"/>
                  </a:cubicBezTo>
                  <a:lnTo>
                    <a:pt x="432" y="491"/>
                  </a:lnTo>
                  <a:cubicBezTo>
                    <a:pt x="432" y="458"/>
                    <a:pt x="457" y="432"/>
                    <a:pt x="491" y="432"/>
                  </a:cubicBezTo>
                  <a:close/>
                  <a:moveTo>
                    <a:pt x="1000" y="13177"/>
                  </a:moveTo>
                  <a:cubicBezTo>
                    <a:pt x="1003" y="13177"/>
                    <a:pt x="1005" y="13177"/>
                    <a:pt x="1008" y="13177"/>
                  </a:cubicBezTo>
                  <a:lnTo>
                    <a:pt x="9856" y="13177"/>
                  </a:lnTo>
                  <a:lnTo>
                    <a:pt x="9856" y="14244"/>
                  </a:lnTo>
                  <a:cubicBezTo>
                    <a:pt x="9856" y="14274"/>
                    <a:pt x="9831" y="14295"/>
                    <a:pt x="9805" y="14295"/>
                  </a:cubicBezTo>
                  <a:lnTo>
                    <a:pt x="991" y="14295"/>
                  </a:lnTo>
                  <a:cubicBezTo>
                    <a:pt x="678" y="14295"/>
                    <a:pt x="424" y="14041"/>
                    <a:pt x="432" y="13727"/>
                  </a:cubicBezTo>
                  <a:cubicBezTo>
                    <a:pt x="445" y="13421"/>
                    <a:pt x="695" y="13177"/>
                    <a:pt x="1000" y="13177"/>
                  </a:cubicBezTo>
                  <a:close/>
                  <a:moveTo>
                    <a:pt x="491" y="0"/>
                  </a:moveTo>
                  <a:cubicBezTo>
                    <a:pt x="220" y="0"/>
                    <a:pt x="0" y="220"/>
                    <a:pt x="0" y="491"/>
                  </a:cubicBezTo>
                  <a:lnTo>
                    <a:pt x="0" y="13736"/>
                  </a:lnTo>
                  <a:lnTo>
                    <a:pt x="0" y="13740"/>
                  </a:lnTo>
                  <a:cubicBezTo>
                    <a:pt x="0" y="14286"/>
                    <a:pt x="445" y="14727"/>
                    <a:pt x="991" y="14727"/>
                  </a:cubicBezTo>
                  <a:lnTo>
                    <a:pt x="9805" y="14727"/>
                  </a:lnTo>
                  <a:cubicBezTo>
                    <a:pt x="10072" y="14727"/>
                    <a:pt x="10288" y="14511"/>
                    <a:pt x="10288" y="14244"/>
                  </a:cubicBezTo>
                  <a:lnTo>
                    <a:pt x="10288" y="7480"/>
                  </a:lnTo>
                  <a:cubicBezTo>
                    <a:pt x="10288" y="7361"/>
                    <a:pt x="10191" y="7264"/>
                    <a:pt x="10072" y="7264"/>
                  </a:cubicBezTo>
                  <a:cubicBezTo>
                    <a:pt x="9954" y="7264"/>
                    <a:pt x="9856" y="7361"/>
                    <a:pt x="9856" y="7480"/>
                  </a:cubicBezTo>
                  <a:lnTo>
                    <a:pt x="9856" y="12749"/>
                  </a:lnTo>
                  <a:lnTo>
                    <a:pt x="1626" y="12749"/>
                  </a:lnTo>
                  <a:lnTo>
                    <a:pt x="1626" y="432"/>
                  </a:lnTo>
                  <a:lnTo>
                    <a:pt x="4765" y="432"/>
                  </a:lnTo>
                  <a:cubicBezTo>
                    <a:pt x="5036" y="415"/>
                    <a:pt x="5036" y="13"/>
                    <a:pt x="47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29"/>
          <p:cNvGrpSpPr/>
          <p:nvPr/>
        </p:nvGrpSpPr>
        <p:grpSpPr>
          <a:xfrm>
            <a:off x="4750038" y="2634625"/>
            <a:ext cx="259650" cy="368000"/>
            <a:chOff x="4750038" y="2634625"/>
            <a:chExt cx="259650" cy="368000"/>
          </a:xfrm>
        </p:grpSpPr>
        <p:sp>
          <p:nvSpPr>
            <p:cNvPr id="777" name="Google Shape;777;p29"/>
            <p:cNvSpPr/>
            <p:nvPr/>
          </p:nvSpPr>
          <p:spPr>
            <a:xfrm>
              <a:off x="4750038" y="2634625"/>
              <a:ext cx="259650" cy="368000"/>
            </a:xfrm>
            <a:custGeom>
              <a:rect b="b" l="l" r="r" t="t"/>
              <a:pathLst>
                <a:path extrusionOk="0" h="14720" w="10386">
                  <a:moveTo>
                    <a:pt x="5205" y="2798"/>
                  </a:moveTo>
                  <a:cubicBezTo>
                    <a:pt x="5976" y="2798"/>
                    <a:pt x="6637" y="3422"/>
                    <a:pt x="6637" y="4232"/>
                  </a:cubicBezTo>
                  <a:cubicBezTo>
                    <a:pt x="6637" y="5085"/>
                    <a:pt x="5931" y="5669"/>
                    <a:pt x="5190" y="5669"/>
                  </a:cubicBezTo>
                  <a:cubicBezTo>
                    <a:pt x="4839" y="5669"/>
                    <a:pt x="4480" y="5537"/>
                    <a:pt x="4185" y="5240"/>
                  </a:cubicBezTo>
                  <a:cubicBezTo>
                    <a:pt x="3384" y="4435"/>
                    <a:pt x="3791" y="3067"/>
                    <a:pt x="4901" y="2830"/>
                  </a:cubicBezTo>
                  <a:cubicBezTo>
                    <a:pt x="5003" y="2808"/>
                    <a:pt x="5105" y="2798"/>
                    <a:pt x="5205" y="2798"/>
                  </a:cubicBezTo>
                  <a:close/>
                  <a:moveTo>
                    <a:pt x="5231" y="6100"/>
                  </a:moveTo>
                  <a:lnTo>
                    <a:pt x="5536" y="7032"/>
                  </a:lnTo>
                  <a:lnTo>
                    <a:pt x="4871" y="7032"/>
                  </a:lnTo>
                  <a:lnTo>
                    <a:pt x="5176" y="6100"/>
                  </a:lnTo>
                  <a:close/>
                  <a:moveTo>
                    <a:pt x="4109" y="5744"/>
                  </a:moveTo>
                  <a:cubicBezTo>
                    <a:pt x="4299" y="5880"/>
                    <a:pt x="4515" y="5981"/>
                    <a:pt x="4744" y="6041"/>
                  </a:cubicBezTo>
                  <a:lnTo>
                    <a:pt x="2635" y="12483"/>
                  </a:lnTo>
                  <a:cubicBezTo>
                    <a:pt x="2587" y="12629"/>
                    <a:pt x="2453" y="12721"/>
                    <a:pt x="2307" y="12721"/>
                  </a:cubicBezTo>
                  <a:cubicBezTo>
                    <a:pt x="2271" y="12721"/>
                    <a:pt x="2235" y="12715"/>
                    <a:pt x="2198" y="12703"/>
                  </a:cubicBezTo>
                  <a:cubicBezTo>
                    <a:pt x="2016" y="12644"/>
                    <a:pt x="1915" y="12449"/>
                    <a:pt x="1978" y="12267"/>
                  </a:cubicBezTo>
                  <a:lnTo>
                    <a:pt x="1974" y="12267"/>
                  </a:lnTo>
                  <a:lnTo>
                    <a:pt x="4109" y="5744"/>
                  </a:lnTo>
                  <a:close/>
                  <a:moveTo>
                    <a:pt x="6303" y="5744"/>
                  </a:moveTo>
                  <a:lnTo>
                    <a:pt x="8437" y="12267"/>
                  </a:lnTo>
                  <a:cubicBezTo>
                    <a:pt x="8497" y="12449"/>
                    <a:pt x="8395" y="12644"/>
                    <a:pt x="8213" y="12703"/>
                  </a:cubicBezTo>
                  <a:cubicBezTo>
                    <a:pt x="8177" y="12715"/>
                    <a:pt x="8140" y="12721"/>
                    <a:pt x="8104" y="12721"/>
                  </a:cubicBezTo>
                  <a:cubicBezTo>
                    <a:pt x="7959" y="12721"/>
                    <a:pt x="7823" y="12629"/>
                    <a:pt x="7772" y="12483"/>
                  </a:cubicBezTo>
                  <a:lnTo>
                    <a:pt x="5667" y="6041"/>
                  </a:lnTo>
                  <a:cubicBezTo>
                    <a:pt x="5896" y="5981"/>
                    <a:pt x="6112" y="5880"/>
                    <a:pt x="6303" y="5744"/>
                  </a:cubicBezTo>
                  <a:close/>
                  <a:moveTo>
                    <a:pt x="5680" y="7464"/>
                  </a:moveTo>
                  <a:lnTo>
                    <a:pt x="7366" y="12614"/>
                  </a:lnTo>
                  <a:cubicBezTo>
                    <a:pt x="7472" y="12938"/>
                    <a:pt x="7770" y="13151"/>
                    <a:pt x="8105" y="13151"/>
                  </a:cubicBezTo>
                  <a:cubicBezTo>
                    <a:pt x="8130" y="13151"/>
                    <a:pt x="8154" y="13150"/>
                    <a:pt x="8179" y="13148"/>
                  </a:cubicBezTo>
                  <a:lnTo>
                    <a:pt x="8370" y="13724"/>
                  </a:lnTo>
                  <a:lnTo>
                    <a:pt x="5422" y="13724"/>
                  </a:lnTo>
                  <a:lnTo>
                    <a:pt x="5422" y="13368"/>
                  </a:lnTo>
                  <a:cubicBezTo>
                    <a:pt x="5428" y="13218"/>
                    <a:pt x="5316" y="13143"/>
                    <a:pt x="5204" y="13143"/>
                  </a:cubicBezTo>
                  <a:cubicBezTo>
                    <a:pt x="5092" y="13143"/>
                    <a:pt x="4981" y="13218"/>
                    <a:pt x="4990" y="13368"/>
                  </a:cubicBezTo>
                  <a:lnTo>
                    <a:pt x="4990" y="13724"/>
                  </a:lnTo>
                  <a:lnTo>
                    <a:pt x="2038" y="13724"/>
                  </a:lnTo>
                  <a:lnTo>
                    <a:pt x="2228" y="13148"/>
                  </a:lnTo>
                  <a:cubicBezTo>
                    <a:pt x="2255" y="13151"/>
                    <a:pt x="2282" y="13152"/>
                    <a:pt x="2309" y="13152"/>
                  </a:cubicBezTo>
                  <a:cubicBezTo>
                    <a:pt x="2641" y="13152"/>
                    <a:pt x="2940" y="12936"/>
                    <a:pt x="3046" y="12614"/>
                  </a:cubicBezTo>
                  <a:lnTo>
                    <a:pt x="4731" y="7464"/>
                  </a:lnTo>
                  <a:close/>
                  <a:moveTo>
                    <a:pt x="5206" y="1"/>
                  </a:moveTo>
                  <a:cubicBezTo>
                    <a:pt x="4892" y="1"/>
                    <a:pt x="4638" y="255"/>
                    <a:pt x="4638" y="568"/>
                  </a:cubicBezTo>
                  <a:lnTo>
                    <a:pt x="4638" y="2449"/>
                  </a:lnTo>
                  <a:cubicBezTo>
                    <a:pt x="3380" y="2851"/>
                    <a:pt x="2927" y="4393"/>
                    <a:pt x="3761" y="5414"/>
                  </a:cubicBezTo>
                  <a:lnTo>
                    <a:pt x="1563" y="12127"/>
                  </a:lnTo>
                  <a:cubicBezTo>
                    <a:pt x="1461" y="12441"/>
                    <a:pt x="1567" y="12784"/>
                    <a:pt x="1826" y="12983"/>
                  </a:cubicBezTo>
                  <a:lnTo>
                    <a:pt x="1584" y="13720"/>
                  </a:lnTo>
                  <a:lnTo>
                    <a:pt x="297" y="13720"/>
                  </a:lnTo>
                  <a:cubicBezTo>
                    <a:pt x="293" y="13720"/>
                    <a:pt x="289" y="13719"/>
                    <a:pt x="285" y="13719"/>
                  </a:cubicBezTo>
                  <a:cubicBezTo>
                    <a:pt x="1" y="13719"/>
                    <a:pt x="0" y="14152"/>
                    <a:pt x="281" y="14152"/>
                  </a:cubicBezTo>
                  <a:cubicBezTo>
                    <a:pt x="286" y="14152"/>
                    <a:pt x="291" y="14152"/>
                    <a:pt x="297" y="14152"/>
                  </a:cubicBezTo>
                  <a:lnTo>
                    <a:pt x="4990" y="14152"/>
                  </a:lnTo>
                  <a:lnTo>
                    <a:pt x="4990" y="14516"/>
                  </a:lnTo>
                  <a:cubicBezTo>
                    <a:pt x="4996" y="14652"/>
                    <a:pt x="5101" y="14719"/>
                    <a:pt x="5206" y="14719"/>
                  </a:cubicBezTo>
                  <a:cubicBezTo>
                    <a:pt x="5311" y="14719"/>
                    <a:pt x="5415" y="14652"/>
                    <a:pt x="5422" y="14516"/>
                  </a:cubicBezTo>
                  <a:lnTo>
                    <a:pt x="5422" y="14152"/>
                  </a:lnTo>
                  <a:lnTo>
                    <a:pt x="10115" y="14152"/>
                  </a:lnTo>
                  <a:cubicBezTo>
                    <a:pt x="10386" y="14139"/>
                    <a:pt x="10386" y="13732"/>
                    <a:pt x="10115" y="13720"/>
                  </a:cubicBezTo>
                  <a:lnTo>
                    <a:pt x="10115" y="13724"/>
                  </a:lnTo>
                  <a:lnTo>
                    <a:pt x="8819" y="13724"/>
                  </a:lnTo>
                  <a:lnTo>
                    <a:pt x="8581" y="12991"/>
                  </a:lnTo>
                  <a:cubicBezTo>
                    <a:pt x="8840" y="12788"/>
                    <a:pt x="8946" y="12445"/>
                    <a:pt x="8844" y="12131"/>
                  </a:cubicBezTo>
                  <a:lnTo>
                    <a:pt x="6646" y="5418"/>
                  </a:lnTo>
                  <a:cubicBezTo>
                    <a:pt x="7484" y="4397"/>
                    <a:pt x="7027" y="2856"/>
                    <a:pt x="5773" y="2453"/>
                  </a:cubicBezTo>
                  <a:lnTo>
                    <a:pt x="5773" y="1945"/>
                  </a:lnTo>
                  <a:cubicBezTo>
                    <a:pt x="5767" y="1807"/>
                    <a:pt x="5662" y="1738"/>
                    <a:pt x="5557" y="1738"/>
                  </a:cubicBezTo>
                  <a:cubicBezTo>
                    <a:pt x="5452" y="1738"/>
                    <a:pt x="5348" y="1807"/>
                    <a:pt x="5341" y="1945"/>
                  </a:cubicBezTo>
                  <a:lnTo>
                    <a:pt x="5341" y="2369"/>
                  </a:lnTo>
                  <a:cubicBezTo>
                    <a:pt x="5295" y="2366"/>
                    <a:pt x="5249" y="2365"/>
                    <a:pt x="5204" y="2365"/>
                  </a:cubicBezTo>
                  <a:cubicBezTo>
                    <a:pt x="5159" y="2365"/>
                    <a:pt x="5115" y="2366"/>
                    <a:pt x="5070" y="2369"/>
                  </a:cubicBezTo>
                  <a:lnTo>
                    <a:pt x="5070" y="568"/>
                  </a:lnTo>
                  <a:cubicBezTo>
                    <a:pt x="5070" y="477"/>
                    <a:pt x="5138" y="432"/>
                    <a:pt x="5206" y="432"/>
                  </a:cubicBezTo>
                  <a:cubicBezTo>
                    <a:pt x="5273" y="432"/>
                    <a:pt x="5341" y="477"/>
                    <a:pt x="5341" y="568"/>
                  </a:cubicBezTo>
                  <a:lnTo>
                    <a:pt x="5341" y="937"/>
                  </a:lnTo>
                  <a:cubicBezTo>
                    <a:pt x="5348" y="1072"/>
                    <a:pt x="5452" y="1140"/>
                    <a:pt x="5557" y="1140"/>
                  </a:cubicBezTo>
                  <a:cubicBezTo>
                    <a:pt x="5662" y="1140"/>
                    <a:pt x="5767" y="1072"/>
                    <a:pt x="5773" y="937"/>
                  </a:cubicBezTo>
                  <a:lnTo>
                    <a:pt x="5773" y="568"/>
                  </a:lnTo>
                  <a:cubicBezTo>
                    <a:pt x="5773" y="255"/>
                    <a:pt x="5519" y="1"/>
                    <a:pt x="5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9"/>
            <p:cNvSpPr/>
            <p:nvPr/>
          </p:nvSpPr>
          <p:spPr>
            <a:xfrm>
              <a:off x="4845213" y="2719325"/>
              <a:ext cx="69600" cy="46625"/>
            </a:xfrm>
            <a:custGeom>
              <a:rect b="b" l="l" r="r" t="t"/>
              <a:pathLst>
                <a:path extrusionOk="0" h="1865" w="2784">
                  <a:moveTo>
                    <a:pt x="890" y="0"/>
                  </a:moveTo>
                  <a:cubicBezTo>
                    <a:pt x="851" y="0"/>
                    <a:pt x="809" y="12"/>
                    <a:pt x="768" y="39"/>
                  </a:cubicBezTo>
                  <a:cubicBezTo>
                    <a:pt x="1" y="637"/>
                    <a:pt x="425" y="1865"/>
                    <a:pt x="1399" y="1865"/>
                  </a:cubicBezTo>
                  <a:cubicBezTo>
                    <a:pt x="2356" y="1865"/>
                    <a:pt x="2784" y="658"/>
                    <a:pt x="2042" y="52"/>
                  </a:cubicBezTo>
                  <a:cubicBezTo>
                    <a:pt x="1999" y="20"/>
                    <a:pt x="1954" y="6"/>
                    <a:pt x="1912" y="6"/>
                  </a:cubicBezTo>
                  <a:cubicBezTo>
                    <a:pt x="1738" y="6"/>
                    <a:pt x="1605" y="237"/>
                    <a:pt x="1771" y="387"/>
                  </a:cubicBezTo>
                  <a:cubicBezTo>
                    <a:pt x="2201" y="736"/>
                    <a:pt x="1952" y="1433"/>
                    <a:pt x="1400" y="1433"/>
                  </a:cubicBezTo>
                  <a:cubicBezTo>
                    <a:pt x="1397" y="1433"/>
                    <a:pt x="1394" y="1433"/>
                    <a:pt x="1390" y="1433"/>
                  </a:cubicBezTo>
                  <a:cubicBezTo>
                    <a:pt x="831" y="1429"/>
                    <a:pt x="594" y="721"/>
                    <a:pt x="1034" y="378"/>
                  </a:cubicBezTo>
                  <a:cubicBezTo>
                    <a:pt x="1193" y="233"/>
                    <a:pt x="1065" y="0"/>
                    <a:pt x="8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 name="Google Shape;779;p29"/>
          <p:cNvGrpSpPr/>
          <p:nvPr/>
        </p:nvGrpSpPr>
        <p:grpSpPr>
          <a:xfrm>
            <a:off x="3493038" y="2634750"/>
            <a:ext cx="311425" cy="368300"/>
            <a:chOff x="3493038" y="2634750"/>
            <a:chExt cx="311425" cy="368300"/>
          </a:xfrm>
        </p:grpSpPr>
        <p:sp>
          <p:nvSpPr>
            <p:cNvPr id="780" name="Google Shape;780;p29"/>
            <p:cNvSpPr/>
            <p:nvPr/>
          </p:nvSpPr>
          <p:spPr>
            <a:xfrm>
              <a:off x="3633963" y="2678900"/>
              <a:ext cx="65475" cy="56175"/>
            </a:xfrm>
            <a:custGeom>
              <a:rect b="b" l="l" r="r" t="t"/>
              <a:pathLst>
                <a:path extrusionOk="0" h="2247" w="2619">
                  <a:moveTo>
                    <a:pt x="1494" y="433"/>
                  </a:moveTo>
                  <a:cubicBezTo>
                    <a:pt x="1847" y="433"/>
                    <a:pt x="2186" y="707"/>
                    <a:pt x="2186" y="1123"/>
                  </a:cubicBezTo>
                  <a:cubicBezTo>
                    <a:pt x="2186" y="1504"/>
                    <a:pt x="1877" y="1809"/>
                    <a:pt x="1500" y="1813"/>
                  </a:cubicBezTo>
                  <a:cubicBezTo>
                    <a:pt x="886" y="1813"/>
                    <a:pt x="577" y="1072"/>
                    <a:pt x="1013" y="636"/>
                  </a:cubicBezTo>
                  <a:cubicBezTo>
                    <a:pt x="1153" y="496"/>
                    <a:pt x="1325" y="433"/>
                    <a:pt x="1494" y="433"/>
                  </a:cubicBezTo>
                  <a:close/>
                  <a:moveTo>
                    <a:pt x="1500" y="0"/>
                  </a:moveTo>
                  <a:cubicBezTo>
                    <a:pt x="501" y="0"/>
                    <a:pt x="1" y="1207"/>
                    <a:pt x="704" y="1915"/>
                  </a:cubicBezTo>
                  <a:cubicBezTo>
                    <a:pt x="933" y="2144"/>
                    <a:pt x="1214" y="2246"/>
                    <a:pt x="1490" y="2246"/>
                  </a:cubicBezTo>
                  <a:cubicBezTo>
                    <a:pt x="2066" y="2246"/>
                    <a:pt x="2618" y="1799"/>
                    <a:pt x="2618" y="1123"/>
                  </a:cubicBezTo>
                  <a:cubicBezTo>
                    <a:pt x="2618" y="504"/>
                    <a:pt x="2119" y="0"/>
                    <a:pt x="15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9"/>
            <p:cNvSpPr/>
            <p:nvPr/>
          </p:nvSpPr>
          <p:spPr>
            <a:xfrm>
              <a:off x="3493038" y="2634750"/>
              <a:ext cx="311425" cy="368300"/>
            </a:xfrm>
            <a:custGeom>
              <a:rect b="b" l="l" r="r" t="t"/>
              <a:pathLst>
                <a:path extrusionOk="0" h="14732" w="12457">
                  <a:moveTo>
                    <a:pt x="1326" y="4774"/>
                  </a:moveTo>
                  <a:lnTo>
                    <a:pt x="1326" y="5777"/>
                  </a:lnTo>
                  <a:lnTo>
                    <a:pt x="437" y="5777"/>
                  </a:lnTo>
                  <a:lnTo>
                    <a:pt x="437" y="4858"/>
                  </a:lnTo>
                  <a:cubicBezTo>
                    <a:pt x="437" y="4812"/>
                    <a:pt x="475" y="4774"/>
                    <a:pt x="517" y="4774"/>
                  </a:cubicBezTo>
                  <a:close/>
                  <a:moveTo>
                    <a:pt x="8276" y="5430"/>
                  </a:moveTo>
                  <a:cubicBezTo>
                    <a:pt x="8293" y="5430"/>
                    <a:pt x="8310" y="5438"/>
                    <a:pt x="8332" y="5468"/>
                  </a:cubicBezTo>
                  <a:lnTo>
                    <a:pt x="9793" y="7429"/>
                  </a:lnTo>
                  <a:lnTo>
                    <a:pt x="6769" y="7429"/>
                  </a:lnTo>
                  <a:lnTo>
                    <a:pt x="8226" y="5468"/>
                  </a:lnTo>
                  <a:cubicBezTo>
                    <a:pt x="8247" y="5438"/>
                    <a:pt x="8264" y="5430"/>
                    <a:pt x="8276" y="5430"/>
                  </a:cubicBezTo>
                  <a:close/>
                  <a:moveTo>
                    <a:pt x="11944" y="4778"/>
                  </a:moveTo>
                  <a:cubicBezTo>
                    <a:pt x="11991" y="4778"/>
                    <a:pt x="12025" y="4816"/>
                    <a:pt x="12025" y="4858"/>
                  </a:cubicBezTo>
                  <a:lnTo>
                    <a:pt x="12025" y="7429"/>
                  </a:lnTo>
                  <a:lnTo>
                    <a:pt x="11135" y="7429"/>
                  </a:lnTo>
                  <a:lnTo>
                    <a:pt x="11135" y="4778"/>
                  </a:lnTo>
                  <a:close/>
                  <a:moveTo>
                    <a:pt x="4818" y="4612"/>
                  </a:moveTo>
                  <a:cubicBezTo>
                    <a:pt x="4855" y="4612"/>
                    <a:pt x="4892" y="4632"/>
                    <a:pt x="4909" y="4672"/>
                  </a:cubicBezTo>
                  <a:lnTo>
                    <a:pt x="6595" y="6938"/>
                  </a:lnTo>
                  <a:lnTo>
                    <a:pt x="6226" y="7429"/>
                  </a:lnTo>
                  <a:cubicBezTo>
                    <a:pt x="5930" y="7429"/>
                    <a:pt x="5788" y="7431"/>
                    <a:pt x="5719" y="7431"/>
                  </a:cubicBezTo>
                  <a:cubicBezTo>
                    <a:pt x="5650" y="7431"/>
                    <a:pt x="5655" y="7429"/>
                    <a:pt x="5650" y="7421"/>
                  </a:cubicBezTo>
                  <a:lnTo>
                    <a:pt x="4816" y="6002"/>
                  </a:lnTo>
                  <a:cubicBezTo>
                    <a:pt x="4736" y="5866"/>
                    <a:pt x="4587" y="5782"/>
                    <a:pt x="4426" y="5782"/>
                  </a:cubicBezTo>
                  <a:lnTo>
                    <a:pt x="3901" y="5782"/>
                  </a:lnTo>
                  <a:lnTo>
                    <a:pt x="4723" y="4672"/>
                  </a:lnTo>
                  <a:cubicBezTo>
                    <a:pt x="4742" y="4632"/>
                    <a:pt x="4780" y="4612"/>
                    <a:pt x="4818" y="4612"/>
                  </a:cubicBezTo>
                  <a:close/>
                  <a:moveTo>
                    <a:pt x="1758" y="0"/>
                  </a:moveTo>
                  <a:cubicBezTo>
                    <a:pt x="1517" y="0"/>
                    <a:pt x="1322" y="195"/>
                    <a:pt x="1322" y="436"/>
                  </a:cubicBezTo>
                  <a:lnTo>
                    <a:pt x="1322" y="4350"/>
                  </a:lnTo>
                  <a:lnTo>
                    <a:pt x="513" y="4350"/>
                  </a:lnTo>
                  <a:cubicBezTo>
                    <a:pt x="229" y="4350"/>
                    <a:pt x="0" y="4579"/>
                    <a:pt x="0" y="4862"/>
                  </a:cubicBezTo>
                  <a:lnTo>
                    <a:pt x="0" y="14278"/>
                  </a:lnTo>
                  <a:cubicBezTo>
                    <a:pt x="0" y="14528"/>
                    <a:pt x="204" y="14727"/>
                    <a:pt x="453" y="14731"/>
                  </a:cubicBezTo>
                  <a:lnTo>
                    <a:pt x="12004" y="14731"/>
                  </a:lnTo>
                  <a:cubicBezTo>
                    <a:pt x="12254" y="14727"/>
                    <a:pt x="12457" y="14528"/>
                    <a:pt x="12457" y="14278"/>
                  </a:cubicBezTo>
                  <a:lnTo>
                    <a:pt x="12457" y="11258"/>
                  </a:lnTo>
                  <a:cubicBezTo>
                    <a:pt x="12457" y="11140"/>
                    <a:pt x="12360" y="11046"/>
                    <a:pt x="12241" y="11046"/>
                  </a:cubicBezTo>
                  <a:cubicBezTo>
                    <a:pt x="12122" y="11046"/>
                    <a:pt x="12029" y="11140"/>
                    <a:pt x="12029" y="11258"/>
                  </a:cubicBezTo>
                  <a:lnTo>
                    <a:pt x="12029" y="14278"/>
                  </a:lnTo>
                  <a:cubicBezTo>
                    <a:pt x="12029" y="14291"/>
                    <a:pt x="12016" y="14299"/>
                    <a:pt x="12004" y="14299"/>
                  </a:cubicBezTo>
                  <a:lnTo>
                    <a:pt x="453" y="14299"/>
                  </a:lnTo>
                  <a:cubicBezTo>
                    <a:pt x="441" y="14299"/>
                    <a:pt x="428" y="14291"/>
                    <a:pt x="428" y="14278"/>
                  </a:cubicBezTo>
                  <a:lnTo>
                    <a:pt x="428" y="6235"/>
                  </a:lnTo>
                  <a:cubicBezTo>
                    <a:pt x="428" y="6222"/>
                    <a:pt x="441" y="6214"/>
                    <a:pt x="453" y="6214"/>
                  </a:cubicBezTo>
                  <a:lnTo>
                    <a:pt x="4422" y="6214"/>
                  </a:lnTo>
                  <a:cubicBezTo>
                    <a:pt x="4431" y="6214"/>
                    <a:pt x="4435" y="6218"/>
                    <a:pt x="4439" y="6222"/>
                  </a:cubicBezTo>
                  <a:lnTo>
                    <a:pt x="5273" y="7641"/>
                  </a:lnTo>
                  <a:cubicBezTo>
                    <a:pt x="5354" y="7777"/>
                    <a:pt x="5502" y="7861"/>
                    <a:pt x="5663" y="7861"/>
                  </a:cubicBezTo>
                  <a:cubicBezTo>
                    <a:pt x="7894" y="7861"/>
                    <a:pt x="9344" y="7860"/>
                    <a:pt x="10287" y="7860"/>
                  </a:cubicBezTo>
                  <a:cubicBezTo>
                    <a:pt x="12172" y="7860"/>
                    <a:pt x="12025" y="7864"/>
                    <a:pt x="12025" y="7887"/>
                  </a:cubicBezTo>
                  <a:lnTo>
                    <a:pt x="12025" y="10254"/>
                  </a:lnTo>
                  <a:cubicBezTo>
                    <a:pt x="12025" y="10398"/>
                    <a:pt x="12132" y="10470"/>
                    <a:pt x="12239" y="10470"/>
                  </a:cubicBezTo>
                  <a:cubicBezTo>
                    <a:pt x="12346" y="10470"/>
                    <a:pt x="12453" y="10398"/>
                    <a:pt x="12453" y="10254"/>
                  </a:cubicBezTo>
                  <a:lnTo>
                    <a:pt x="12453" y="4858"/>
                  </a:lnTo>
                  <a:cubicBezTo>
                    <a:pt x="12453" y="4574"/>
                    <a:pt x="12224" y="4346"/>
                    <a:pt x="11940" y="4346"/>
                  </a:cubicBezTo>
                  <a:lnTo>
                    <a:pt x="11131" y="4346"/>
                  </a:lnTo>
                  <a:lnTo>
                    <a:pt x="11131" y="436"/>
                  </a:lnTo>
                  <a:cubicBezTo>
                    <a:pt x="11131" y="195"/>
                    <a:pt x="10936" y="0"/>
                    <a:pt x="10695" y="0"/>
                  </a:cubicBezTo>
                  <a:lnTo>
                    <a:pt x="6523" y="0"/>
                  </a:lnTo>
                  <a:cubicBezTo>
                    <a:pt x="6235" y="0"/>
                    <a:pt x="6235" y="428"/>
                    <a:pt x="6523" y="428"/>
                  </a:cubicBezTo>
                  <a:lnTo>
                    <a:pt x="10695" y="428"/>
                  </a:lnTo>
                  <a:cubicBezTo>
                    <a:pt x="10699" y="428"/>
                    <a:pt x="10703" y="432"/>
                    <a:pt x="10703" y="436"/>
                  </a:cubicBezTo>
                  <a:lnTo>
                    <a:pt x="10703" y="7429"/>
                  </a:lnTo>
                  <a:lnTo>
                    <a:pt x="10318" y="7429"/>
                  </a:lnTo>
                  <a:lnTo>
                    <a:pt x="8666" y="5210"/>
                  </a:lnTo>
                  <a:cubicBezTo>
                    <a:pt x="8577" y="5078"/>
                    <a:pt x="8429" y="5002"/>
                    <a:pt x="8268" y="4998"/>
                  </a:cubicBezTo>
                  <a:cubicBezTo>
                    <a:pt x="8111" y="5002"/>
                    <a:pt x="7963" y="5078"/>
                    <a:pt x="7874" y="5210"/>
                  </a:cubicBezTo>
                  <a:lnTo>
                    <a:pt x="6858" y="6578"/>
                  </a:lnTo>
                  <a:lnTo>
                    <a:pt x="5252" y="4418"/>
                  </a:lnTo>
                  <a:cubicBezTo>
                    <a:pt x="5149" y="4261"/>
                    <a:pt x="4981" y="4183"/>
                    <a:pt x="4814" y="4183"/>
                  </a:cubicBezTo>
                  <a:cubicBezTo>
                    <a:pt x="4647" y="4183"/>
                    <a:pt x="4479" y="4261"/>
                    <a:pt x="4376" y="4418"/>
                  </a:cubicBezTo>
                  <a:lnTo>
                    <a:pt x="3363" y="5782"/>
                  </a:lnTo>
                  <a:lnTo>
                    <a:pt x="1754" y="5782"/>
                  </a:lnTo>
                  <a:lnTo>
                    <a:pt x="1754" y="436"/>
                  </a:lnTo>
                  <a:cubicBezTo>
                    <a:pt x="1754" y="432"/>
                    <a:pt x="1754" y="432"/>
                    <a:pt x="1758" y="432"/>
                  </a:cubicBezTo>
                  <a:lnTo>
                    <a:pt x="5519" y="432"/>
                  </a:lnTo>
                  <a:cubicBezTo>
                    <a:pt x="5807" y="432"/>
                    <a:pt x="5807" y="0"/>
                    <a:pt x="55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 name="Google Shape;782;p29"/>
          <p:cNvGrpSpPr/>
          <p:nvPr/>
        </p:nvGrpSpPr>
        <p:grpSpPr>
          <a:xfrm>
            <a:off x="4153888" y="2634750"/>
            <a:ext cx="223425" cy="368175"/>
            <a:chOff x="4153888" y="2634750"/>
            <a:chExt cx="223425" cy="368175"/>
          </a:xfrm>
        </p:grpSpPr>
        <p:sp>
          <p:nvSpPr>
            <p:cNvPr id="783" name="Google Shape;783;p29"/>
            <p:cNvSpPr/>
            <p:nvPr/>
          </p:nvSpPr>
          <p:spPr>
            <a:xfrm>
              <a:off x="4153888" y="2634750"/>
              <a:ext cx="192950" cy="368175"/>
            </a:xfrm>
            <a:custGeom>
              <a:rect b="b" l="l" r="r" t="t"/>
              <a:pathLst>
                <a:path extrusionOk="0" h="14727" w="7718">
                  <a:moveTo>
                    <a:pt x="4697" y="428"/>
                  </a:moveTo>
                  <a:cubicBezTo>
                    <a:pt x="4824" y="428"/>
                    <a:pt x="4930" y="534"/>
                    <a:pt x="4930" y="665"/>
                  </a:cubicBezTo>
                  <a:lnTo>
                    <a:pt x="4930" y="868"/>
                  </a:lnTo>
                  <a:cubicBezTo>
                    <a:pt x="4930" y="1000"/>
                    <a:pt x="4824" y="1101"/>
                    <a:pt x="4697" y="1101"/>
                  </a:cubicBezTo>
                  <a:lnTo>
                    <a:pt x="3020" y="1101"/>
                  </a:lnTo>
                  <a:cubicBezTo>
                    <a:pt x="2893" y="1101"/>
                    <a:pt x="2787" y="1000"/>
                    <a:pt x="2787" y="868"/>
                  </a:cubicBezTo>
                  <a:lnTo>
                    <a:pt x="2787" y="665"/>
                  </a:lnTo>
                  <a:cubicBezTo>
                    <a:pt x="2787" y="534"/>
                    <a:pt x="2893" y="428"/>
                    <a:pt x="3020" y="428"/>
                  </a:cubicBezTo>
                  <a:close/>
                  <a:moveTo>
                    <a:pt x="4418" y="1533"/>
                  </a:moveTo>
                  <a:lnTo>
                    <a:pt x="4418" y="3435"/>
                  </a:lnTo>
                  <a:lnTo>
                    <a:pt x="3295" y="3435"/>
                  </a:lnTo>
                  <a:lnTo>
                    <a:pt x="3295" y="1533"/>
                  </a:lnTo>
                  <a:close/>
                  <a:moveTo>
                    <a:pt x="5168" y="3867"/>
                  </a:moveTo>
                  <a:cubicBezTo>
                    <a:pt x="5587" y="3867"/>
                    <a:pt x="5926" y="4206"/>
                    <a:pt x="5926" y="4625"/>
                  </a:cubicBezTo>
                  <a:lnTo>
                    <a:pt x="5926" y="5053"/>
                  </a:lnTo>
                  <a:lnTo>
                    <a:pt x="1792" y="5053"/>
                  </a:lnTo>
                  <a:lnTo>
                    <a:pt x="1792" y="4625"/>
                  </a:lnTo>
                  <a:cubicBezTo>
                    <a:pt x="1792" y="4206"/>
                    <a:pt x="2131" y="3867"/>
                    <a:pt x="2550" y="3867"/>
                  </a:cubicBezTo>
                  <a:close/>
                  <a:moveTo>
                    <a:pt x="7095" y="5481"/>
                  </a:moveTo>
                  <a:cubicBezTo>
                    <a:pt x="7201" y="5481"/>
                    <a:pt x="7285" y="5570"/>
                    <a:pt x="7285" y="5676"/>
                  </a:cubicBezTo>
                  <a:lnTo>
                    <a:pt x="7285" y="6116"/>
                  </a:lnTo>
                  <a:cubicBezTo>
                    <a:pt x="7285" y="6222"/>
                    <a:pt x="7201" y="6307"/>
                    <a:pt x="7095" y="6307"/>
                  </a:cubicBezTo>
                  <a:lnTo>
                    <a:pt x="623" y="6307"/>
                  </a:lnTo>
                  <a:cubicBezTo>
                    <a:pt x="517" y="6307"/>
                    <a:pt x="432" y="6222"/>
                    <a:pt x="432" y="6116"/>
                  </a:cubicBezTo>
                  <a:lnTo>
                    <a:pt x="432" y="5676"/>
                  </a:lnTo>
                  <a:cubicBezTo>
                    <a:pt x="432" y="5570"/>
                    <a:pt x="517" y="5481"/>
                    <a:pt x="623" y="5481"/>
                  </a:cubicBezTo>
                  <a:close/>
                  <a:moveTo>
                    <a:pt x="6786" y="6739"/>
                  </a:moveTo>
                  <a:lnTo>
                    <a:pt x="6786" y="7552"/>
                  </a:lnTo>
                  <a:lnTo>
                    <a:pt x="3821" y="7548"/>
                  </a:lnTo>
                  <a:cubicBezTo>
                    <a:pt x="3545" y="7552"/>
                    <a:pt x="3321" y="7772"/>
                    <a:pt x="3321" y="8052"/>
                  </a:cubicBezTo>
                  <a:lnTo>
                    <a:pt x="3321" y="11728"/>
                  </a:lnTo>
                  <a:cubicBezTo>
                    <a:pt x="3321" y="12004"/>
                    <a:pt x="3545" y="12228"/>
                    <a:pt x="3821" y="12228"/>
                  </a:cubicBezTo>
                  <a:lnTo>
                    <a:pt x="6786" y="12228"/>
                  </a:lnTo>
                  <a:lnTo>
                    <a:pt x="6786" y="13041"/>
                  </a:lnTo>
                  <a:lnTo>
                    <a:pt x="928" y="13041"/>
                  </a:lnTo>
                  <a:lnTo>
                    <a:pt x="928" y="6739"/>
                  </a:lnTo>
                  <a:close/>
                  <a:moveTo>
                    <a:pt x="3020" y="0"/>
                  </a:moveTo>
                  <a:cubicBezTo>
                    <a:pt x="2652" y="0"/>
                    <a:pt x="2355" y="297"/>
                    <a:pt x="2355" y="665"/>
                  </a:cubicBezTo>
                  <a:lnTo>
                    <a:pt x="2355" y="868"/>
                  </a:lnTo>
                  <a:cubicBezTo>
                    <a:pt x="2355" y="1178"/>
                    <a:pt x="2567" y="1444"/>
                    <a:pt x="2868" y="1516"/>
                  </a:cubicBezTo>
                  <a:lnTo>
                    <a:pt x="2868" y="3435"/>
                  </a:lnTo>
                  <a:lnTo>
                    <a:pt x="2550" y="3435"/>
                  </a:lnTo>
                  <a:cubicBezTo>
                    <a:pt x="1893" y="3435"/>
                    <a:pt x="1360" y="3969"/>
                    <a:pt x="1360" y="4625"/>
                  </a:cubicBezTo>
                  <a:lnTo>
                    <a:pt x="1360" y="5053"/>
                  </a:lnTo>
                  <a:lnTo>
                    <a:pt x="623" y="5053"/>
                  </a:lnTo>
                  <a:cubicBezTo>
                    <a:pt x="280" y="5053"/>
                    <a:pt x="0" y="5328"/>
                    <a:pt x="0" y="5671"/>
                  </a:cubicBezTo>
                  <a:lnTo>
                    <a:pt x="0" y="6112"/>
                  </a:lnTo>
                  <a:cubicBezTo>
                    <a:pt x="0" y="6408"/>
                    <a:pt x="208" y="6663"/>
                    <a:pt x="500" y="6722"/>
                  </a:cubicBezTo>
                  <a:lnTo>
                    <a:pt x="500" y="13054"/>
                  </a:lnTo>
                  <a:cubicBezTo>
                    <a:pt x="208" y="13113"/>
                    <a:pt x="0" y="13367"/>
                    <a:pt x="0" y="13664"/>
                  </a:cubicBezTo>
                  <a:lnTo>
                    <a:pt x="0" y="14104"/>
                  </a:lnTo>
                  <a:cubicBezTo>
                    <a:pt x="0" y="14447"/>
                    <a:pt x="280" y="14727"/>
                    <a:pt x="623" y="14727"/>
                  </a:cubicBezTo>
                  <a:lnTo>
                    <a:pt x="3355" y="14727"/>
                  </a:lnTo>
                  <a:cubicBezTo>
                    <a:pt x="3643" y="14727"/>
                    <a:pt x="3643" y="14295"/>
                    <a:pt x="3355" y="14295"/>
                  </a:cubicBezTo>
                  <a:lnTo>
                    <a:pt x="623" y="14295"/>
                  </a:lnTo>
                  <a:cubicBezTo>
                    <a:pt x="517" y="14295"/>
                    <a:pt x="432" y="14210"/>
                    <a:pt x="432" y="14104"/>
                  </a:cubicBezTo>
                  <a:lnTo>
                    <a:pt x="432" y="13664"/>
                  </a:lnTo>
                  <a:cubicBezTo>
                    <a:pt x="432" y="13558"/>
                    <a:pt x="517" y="13473"/>
                    <a:pt x="623" y="13473"/>
                  </a:cubicBezTo>
                  <a:lnTo>
                    <a:pt x="7095" y="13473"/>
                  </a:lnTo>
                  <a:cubicBezTo>
                    <a:pt x="7201" y="13473"/>
                    <a:pt x="7285" y="13558"/>
                    <a:pt x="7285" y="13664"/>
                  </a:cubicBezTo>
                  <a:lnTo>
                    <a:pt x="7285" y="14104"/>
                  </a:lnTo>
                  <a:cubicBezTo>
                    <a:pt x="7285" y="14210"/>
                    <a:pt x="7201" y="14295"/>
                    <a:pt x="7095" y="14295"/>
                  </a:cubicBezTo>
                  <a:lnTo>
                    <a:pt x="4363" y="14295"/>
                  </a:lnTo>
                  <a:cubicBezTo>
                    <a:pt x="4075" y="14295"/>
                    <a:pt x="4075" y="14727"/>
                    <a:pt x="4363" y="14727"/>
                  </a:cubicBezTo>
                  <a:lnTo>
                    <a:pt x="7095" y="14727"/>
                  </a:lnTo>
                  <a:cubicBezTo>
                    <a:pt x="7438" y="14727"/>
                    <a:pt x="7717" y="14447"/>
                    <a:pt x="7717" y="14104"/>
                  </a:cubicBezTo>
                  <a:lnTo>
                    <a:pt x="7717" y="13664"/>
                  </a:lnTo>
                  <a:cubicBezTo>
                    <a:pt x="7717" y="13367"/>
                    <a:pt x="7510" y="13113"/>
                    <a:pt x="7218" y="13054"/>
                  </a:cubicBezTo>
                  <a:lnTo>
                    <a:pt x="7218" y="10254"/>
                  </a:lnTo>
                  <a:cubicBezTo>
                    <a:pt x="7218" y="10110"/>
                    <a:pt x="7110" y="10038"/>
                    <a:pt x="7002" y="10038"/>
                  </a:cubicBezTo>
                  <a:cubicBezTo>
                    <a:pt x="6894" y="10038"/>
                    <a:pt x="6786" y="10110"/>
                    <a:pt x="6786" y="10254"/>
                  </a:cubicBezTo>
                  <a:lnTo>
                    <a:pt x="6786" y="11796"/>
                  </a:lnTo>
                  <a:lnTo>
                    <a:pt x="3821" y="11796"/>
                  </a:lnTo>
                  <a:cubicBezTo>
                    <a:pt x="3783" y="11796"/>
                    <a:pt x="3753" y="11766"/>
                    <a:pt x="3753" y="11728"/>
                  </a:cubicBezTo>
                  <a:lnTo>
                    <a:pt x="3753" y="8048"/>
                  </a:lnTo>
                  <a:cubicBezTo>
                    <a:pt x="3753" y="8009"/>
                    <a:pt x="3783" y="7980"/>
                    <a:pt x="3821" y="7980"/>
                  </a:cubicBezTo>
                  <a:lnTo>
                    <a:pt x="6786" y="7980"/>
                  </a:lnTo>
                  <a:lnTo>
                    <a:pt x="6786" y="9246"/>
                  </a:lnTo>
                  <a:cubicBezTo>
                    <a:pt x="6786" y="9365"/>
                    <a:pt x="6883" y="9462"/>
                    <a:pt x="7002" y="9466"/>
                  </a:cubicBezTo>
                  <a:cubicBezTo>
                    <a:pt x="7120" y="9462"/>
                    <a:pt x="7218" y="9369"/>
                    <a:pt x="7218" y="9250"/>
                  </a:cubicBezTo>
                  <a:lnTo>
                    <a:pt x="7218" y="6726"/>
                  </a:lnTo>
                  <a:cubicBezTo>
                    <a:pt x="7506" y="6667"/>
                    <a:pt x="7717" y="6408"/>
                    <a:pt x="7717" y="6116"/>
                  </a:cubicBezTo>
                  <a:lnTo>
                    <a:pt x="7717" y="5676"/>
                  </a:lnTo>
                  <a:cubicBezTo>
                    <a:pt x="7713" y="5333"/>
                    <a:pt x="7438" y="5053"/>
                    <a:pt x="7095" y="5053"/>
                  </a:cubicBezTo>
                  <a:lnTo>
                    <a:pt x="6358" y="5053"/>
                  </a:lnTo>
                  <a:lnTo>
                    <a:pt x="6358" y="4625"/>
                  </a:lnTo>
                  <a:cubicBezTo>
                    <a:pt x="6353" y="3969"/>
                    <a:pt x="5824" y="3439"/>
                    <a:pt x="5168" y="3435"/>
                  </a:cubicBezTo>
                  <a:lnTo>
                    <a:pt x="4850" y="3435"/>
                  </a:lnTo>
                  <a:lnTo>
                    <a:pt x="4850" y="1516"/>
                  </a:lnTo>
                  <a:cubicBezTo>
                    <a:pt x="5151" y="1444"/>
                    <a:pt x="5358" y="1178"/>
                    <a:pt x="5358" y="868"/>
                  </a:cubicBezTo>
                  <a:lnTo>
                    <a:pt x="5358" y="665"/>
                  </a:lnTo>
                  <a:cubicBezTo>
                    <a:pt x="5358" y="297"/>
                    <a:pt x="5062" y="0"/>
                    <a:pt x="46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9"/>
            <p:cNvSpPr/>
            <p:nvPr/>
          </p:nvSpPr>
          <p:spPr>
            <a:xfrm>
              <a:off x="4284338" y="2699525"/>
              <a:ext cx="92975" cy="25800"/>
            </a:xfrm>
            <a:custGeom>
              <a:rect b="b" l="l" r="r" t="t"/>
              <a:pathLst>
                <a:path extrusionOk="0" h="1032" w="3719">
                  <a:moveTo>
                    <a:pt x="298" y="1"/>
                  </a:moveTo>
                  <a:cubicBezTo>
                    <a:pt x="55" y="1"/>
                    <a:pt x="1" y="377"/>
                    <a:pt x="267" y="429"/>
                  </a:cubicBezTo>
                  <a:lnTo>
                    <a:pt x="3372" y="1026"/>
                  </a:lnTo>
                  <a:cubicBezTo>
                    <a:pt x="3389" y="1030"/>
                    <a:pt x="3406" y="1031"/>
                    <a:pt x="3421" y="1031"/>
                  </a:cubicBezTo>
                  <a:cubicBezTo>
                    <a:pt x="3664" y="1031"/>
                    <a:pt x="3719" y="654"/>
                    <a:pt x="3452" y="603"/>
                  </a:cubicBezTo>
                  <a:lnTo>
                    <a:pt x="348" y="5"/>
                  </a:lnTo>
                  <a:cubicBezTo>
                    <a:pt x="330" y="2"/>
                    <a:pt x="314"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9"/>
            <p:cNvSpPr/>
            <p:nvPr/>
          </p:nvSpPr>
          <p:spPr>
            <a:xfrm>
              <a:off x="4284338" y="2657225"/>
              <a:ext cx="91300" cy="30450"/>
            </a:xfrm>
            <a:custGeom>
              <a:rect b="b" l="l" r="r" t="t"/>
              <a:pathLst>
                <a:path extrusionOk="0" h="1218" w="3652">
                  <a:moveTo>
                    <a:pt x="3411" y="1"/>
                  </a:moveTo>
                  <a:cubicBezTo>
                    <a:pt x="3394" y="1"/>
                    <a:pt x="3377" y="3"/>
                    <a:pt x="3359" y="7"/>
                  </a:cubicBezTo>
                  <a:lnTo>
                    <a:pt x="254" y="795"/>
                  </a:lnTo>
                  <a:cubicBezTo>
                    <a:pt x="0" y="862"/>
                    <a:pt x="68" y="1218"/>
                    <a:pt x="300" y="1218"/>
                  </a:cubicBezTo>
                  <a:cubicBezTo>
                    <a:pt x="319" y="1218"/>
                    <a:pt x="339" y="1216"/>
                    <a:pt x="360" y="1210"/>
                  </a:cubicBezTo>
                  <a:lnTo>
                    <a:pt x="3465" y="427"/>
                  </a:lnTo>
                  <a:cubicBezTo>
                    <a:pt x="3579" y="397"/>
                    <a:pt x="3651" y="279"/>
                    <a:pt x="3622" y="164"/>
                  </a:cubicBezTo>
                  <a:cubicBezTo>
                    <a:pt x="3597" y="67"/>
                    <a:pt x="3508" y="1"/>
                    <a:pt x="3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29"/>
          <p:cNvGrpSpPr/>
          <p:nvPr/>
        </p:nvGrpSpPr>
        <p:grpSpPr>
          <a:xfrm>
            <a:off x="7774313" y="2070675"/>
            <a:ext cx="368300" cy="353500"/>
            <a:chOff x="7774313" y="2070675"/>
            <a:chExt cx="368300" cy="353500"/>
          </a:xfrm>
        </p:grpSpPr>
        <p:sp>
          <p:nvSpPr>
            <p:cNvPr id="787" name="Google Shape;787;p29"/>
            <p:cNvSpPr/>
            <p:nvPr/>
          </p:nvSpPr>
          <p:spPr>
            <a:xfrm>
              <a:off x="7933888" y="2318975"/>
              <a:ext cx="15575" cy="10825"/>
            </a:xfrm>
            <a:custGeom>
              <a:rect b="b" l="l" r="r" t="t"/>
              <a:pathLst>
                <a:path extrusionOk="0" h="433" w="623">
                  <a:moveTo>
                    <a:pt x="402" y="1"/>
                  </a:moveTo>
                  <a:cubicBezTo>
                    <a:pt x="399" y="1"/>
                    <a:pt x="397" y="1"/>
                    <a:pt x="394" y="1"/>
                  </a:cubicBezTo>
                  <a:lnTo>
                    <a:pt x="271" y="1"/>
                  </a:lnTo>
                  <a:cubicBezTo>
                    <a:pt x="0" y="13"/>
                    <a:pt x="0" y="420"/>
                    <a:pt x="271" y="433"/>
                  </a:cubicBezTo>
                  <a:lnTo>
                    <a:pt x="394" y="433"/>
                  </a:lnTo>
                  <a:cubicBezTo>
                    <a:pt x="397" y="433"/>
                    <a:pt x="399" y="433"/>
                    <a:pt x="402" y="433"/>
                  </a:cubicBezTo>
                  <a:cubicBezTo>
                    <a:pt x="521" y="433"/>
                    <a:pt x="623" y="337"/>
                    <a:pt x="623" y="217"/>
                  </a:cubicBezTo>
                  <a:cubicBezTo>
                    <a:pt x="623" y="97"/>
                    <a:pt x="521" y="1"/>
                    <a:pt x="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9"/>
            <p:cNvSpPr/>
            <p:nvPr/>
          </p:nvSpPr>
          <p:spPr>
            <a:xfrm>
              <a:off x="8079788" y="2394800"/>
              <a:ext cx="16750" cy="10825"/>
            </a:xfrm>
            <a:custGeom>
              <a:rect b="b" l="l" r="r" t="t"/>
              <a:pathLst>
                <a:path extrusionOk="0" h="433" w="670">
                  <a:moveTo>
                    <a:pt x="276" y="0"/>
                  </a:moveTo>
                  <a:cubicBezTo>
                    <a:pt x="1" y="13"/>
                    <a:pt x="1" y="415"/>
                    <a:pt x="276" y="432"/>
                  </a:cubicBezTo>
                  <a:lnTo>
                    <a:pt x="399" y="432"/>
                  </a:lnTo>
                  <a:cubicBezTo>
                    <a:pt x="670" y="415"/>
                    <a:pt x="670" y="13"/>
                    <a:pt x="3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9"/>
            <p:cNvSpPr/>
            <p:nvPr/>
          </p:nvSpPr>
          <p:spPr>
            <a:xfrm>
              <a:off x="8057338" y="2291025"/>
              <a:ext cx="61125" cy="10850"/>
            </a:xfrm>
            <a:custGeom>
              <a:rect b="b" l="l" r="r" t="t"/>
              <a:pathLst>
                <a:path extrusionOk="0" h="434" w="2445">
                  <a:moveTo>
                    <a:pt x="289" y="0"/>
                  </a:moveTo>
                  <a:cubicBezTo>
                    <a:pt x="2" y="0"/>
                    <a:pt x="1" y="433"/>
                    <a:pt x="285" y="433"/>
                  </a:cubicBezTo>
                  <a:cubicBezTo>
                    <a:pt x="291" y="433"/>
                    <a:pt x="296" y="433"/>
                    <a:pt x="301" y="433"/>
                  </a:cubicBezTo>
                  <a:lnTo>
                    <a:pt x="2169" y="433"/>
                  </a:lnTo>
                  <a:cubicBezTo>
                    <a:pt x="2445" y="420"/>
                    <a:pt x="2445" y="13"/>
                    <a:pt x="2169" y="1"/>
                  </a:cubicBezTo>
                  <a:lnTo>
                    <a:pt x="301" y="1"/>
                  </a:lnTo>
                  <a:cubicBezTo>
                    <a:pt x="297" y="0"/>
                    <a:pt x="293"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9"/>
            <p:cNvSpPr/>
            <p:nvPr/>
          </p:nvSpPr>
          <p:spPr>
            <a:xfrm>
              <a:off x="8057363" y="2317500"/>
              <a:ext cx="61100" cy="10725"/>
            </a:xfrm>
            <a:custGeom>
              <a:rect b="b" l="l" r="r" t="t"/>
              <a:pathLst>
                <a:path extrusionOk="0" h="429" w="2444">
                  <a:moveTo>
                    <a:pt x="284" y="0"/>
                  </a:moveTo>
                  <a:cubicBezTo>
                    <a:pt x="1" y="0"/>
                    <a:pt x="1" y="429"/>
                    <a:pt x="284" y="429"/>
                  </a:cubicBezTo>
                  <a:cubicBezTo>
                    <a:pt x="290" y="429"/>
                    <a:pt x="295" y="429"/>
                    <a:pt x="300" y="428"/>
                  </a:cubicBezTo>
                  <a:lnTo>
                    <a:pt x="2168" y="428"/>
                  </a:lnTo>
                  <a:cubicBezTo>
                    <a:pt x="2444" y="416"/>
                    <a:pt x="2444" y="13"/>
                    <a:pt x="2168" y="0"/>
                  </a:cubicBezTo>
                  <a:lnTo>
                    <a:pt x="300" y="0"/>
                  </a:lnTo>
                  <a:cubicBezTo>
                    <a:pt x="295" y="0"/>
                    <a:pt x="290"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9"/>
            <p:cNvSpPr/>
            <p:nvPr/>
          </p:nvSpPr>
          <p:spPr>
            <a:xfrm>
              <a:off x="8057338" y="2343850"/>
              <a:ext cx="61125" cy="10850"/>
            </a:xfrm>
            <a:custGeom>
              <a:rect b="b" l="l" r="r" t="t"/>
              <a:pathLst>
                <a:path extrusionOk="0" h="434" w="2445">
                  <a:moveTo>
                    <a:pt x="285" y="1"/>
                  </a:moveTo>
                  <a:cubicBezTo>
                    <a:pt x="1" y="1"/>
                    <a:pt x="2" y="433"/>
                    <a:pt x="289" y="433"/>
                  </a:cubicBezTo>
                  <a:cubicBezTo>
                    <a:pt x="293" y="433"/>
                    <a:pt x="297" y="433"/>
                    <a:pt x="301" y="433"/>
                  </a:cubicBezTo>
                  <a:lnTo>
                    <a:pt x="2169" y="433"/>
                  </a:lnTo>
                  <a:cubicBezTo>
                    <a:pt x="2445" y="420"/>
                    <a:pt x="2445" y="14"/>
                    <a:pt x="2169" y="1"/>
                  </a:cubicBezTo>
                  <a:lnTo>
                    <a:pt x="301" y="1"/>
                  </a:lnTo>
                  <a:cubicBezTo>
                    <a:pt x="296" y="1"/>
                    <a:pt x="291"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9"/>
            <p:cNvSpPr/>
            <p:nvPr/>
          </p:nvSpPr>
          <p:spPr>
            <a:xfrm>
              <a:off x="7833063" y="2206400"/>
              <a:ext cx="211800" cy="10850"/>
            </a:xfrm>
            <a:custGeom>
              <a:rect b="b" l="l" r="r" t="t"/>
              <a:pathLst>
                <a:path extrusionOk="0" h="434" w="8472">
                  <a:moveTo>
                    <a:pt x="8258" y="1"/>
                  </a:moveTo>
                  <a:cubicBezTo>
                    <a:pt x="8253" y="1"/>
                    <a:pt x="8248" y="1"/>
                    <a:pt x="8243" y="1"/>
                  </a:cubicBezTo>
                  <a:lnTo>
                    <a:pt x="276" y="1"/>
                  </a:lnTo>
                  <a:cubicBezTo>
                    <a:pt x="1" y="14"/>
                    <a:pt x="1" y="421"/>
                    <a:pt x="276" y="433"/>
                  </a:cubicBezTo>
                  <a:lnTo>
                    <a:pt x="8243" y="433"/>
                  </a:lnTo>
                  <a:cubicBezTo>
                    <a:pt x="8246" y="434"/>
                    <a:pt x="8248" y="434"/>
                    <a:pt x="8251" y="434"/>
                  </a:cubicBezTo>
                  <a:cubicBezTo>
                    <a:pt x="8370" y="434"/>
                    <a:pt x="8472" y="338"/>
                    <a:pt x="8472" y="217"/>
                  </a:cubicBezTo>
                  <a:cubicBezTo>
                    <a:pt x="8472" y="99"/>
                    <a:pt x="8374" y="1"/>
                    <a:pt x="82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9"/>
            <p:cNvSpPr/>
            <p:nvPr/>
          </p:nvSpPr>
          <p:spPr>
            <a:xfrm>
              <a:off x="7834563" y="2150400"/>
              <a:ext cx="210000" cy="39625"/>
            </a:xfrm>
            <a:custGeom>
              <a:rect b="b" l="l" r="r" t="t"/>
              <a:pathLst>
                <a:path extrusionOk="0" h="1585" w="8400">
                  <a:moveTo>
                    <a:pt x="7967" y="433"/>
                  </a:moveTo>
                  <a:lnTo>
                    <a:pt x="7967" y="1157"/>
                  </a:lnTo>
                  <a:lnTo>
                    <a:pt x="432" y="1157"/>
                  </a:lnTo>
                  <a:lnTo>
                    <a:pt x="432" y="433"/>
                  </a:lnTo>
                  <a:close/>
                  <a:moveTo>
                    <a:pt x="386" y="1"/>
                  </a:moveTo>
                  <a:cubicBezTo>
                    <a:pt x="174" y="1"/>
                    <a:pt x="0" y="170"/>
                    <a:pt x="0" y="386"/>
                  </a:cubicBezTo>
                  <a:lnTo>
                    <a:pt x="0" y="1204"/>
                  </a:lnTo>
                  <a:cubicBezTo>
                    <a:pt x="0" y="1415"/>
                    <a:pt x="174" y="1585"/>
                    <a:pt x="386" y="1585"/>
                  </a:cubicBezTo>
                  <a:lnTo>
                    <a:pt x="8014" y="1585"/>
                  </a:lnTo>
                  <a:cubicBezTo>
                    <a:pt x="8226" y="1585"/>
                    <a:pt x="8399" y="1415"/>
                    <a:pt x="8399" y="1204"/>
                  </a:cubicBezTo>
                  <a:lnTo>
                    <a:pt x="8399" y="386"/>
                  </a:lnTo>
                  <a:cubicBezTo>
                    <a:pt x="8399" y="174"/>
                    <a:pt x="8226" y="1"/>
                    <a:pt x="80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9"/>
            <p:cNvSpPr/>
            <p:nvPr/>
          </p:nvSpPr>
          <p:spPr>
            <a:xfrm>
              <a:off x="7774313" y="2070675"/>
              <a:ext cx="368300" cy="353500"/>
            </a:xfrm>
            <a:custGeom>
              <a:rect b="b" l="l" r="r" t="t"/>
              <a:pathLst>
                <a:path extrusionOk="0" h="14140" w="14732">
                  <a:moveTo>
                    <a:pt x="2194" y="1453"/>
                  </a:moveTo>
                  <a:lnTo>
                    <a:pt x="2194" y="2139"/>
                  </a:lnTo>
                  <a:lnTo>
                    <a:pt x="1394" y="2139"/>
                  </a:lnTo>
                  <a:lnTo>
                    <a:pt x="1394" y="1517"/>
                  </a:lnTo>
                  <a:cubicBezTo>
                    <a:pt x="1394" y="1483"/>
                    <a:pt x="1423" y="1453"/>
                    <a:pt x="1457" y="1453"/>
                  </a:cubicBezTo>
                  <a:close/>
                  <a:moveTo>
                    <a:pt x="11978" y="1453"/>
                  </a:moveTo>
                  <a:cubicBezTo>
                    <a:pt x="12012" y="1453"/>
                    <a:pt x="12042" y="1483"/>
                    <a:pt x="12038" y="1517"/>
                  </a:cubicBezTo>
                  <a:lnTo>
                    <a:pt x="12038" y="2139"/>
                  </a:lnTo>
                  <a:lnTo>
                    <a:pt x="2626" y="2139"/>
                  </a:lnTo>
                  <a:lnTo>
                    <a:pt x="2626" y="1453"/>
                  </a:lnTo>
                  <a:close/>
                  <a:moveTo>
                    <a:pt x="14253" y="6900"/>
                  </a:moveTo>
                  <a:cubicBezTo>
                    <a:pt x="14282" y="6900"/>
                    <a:pt x="14304" y="6921"/>
                    <a:pt x="14304" y="6951"/>
                  </a:cubicBezTo>
                  <a:lnTo>
                    <a:pt x="14304" y="7701"/>
                  </a:lnTo>
                  <a:lnTo>
                    <a:pt x="10809" y="7701"/>
                  </a:lnTo>
                  <a:lnTo>
                    <a:pt x="10809" y="6951"/>
                  </a:lnTo>
                  <a:cubicBezTo>
                    <a:pt x="10809" y="6921"/>
                    <a:pt x="10835" y="6900"/>
                    <a:pt x="10864" y="6900"/>
                  </a:cubicBezTo>
                  <a:close/>
                  <a:moveTo>
                    <a:pt x="12749" y="433"/>
                  </a:moveTo>
                  <a:cubicBezTo>
                    <a:pt x="12885" y="433"/>
                    <a:pt x="12999" y="543"/>
                    <a:pt x="12999" y="682"/>
                  </a:cubicBezTo>
                  <a:lnTo>
                    <a:pt x="12999" y="6468"/>
                  </a:lnTo>
                  <a:lnTo>
                    <a:pt x="12470" y="6468"/>
                  </a:lnTo>
                  <a:lnTo>
                    <a:pt x="12470" y="1517"/>
                  </a:lnTo>
                  <a:cubicBezTo>
                    <a:pt x="12470" y="1246"/>
                    <a:pt x="12249" y="1025"/>
                    <a:pt x="11978" y="1025"/>
                  </a:cubicBezTo>
                  <a:lnTo>
                    <a:pt x="1457" y="1025"/>
                  </a:lnTo>
                  <a:cubicBezTo>
                    <a:pt x="1186" y="1025"/>
                    <a:pt x="966" y="1246"/>
                    <a:pt x="966" y="1517"/>
                  </a:cubicBezTo>
                  <a:lnTo>
                    <a:pt x="966" y="8815"/>
                  </a:lnTo>
                  <a:lnTo>
                    <a:pt x="436" y="8815"/>
                  </a:lnTo>
                  <a:lnTo>
                    <a:pt x="436" y="687"/>
                  </a:lnTo>
                  <a:lnTo>
                    <a:pt x="432" y="682"/>
                  </a:lnTo>
                  <a:cubicBezTo>
                    <a:pt x="432" y="543"/>
                    <a:pt x="547" y="433"/>
                    <a:pt x="686" y="433"/>
                  </a:cubicBezTo>
                  <a:close/>
                  <a:moveTo>
                    <a:pt x="12038" y="2576"/>
                  </a:moveTo>
                  <a:lnTo>
                    <a:pt x="12038" y="6468"/>
                  </a:lnTo>
                  <a:lnTo>
                    <a:pt x="10864" y="6468"/>
                  </a:lnTo>
                  <a:cubicBezTo>
                    <a:pt x="10801" y="6468"/>
                    <a:pt x="10737" y="6481"/>
                    <a:pt x="10678" y="6502"/>
                  </a:cubicBezTo>
                  <a:cubicBezTo>
                    <a:pt x="10653" y="6494"/>
                    <a:pt x="10623" y="6485"/>
                    <a:pt x="10593" y="6485"/>
                  </a:cubicBezTo>
                  <a:lnTo>
                    <a:pt x="2626" y="6485"/>
                  </a:lnTo>
                  <a:cubicBezTo>
                    <a:pt x="2351" y="6498"/>
                    <a:pt x="2351" y="6904"/>
                    <a:pt x="2626" y="6917"/>
                  </a:cubicBezTo>
                  <a:lnTo>
                    <a:pt x="10381" y="6917"/>
                  </a:lnTo>
                  <a:lnTo>
                    <a:pt x="10381" y="6951"/>
                  </a:lnTo>
                  <a:lnTo>
                    <a:pt x="10381" y="7540"/>
                  </a:lnTo>
                  <a:lnTo>
                    <a:pt x="2626" y="7540"/>
                  </a:lnTo>
                  <a:cubicBezTo>
                    <a:pt x="2351" y="7557"/>
                    <a:pt x="2351" y="7959"/>
                    <a:pt x="2626" y="7972"/>
                  </a:cubicBezTo>
                  <a:lnTo>
                    <a:pt x="10377" y="7972"/>
                  </a:lnTo>
                  <a:lnTo>
                    <a:pt x="10377" y="8815"/>
                  </a:lnTo>
                  <a:lnTo>
                    <a:pt x="1394" y="8815"/>
                  </a:lnTo>
                  <a:lnTo>
                    <a:pt x="1394" y="2576"/>
                  </a:lnTo>
                  <a:close/>
                  <a:moveTo>
                    <a:pt x="10381" y="9247"/>
                  </a:moveTo>
                  <a:lnTo>
                    <a:pt x="10381" y="11051"/>
                  </a:lnTo>
                  <a:lnTo>
                    <a:pt x="686" y="11051"/>
                  </a:lnTo>
                  <a:cubicBezTo>
                    <a:pt x="547" y="11051"/>
                    <a:pt x="436" y="10937"/>
                    <a:pt x="436" y="10797"/>
                  </a:cubicBezTo>
                  <a:lnTo>
                    <a:pt x="436" y="9247"/>
                  </a:lnTo>
                  <a:close/>
                  <a:moveTo>
                    <a:pt x="7722" y="11483"/>
                  </a:moveTo>
                  <a:lnTo>
                    <a:pt x="7722" y="12652"/>
                  </a:lnTo>
                  <a:lnTo>
                    <a:pt x="5587" y="12652"/>
                  </a:lnTo>
                  <a:lnTo>
                    <a:pt x="5587" y="11483"/>
                  </a:lnTo>
                  <a:close/>
                  <a:moveTo>
                    <a:pt x="14299" y="12597"/>
                  </a:moveTo>
                  <a:lnTo>
                    <a:pt x="14299" y="13656"/>
                  </a:lnTo>
                  <a:cubicBezTo>
                    <a:pt x="14299" y="13685"/>
                    <a:pt x="14278" y="13707"/>
                    <a:pt x="14249" y="13707"/>
                  </a:cubicBezTo>
                  <a:lnTo>
                    <a:pt x="10860" y="13707"/>
                  </a:lnTo>
                  <a:cubicBezTo>
                    <a:pt x="10830" y="13707"/>
                    <a:pt x="10805" y="13685"/>
                    <a:pt x="10805" y="13656"/>
                  </a:cubicBezTo>
                  <a:lnTo>
                    <a:pt x="10809" y="12597"/>
                  </a:lnTo>
                  <a:close/>
                  <a:moveTo>
                    <a:pt x="686" y="0"/>
                  </a:moveTo>
                  <a:cubicBezTo>
                    <a:pt x="309" y="0"/>
                    <a:pt x="4" y="305"/>
                    <a:pt x="4" y="687"/>
                  </a:cubicBezTo>
                  <a:lnTo>
                    <a:pt x="4" y="10797"/>
                  </a:lnTo>
                  <a:cubicBezTo>
                    <a:pt x="0" y="11174"/>
                    <a:pt x="309" y="11483"/>
                    <a:pt x="686" y="11483"/>
                  </a:cubicBezTo>
                  <a:lnTo>
                    <a:pt x="5159" y="11483"/>
                  </a:lnTo>
                  <a:lnTo>
                    <a:pt x="5159" y="12652"/>
                  </a:lnTo>
                  <a:lnTo>
                    <a:pt x="4490" y="12652"/>
                  </a:lnTo>
                  <a:cubicBezTo>
                    <a:pt x="4155" y="12652"/>
                    <a:pt x="3880" y="12923"/>
                    <a:pt x="3880" y="13258"/>
                  </a:cubicBezTo>
                  <a:lnTo>
                    <a:pt x="3880" y="13529"/>
                  </a:lnTo>
                  <a:cubicBezTo>
                    <a:pt x="3880" y="13868"/>
                    <a:pt x="4155" y="14139"/>
                    <a:pt x="4490" y="14139"/>
                  </a:cubicBezTo>
                  <a:lnTo>
                    <a:pt x="6214" y="14139"/>
                  </a:lnTo>
                  <a:cubicBezTo>
                    <a:pt x="6219" y="14139"/>
                    <a:pt x="6223" y="14139"/>
                    <a:pt x="6228" y="14139"/>
                  </a:cubicBezTo>
                  <a:cubicBezTo>
                    <a:pt x="6345" y="14139"/>
                    <a:pt x="6442" y="14041"/>
                    <a:pt x="6442" y="13923"/>
                  </a:cubicBezTo>
                  <a:cubicBezTo>
                    <a:pt x="6442" y="13802"/>
                    <a:pt x="6341" y="13706"/>
                    <a:pt x="6221" y="13706"/>
                  </a:cubicBezTo>
                  <a:cubicBezTo>
                    <a:pt x="6219" y="13706"/>
                    <a:pt x="6216" y="13707"/>
                    <a:pt x="6214" y="13707"/>
                  </a:cubicBezTo>
                  <a:lnTo>
                    <a:pt x="4490" y="13707"/>
                  </a:lnTo>
                  <a:cubicBezTo>
                    <a:pt x="4392" y="13707"/>
                    <a:pt x="4312" y="13626"/>
                    <a:pt x="4312" y="13529"/>
                  </a:cubicBezTo>
                  <a:lnTo>
                    <a:pt x="4312" y="13258"/>
                  </a:lnTo>
                  <a:cubicBezTo>
                    <a:pt x="4312" y="13160"/>
                    <a:pt x="4392" y="13080"/>
                    <a:pt x="4490" y="13080"/>
                  </a:cubicBezTo>
                  <a:lnTo>
                    <a:pt x="8823" y="13080"/>
                  </a:lnTo>
                  <a:cubicBezTo>
                    <a:pt x="8920" y="13080"/>
                    <a:pt x="9001" y="13160"/>
                    <a:pt x="9001" y="13258"/>
                  </a:cubicBezTo>
                  <a:lnTo>
                    <a:pt x="9001" y="13529"/>
                  </a:lnTo>
                  <a:cubicBezTo>
                    <a:pt x="9001" y="13626"/>
                    <a:pt x="8920" y="13707"/>
                    <a:pt x="8823" y="13707"/>
                  </a:cubicBezTo>
                  <a:lnTo>
                    <a:pt x="7222" y="13707"/>
                  </a:lnTo>
                  <a:cubicBezTo>
                    <a:pt x="7218" y="13706"/>
                    <a:pt x="7214" y="13706"/>
                    <a:pt x="7210" y="13706"/>
                  </a:cubicBezTo>
                  <a:cubicBezTo>
                    <a:pt x="6922" y="13706"/>
                    <a:pt x="6921" y="14139"/>
                    <a:pt x="7206" y="14139"/>
                  </a:cubicBezTo>
                  <a:cubicBezTo>
                    <a:pt x="7211" y="14139"/>
                    <a:pt x="7216" y="14139"/>
                    <a:pt x="7222" y="14139"/>
                  </a:cubicBezTo>
                  <a:lnTo>
                    <a:pt x="8823" y="14139"/>
                  </a:lnTo>
                  <a:cubicBezTo>
                    <a:pt x="9157" y="14139"/>
                    <a:pt x="9428" y="13868"/>
                    <a:pt x="9433" y="13529"/>
                  </a:cubicBezTo>
                  <a:lnTo>
                    <a:pt x="9433" y="13258"/>
                  </a:lnTo>
                  <a:cubicBezTo>
                    <a:pt x="9428" y="12923"/>
                    <a:pt x="9157" y="12652"/>
                    <a:pt x="8823" y="12652"/>
                  </a:cubicBezTo>
                  <a:lnTo>
                    <a:pt x="8154" y="12652"/>
                  </a:lnTo>
                  <a:lnTo>
                    <a:pt x="8154" y="11483"/>
                  </a:lnTo>
                  <a:lnTo>
                    <a:pt x="10377" y="11483"/>
                  </a:lnTo>
                  <a:lnTo>
                    <a:pt x="10377" y="13656"/>
                  </a:lnTo>
                  <a:cubicBezTo>
                    <a:pt x="10377" y="13923"/>
                    <a:pt x="10593" y="14139"/>
                    <a:pt x="10860" y="14139"/>
                  </a:cubicBezTo>
                  <a:lnTo>
                    <a:pt x="14249" y="14139"/>
                  </a:lnTo>
                  <a:cubicBezTo>
                    <a:pt x="14515" y="14139"/>
                    <a:pt x="14731" y="13923"/>
                    <a:pt x="14731" y="13656"/>
                  </a:cubicBezTo>
                  <a:lnTo>
                    <a:pt x="14731" y="10784"/>
                  </a:lnTo>
                  <a:cubicBezTo>
                    <a:pt x="14725" y="10649"/>
                    <a:pt x="14620" y="10581"/>
                    <a:pt x="14515" y="10581"/>
                  </a:cubicBezTo>
                  <a:cubicBezTo>
                    <a:pt x="14411" y="10581"/>
                    <a:pt x="14306" y="10649"/>
                    <a:pt x="14299" y="10784"/>
                  </a:cubicBezTo>
                  <a:lnTo>
                    <a:pt x="14299" y="12161"/>
                  </a:lnTo>
                  <a:lnTo>
                    <a:pt x="10809" y="12161"/>
                  </a:lnTo>
                  <a:lnTo>
                    <a:pt x="10809" y="8133"/>
                  </a:lnTo>
                  <a:lnTo>
                    <a:pt x="14299" y="8133"/>
                  </a:lnTo>
                  <a:lnTo>
                    <a:pt x="14299" y="9780"/>
                  </a:lnTo>
                  <a:cubicBezTo>
                    <a:pt x="14299" y="9896"/>
                    <a:pt x="14393" y="9992"/>
                    <a:pt x="14508" y="9992"/>
                  </a:cubicBezTo>
                  <a:cubicBezTo>
                    <a:pt x="14510" y="9992"/>
                    <a:pt x="14513" y="9992"/>
                    <a:pt x="14515" y="9992"/>
                  </a:cubicBezTo>
                  <a:cubicBezTo>
                    <a:pt x="14634" y="9992"/>
                    <a:pt x="14731" y="9899"/>
                    <a:pt x="14731" y="9776"/>
                  </a:cubicBezTo>
                  <a:lnTo>
                    <a:pt x="14731" y="6951"/>
                  </a:lnTo>
                  <a:cubicBezTo>
                    <a:pt x="14731" y="6684"/>
                    <a:pt x="14515" y="6468"/>
                    <a:pt x="14249" y="6468"/>
                  </a:cubicBezTo>
                  <a:lnTo>
                    <a:pt x="13431" y="6468"/>
                  </a:lnTo>
                  <a:lnTo>
                    <a:pt x="13431" y="687"/>
                  </a:lnTo>
                  <a:cubicBezTo>
                    <a:pt x="13431" y="305"/>
                    <a:pt x="13126" y="0"/>
                    <a:pt x="12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 name="Google Shape;795;p29"/>
          <p:cNvGrpSpPr/>
          <p:nvPr/>
        </p:nvGrpSpPr>
        <p:grpSpPr>
          <a:xfrm>
            <a:off x="7169688" y="2062725"/>
            <a:ext cx="346175" cy="368300"/>
            <a:chOff x="7169688" y="2062725"/>
            <a:chExt cx="346175" cy="368300"/>
          </a:xfrm>
        </p:grpSpPr>
        <p:sp>
          <p:nvSpPr>
            <p:cNvPr id="796" name="Google Shape;796;p29"/>
            <p:cNvSpPr/>
            <p:nvPr/>
          </p:nvSpPr>
          <p:spPr>
            <a:xfrm>
              <a:off x="7379863" y="2254675"/>
              <a:ext cx="103175" cy="101175"/>
            </a:xfrm>
            <a:custGeom>
              <a:rect b="b" l="l" r="r" t="t"/>
              <a:pathLst>
                <a:path extrusionOk="0" h="4047" w="4127">
                  <a:moveTo>
                    <a:pt x="3694" y="701"/>
                  </a:moveTo>
                  <a:lnTo>
                    <a:pt x="3694" y="3619"/>
                  </a:lnTo>
                  <a:lnTo>
                    <a:pt x="780" y="3619"/>
                  </a:lnTo>
                  <a:lnTo>
                    <a:pt x="3694" y="701"/>
                  </a:lnTo>
                  <a:close/>
                  <a:moveTo>
                    <a:pt x="3883" y="1"/>
                  </a:moveTo>
                  <a:cubicBezTo>
                    <a:pt x="3824" y="1"/>
                    <a:pt x="3764" y="22"/>
                    <a:pt x="3715" y="70"/>
                  </a:cubicBezTo>
                  <a:lnTo>
                    <a:pt x="153" y="3632"/>
                  </a:lnTo>
                  <a:cubicBezTo>
                    <a:pt x="1" y="3784"/>
                    <a:pt x="107" y="4047"/>
                    <a:pt x="323" y="4047"/>
                  </a:cubicBezTo>
                  <a:lnTo>
                    <a:pt x="3813" y="4047"/>
                  </a:lnTo>
                  <a:cubicBezTo>
                    <a:pt x="3982" y="4047"/>
                    <a:pt x="4126" y="3907"/>
                    <a:pt x="4126" y="3733"/>
                  </a:cubicBezTo>
                  <a:lnTo>
                    <a:pt x="4126" y="243"/>
                  </a:lnTo>
                  <a:cubicBezTo>
                    <a:pt x="4126" y="97"/>
                    <a:pt x="4007" y="1"/>
                    <a:pt x="38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9"/>
            <p:cNvSpPr/>
            <p:nvPr/>
          </p:nvSpPr>
          <p:spPr>
            <a:xfrm>
              <a:off x="7169688" y="2062725"/>
              <a:ext cx="346175" cy="368300"/>
            </a:xfrm>
            <a:custGeom>
              <a:rect b="b" l="l" r="r" t="t"/>
              <a:pathLst>
                <a:path extrusionOk="0" h="14732" w="13847">
                  <a:moveTo>
                    <a:pt x="12311" y="1584"/>
                  </a:moveTo>
                  <a:cubicBezTo>
                    <a:pt x="12419" y="1584"/>
                    <a:pt x="12527" y="1625"/>
                    <a:pt x="12609" y="1708"/>
                  </a:cubicBezTo>
                  <a:lnTo>
                    <a:pt x="13033" y="2131"/>
                  </a:lnTo>
                  <a:cubicBezTo>
                    <a:pt x="13194" y="2292"/>
                    <a:pt x="13194" y="2559"/>
                    <a:pt x="13033" y="2724"/>
                  </a:cubicBezTo>
                  <a:lnTo>
                    <a:pt x="12694" y="3063"/>
                  </a:lnTo>
                  <a:lnTo>
                    <a:pt x="11678" y="2047"/>
                  </a:lnTo>
                  <a:lnTo>
                    <a:pt x="12012" y="1708"/>
                  </a:lnTo>
                  <a:cubicBezTo>
                    <a:pt x="12095" y="1625"/>
                    <a:pt x="12203" y="1584"/>
                    <a:pt x="12311" y="1584"/>
                  </a:cubicBezTo>
                  <a:close/>
                  <a:moveTo>
                    <a:pt x="3257" y="742"/>
                  </a:moveTo>
                  <a:lnTo>
                    <a:pt x="3257" y="3059"/>
                  </a:lnTo>
                  <a:cubicBezTo>
                    <a:pt x="3257" y="3169"/>
                    <a:pt x="3168" y="3258"/>
                    <a:pt x="3058" y="3258"/>
                  </a:cubicBezTo>
                  <a:lnTo>
                    <a:pt x="737" y="3258"/>
                  </a:lnTo>
                  <a:lnTo>
                    <a:pt x="3257" y="742"/>
                  </a:lnTo>
                  <a:close/>
                  <a:moveTo>
                    <a:pt x="11373" y="2352"/>
                  </a:moveTo>
                  <a:lnTo>
                    <a:pt x="12389" y="3368"/>
                  </a:lnTo>
                  <a:lnTo>
                    <a:pt x="11885" y="3872"/>
                  </a:lnTo>
                  <a:lnTo>
                    <a:pt x="10864" y="2856"/>
                  </a:lnTo>
                  <a:lnTo>
                    <a:pt x="11373" y="2352"/>
                  </a:lnTo>
                  <a:close/>
                  <a:moveTo>
                    <a:pt x="10559" y="3161"/>
                  </a:moveTo>
                  <a:lnTo>
                    <a:pt x="10915" y="3516"/>
                  </a:lnTo>
                  <a:lnTo>
                    <a:pt x="8133" y="6299"/>
                  </a:lnTo>
                  <a:cubicBezTo>
                    <a:pt x="7958" y="6451"/>
                    <a:pt x="8109" y="6679"/>
                    <a:pt x="8281" y="6679"/>
                  </a:cubicBezTo>
                  <a:cubicBezTo>
                    <a:pt x="8334" y="6679"/>
                    <a:pt x="8389" y="6657"/>
                    <a:pt x="8437" y="6604"/>
                  </a:cubicBezTo>
                  <a:lnTo>
                    <a:pt x="11220" y="3821"/>
                  </a:lnTo>
                  <a:lnTo>
                    <a:pt x="11576" y="4177"/>
                  </a:lnTo>
                  <a:lnTo>
                    <a:pt x="4986" y="10772"/>
                  </a:lnTo>
                  <a:lnTo>
                    <a:pt x="4630" y="10416"/>
                  </a:lnTo>
                  <a:lnTo>
                    <a:pt x="7722" y="7320"/>
                  </a:lnTo>
                  <a:cubicBezTo>
                    <a:pt x="7896" y="7165"/>
                    <a:pt x="7746" y="6937"/>
                    <a:pt x="7575" y="6937"/>
                  </a:cubicBezTo>
                  <a:cubicBezTo>
                    <a:pt x="7522" y="6937"/>
                    <a:pt x="7465" y="6960"/>
                    <a:pt x="7417" y="7015"/>
                  </a:cubicBezTo>
                  <a:lnTo>
                    <a:pt x="4325" y="10111"/>
                  </a:lnTo>
                  <a:lnTo>
                    <a:pt x="3969" y="9755"/>
                  </a:lnTo>
                  <a:lnTo>
                    <a:pt x="10559" y="3161"/>
                  </a:lnTo>
                  <a:close/>
                  <a:moveTo>
                    <a:pt x="3732" y="10128"/>
                  </a:moveTo>
                  <a:lnTo>
                    <a:pt x="4609" y="11005"/>
                  </a:lnTo>
                  <a:lnTo>
                    <a:pt x="4172" y="11195"/>
                  </a:lnTo>
                  <a:lnTo>
                    <a:pt x="3541" y="10564"/>
                  </a:lnTo>
                  <a:lnTo>
                    <a:pt x="3732" y="10128"/>
                  </a:lnTo>
                  <a:close/>
                  <a:moveTo>
                    <a:pt x="3359" y="10992"/>
                  </a:moveTo>
                  <a:lnTo>
                    <a:pt x="3749" y="11382"/>
                  </a:lnTo>
                  <a:lnTo>
                    <a:pt x="3054" y="11682"/>
                  </a:lnTo>
                  <a:lnTo>
                    <a:pt x="3054" y="11682"/>
                  </a:lnTo>
                  <a:lnTo>
                    <a:pt x="3359" y="10992"/>
                  </a:lnTo>
                  <a:close/>
                  <a:moveTo>
                    <a:pt x="13410" y="5160"/>
                  </a:moveTo>
                  <a:lnTo>
                    <a:pt x="13414" y="6879"/>
                  </a:lnTo>
                  <a:lnTo>
                    <a:pt x="13194" y="6879"/>
                  </a:lnTo>
                  <a:cubicBezTo>
                    <a:pt x="13189" y="6879"/>
                    <a:pt x="13183" y="6879"/>
                    <a:pt x="13178" y="6879"/>
                  </a:cubicBezTo>
                  <a:cubicBezTo>
                    <a:pt x="12897" y="6879"/>
                    <a:pt x="12899" y="7312"/>
                    <a:pt x="13182" y="7312"/>
                  </a:cubicBezTo>
                  <a:cubicBezTo>
                    <a:pt x="13186" y="7312"/>
                    <a:pt x="13190" y="7311"/>
                    <a:pt x="13194" y="7311"/>
                  </a:cubicBezTo>
                  <a:lnTo>
                    <a:pt x="13414" y="7311"/>
                  </a:lnTo>
                  <a:lnTo>
                    <a:pt x="13414" y="8370"/>
                  </a:lnTo>
                  <a:lnTo>
                    <a:pt x="13194" y="8370"/>
                  </a:lnTo>
                  <a:cubicBezTo>
                    <a:pt x="13189" y="8370"/>
                    <a:pt x="13183" y="8370"/>
                    <a:pt x="13178" y="8370"/>
                  </a:cubicBezTo>
                  <a:cubicBezTo>
                    <a:pt x="12897" y="8370"/>
                    <a:pt x="12899" y="8802"/>
                    <a:pt x="13182" y="8802"/>
                  </a:cubicBezTo>
                  <a:cubicBezTo>
                    <a:pt x="13186" y="8802"/>
                    <a:pt x="13190" y="8802"/>
                    <a:pt x="13194" y="8802"/>
                  </a:cubicBezTo>
                  <a:lnTo>
                    <a:pt x="13414" y="8802"/>
                  </a:lnTo>
                  <a:lnTo>
                    <a:pt x="13414" y="9861"/>
                  </a:lnTo>
                  <a:lnTo>
                    <a:pt x="13194" y="9861"/>
                  </a:lnTo>
                  <a:cubicBezTo>
                    <a:pt x="13189" y="9861"/>
                    <a:pt x="13183" y="9861"/>
                    <a:pt x="13178" y="9861"/>
                  </a:cubicBezTo>
                  <a:cubicBezTo>
                    <a:pt x="12897" y="9861"/>
                    <a:pt x="12899" y="10293"/>
                    <a:pt x="13182" y="10293"/>
                  </a:cubicBezTo>
                  <a:cubicBezTo>
                    <a:pt x="13186" y="10293"/>
                    <a:pt x="13190" y="10293"/>
                    <a:pt x="13194" y="10293"/>
                  </a:cubicBezTo>
                  <a:lnTo>
                    <a:pt x="13414" y="10293"/>
                  </a:lnTo>
                  <a:lnTo>
                    <a:pt x="13414" y="11352"/>
                  </a:lnTo>
                  <a:lnTo>
                    <a:pt x="13194" y="11352"/>
                  </a:lnTo>
                  <a:cubicBezTo>
                    <a:pt x="13189" y="11352"/>
                    <a:pt x="13183" y="11352"/>
                    <a:pt x="13178" y="11352"/>
                  </a:cubicBezTo>
                  <a:cubicBezTo>
                    <a:pt x="12899" y="11352"/>
                    <a:pt x="12899" y="11780"/>
                    <a:pt x="13178" y="11780"/>
                  </a:cubicBezTo>
                  <a:cubicBezTo>
                    <a:pt x="13183" y="11780"/>
                    <a:pt x="13189" y="11780"/>
                    <a:pt x="13194" y="11780"/>
                  </a:cubicBezTo>
                  <a:lnTo>
                    <a:pt x="13414" y="11780"/>
                  </a:lnTo>
                  <a:lnTo>
                    <a:pt x="13414" y="12597"/>
                  </a:lnTo>
                  <a:cubicBezTo>
                    <a:pt x="13414" y="12601"/>
                    <a:pt x="13410" y="12601"/>
                    <a:pt x="13406" y="12601"/>
                  </a:cubicBezTo>
                  <a:lnTo>
                    <a:pt x="5972" y="12601"/>
                  </a:lnTo>
                  <a:lnTo>
                    <a:pt x="13410" y="5160"/>
                  </a:lnTo>
                  <a:close/>
                  <a:moveTo>
                    <a:pt x="6202" y="1"/>
                  </a:moveTo>
                  <a:cubicBezTo>
                    <a:pt x="5918" y="1"/>
                    <a:pt x="5917" y="433"/>
                    <a:pt x="6198" y="433"/>
                  </a:cubicBezTo>
                  <a:cubicBezTo>
                    <a:pt x="6203" y="433"/>
                    <a:pt x="6208" y="433"/>
                    <a:pt x="6214" y="433"/>
                  </a:cubicBezTo>
                  <a:lnTo>
                    <a:pt x="9242" y="433"/>
                  </a:lnTo>
                  <a:cubicBezTo>
                    <a:pt x="9352" y="433"/>
                    <a:pt x="9437" y="522"/>
                    <a:pt x="9441" y="632"/>
                  </a:cubicBezTo>
                  <a:lnTo>
                    <a:pt x="9441" y="3673"/>
                  </a:lnTo>
                  <a:lnTo>
                    <a:pt x="3512" y="9603"/>
                  </a:lnTo>
                  <a:cubicBezTo>
                    <a:pt x="3490" y="9620"/>
                    <a:pt x="3473" y="9641"/>
                    <a:pt x="3465" y="9666"/>
                  </a:cubicBezTo>
                  <a:lnTo>
                    <a:pt x="2635" y="11564"/>
                  </a:lnTo>
                  <a:cubicBezTo>
                    <a:pt x="2506" y="11864"/>
                    <a:pt x="2704" y="12143"/>
                    <a:pt x="2983" y="12143"/>
                  </a:cubicBezTo>
                  <a:cubicBezTo>
                    <a:pt x="3043" y="12143"/>
                    <a:pt x="3107" y="12130"/>
                    <a:pt x="3173" y="12102"/>
                  </a:cubicBezTo>
                  <a:lnTo>
                    <a:pt x="5074" y="11276"/>
                  </a:lnTo>
                  <a:cubicBezTo>
                    <a:pt x="5096" y="11263"/>
                    <a:pt x="5121" y="11246"/>
                    <a:pt x="5138" y="11229"/>
                  </a:cubicBezTo>
                  <a:lnTo>
                    <a:pt x="9441" y="6930"/>
                  </a:lnTo>
                  <a:lnTo>
                    <a:pt x="9441" y="8527"/>
                  </a:lnTo>
                  <a:lnTo>
                    <a:pt x="5396" y="12568"/>
                  </a:lnTo>
                  <a:cubicBezTo>
                    <a:pt x="5227" y="12741"/>
                    <a:pt x="5350" y="13038"/>
                    <a:pt x="5591" y="13038"/>
                  </a:cubicBezTo>
                  <a:lnTo>
                    <a:pt x="9441" y="13038"/>
                  </a:lnTo>
                  <a:lnTo>
                    <a:pt x="9441" y="14088"/>
                  </a:lnTo>
                  <a:cubicBezTo>
                    <a:pt x="9437" y="14207"/>
                    <a:pt x="9340" y="14304"/>
                    <a:pt x="9221" y="14304"/>
                  </a:cubicBezTo>
                  <a:lnTo>
                    <a:pt x="640" y="14304"/>
                  </a:lnTo>
                  <a:cubicBezTo>
                    <a:pt x="526" y="14304"/>
                    <a:pt x="432" y="14211"/>
                    <a:pt x="432" y="14097"/>
                  </a:cubicBezTo>
                  <a:lnTo>
                    <a:pt x="432" y="3690"/>
                  </a:lnTo>
                  <a:lnTo>
                    <a:pt x="3058" y="3690"/>
                  </a:lnTo>
                  <a:cubicBezTo>
                    <a:pt x="3406" y="3690"/>
                    <a:pt x="3685" y="3406"/>
                    <a:pt x="3689" y="3059"/>
                  </a:cubicBezTo>
                  <a:lnTo>
                    <a:pt x="3689" y="437"/>
                  </a:lnTo>
                  <a:lnTo>
                    <a:pt x="5206" y="437"/>
                  </a:lnTo>
                  <a:cubicBezTo>
                    <a:pt x="5481" y="420"/>
                    <a:pt x="5481" y="18"/>
                    <a:pt x="5206" y="5"/>
                  </a:cubicBezTo>
                  <a:lnTo>
                    <a:pt x="3473" y="5"/>
                  </a:lnTo>
                  <a:cubicBezTo>
                    <a:pt x="3414" y="5"/>
                    <a:pt x="3359" y="26"/>
                    <a:pt x="3321" y="69"/>
                  </a:cubicBezTo>
                  <a:lnTo>
                    <a:pt x="64" y="3321"/>
                  </a:lnTo>
                  <a:cubicBezTo>
                    <a:pt x="26" y="3364"/>
                    <a:pt x="0" y="3419"/>
                    <a:pt x="0" y="3474"/>
                  </a:cubicBezTo>
                  <a:lnTo>
                    <a:pt x="0" y="14097"/>
                  </a:lnTo>
                  <a:cubicBezTo>
                    <a:pt x="5" y="14444"/>
                    <a:pt x="288" y="14728"/>
                    <a:pt x="636" y="14732"/>
                  </a:cubicBezTo>
                  <a:lnTo>
                    <a:pt x="9221" y="14732"/>
                  </a:lnTo>
                  <a:cubicBezTo>
                    <a:pt x="9581" y="14732"/>
                    <a:pt x="9869" y="14440"/>
                    <a:pt x="9869" y="14080"/>
                  </a:cubicBezTo>
                  <a:lnTo>
                    <a:pt x="9869" y="13034"/>
                  </a:lnTo>
                  <a:lnTo>
                    <a:pt x="13406" y="13034"/>
                  </a:lnTo>
                  <a:cubicBezTo>
                    <a:pt x="13647" y="13034"/>
                    <a:pt x="13842" y="12839"/>
                    <a:pt x="13846" y="12597"/>
                  </a:cubicBezTo>
                  <a:lnTo>
                    <a:pt x="13846" y="4783"/>
                  </a:lnTo>
                  <a:cubicBezTo>
                    <a:pt x="13846" y="4673"/>
                    <a:pt x="13778" y="4571"/>
                    <a:pt x="13677" y="4529"/>
                  </a:cubicBezTo>
                  <a:cubicBezTo>
                    <a:pt x="13641" y="4514"/>
                    <a:pt x="13604" y="4507"/>
                    <a:pt x="13568" y="4507"/>
                  </a:cubicBezTo>
                  <a:cubicBezTo>
                    <a:pt x="13496" y="4507"/>
                    <a:pt x="13427" y="4535"/>
                    <a:pt x="13376" y="4588"/>
                  </a:cubicBezTo>
                  <a:lnTo>
                    <a:pt x="9869" y="8095"/>
                  </a:lnTo>
                  <a:lnTo>
                    <a:pt x="9869" y="6494"/>
                  </a:lnTo>
                  <a:lnTo>
                    <a:pt x="13338" y="3029"/>
                  </a:lnTo>
                  <a:cubicBezTo>
                    <a:pt x="13668" y="2695"/>
                    <a:pt x="13668" y="2157"/>
                    <a:pt x="13338" y="1826"/>
                  </a:cubicBezTo>
                  <a:lnTo>
                    <a:pt x="12914" y="1403"/>
                  </a:lnTo>
                  <a:cubicBezTo>
                    <a:pt x="12747" y="1235"/>
                    <a:pt x="12529" y="1152"/>
                    <a:pt x="12311" y="1152"/>
                  </a:cubicBezTo>
                  <a:cubicBezTo>
                    <a:pt x="12093" y="1152"/>
                    <a:pt x="11875" y="1235"/>
                    <a:pt x="11707" y="1403"/>
                  </a:cubicBezTo>
                  <a:lnTo>
                    <a:pt x="9869" y="3241"/>
                  </a:lnTo>
                  <a:lnTo>
                    <a:pt x="9869" y="632"/>
                  </a:lnTo>
                  <a:cubicBezTo>
                    <a:pt x="9869" y="285"/>
                    <a:pt x="9590" y="5"/>
                    <a:pt x="9242" y="1"/>
                  </a:cubicBezTo>
                  <a:lnTo>
                    <a:pt x="6214" y="1"/>
                  </a:lnTo>
                  <a:cubicBezTo>
                    <a:pt x="6210" y="1"/>
                    <a:pt x="6206" y="1"/>
                    <a:pt x="62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29"/>
          <p:cNvGrpSpPr/>
          <p:nvPr/>
        </p:nvGrpSpPr>
        <p:grpSpPr>
          <a:xfrm>
            <a:off x="6542938" y="2064325"/>
            <a:ext cx="368300" cy="366200"/>
            <a:chOff x="6542938" y="2064325"/>
            <a:chExt cx="368300" cy="366200"/>
          </a:xfrm>
        </p:grpSpPr>
        <p:sp>
          <p:nvSpPr>
            <p:cNvPr id="799" name="Google Shape;799;p29"/>
            <p:cNvSpPr/>
            <p:nvPr/>
          </p:nvSpPr>
          <p:spPr>
            <a:xfrm>
              <a:off x="6542938" y="2064325"/>
              <a:ext cx="368300" cy="366200"/>
            </a:xfrm>
            <a:custGeom>
              <a:rect b="b" l="l" r="r" t="t"/>
              <a:pathLst>
                <a:path extrusionOk="0" h="14648" w="14732">
                  <a:moveTo>
                    <a:pt x="9427" y="5086"/>
                  </a:moveTo>
                  <a:cubicBezTo>
                    <a:pt x="9444" y="5086"/>
                    <a:pt x="9461" y="5098"/>
                    <a:pt x="9479" y="5125"/>
                  </a:cubicBezTo>
                  <a:lnTo>
                    <a:pt x="12410" y="9064"/>
                  </a:lnTo>
                  <a:lnTo>
                    <a:pt x="6442" y="9064"/>
                  </a:lnTo>
                  <a:lnTo>
                    <a:pt x="9373" y="5125"/>
                  </a:lnTo>
                  <a:cubicBezTo>
                    <a:pt x="9393" y="5099"/>
                    <a:pt x="9410" y="5086"/>
                    <a:pt x="9427" y="5086"/>
                  </a:cubicBezTo>
                  <a:close/>
                  <a:moveTo>
                    <a:pt x="5948" y="4269"/>
                  </a:moveTo>
                  <a:cubicBezTo>
                    <a:pt x="5978" y="4269"/>
                    <a:pt x="6009" y="4288"/>
                    <a:pt x="6040" y="4329"/>
                  </a:cubicBezTo>
                  <a:lnTo>
                    <a:pt x="7734" y="6608"/>
                  </a:lnTo>
                  <a:lnTo>
                    <a:pt x="6040" y="8891"/>
                  </a:lnTo>
                  <a:lnTo>
                    <a:pt x="5909" y="9069"/>
                  </a:lnTo>
                  <a:lnTo>
                    <a:pt x="2334" y="9069"/>
                  </a:lnTo>
                  <a:lnTo>
                    <a:pt x="5854" y="4329"/>
                  </a:lnTo>
                  <a:cubicBezTo>
                    <a:pt x="5884" y="4290"/>
                    <a:pt x="5916" y="4269"/>
                    <a:pt x="5948" y="4269"/>
                  </a:cubicBezTo>
                  <a:close/>
                  <a:moveTo>
                    <a:pt x="13956" y="9496"/>
                  </a:moveTo>
                  <a:cubicBezTo>
                    <a:pt x="14143" y="9501"/>
                    <a:pt x="14299" y="9653"/>
                    <a:pt x="14299" y="9839"/>
                  </a:cubicBezTo>
                  <a:lnTo>
                    <a:pt x="14299" y="10166"/>
                  </a:lnTo>
                  <a:cubicBezTo>
                    <a:pt x="14299" y="10352"/>
                    <a:pt x="14143" y="10509"/>
                    <a:pt x="13956" y="10509"/>
                  </a:cubicBezTo>
                  <a:lnTo>
                    <a:pt x="771" y="10509"/>
                  </a:lnTo>
                  <a:cubicBezTo>
                    <a:pt x="585" y="10504"/>
                    <a:pt x="432" y="10352"/>
                    <a:pt x="432" y="10166"/>
                  </a:cubicBezTo>
                  <a:lnTo>
                    <a:pt x="432" y="9839"/>
                  </a:lnTo>
                  <a:cubicBezTo>
                    <a:pt x="432" y="9653"/>
                    <a:pt x="585" y="9496"/>
                    <a:pt x="771" y="9496"/>
                  </a:cubicBezTo>
                  <a:close/>
                  <a:moveTo>
                    <a:pt x="4909" y="10936"/>
                  </a:moveTo>
                  <a:lnTo>
                    <a:pt x="3706" y="14215"/>
                  </a:lnTo>
                  <a:lnTo>
                    <a:pt x="2635" y="14215"/>
                  </a:lnTo>
                  <a:lnTo>
                    <a:pt x="3833" y="10936"/>
                  </a:lnTo>
                  <a:close/>
                  <a:moveTo>
                    <a:pt x="6430" y="10936"/>
                  </a:moveTo>
                  <a:lnTo>
                    <a:pt x="6430" y="14215"/>
                  </a:lnTo>
                  <a:lnTo>
                    <a:pt x="4168" y="14215"/>
                  </a:lnTo>
                  <a:lnTo>
                    <a:pt x="5367" y="10936"/>
                  </a:lnTo>
                  <a:close/>
                  <a:moveTo>
                    <a:pt x="7870" y="10936"/>
                  </a:moveTo>
                  <a:lnTo>
                    <a:pt x="7870" y="14215"/>
                  </a:lnTo>
                  <a:lnTo>
                    <a:pt x="6862" y="14215"/>
                  </a:lnTo>
                  <a:lnTo>
                    <a:pt x="6862" y="10936"/>
                  </a:lnTo>
                  <a:close/>
                  <a:moveTo>
                    <a:pt x="9361" y="10936"/>
                  </a:moveTo>
                  <a:lnTo>
                    <a:pt x="10564" y="14215"/>
                  </a:lnTo>
                  <a:lnTo>
                    <a:pt x="8298" y="14215"/>
                  </a:lnTo>
                  <a:lnTo>
                    <a:pt x="8298" y="10936"/>
                  </a:lnTo>
                  <a:close/>
                  <a:moveTo>
                    <a:pt x="10894" y="10936"/>
                  </a:moveTo>
                  <a:lnTo>
                    <a:pt x="12093" y="14215"/>
                  </a:lnTo>
                  <a:lnTo>
                    <a:pt x="11021" y="14215"/>
                  </a:lnTo>
                  <a:lnTo>
                    <a:pt x="9822" y="10936"/>
                  </a:lnTo>
                  <a:close/>
                  <a:moveTo>
                    <a:pt x="5617" y="0"/>
                  </a:moveTo>
                  <a:cubicBezTo>
                    <a:pt x="5210" y="0"/>
                    <a:pt x="4875" y="314"/>
                    <a:pt x="4846" y="720"/>
                  </a:cubicBezTo>
                  <a:lnTo>
                    <a:pt x="1432" y="720"/>
                  </a:lnTo>
                  <a:cubicBezTo>
                    <a:pt x="1135" y="720"/>
                    <a:pt x="898" y="958"/>
                    <a:pt x="898" y="1258"/>
                  </a:cubicBezTo>
                  <a:lnTo>
                    <a:pt x="898" y="9064"/>
                  </a:lnTo>
                  <a:lnTo>
                    <a:pt x="771" y="9064"/>
                  </a:lnTo>
                  <a:cubicBezTo>
                    <a:pt x="343" y="9064"/>
                    <a:pt x="0" y="9412"/>
                    <a:pt x="0" y="9839"/>
                  </a:cubicBezTo>
                  <a:lnTo>
                    <a:pt x="0" y="10166"/>
                  </a:lnTo>
                  <a:cubicBezTo>
                    <a:pt x="0" y="10589"/>
                    <a:pt x="343" y="10936"/>
                    <a:pt x="771" y="10936"/>
                  </a:cubicBezTo>
                  <a:lnTo>
                    <a:pt x="3376" y="10936"/>
                  </a:lnTo>
                  <a:lnTo>
                    <a:pt x="2173" y="14215"/>
                  </a:lnTo>
                  <a:lnTo>
                    <a:pt x="1114" y="14215"/>
                  </a:lnTo>
                  <a:cubicBezTo>
                    <a:pt x="1109" y="14214"/>
                    <a:pt x="1103" y="14214"/>
                    <a:pt x="1098" y="14214"/>
                  </a:cubicBezTo>
                  <a:cubicBezTo>
                    <a:pt x="813" y="14214"/>
                    <a:pt x="815" y="14647"/>
                    <a:pt x="1102" y="14647"/>
                  </a:cubicBezTo>
                  <a:cubicBezTo>
                    <a:pt x="1106" y="14647"/>
                    <a:pt x="1110" y="14647"/>
                    <a:pt x="1114" y="14647"/>
                  </a:cubicBezTo>
                  <a:lnTo>
                    <a:pt x="13617" y="14647"/>
                  </a:lnTo>
                  <a:cubicBezTo>
                    <a:pt x="13620" y="14647"/>
                    <a:pt x="13623" y="14647"/>
                    <a:pt x="13625" y="14647"/>
                  </a:cubicBezTo>
                  <a:cubicBezTo>
                    <a:pt x="13744" y="14647"/>
                    <a:pt x="13842" y="14551"/>
                    <a:pt x="13842" y="14431"/>
                  </a:cubicBezTo>
                  <a:cubicBezTo>
                    <a:pt x="13842" y="14311"/>
                    <a:pt x="13744" y="14215"/>
                    <a:pt x="13625" y="14215"/>
                  </a:cubicBezTo>
                  <a:cubicBezTo>
                    <a:pt x="13623" y="14215"/>
                    <a:pt x="13620" y="14215"/>
                    <a:pt x="13617" y="14215"/>
                  </a:cubicBezTo>
                  <a:lnTo>
                    <a:pt x="12554" y="14215"/>
                  </a:lnTo>
                  <a:lnTo>
                    <a:pt x="11356" y="10936"/>
                  </a:lnTo>
                  <a:lnTo>
                    <a:pt x="13956" y="10936"/>
                  </a:lnTo>
                  <a:cubicBezTo>
                    <a:pt x="14384" y="10936"/>
                    <a:pt x="14731" y="10589"/>
                    <a:pt x="14731" y="10166"/>
                  </a:cubicBezTo>
                  <a:lnTo>
                    <a:pt x="14731" y="9839"/>
                  </a:lnTo>
                  <a:cubicBezTo>
                    <a:pt x="14731" y="9412"/>
                    <a:pt x="14384" y="9064"/>
                    <a:pt x="13956" y="9064"/>
                  </a:cubicBezTo>
                  <a:lnTo>
                    <a:pt x="13833" y="9064"/>
                  </a:lnTo>
                  <a:lnTo>
                    <a:pt x="13833" y="5612"/>
                  </a:lnTo>
                  <a:cubicBezTo>
                    <a:pt x="13827" y="5475"/>
                    <a:pt x="13722" y="5406"/>
                    <a:pt x="13617" y="5406"/>
                  </a:cubicBezTo>
                  <a:cubicBezTo>
                    <a:pt x="13513" y="5406"/>
                    <a:pt x="13408" y="5475"/>
                    <a:pt x="13401" y="5612"/>
                  </a:cubicBezTo>
                  <a:lnTo>
                    <a:pt x="13401" y="9064"/>
                  </a:lnTo>
                  <a:lnTo>
                    <a:pt x="12948" y="9064"/>
                  </a:lnTo>
                  <a:lnTo>
                    <a:pt x="9827" y="4867"/>
                  </a:lnTo>
                  <a:cubicBezTo>
                    <a:pt x="9721" y="4725"/>
                    <a:pt x="9574" y="4654"/>
                    <a:pt x="9427" y="4654"/>
                  </a:cubicBezTo>
                  <a:cubicBezTo>
                    <a:pt x="9280" y="4654"/>
                    <a:pt x="9134" y="4725"/>
                    <a:pt x="9030" y="4867"/>
                  </a:cubicBezTo>
                  <a:lnTo>
                    <a:pt x="8005" y="6244"/>
                  </a:lnTo>
                  <a:lnTo>
                    <a:pt x="6392" y="4071"/>
                  </a:lnTo>
                  <a:cubicBezTo>
                    <a:pt x="6273" y="3914"/>
                    <a:pt x="6111" y="3836"/>
                    <a:pt x="5950" y="3836"/>
                  </a:cubicBezTo>
                  <a:cubicBezTo>
                    <a:pt x="5788" y="3836"/>
                    <a:pt x="5627" y="3914"/>
                    <a:pt x="5511" y="4071"/>
                  </a:cubicBezTo>
                  <a:lnTo>
                    <a:pt x="1796" y="9064"/>
                  </a:lnTo>
                  <a:lnTo>
                    <a:pt x="1330" y="9064"/>
                  </a:lnTo>
                  <a:lnTo>
                    <a:pt x="1330" y="1258"/>
                  </a:lnTo>
                  <a:cubicBezTo>
                    <a:pt x="1330" y="1199"/>
                    <a:pt x="1377" y="1152"/>
                    <a:pt x="1436" y="1152"/>
                  </a:cubicBezTo>
                  <a:lnTo>
                    <a:pt x="4850" y="1152"/>
                  </a:lnTo>
                  <a:cubicBezTo>
                    <a:pt x="4875" y="1555"/>
                    <a:pt x="5214" y="1868"/>
                    <a:pt x="5621" y="1868"/>
                  </a:cubicBezTo>
                  <a:lnTo>
                    <a:pt x="9115" y="1868"/>
                  </a:lnTo>
                  <a:cubicBezTo>
                    <a:pt x="9522" y="1868"/>
                    <a:pt x="9856" y="1555"/>
                    <a:pt x="9882" y="1152"/>
                  </a:cubicBezTo>
                  <a:lnTo>
                    <a:pt x="13296" y="1152"/>
                  </a:lnTo>
                  <a:cubicBezTo>
                    <a:pt x="13355" y="1152"/>
                    <a:pt x="13401" y="1199"/>
                    <a:pt x="13401" y="1258"/>
                  </a:cubicBezTo>
                  <a:lnTo>
                    <a:pt x="13401" y="4604"/>
                  </a:lnTo>
                  <a:cubicBezTo>
                    <a:pt x="13408" y="4742"/>
                    <a:pt x="13512" y="4811"/>
                    <a:pt x="13616" y="4811"/>
                  </a:cubicBezTo>
                  <a:cubicBezTo>
                    <a:pt x="13720" y="4811"/>
                    <a:pt x="13825" y="4742"/>
                    <a:pt x="13833" y="4604"/>
                  </a:cubicBezTo>
                  <a:lnTo>
                    <a:pt x="13833" y="1258"/>
                  </a:lnTo>
                  <a:cubicBezTo>
                    <a:pt x="13833" y="962"/>
                    <a:pt x="13592" y="720"/>
                    <a:pt x="13296" y="720"/>
                  </a:cubicBezTo>
                  <a:lnTo>
                    <a:pt x="9882" y="720"/>
                  </a:lnTo>
                  <a:cubicBezTo>
                    <a:pt x="9856" y="314"/>
                    <a:pt x="9517" y="0"/>
                    <a:pt x="9111" y="0"/>
                  </a:cubicBezTo>
                  <a:lnTo>
                    <a:pt x="7866" y="0"/>
                  </a:lnTo>
                  <a:cubicBezTo>
                    <a:pt x="7595" y="13"/>
                    <a:pt x="7595" y="420"/>
                    <a:pt x="7866" y="432"/>
                  </a:cubicBezTo>
                  <a:lnTo>
                    <a:pt x="9111" y="432"/>
                  </a:lnTo>
                  <a:cubicBezTo>
                    <a:pt x="9301" y="432"/>
                    <a:pt x="9454" y="585"/>
                    <a:pt x="9454" y="771"/>
                  </a:cubicBezTo>
                  <a:lnTo>
                    <a:pt x="9454" y="1097"/>
                  </a:lnTo>
                  <a:cubicBezTo>
                    <a:pt x="9454" y="1288"/>
                    <a:pt x="9301" y="1440"/>
                    <a:pt x="9111" y="1440"/>
                  </a:cubicBezTo>
                  <a:lnTo>
                    <a:pt x="5617" y="1440"/>
                  </a:lnTo>
                  <a:cubicBezTo>
                    <a:pt x="5426" y="1440"/>
                    <a:pt x="5273" y="1288"/>
                    <a:pt x="5273" y="1097"/>
                  </a:cubicBezTo>
                  <a:lnTo>
                    <a:pt x="5273" y="771"/>
                  </a:lnTo>
                  <a:cubicBezTo>
                    <a:pt x="5273" y="585"/>
                    <a:pt x="5426" y="432"/>
                    <a:pt x="5617" y="432"/>
                  </a:cubicBezTo>
                  <a:lnTo>
                    <a:pt x="6862" y="432"/>
                  </a:lnTo>
                  <a:cubicBezTo>
                    <a:pt x="7137" y="415"/>
                    <a:pt x="7137" y="13"/>
                    <a:pt x="68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9"/>
            <p:cNvSpPr/>
            <p:nvPr/>
          </p:nvSpPr>
          <p:spPr>
            <a:xfrm>
              <a:off x="6706213" y="2123400"/>
              <a:ext cx="68650" cy="58750"/>
            </a:xfrm>
            <a:custGeom>
              <a:rect b="b" l="l" r="r" t="t"/>
              <a:pathLst>
                <a:path extrusionOk="0" h="2350" w="2746">
                  <a:moveTo>
                    <a:pt x="1565" y="431"/>
                  </a:moveTo>
                  <a:cubicBezTo>
                    <a:pt x="1946" y="431"/>
                    <a:pt x="2313" y="727"/>
                    <a:pt x="2313" y="1174"/>
                  </a:cubicBezTo>
                  <a:cubicBezTo>
                    <a:pt x="2313" y="1585"/>
                    <a:pt x="1983" y="1915"/>
                    <a:pt x="1572" y="1915"/>
                  </a:cubicBezTo>
                  <a:cubicBezTo>
                    <a:pt x="911" y="1915"/>
                    <a:pt x="581" y="1119"/>
                    <a:pt x="1047" y="649"/>
                  </a:cubicBezTo>
                  <a:cubicBezTo>
                    <a:pt x="1197" y="498"/>
                    <a:pt x="1383" y="431"/>
                    <a:pt x="1565" y="431"/>
                  </a:cubicBezTo>
                  <a:close/>
                  <a:moveTo>
                    <a:pt x="1572" y="1"/>
                  </a:moveTo>
                  <a:cubicBezTo>
                    <a:pt x="526" y="1"/>
                    <a:pt x="0" y="1263"/>
                    <a:pt x="742" y="2004"/>
                  </a:cubicBezTo>
                  <a:cubicBezTo>
                    <a:pt x="980" y="2243"/>
                    <a:pt x="1274" y="2349"/>
                    <a:pt x="1562" y="2349"/>
                  </a:cubicBezTo>
                  <a:cubicBezTo>
                    <a:pt x="2165" y="2349"/>
                    <a:pt x="2745" y="1882"/>
                    <a:pt x="2745" y="1174"/>
                  </a:cubicBezTo>
                  <a:cubicBezTo>
                    <a:pt x="2745" y="526"/>
                    <a:pt x="2220" y="1"/>
                    <a:pt x="1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 name="Google Shape;801;p29"/>
          <p:cNvGrpSpPr/>
          <p:nvPr/>
        </p:nvGrpSpPr>
        <p:grpSpPr>
          <a:xfrm>
            <a:off x="5924238" y="2063525"/>
            <a:ext cx="374125" cy="368350"/>
            <a:chOff x="5924238" y="2063525"/>
            <a:chExt cx="374125" cy="368350"/>
          </a:xfrm>
        </p:grpSpPr>
        <p:sp>
          <p:nvSpPr>
            <p:cNvPr id="802" name="Google Shape;802;p29"/>
            <p:cNvSpPr/>
            <p:nvPr/>
          </p:nvSpPr>
          <p:spPr>
            <a:xfrm>
              <a:off x="5924238" y="2063525"/>
              <a:ext cx="374125" cy="368350"/>
            </a:xfrm>
            <a:custGeom>
              <a:rect b="b" l="l" r="r" t="t"/>
              <a:pathLst>
                <a:path extrusionOk="0" h="14734" w="14965">
                  <a:moveTo>
                    <a:pt x="2533" y="553"/>
                  </a:moveTo>
                  <a:lnTo>
                    <a:pt x="3787" y="1803"/>
                  </a:lnTo>
                  <a:lnTo>
                    <a:pt x="3787" y="1985"/>
                  </a:lnTo>
                  <a:lnTo>
                    <a:pt x="2533" y="1985"/>
                  </a:lnTo>
                  <a:lnTo>
                    <a:pt x="2533" y="553"/>
                  </a:lnTo>
                  <a:close/>
                  <a:moveTo>
                    <a:pt x="10445" y="4098"/>
                  </a:moveTo>
                  <a:lnTo>
                    <a:pt x="4214" y="10329"/>
                  </a:lnTo>
                  <a:lnTo>
                    <a:pt x="4214" y="4098"/>
                  </a:lnTo>
                  <a:close/>
                  <a:moveTo>
                    <a:pt x="10750" y="4403"/>
                  </a:moveTo>
                  <a:lnTo>
                    <a:pt x="10750" y="10634"/>
                  </a:lnTo>
                  <a:lnTo>
                    <a:pt x="4524" y="10634"/>
                  </a:lnTo>
                  <a:lnTo>
                    <a:pt x="10750" y="4403"/>
                  </a:lnTo>
                  <a:close/>
                  <a:moveTo>
                    <a:pt x="3787" y="4098"/>
                  </a:moveTo>
                  <a:lnTo>
                    <a:pt x="3787" y="10714"/>
                  </a:lnTo>
                  <a:cubicBezTo>
                    <a:pt x="3787" y="10909"/>
                    <a:pt x="3939" y="11062"/>
                    <a:pt x="4134" y="11062"/>
                  </a:cubicBezTo>
                  <a:lnTo>
                    <a:pt x="10750" y="11062"/>
                  </a:lnTo>
                  <a:lnTo>
                    <a:pt x="10750" y="12315"/>
                  </a:lnTo>
                  <a:lnTo>
                    <a:pt x="3160" y="12315"/>
                  </a:lnTo>
                  <a:cubicBezTo>
                    <a:pt x="2812" y="12315"/>
                    <a:pt x="2533" y="12036"/>
                    <a:pt x="2533" y="11689"/>
                  </a:cubicBezTo>
                  <a:lnTo>
                    <a:pt x="2533" y="4098"/>
                  </a:lnTo>
                  <a:close/>
                  <a:moveTo>
                    <a:pt x="13045" y="11066"/>
                  </a:moveTo>
                  <a:lnTo>
                    <a:pt x="14295" y="12315"/>
                  </a:lnTo>
                  <a:lnTo>
                    <a:pt x="12863" y="12315"/>
                  </a:lnTo>
                  <a:lnTo>
                    <a:pt x="12863" y="11066"/>
                  </a:lnTo>
                  <a:close/>
                  <a:moveTo>
                    <a:pt x="2450" y="0"/>
                  </a:moveTo>
                  <a:cubicBezTo>
                    <a:pt x="2272" y="0"/>
                    <a:pt x="2101" y="137"/>
                    <a:pt x="2101" y="346"/>
                  </a:cubicBezTo>
                  <a:lnTo>
                    <a:pt x="2101" y="1985"/>
                  </a:lnTo>
                  <a:lnTo>
                    <a:pt x="466" y="1985"/>
                  </a:lnTo>
                  <a:cubicBezTo>
                    <a:pt x="157" y="1985"/>
                    <a:pt x="0" y="2358"/>
                    <a:pt x="220" y="2578"/>
                  </a:cubicBezTo>
                  <a:lnTo>
                    <a:pt x="1639" y="3997"/>
                  </a:lnTo>
                  <a:cubicBezTo>
                    <a:pt x="1707" y="4060"/>
                    <a:pt x="1792" y="4098"/>
                    <a:pt x="1885" y="4098"/>
                  </a:cubicBezTo>
                  <a:lnTo>
                    <a:pt x="2105" y="4098"/>
                  </a:lnTo>
                  <a:lnTo>
                    <a:pt x="2105" y="11689"/>
                  </a:lnTo>
                  <a:cubicBezTo>
                    <a:pt x="2101" y="11896"/>
                    <a:pt x="2164" y="12095"/>
                    <a:pt x="2274" y="12269"/>
                  </a:cubicBezTo>
                  <a:lnTo>
                    <a:pt x="1177" y="13366"/>
                  </a:lnTo>
                  <a:cubicBezTo>
                    <a:pt x="1004" y="13520"/>
                    <a:pt x="1153" y="13748"/>
                    <a:pt x="1324" y="13748"/>
                  </a:cubicBezTo>
                  <a:cubicBezTo>
                    <a:pt x="1378" y="13748"/>
                    <a:pt x="1434" y="13726"/>
                    <a:pt x="1482" y="13671"/>
                  </a:cubicBezTo>
                  <a:lnTo>
                    <a:pt x="2579" y="12574"/>
                  </a:lnTo>
                  <a:cubicBezTo>
                    <a:pt x="2753" y="12688"/>
                    <a:pt x="2952" y="12747"/>
                    <a:pt x="3160" y="12747"/>
                  </a:cubicBezTo>
                  <a:lnTo>
                    <a:pt x="10750" y="12747"/>
                  </a:lnTo>
                  <a:lnTo>
                    <a:pt x="10750" y="12963"/>
                  </a:lnTo>
                  <a:cubicBezTo>
                    <a:pt x="10750" y="13057"/>
                    <a:pt x="10788" y="13141"/>
                    <a:pt x="10851" y="13209"/>
                  </a:cubicBezTo>
                  <a:lnTo>
                    <a:pt x="12270" y="14632"/>
                  </a:lnTo>
                  <a:cubicBezTo>
                    <a:pt x="12342" y="14702"/>
                    <a:pt x="12429" y="14733"/>
                    <a:pt x="12514" y="14733"/>
                  </a:cubicBezTo>
                  <a:cubicBezTo>
                    <a:pt x="12693" y="14733"/>
                    <a:pt x="12863" y="14596"/>
                    <a:pt x="12863" y="14387"/>
                  </a:cubicBezTo>
                  <a:lnTo>
                    <a:pt x="12863" y="12747"/>
                  </a:lnTo>
                  <a:lnTo>
                    <a:pt x="14502" y="12747"/>
                  </a:lnTo>
                  <a:cubicBezTo>
                    <a:pt x="14807" y="12747"/>
                    <a:pt x="14964" y="12375"/>
                    <a:pt x="14748" y="12154"/>
                  </a:cubicBezTo>
                  <a:lnTo>
                    <a:pt x="13329" y="10736"/>
                  </a:lnTo>
                  <a:cubicBezTo>
                    <a:pt x="13261" y="10668"/>
                    <a:pt x="13173" y="10634"/>
                    <a:pt x="13084" y="10634"/>
                  </a:cubicBezTo>
                  <a:lnTo>
                    <a:pt x="12868" y="10634"/>
                  </a:lnTo>
                  <a:lnTo>
                    <a:pt x="12868" y="7868"/>
                  </a:lnTo>
                  <a:cubicBezTo>
                    <a:pt x="12859" y="7730"/>
                    <a:pt x="12754" y="7662"/>
                    <a:pt x="12650" y="7662"/>
                  </a:cubicBezTo>
                  <a:cubicBezTo>
                    <a:pt x="12546" y="7662"/>
                    <a:pt x="12442" y="7730"/>
                    <a:pt x="12436" y="7868"/>
                  </a:cubicBezTo>
                  <a:lnTo>
                    <a:pt x="12436" y="14179"/>
                  </a:lnTo>
                  <a:lnTo>
                    <a:pt x="11182" y="12930"/>
                  </a:lnTo>
                  <a:lnTo>
                    <a:pt x="11182" y="4014"/>
                  </a:lnTo>
                  <a:cubicBezTo>
                    <a:pt x="11182" y="3823"/>
                    <a:pt x="11025" y="3666"/>
                    <a:pt x="10834" y="3666"/>
                  </a:cubicBezTo>
                  <a:lnTo>
                    <a:pt x="1923" y="3666"/>
                  </a:lnTo>
                  <a:lnTo>
                    <a:pt x="669" y="2417"/>
                  </a:lnTo>
                  <a:lnTo>
                    <a:pt x="6980" y="2417"/>
                  </a:lnTo>
                  <a:cubicBezTo>
                    <a:pt x="7255" y="2400"/>
                    <a:pt x="7255" y="1998"/>
                    <a:pt x="6980" y="1985"/>
                  </a:cubicBezTo>
                  <a:lnTo>
                    <a:pt x="4214" y="1985"/>
                  </a:lnTo>
                  <a:lnTo>
                    <a:pt x="4214" y="1769"/>
                  </a:lnTo>
                  <a:cubicBezTo>
                    <a:pt x="4214" y="1676"/>
                    <a:pt x="4180" y="1587"/>
                    <a:pt x="4113" y="1523"/>
                  </a:cubicBezTo>
                  <a:lnTo>
                    <a:pt x="2694" y="104"/>
                  </a:lnTo>
                  <a:cubicBezTo>
                    <a:pt x="2623" y="32"/>
                    <a:pt x="2536" y="0"/>
                    <a:pt x="2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9"/>
            <p:cNvSpPr/>
            <p:nvPr/>
          </p:nvSpPr>
          <p:spPr>
            <a:xfrm>
              <a:off x="6116413" y="2088475"/>
              <a:ext cx="154625" cy="151725"/>
            </a:xfrm>
            <a:custGeom>
              <a:rect b="b" l="l" r="r" t="t"/>
              <a:pathLst>
                <a:path extrusionOk="0" h="6069" w="6185">
                  <a:moveTo>
                    <a:pt x="5949" y="0"/>
                  </a:moveTo>
                  <a:cubicBezTo>
                    <a:pt x="5893" y="0"/>
                    <a:pt x="5837" y="21"/>
                    <a:pt x="5795" y="64"/>
                  </a:cubicBezTo>
                  <a:lnTo>
                    <a:pt x="4702" y="1156"/>
                  </a:lnTo>
                  <a:cubicBezTo>
                    <a:pt x="4534" y="1050"/>
                    <a:pt x="4338" y="987"/>
                    <a:pt x="4141" y="987"/>
                  </a:cubicBezTo>
                  <a:cubicBezTo>
                    <a:pt x="4134" y="987"/>
                    <a:pt x="4128" y="987"/>
                    <a:pt x="4122" y="987"/>
                  </a:cubicBezTo>
                  <a:lnTo>
                    <a:pt x="301" y="987"/>
                  </a:lnTo>
                  <a:cubicBezTo>
                    <a:pt x="296" y="987"/>
                    <a:pt x="290" y="986"/>
                    <a:pt x="285" y="986"/>
                  </a:cubicBezTo>
                  <a:cubicBezTo>
                    <a:pt x="0" y="986"/>
                    <a:pt x="2" y="1419"/>
                    <a:pt x="289" y="1419"/>
                  </a:cubicBezTo>
                  <a:cubicBezTo>
                    <a:pt x="293" y="1419"/>
                    <a:pt x="297" y="1419"/>
                    <a:pt x="301" y="1419"/>
                  </a:cubicBezTo>
                  <a:lnTo>
                    <a:pt x="4122" y="1419"/>
                  </a:lnTo>
                  <a:cubicBezTo>
                    <a:pt x="4465" y="1419"/>
                    <a:pt x="4749" y="1698"/>
                    <a:pt x="4749" y="2042"/>
                  </a:cubicBezTo>
                  <a:lnTo>
                    <a:pt x="4749" y="5862"/>
                  </a:lnTo>
                  <a:cubicBezTo>
                    <a:pt x="4755" y="6000"/>
                    <a:pt x="4859" y="6068"/>
                    <a:pt x="4962" y="6068"/>
                  </a:cubicBezTo>
                  <a:cubicBezTo>
                    <a:pt x="5066" y="6068"/>
                    <a:pt x="5170" y="6000"/>
                    <a:pt x="5176" y="5862"/>
                  </a:cubicBezTo>
                  <a:lnTo>
                    <a:pt x="5176" y="2042"/>
                  </a:lnTo>
                  <a:cubicBezTo>
                    <a:pt x="5181" y="1838"/>
                    <a:pt x="5117" y="1635"/>
                    <a:pt x="5007" y="1461"/>
                  </a:cubicBezTo>
                  <a:lnTo>
                    <a:pt x="6104" y="369"/>
                  </a:lnTo>
                  <a:cubicBezTo>
                    <a:pt x="6184" y="284"/>
                    <a:pt x="6184" y="144"/>
                    <a:pt x="6104" y="64"/>
                  </a:cubicBezTo>
                  <a:cubicBezTo>
                    <a:pt x="6062" y="21"/>
                    <a:pt x="6005" y="0"/>
                    <a:pt x="59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29"/>
          <p:cNvGrpSpPr/>
          <p:nvPr/>
        </p:nvGrpSpPr>
        <p:grpSpPr>
          <a:xfrm>
            <a:off x="1011213" y="2634750"/>
            <a:ext cx="349775" cy="368175"/>
            <a:chOff x="1011213" y="2634750"/>
            <a:chExt cx="349775" cy="368175"/>
          </a:xfrm>
        </p:grpSpPr>
        <p:sp>
          <p:nvSpPr>
            <p:cNvPr id="805" name="Google Shape;805;p29"/>
            <p:cNvSpPr/>
            <p:nvPr/>
          </p:nvSpPr>
          <p:spPr>
            <a:xfrm>
              <a:off x="1011213" y="2634750"/>
              <a:ext cx="349775" cy="368175"/>
            </a:xfrm>
            <a:custGeom>
              <a:rect b="b" l="l" r="r" t="t"/>
              <a:pathLst>
                <a:path extrusionOk="0" h="14727" w="13991">
                  <a:moveTo>
                    <a:pt x="12483" y="1495"/>
                  </a:moveTo>
                  <a:cubicBezTo>
                    <a:pt x="12521" y="1495"/>
                    <a:pt x="12555" y="1529"/>
                    <a:pt x="12555" y="1571"/>
                  </a:cubicBezTo>
                  <a:lnTo>
                    <a:pt x="12555" y="9195"/>
                  </a:lnTo>
                  <a:lnTo>
                    <a:pt x="1433" y="9195"/>
                  </a:lnTo>
                  <a:lnTo>
                    <a:pt x="1433" y="1571"/>
                  </a:lnTo>
                  <a:cubicBezTo>
                    <a:pt x="1437" y="1529"/>
                    <a:pt x="1466" y="1495"/>
                    <a:pt x="1509" y="1495"/>
                  </a:cubicBezTo>
                  <a:close/>
                  <a:moveTo>
                    <a:pt x="13288" y="432"/>
                  </a:moveTo>
                  <a:cubicBezTo>
                    <a:pt x="13436" y="432"/>
                    <a:pt x="13559" y="551"/>
                    <a:pt x="13559" y="703"/>
                  </a:cubicBezTo>
                  <a:lnTo>
                    <a:pt x="13559" y="9195"/>
                  </a:lnTo>
                  <a:lnTo>
                    <a:pt x="12987" y="9195"/>
                  </a:lnTo>
                  <a:lnTo>
                    <a:pt x="12987" y="1571"/>
                  </a:lnTo>
                  <a:cubicBezTo>
                    <a:pt x="12987" y="1292"/>
                    <a:pt x="12763" y="1067"/>
                    <a:pt x="12483" y="1067"/>
                  </a:cubicBezTo>
                  <a:lnTo>
                    <a:pt x="1509" y="1067"/>
                  </a:lnTo>
                  <a:cubicBezTo>
                    <a:pt x="1229" y="1067"/>
                    <a:pt x="1005" y="1292"/>
                    <a:pt x="1005" y="1571"/>
                  </a:cubicBezTo>
                  <a:lnTo>
                    <a:pt x="1005" y="9195"/>
                  </a:lnTo>
                  <a:lnTo>
                    <a:pt x="433" y="9195"/>
                  </a:lnTo>
                  <a:lnTo>
                    <a:pt x="433" y="703"/>
                  </a:lnTo>
                  <a:cubicBezTo>
                    <a:pt x="433" y="551"/>
                    <a:pt x="552" y="432"/>
                    <a:pt x="704" y="432"/>
                  </a:cubicBezTo>
                  <a:close/>
                  <a:moveTo>
                    <a:pt x="13563" y="9623"/>
                  </a:moveTo>
                  <a:lnTo>
                    <a:pt x="13563" y="11250"/>
                  </a:lnTo>
                  <a:cubicBezTo>
                    <a:pt x="13563" y="11402"/>
                    <a:pt x="13440" y="11525"/>
                    <a:pt x="13288" y="11525"/>
                  </a:cubicBezTo>
                  <a:lnTo>
                    <a:pt x="704" y="11525"/>
                  </a:lnTo>
                  <a:cubicBezTo>
                    <a:pt x="552" y="11525"/>
                    <a:pt x="433" y="11402"/>
                    <a:pt x="433" y="11254"/>
                  </a:cubicBezTo>
                  <a:lnTo>
                    <a:pt x="433" y="9623"/>
                  </a:lnTo>
                  <a:close/>
                  <a:moveTo>
                    <a:pt x="8053" y="11957"/>
                  </a:moveTo>
                  <a:lnTo>
                    <a:pt x="8053" y="13194"/>
                  </a:lnTo>
                  <a:lnTo>
                    <a:pt x="5808" y="13194"/>
                  </a:lnTo>
                  <a:lnTo>
                    <a:pt x="5808" y="11957"/>
                  </a:lnTo>
                  <a:close/>
                  <a:moveTo>
                    <a:pt x="704" y="0"/>
                  </a:moveTo>
                  <a:cubicBezTo>
                    <a:pt x="314" y="0"/>
                    <a:pt x="1" y="314"/>
                    <a:pt x="1" y="703"/>
                  </a:cubicBezTo>
                  <a:lnTo>
                    <a:pt x="1" y="11254"/>
                  </a:lnTo>
                  <a:cubicBezTo>
                    <a:pt x="1" y="11639"/>
                    <a:pt x="314" y="11957"/>
                    <a:pt x="704" y="11957"/>
                  </a:cubicBezTo>
                  <a:lnTo>
                    <a:pt x="5380" y="11957"/>
                  </a:lnTo>
                  <a:lnTo>
                    <a:pt x="5380" y="13194"/>
                  </a:lnTo>
                  <a:lnTo>
                    <a:pt x="4673" y="13194"/>
                  </a:lnTo>
                  <a:cubicBezTo>
                    <a:pt x="4325" y="13194"/>
                    <a:pt x="4046" y="13473"/>
                    <a:pt x="4046" y="13821"/>
                  </a:cubicBezTo>
                  <a:lnTo>
                    <a:pt x="4046" y="14100"/>
                  </a:lnTo>
                  <a:cubicBezTo>
                    <a:pt x="4046" y="14447"/>
                    <a:pt x="4325" y="14727"/>
                    <a:pt x="4673" y="14727"/>
                  </a:cubicBezTo>
                  <a:lnTo>
                    <a:pt x="6490" y="14727"/>
                  </a:lnTo>
                  <a:cubicBezTo>
                    <a:pt x="6765" y="14714"/>
                    <a:pt x="6765" y="14312"/>
                    <a:pt x="6490" y="14295"/>
                  </a:cubicBezTo>
                  <a:lnTo>
                    <a:pt x="4673" y="14295"/>
                  </a:lnTo>
                  <a:cubicBezTo>
                    <a:pt x="4563" y="14295"/>
                    <a:pt x="4478" y="14210"/>
                    <a:pt x="4478" y="14100"/>
                  </a:cubicBezTo>
                  <a:lnTo>
                    <a:pt x="4478" y="13821"/>
                  </a:lnTo>
                  <a:cubicBezTo>
                    <a:pt x="4478" y="13710"/>
                    <a:pt x="4563" y="13626"/>
                    <a:pt x="4673" y="13626"/>
                  </a:cubicBezTo>
                  <a:lnTo>
                    <a:pt x="9192" y="13626"/>
                  </a:lnTo>
                  <a:cubicBezTo>
                    <a:pt x="9298" y="13626"/>
                    <a:pt x="9383" y="13710"/>
                    <a:pt x="9387" y="13821"/>
                  </a:cubicBezTo>
                  <a:lnTo>
                    <a:pt x="9387" y="14100"/>
                  </a:lnTo>
                  <a:cubicBezTo>
                    <a:pt x="9383" y="14210"/>
                    <a:pt x="9298" y="14295"/>
                    <a:pt x="9192" y="14295"/>
                  </a:cubicBezTo>
                  <a:lnTo>
                    <a:pt x="7498" y="14295"/>
                  </a:lnTo>
                  <a:cubicBezTo>
                    <a:pt x="7227" y="14312"/>
                    <a:pt x="7227" y="14714"/>
                    <a:pt x="7498" y="14727"/>
                  </a:cubicBezTo>
                  <a:lnTo>
                    <a:pt x="9192" y="14727"/>
                  </a:lnTo>
                  <a:cubicBezTo>
                    <a:pt x="9535" y="14727"/>
                    <a:pt x="9815" y="14447"/>
                    <a:pt x="9815" y="14100"/>
                  </a:cubicBezTo>
                  <a:lnTo>
                    <a:pt x="9815" y="13821"/>
                  </a:lnTo>
                  <a:cubicBezTo>
                    <a:pt x="9815" y="13473"/>
                    <a:pt x="9535" y="13194"/>
                    <a:pt x="9192" y="13194"/>
                  </a:cubicBezTo>
                  <a:lnTo>
                    <a:pt x="8485" y="13194"/>
                  </a:lnTo>
                  <a:lnTo>
                    <a:pt x="8485" y="11957"/>
                  </a:lnTo>
                  <a:lnTo>
                    <a:pt x="13288" y="11957"/>
                  </a:lnTo>
                  <a:cubicBezTo>
                    <a:pt x="13677" y="11957"/>
                    <a:pt x="13991" y="11639"/>
                    <a:pt x="13991" y="11250"/>
                  </a:cubicBezTo>
                  <a:lnTo>
                    <a:pt x="13991" y="703"/>
                  </a:lnTo>
                  <a:cubicBezTo>
                    <a:pt x="13991" y="314"/>
                    <a:pt x="13677" y="0"/>
                    <a:pt x="13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9"/>
            <p:cNvSpPr/>
            <p:nvPr/>
          </p:nvSpPr>
          <p:spPr>
            <a:xfrm>
              <a:off x="1177688" y="2893750"/>
              <a:ext cx="16850" cy="10700"/>
            </a:xfrm>
            <a:custGeom>
              <a:rect b="b" l="l" r="r" t="t"/>
              <a:pathLst>
                <a:path extrusionOk="0" h="428" w="674">
                  <a:moveTo>
                    <a:pt x="271" y="0"/>
                  </a:moveTo>
                  <a:cubicBezTo>
                    <a:pt x="0" y="13"/>
                    <a:pt x="0" y="415"/>
                    <a:pt x="271" y="428"/>
                  </a:cubicBezTo>
                  <a:lnTo>
                    <a:pt x="403" y="428"/>
                  </a:lnTo>
                  <a:cubicBezTo>
                    <a:pt x="674" y="415"/>
                    <a:pt x="674" y="13"/>
                    <a:pt x="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9"/>
            <p:cNvSpPr/>
            <p:nvPr/>
          </p:nvSpPr>
          <p:spPr>
            <a:xfrm>
              <a:off x="1174088" y="2719025"/>
              <a:ext cx="45650" cy="39125"/>
            </a:xfrm>
            <a:custGeom>
              <a:rect b="b" l="l" r="r" t="t"/>
              <a:pathLst>
                <a:path extrusionOk="0" h="1565" w="1826">
                  <a:moveTo>
                    <a:pt x="1041" y="431"/>
                  </a:moveTo>
                  <a:cubicBezTo>
                    <a:pt x="1221" y="431"/>
                    <a:pt x="1394" y="571"/>
                    <a:pt x="1394" y="780"/>
                  </a:cubicBezTo>
                  <a:cubicBezTo>
                    <a:pt x="1394" y="975"/>
                    <a:pt x="1237" y="1131"/>
                    <a:pt x="1046" y="1131"/>
                  </a:cubicBezTo>
                  <a:cubicBezTo>
                    <a:pt x="733" y="1131"/>
                    <a:pt x="576" y="754"/>
                    <a:pt x="796" y="534"/>
                  </a:cubicBezTo>
                  <a:cubicBezTo>
                    <a:pt x="868" y="463"/>
                    <a:pt x="955" y="431"/>
                    <a:pt x="1041" y="431"/>
                  </a:cubicBezTo>
                  <a:close/>
                  <a:moveTo>
                    <a:pt x="1046" y="1"/>
                  </a:moveTo>
                  <a:cubicBezTo>
                    <a:pt x="347" y="1"/>
                    <a:pt x="0" y="843"/>
                    <a:pt x="491" y="1335"/>
                  </a:cubicBezTo>
                  <a:cubicBezTo>
                    <a:pt x="650" y="1494"/>
                    <a:pt x="846" y="1565"/>
                    <a:pt x="1038" y="1565"/>
                  </a:cubicBezTo>
                  <a:cubicBezTo>
                    <a:pt x="1440" y="1565"/>
                    <a:pt x="1826" y="1253"/>
                    <a:pt x="1826" y="780"/>
                  </a:cubicBezTo>
                  <a:cubicBezTo>
                    <a:pt x="1826" y="352"/>
                    <a:pt x="1474" y="1"/>
                    <a:pt x="10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9"/>
            <p:cNvSpPr/>
            <p:nvPr/>
          </p:nvSpPr>
          <p:spPr>
            <a:xfrm>
              <a:off x="1107588" y="2691500"/>
              <a:ext cx="157200" cy="157050"/>
            </a:xfrm>
            <a:custGeom>
              <a:rect b="b" l="l" r="r" t="t"/>
              <a:pathLst>
                <a:path extrusionOk="0" h="6282" w="6288">
                  <a:moveTo>
                    <a:pt x="2258" y="3054"/>
                  </a:moveTo>
                  <a:lnTo>
                    <a:pt x="3266" y="4405"/>
                  </a:lnTo>
                  <a:lnTo>
                    <a:pt x="2194" y="5850"/>
                  </a:lnTo>
                  <a:lnTo>
                    <a:pt x="432" y="5850"/>
                  </a:lnTo>
                  <a:lnTo>
                    <a:pt x="432" y="5511"/>
                  </a:lnTo>
                  <a:lnTo>
                    <a:pt x="2258" y="3054"/>
                  </a:lnTo>
                  <a:close/>
                  <a:moveTo>
                    <a:pt x="4414" y="3584"/>
                  </a:moveTo>
                  <a:lnTo>
                    <a:pt x="5850" y="5511"/>
                  </a:lnTo>
                  <a:lnTo>
                    <a:pt x="5850" y="5850"/>
                  </a:lnTo>
                  <a:lnTo>
                    <a:pt x="2732" y="5850"/>
                  </a:lnTo>
                  <a:lnTo>
                    <a:pt x="4414" y="3584"/>
                  </a:lnTo>
                  <a:close/>
                  <a:moveTo>
                    <a:pt x="398" y="0"/>
                  </a:moveTo>
                  <a:cubicBezTo>
                    <a:pt x="178" y="0"/>
                    <a:pt x="0" y="178"/>
                    <a:pt x="0" y="398"/>
                  </a:cubicBezTo>
                  <a:lnTo>
                    <a:pt x="0" y="5879"/>
                  </a:lnTo>
                  <a:cubicBezTo>
                    <a:pt x="0" y="6104"/>
                    <a:pt x="178" y="6282"/>
                    <a:pt x="398" y="6282"/>
                  </a:cubicBezTo>
                  <a:lnTo>
                    <a:pt x="5879" y="6282"/>
                  </a:lnTo>
                  <a:cubicBezTo>
                    <a:pt x="6104" y="6282"/>
                    <a:pt x="6282" y="6104"/>
                    <a:pt x="6282" y="5879"/>
                  </a:cubicBezTo>
                  <a:lnTo>
                    <a:pt x="6282" y="3660"/>
                  </a:lnTo>
                  <a:cubicBezTo>
                    <a:pt x="6288" y="3509"/>
                    <a:pt x="6176" y="3434"/>
                    <a:pt x="6064" y="3434"/>
                  </a:cubicBezTo>
                  <a:cubicBezTo>
                    <a:pt x="5952" y="3434"/>
                    <a:pt x="5841" y="3509"/>
                    <a:pt x="5850" y="3660"/>
                  </a:cubicBezTo>
                  <a:lnTo>
                    <a:pt x="5850" y="4791"/>
                  </a:lnTo>
                  <a:lnTo>
                    <a:pt x="4727" y="3283"/>
                  </a:lnTo>
                  <a:cubicBezTo>
                    <a:pt x="4655" y="3177"/>
                    <a:pt x="4541" y="3118"/>
                    <a:pt x="4414" y="3118"/>
                  </a:cubicBezTo>
                  <a:cubicBezTo>
                    <a:pt x="4291" y="3118"/>
                    <a:pt x="4172" y="3181"/>
                    <a:pt x="4100" y="3283"/>
                  </a:cubicBezTo>
                  <a:lnTo>
                    <a:pt x="3537" y="4045"/>
                  </a:lnTo>
                  <a:lnTo>
                    <a:pt x="2601" y="2787"/>
                  </a:lnTo>
                  <a:cubicBezTo>
                    <a:pt x="2518" y="2669"/>
                    <a:pt x="2389" y="2609"/>
                    <a:pt x="2260" y="2609"/>
                  </a:cubicBezTo>
                  <a:cubicBezTo>
                    <a:pt x="2132" y="2609"/>
                    <a:pt x="2004" y="2669"/>
                    <a:pt x="1923" y="2787"/>
                  </a:cubicBezTo>
                  <a:lnTo>
                    <a:pt x="432" y="4791"/>
                  </a:lnTo>
                  <a:lnTo>
                    <a:pt x="432" y="432"/>
                  </a:lnTo>
                  <a:lnTo>
                    <a:pt x="5850" y="432"/>
                  </a:lnTo>
                  <a:lnTo>
                    <a:pt x="5850" y="2656"/>
                  </a:lnTo>
                  <a:cubicBezTo>
                    <a:pt x="5850" y="2775"/>
                    <a:pt x="5947" y="2868"/>
                    <a:pt x="6066" y="2868"/>
                  </a:cubicBezTo>
                  <a:cubicBezTo>
                    <a:pt x="6184" y="2868"/>
                    <a:pt x="6282" y="2775"/>
                    <a:pt x="6282" y="2652"/>
                  </a:cubicBezTo>
                  <a:lnTo>
                    <a:pt x="6282" y="398"/>
                  </a:lnTo>
                  <a:cubicBezTo>
                    <a:pt x="6282" y="178"/>
                    <a:pt x="6104" y="0"/>
                    <a:pt x="58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29"/>
          <p:cNvGrpSpPr/>
          <p:nvPr/>
        </p:nvGrpSpPr>
        <p:grpSpPr>
          <a:xfrm>
            <a:off x="5311463" y="2095875"/>
            <a:ext cx="368300" cy="302975"/>
            <a:chOff x="5311463" y="2095875"/>
            <a:chExt cx="368300" cy="302975"/>
          </a:xfrm>
        </p:grpSpPr>
        <p:sp>
          <p:nvSpPr>
            <p:cNvPr id="810" name="Google Shape;810;p29"/>
            <p:cNvSpPr/>
            <p:nvPr/>
          </p:nvSpPr>
          <p:spPr>
            <a:xfrm>
              <a:off x="5553188" y="2245825"/>
              <a:ext cx="37825" cy="10825"/>
            </a:xfrm>
            <a:custGeom>
              <a:rect b="b" l="l" r="r" t="t"/>
              <a:pathLst>
                <a:path extrusionOk="0" h="433" w="1513">
                  <a:moveTo>
                    <a:pt x="276" y="0"/>
                  </a:moveTo>
                  <a:cubicBezTo>
                    <a:pt x="1" y="13"/>
                    <a:pt x="1" y="419"/>
                    <a:pt x="276" y="432"/>
                  </a:cubicBezTo>
                  <a:lnTo>
                    <a:pt x="1242" y="432"/>
                  </a:lnTo>
                  <a:cubicBezTo>
                    <a:pt x="1513" y="419"/>
                    <a:pt x="1513" y="13"/>
                    <a:pt x="1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9"/>
            <p:cNvSpPr/>
            <p:nvPr/>
          </p:nvSpPr>
          <p:spPr>
            <a:xfrm>
              <a:off x="5311463" y="2095875"/>
              <a:ext cx="368300" cy="302975"/>
            </a:xfrm>
            <a:custGeom>
              <a:rect b="b" l="l" r="r" t="t"/>
              <a:pathLst>
                <a:path extrusionOk="0" h="12119" w="14732">
                  <a:moveTo>
                    <a:pt x="8382" y="738"/>
                  </a:moveTo>
                  <a:lnTo>
                    <a:pt x="9424" y="1775"/>
                  </a:lnTo>
                  <a:lnTo>
                    <a:pt x="8391" y="1775"/>
                  </a:lnTo>
                  <a:cubicBezTo>
                    <a:pt x="8386" y="1775"/>
                    <a:pt x="8382" y="1771"/>
                    <a:pt x="8382" y="1767"/>
                  </a:cubicBezTo>
                  <a:lnTo>
                    <a:pt x="8382" y="738"/>
                  </a:lnTo>
                  <a:close/>
                  <a:moveTo>
                    <a:pt x="4570" y="4342"/>
                  </a:moveTo>
                  <a:lnTo>
                    <a:pt x="4570" y="5155"/>
                  </a:lnTo>
                  <a:lnTo>
                    <a:pt x="3071" y="5155"/>
                  </a:lnTo>
                  <a:lnTo>
                    <a:pt x="3071" y="4350"/>
                  </a:lnTo>
                  <a:cubicBezTo>
                    <a:pt x="3071" y="4346"/>
                    <a:pt x="3071" y="4346"/>
                    <a:pt x="3075" y="4346"/>
                  </a:cubicBezTo>
                  <a:lnTo>
                    <a:pt x="3075" y="4342"/>
                  </a:lnTo>
                  <a:close/>
                  <a:moveTo>
                    <a:pt x="7950" y="428"/>
                  </a:moveTo>
                  <a:lnTo>
                    <a:pt x="7950" y="1767"/>
                  </a:lnTo>
                  <a:cubicBezTo>
                    <a:pt x="7950" y="2008"/>
                    <a:pt x="8149" y="2207"/>
                    <a:pt x="8391" y="2207"/>
                  </a:cubicBezTo>
                  <a:lnTo>
                    <a:pt x="9725" y="2207"/>
                  </a:lnTo>
                  <a:lnTo>
                    <a:pt x="9725" y="5155"/>
                  </a:lnTo>
                  <a:lnTo>
                    <a:pt x="5002" y="5155"/>
                  </a:lnTo>
                  <a:lnTo>
                    <a:pt x="5002" y="441"/>
                  </a:lnTo>
                  <a:cubicBezTo>
                    <a:pt x="5002" y="433"/>
                    <a:pt x="5006" y="428"/>
                    <a:pt x="5015" y="428"/>
                  </a:cubicBezTo>
                  <a:close/>
                  <a:moveTo>
                    <a:pt x="11656" y="4346"/>
                  </a:moveTo>
                  <a:cubicBezTo>
                    <a:pt x="11660" y="4346"/>
                    <a:pt x="11660" y="4346"/>
                    <a:pt x="11660" y="4350"/>
                  </a:cubicBezTo>
                  <a:lnTo>
                    <a:pt x="11660" y="5155"/>
                  </a:lnTo>
                  <a:lnTo>
                    <a:pt x="10161" y="5155"/>
                  </a:lnTo>
                  <a:lnTo>
                    <a:pt x="10161" y="4346"/>
                  </a:lnTo>
                  <a:close/>
                  <a:moveTo>
                    <a:pt x="12745" y="5591"/>
                  </a:moveTo>
                  <a:cubicBezTo>
                    <a:pt x="12838" y="5591"/>
                    <a:pt x="12918" y="5668"/>
                    <a:pt x="12918" y="5765"/>
                  </a:cubicBezTo>
                  <a:lnTo>
                    <a:pt x="12918" y="6841"/>
                  </a:lnTo>
                  <a:lnTo>
                    <a:pt x="1813" y="6841"/>
                  </a:lnTo>
                  <a:lnTo>
                    <a:pt x="1813" y="5765"/>
                  </a:lnTo>
                  <a:cubicBezTo>
                    <a:pt x="1813" y="5668"/>
                    <a:pt x="1889" y="5591"/>
                    <a:pt x="1986" y="5591"/>
                  </a:cubicBezTo>
                  <a:close/>
                  <a:moveTo>
                    <a:pt x="4570" y="8929"/>
                  </a:moveTo>
                  <a:lnTo>
                    <a:pt x="4570" y="9763"/>
                  </a:lnTo>
                  <a:lnTo>
                    <a:pt x="4036" y="9763"/>
                  </a:lnTo>
                  <a:lnTo>
                    <a:pt x="4036" y="8929"/>
                  </a:lnTo>
                  <a:close/>
                  <a:moveTo>
                    <a:pt x="10695" y="8929"/>
                  </a:moveTo>
                  <a:lnTo>
                    <a:pt x="10695" y="9763"/>
                  </a:lnTo>
                  <a:lnTo>
                    <a:pt x="10161" y="9763"/>
                  </a:lnTo>
                  <a:lnTo>
                    <a:pt x="10161" y="8929"/>
                  </a:lnTo>
                  <a:close/>
                  <a:moveTo>
                    <a:pt x="9725" y="8929"/>
                  </a:moveTo>
                  <a:lnTo>
                    <a:pt x="9725" y="10725"/>
                  </a:lnTo>
                  <a:lnTo>
                    <a:pt x="5002" y="10725"/>
                  </a:lnTo>
                  <a:lnTo>
                    <a:pt x="5002" y="8929"/>
                  </a:lnTo>
                  <a:close/>
                  <a:moveTo>
                    <a:pt x="5015" y="1"/>
                  </a:moveTo>
                  <a:cubicBezTo>
                    <a:pt x="4769" y="1"/>
                    <a:pt x="4570" y="200"/>
                    <a:pt x="4570" y="445"/>
                  </a:cubicBezTo>
                  <a:lnTo>
                    <a:pt x="4570" y="3914"/>
                  </a:lnTo>
                  <a:lnTo>
                    <a:pt x="3075" y="3914"/>
                  </a:lnTo>
                  <a:cubicBezTo>
                    <a:pt x="2834" y="3914"/>
                    <a:pt x="2639" y="4109"/>
                    <a:pt x="2639" y="4350"/>
                  </a:cubicBezTo>
                  <a:lnTo>
                    <a:pt x="2639" y="5155"/>
                  </a:lnTo>
                  <a:lnTo>
                    <a:pt x="1986" y="5155"/>
                  </a:lnTo>
                  <a:cubicBezTo>
                    <a:pt x="1652" y="5155"/>
                    <a:pt x="1381" y="5430"/>
                    <a:pt x="1381" y="5765"/>
                  </a:cubicBezTo>
                  <a:lnTo>
                    <a:pt x="1381" y="9590"/>
                  </a:lnTo>
                  <a:cubicBezTo>
                    <a:pt x="1381" y="9649"/>
                    <a:pt x="1389" y="9708"/>
                    <a:pt x="1406" y="9763"/>
                  </a:cubicBezTo>
                  <a:lnTo>
                    <a:pt x="572" y="9763"/>
                  </a:lnTo>
                  <a:cubicBezTo>
                    <a:pt x="254" y="9768"/>
                    <a:pt x="0" y="10022"/>
                    <a:pt x="0" y="10335"/>
                  </a:cubicBezTo>
                  <a:lnTo>
                    <a:pt x="0" y="11547"/>
                  </a:lnTo>
                  <a:cubicBezTo>
                    <a:pt x="0" y="11860"/>
                    <a:pt x="254" y="12118"/>
                    <a:pt x="572" y="12118"/>
                  </a:cubicBezTo>
                  <a:lnTo>
                    <a:pt x="6862" y="12118"/>
                  </a:lnTo>
                  <a:cubicBezTo>
                    <a:pt x="7137" y="12106"/>
                    <a:pt x="7137" y="11699"/>
                    <a:pt x="6862" y="11686"/>
                  </a:cubicBezTo>
                  <a:lnTo>
                    <a:pt x="572" y="11686"/>
                  </a:lnTo>
                  <a:cubicBezTo>
                    <a:pt x="496" y="11686"/>
                    <a:pt x="432" y="11623"/>
                    <a:pt x="432" y="11547"/>
                  </a:cubicBezTo>
                  <a:lnTo>
                    <a:pt x="432" y="10335"/>
                  </a:lnTo>
                  <a:cubicBezTo>
                    <a:pt x="432" y="10259"/>
                    <a:pt x="496" y="10195"/>
                    <a:pt x="572" y="10195"/>
                  </a:cubicBezTo>
                  <a:lnTo>
                    <a:pt x="4570" y="10195"/>
                  </a:lnTo>
                  <a:lnTo>
                    <a:pt x="4570" y="10755"/>
                  </a:lnTo>
                  <a:cubicBezTo>
                    <a:pt x="4570" y="10975"/>
                    <a:pt x="4752" y="11153"/>
                    <a:pt x="4973" y="11153"/>
                  </a:cubicBezTo>
                  <a:lnTo>
                    <a:pt x="9737" y="11153"/>
                  </a:lnTo>
                  <a:cubicBezTo>
                    <a:pt x="9970" y="11153"/>
                    <a:pt x="10161" y="10966"/>
                    <a:pt x="10161" y="10729"/>
                  </a:cubicBezTo>
                  <a:lnTo>
                    <a:pt x="10161" y="10195"/>
                  </a:lnTo>
                  <a:lnTo>
                    <a:pt x="14159" y="10195"/>
                  </a:lnTo>
                  <a:cubicBezTo>
                    <a:pt x="14236" y="10195"/>
                    <a:pt x="14299" y="10259"/>
                    <a:pt x="14299" y="10335"/>
                  </a:cubicBezTo>
                  <a:lnTo>
                    <a:pt x="14299" y="11542"/>
                  </a:lnTo>
                  <a:cubicBezTo>
                    <a:pt x="14299" y="11619"/>
                    <a:pt x="14236" y="11682"/>
                    <a:pt x="14159" y="11682"/>
                  </a:cubicBezTo>
                  <a:lnTo>
                    <a:pt x="7870" y="11682"/>
                  </a:lnTo>
                  <a:cubicBezTo>
                    <a:pt x="7594" y="11695"/>
                    <a:pt x="7594" y="12101"/>
                    <a:pt x="7870" y="12114"/>
                  </a:cubicBezTo>
                  <a:lnTo>
                    <a:pt x="14159" y="12114"/>
                  </a:lnTo>
                  <a:cubicBezTo>
                    <a:pt x="14473" y="12114"/>
                    <a:pt x="14731" y="11860"/>
                    <a:pt x="14731" y="11542"/>
                  </a:cubicBezTo>
                  <a:lnTo>
                    <a:pt x="14731" y="10335"/>
                  </a:lnTo>
                  <a:cubicBezTo>
                    <a:pt x="14731" y="10018"/>
                    <a:pt x="14473" y="9763"/>
                    <a:pt x="14159" y="9763"/>
                  </a:cubicBezTo>
                  <a:lnTo>
                    <a:pt x="13325" y="9763"/>
                  </a:lnTo>
                  <a:cubicBezTo>
                    <a:pt x="13342" y="9708"/>
                    <a:pt x="13350" y="9649"/>
                    <a:pt x="13350" y="9590"/>
                  </a:cubicBezTo>
                  <a:lnTo>
                    <a:pt x="13350" y="9031"/>
                  </a:lnTo>
                  <a:cubicBezTo>
                    <a:pt x="13344" y="8893"/>
                    <a:pt x="13239" y="8824"/>
                    <a:pt x="13134" y="8824"/>
                  </a:cubicBezTo>
                  <a:cubicBezTo>
                    <a:pt x="13030" y="8824"/>
                    <a:pt x="12925" y="8893"/>
                    <a:pt x="12918" y="9031"/>
                  </a:cubicBezTo>
                  <a:lnTo>
                    <a:pt x="12918" y="9590"/>
                  </a:lnTo>
                  <a:cubicBezTo>
                    <a:pt x="12918" y="9687"/>
                    <a:pt x="12842" y="9763"/>
                    <a:pt x="12745" y="9763"/>
                  </a:cubicBezTo>
                  <a:lnTo>
                    <a:pt x="11127" y="9763"/>
                  </a:lnTo>
                  <a:lnTo>
                    <a:pt x="11127" y="8908"/>
                  </a:lnTo>
                  <a:cubicBezTo>
                    <a:pt x="11127" y="8683"/>
                    <a:pt x="10945" y="8497"/>
                    <a:pt x="10716" y="8497"/>
                  </a:cubicBezTo>
                  <a:lnTo>
                    <a:pt x="4015" y="8497"/>
                  </a:lnTo>
                  <a:cubicBezTo>
                    <a:pt x="3787" y="8497"/>
                    <a:pt x="3604" y="8683"/>
                    <a:pt x="3604" y="8908"/>
                  </a:cubicBezTo>
                  <a:lnTo>
                    <a:pt x="3604" y="9763"/>
                  </a:lnTo>
                  <a:lnTo>
                    <a:pt x="1986" y="9763"/>
                  </a:lnTo>
                  <a:cubicBezTo>
                    <a:pt x="1889" y="9763"/>
                    <a:pt x="1813" y="9687"/>
                    <a:pt x="1813" y="9590"/>
                  </a:cubicBezTo>
                  <a:lnTo>
                    <a:pt x="1813" y="7269"/>
                  </a:lnTo>
                  <a:lnTo>
                    <a:pt x="12918" y="7269"/>
                  </a:lnTo>
                  <a:lnTo>
                    <a:pt x="12918" y="8023"/>
                  </a:lnTo>
                  <a:cubicBezTo>
                    <a:pt x="12910" y="8145"/>
                    <a:pt x="13012" y="8247"/>
                    <a:pt x="13134" y="8247"/>
                  </a:cubicBezTo>
                  <a:cubicBezTo>
                    <a:pt x="13257" y="8247"/>
                    <a:pt x="13355" y="8145"/>
                    <a:pt x="13350" y="8023"/>
                  </a:cubicBezTo>
                  <a:lnTo>
                    <a:pt x="13350" y="5765"/>
                  </a:lnTo>
                  <a:cubicBezTo>
                    <a:pt x="13350" y="5433"/>
                    <a:pt x="13083" y="5159"/>
                    <a:pt x="12752" y="5159"/>
                  </a:cubicBezTo>
                  <a:cubicBezTo>
                    <a:pt x="12750" y="5159"/>
                    <a:pt x="12747" y="5159"/>
                    <a:pt x="12745" y="5159"/>
                  </a:cubicBezTo>
                  <a:lnTo>
                    <a:pt x="12092" y="5159"/>
                  </a:lnTo>
                  <a:lnTo>
                    <a:pt x="12092" y="4350"/>
                  </a:lnTo>
                  <a:cubicBezTo>
                    <a:pt x="12092" y="4109"/>
                    <a:pt x="11898" y="3914"/>
                    <a:pt x="11656" y="3914"/>
                  </a:cubicBezTo>
                  <a:lnTo>
                    <a:pt x="10161" y="3914"/>
                  </a:lnTo>
                  <a:lnTo>
                    <a:pt x="10161" y="1995"/>
                  </a:lnTo>
                  <a:cubicBezTo>
                    <a:pt x="10157" y="1936"/>
                    <a:pt x="10136" y="1881"/>
                    <a:pt x="10098" y="1843"/>
                  </a:cubicBezTo>
                  <a:lnTo>
                    <a:pt x="8319" y="64"/>
                  </a:lnTo>
                  <a:cubicBezTo>
                    <a:pt x="8276" y="26"/>
                    <a:pt x="8221" y="1"/>
                    <a:pt x="81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29"/>
          <p:cNvGrpSpPr/>
          <p:nvPr/>
        </p:nvGrpSpPr>
        <p:grpSpPr>
          <a:xfrm>
            <a:off x="4695713" y="2100200"/>
            <a:ext cx="369775" cy="294825"/>
            <a:chOff x="4695713" y="2100200"/>
            <a:chExt cx="369775" cy="294825"/>
          </a:xfrm>
        </p:grpSpPr>
        <p:sp>
          <p:nvSpPr>
            <p:cNvPr id="813" name="Google Shape;813;p29"/>
            <p:cNvSpPr/>
            <p:nvPr/>
          </p:nvSpPr>
          <p:spPr>
            <a:xfrm>
              <a:off x="4785188" y="2282225"/>
              <a:ext cx="100500" cy="66425"/>
            </a:xfrm>
            <a:custGeom>
              <a:rect b="b" l="l" r="r" t="t"/>
              <a:pathLst>
                <a:path extrusionOk="0" h="2657" w="4020">
                  <a:moveTo>
                    <a:pt x="3806" y="1"/>
                  </a:moveTo>
                  <a:cubicBezTo>
                    <a:pt x="3801" y="1"/>
                    <a:pt x="3796" y="1"/>
                    <a:pt x="3791" y="1"/>
                  </a:cubicBezTo>
                  <a:cubicBezTo>
                    <a:pt x="2089" y="1"/>
                    <a:pt x="2474" y="2225"/>
                    <a:pt x="1288" y="2225"/>
                  </a:cubicBezTo>
                  <a:cubicBezTo>
                    <a:pt x="1000" y="2225"/>
                    <a:pt x="792" y="2148"/>
                    <a:pt x="670" y="2000"/>
                  </a:cubicBezTo>
                  <a:cubicBezTo>
                    <a:pt x="466" y="1759"/>
                    <a:pt x="530" y="1378"/>
                    <a:pt x="530" y="1365"/>
                  </a:cubicBezTo>
                  <a:cubicBezTo>
                    <a:pt x="549" y="1212"/>
                    <a:pt x="430" y="1124"/>
                    <a:pt x="312" y="1124"/>
                  </a:cubicBezTo>
                  <a:cubicBezTo>
                    <a:pt x="224" y="1124"/>
                    <a:pt x="135" y="1174"/>
                    <a:pt x="106" y="1284"/>
                  </a:cubicBezTo>
                  <a:cubicBezTo>
                    <a:pt x="102" y="1310"/>
                    <a:pt x="0" y="1869"/>
                    <a:pt x="335" y="2276"/>
                  </a:cubicBezTo>
                  <a:cubicBezTo>
                    <a:pt x="543" y="2525"/>
                    <a:pt x="864" y="2657"/>
                    <a:pt x="1288" y="2657"/>
                  </a:cubicBezTo>
                  <a:cubicBezTo>
                    <a:pt x="2864" y="2657"/>
                    <a:pt x="2415" y="433"/>
                    <a:pt x="3791" y="433"/>
                  </a:cubicBezTo>
                  <a:cubicBezTo>
                    <a:pt x="3794" y="433"/>
                    <a:pt x="3796" y="433"/>
                    <a:pt x="3799" y="433"/>
                  </a:cubicBezTo>
                  <a:cubicBezTo>
                    <a:pt x="3918" y="433"/>
                    <a:pt x="4020" y="337"/>
                    <a:pt x="4020" y="217"/>
                  </a:cubicBezTo>
                  <a:cubicBezTo>
                    <a:pt x="4020" y="95"/>
                    <a:pt x="3922" y="1"/>
                    <a:pt x="38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9"/>
            <p:cNvSpPr/>
            <p:nvPr/>
          </p:nvSpPr>
          <p:spPr>
            <a:xfrm>
              <a:off x="4718788" y="2203150"/>
              <a:ext cx="33800" cy="169000"/>
            </a:xfrm>
            <a:custGeom>
              <a:rect b="b" l="l" r="r" t="t"/>
              <a:pathLst>
                <a:path extrusionOk="0" h="6760" w="1352">
                  <a:moveTo>
                    <a:pt x="920" y="432"/>
                  </a:moveTo>
                  <a:lnTo>
                    <a:pt x="920" y="1080"/>
                  </a:lnTo>
                  <a:lnTo>
                    <a:pt x="433" y="1080"/>
                  </a:lnTo>
                  <a:lnTo>
                    <a:pt x="433" y="432"/>
                  </a:lnTo>
                  <a:close/>
                  <a:moveTo>
                    <a:pt x="920" y="1512"/>
                  </a:moveTo>
                  <a:lnTo>
                    <a:pt x="920" y="6328"/>
                  </a:lnTo>
                  <a:lnTo>
                    <a:pt x="433" y="6328"/>
                  </a:lnTo>
                  <a:lnTo>
                    <a:pt x="433" y="1512"/>
                  </a:lnTo>
                  <a:close/>
                  <a:moveTo>
                    <a:pt x="331" y="0"/>
                  </a:moveTo>
                  <a:cubicBezTo>
                    <a:pt x="149" y="0"/>
                    <a:pt x="1" y="148"/>
                    <a:pt x="1" y="330"/>
                  </a:cubicBezTo>
                  <a:lnTo>
                    <a:pt x="1" y="6430"/>
                  </a:lnTo>
                  <a:cubicBezTo>
                    <a:pt x="1" y="6612"/>
                    <a:pt x="149" y="6760"/>
                    <a:pt x="331" y="6760"/>
                  </a:cubicBezTo>
                  <a:lnTo>
                    <a:pt x="1022" y="6760"/>
                  </a:lnTo>
                  <a:cubicBezTo>
                    <a:pt x="1204" y="6760"/>
                    <a:pt x="1352" y="6612"/>
                    <a:pt x="1352" y="6430"/>
                  </a:cubicBezTo>
                  <a:lnTo>
                    <a:pt x="1352" y="330"/>
                  </a:lnTo>
                  <a:cubicBezTo>
                    <a:pt x="1352" y="148"/>
                    <a:pt x="1204" y="0"/>
                    <a:pt x="10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9"/>
            <p:cNvSpPr/>
            <p:nvPr/>
          </p:nvSpPr>
          <p:spPr>
            <a:xfrm>
              <a:off x="4695713" y="2100200"/>
              <a:ext cx="369775" cy="294825"/>
            </a:xfrm>
            <a:custGeom>
              <a:rect b="b" l="l" r="r" t="t"/>
              <a:pathLst>
                <a:path extrusionOk="0" h="11793" w="14791">
                  <a:moveTo>
                    <a:pt x="1847" y="1763"/>
                  </a:moveTo>
                  <a:lnTo>
                    <a:pt x="1843" y="3178"/>
                  </a:lnTo>
                  <a:lnTo>
                    <a:pt x="432" y="3178"/>
                  </a:lnTo>
                  <a:lnTo>
                    <a:pt x="432" y="1975"/>
                  </a:lnTo>
                  <a:cubicBezTo>
                    <a:pt x="432" y="1861"/>
                    <a:pt x="530" y="1763"/>
                    <a:pt x="644" y="1763"/>
                  </a:cubicBezTo>
                  <a:close/>
                  <a:moveTo>
                    <a:pt x="11839" y="1767"/>
                  </a:moveTo>
                  <a:cubicBezTo>
                    <a:pt x="11868" y="1767"/>
                    <a:pt x="11894" y="1772"/>
                    <a:pt x="11919" y="1784"/>
                  </a:cubicBezTo>
                  <a:lnTo>
                    <a:pt x="10521" y="3178"/>
                  </a:lnTo>
                  <a:lnTo>
                    <a:pt x="2275" y="3178"/>
                  </a:lnTo>
                  <a:lnTo>
                    <a:pt x="2275" y="1767"/>
                  </a:lnTo>
                  <a:close/>
                  <a:moveTo>
                    <a:pt x="13959" y="432"/>
                  </a:moveTo>
                  <a:cubicBezTo>
                    <a:pt x="14013" y="432"/>
                    <a:pt x="14067" y="452"/>
                    <a:pt x="14109" y="493"/>
                  </a:cubicBezTo>
                  <a:lnTo>
                    <a:pt x="14236" y="615"/>
                  </a:lnTo>
                  <a:cubicBezTo>
                    <a:pt x="14316" y="700"/>
                    <a:pt x="14316" y="831"/>
                    <a:pt x="14236" y="916"/>
                  </a:cubicBezTo>
                  <a:lnTo>
                    <a:pt x="11106" y="4046"/>
                  </a:lnTo>
                  <a:lnTo>
                    <a:pt x="10682" y="3623"/>
                  </a:lnTo>
                  <a:lnTo>
                    <a:pt x="13812" y="493"/>
                  </a:lnTo>
                  <a:cubicBezTo>
                    <a:pt x="13853" y="452"/>
                    <a:pt x="13906" y="432"/>
                    <a:pt x="13959" y="432"/>
                  </a:cubicBezTo>
                  <a:close/>
                  <a:moveTo>
                    <a:pt x="10382" y="3928"/>
                  </a:moveTo>
                  <a:lnTo>
                    <a:pt x="10805" y="4351"/>
                  </a:lnTo>
                  <a:lnTo>
                    <a:pt x="10085" y="5071"/>
                  </a:lnTo>
                  <a:cubicBezTo>
                    <a:pt x="9975" y="4897"/>
                    <a:pt x="9831" y="4753"/>
                    <a:pt x="9662" y="4648"/>
                  </a:cubicBezTo>
                  <a:lnTo>
                    <a:pt x="10382" y="3928"/>
                  </a:lnTo>
                  <a:close/>
                  <a:moveTo>
                    <a:pt x="9011" y="4885"/>
                  </a:moveTo>
                  <a:cubicBezTo>
                    <a:pt x="9082" y="4885"/>
                    <a:pt x="9155" y="4896"/>
                    <a:pt x="9230" y="4919"/>
                  </a:cubicBezTo>
                  <a:cubicBezTo>
                    <a:pt x="9505" y="5012"/>
                    <a:pt x="9721" y="5228"/>
                    <a:pt x="9814" y="5503"/>
                  </a:cubicBezTo>
                  <a:cubicBezTo>
                    <a:pt x="9907" y="5812"/>
                    <a:pt x="9801" y="6075"/>
                    <a:pt x="9577" y="6299"/>
                  </a:cubicBezTo>
                  <a:lnTo>
                    <a:pt x="9573" y="6299"/>
                  </a:lnTo>
                  <a:cubicBezTo>
                    <a:pt x="9229" y="6647"/>
                    <a:pt x="8762" y="6838"/>
                    <a:pt x="8281" y="6838"/>
                  </a:cubicBezTo>
                  <a:cubicBezTo>
                    <a:pt x="8164" y="6838"/>
                    <a:pt x="8046" y="6827"/>
                    <a:pt x="7929" y="6803"/>
                  </a:cubicBezTo>
                  <a:cubicBezTo>
                    <a:pt x="7811" y="6198"/>
                    <a:pt x="8006" y="5575"/>
                    <a:pt x="8446" y="5147"/>
                  </a:cubicBezTo>
                  <a:cubicBezTo>
                    <a:pt x="8614" y="4980"/>
                    <a:pt x="8803" y="4885"/>
                    <a:pt x="9011" y="4885"/>
                  </a:cubicBezTo>
                  <a:close/>
                  <a:moveTo>
                    <a:pt x="13965" y="0"/>
                  </a:moveTo>
                  <a:cubicBezTo>
                    <a:pt x="13801" y="0"/>
                    <a:pt x="13637" y="63"/>
                    <a:pt x="13512" y="188"/>
                  </a:cubicBezTo>
                  <a:lnTo>
                    <a:pt x="12233" y="1467"/>
                  </a:lnTo>
                  <a:cubicBezTo>
                    <a:pt x="12118" y="1382"/>
                    <a:pt x="11983" y="1335"/>
                    <a:pt x="11839" y="1335"/>
                  </a:cubicBezTo>
                  <a:lnTo>
                    <a:pt x="644" y="1335"/>
                  </a:lnTo>
                  <a:cubicBezTo>
                    <a:pt x="288" y="1335"/>
                    <a:pt x="0" y="1623"/>
                    <a:pt x="0" y="1975"/>
                  </a:cubicBezTo>
                  <a:lnTo>
                    <a:pt x="0" y="11153"/>
                  </a:lnTo>
                  <a:cubicBezTo>
                    <a:pt x="0" y="11505"/>
                    <a:pt x="288" y="11793"/>
                    <a:pt x="644" y="11793"/>
                  </a:cubicBezTo>
                  <a:lnTo>
                    <a:pt x="5710" y="11793"/>
                  </a:lnTo>
                  <a:cubicBezTo>
                    <a:pt x="5985" y="11780"/>
                    <a:pt x="5985" y="11374"/>
                    <a:pt x="5710" y="11361"/>
                  </a:cubicBezTo>
                  <a:lnTo>
                    <a:pt x="644" y="11361"/>
                  </a:lnTo>
                  <a:cubicBezTo>
                    <a:pt x="526" y="11361"/>
                    <a:pt x="432" y="11268"/>
                    <a:pt x="432" y="11149"/>
                  </a:cubicBezTo>
                  <a:lnTo>
                    <a:pt x="432" y="3610"/>
                  </a:lnTo>
                  <a:lnTo>
                    <a:pt x="10089" y="3610"/>
                  </a:lnTo>
                  <a:lnTo>
                    <a:pt x="9225" y="4474"/>
                  </a:lnTo>
                  <a:cubicBezTo>
                    <a:pt x="9155" y="4461"/>
                    <a:pt x="9085" y="4454"/>
                    <a:pt x="9016" y="4454"/>
                  </a:cubicBezTo>
                  <a:cubicBezTo>
                    <a:pt x="8034" y="4454"/>
                    <a:pt x="7272" y="5761"/>
                    <a:pt x="7510" y="6909"/>
                  </a:cubicBezTo>
                  <a:cubicBezTo>
                    <a:pt x="7540" y="7066"/>
                    <a:pt x="7662" y="7189"/>
                    <a:pt x="7819" y="7223"/>
                  </a:cubicBezTo>
                  <a:cubicBezTo>
                    <a:pt x="7965" y="7253"/>
                    <a:pt x="8113" y="7267"/>
                    <a:pt x="8259" y="7267"/>
                  </a:cubicBezTo>
                  <a:cubicBezTo>
                    <a:pt x="9376" y="7267"/>
                    <a:pt x="10434" y="6443"/>
                    <a:pt x="10255" y="5507"/>
                  </a:cubicBezTo>
                  <a:lnTo>
                    <a:pt x="12046" y="3712"/>
                  </a:lnTo>
                  <a:lnTo>
                    <a:pt x="12046" y="6388"/>
                  </a:lnTo>
                  <a:cubicBezTo>
                    <a:pt x="12053" y="6526"/>
                    <a:pt x="12157" y="6595"/>
                    <a:pt x="12262" y="6595"/>
                  </a:cubicBezTo>
                  <a:cubicBezTo>
                    <a:pt x="12367" y="6595"/>
                    <a:pt x="12472" y="6526"/>
                    <a:pt x="12478" y="6388"/>
                  </a:cubicBezTo>
                  <a:lnTo>
                    <a:pt x="12478" y="3284"/>
                  </a:lnTo>
                  <a:lnTo>
                    <a:pt x="14541" y="1217"/>
                  </a:lnTo>
                  <a:cubicBezTo>
                    <a:pt x="14791" y="967"/>
                    <a:pt x="14791" y="565"/>
                    <a:pt x="14545" y="315"/>
                  </a:cubicBezTo>
                  <a:lnTo>
                    <a:pt x="14418" y="188"/>
                  </a:lnTo>
                  <a:cubicBezTo>
                    <a:pt x="14293" y="63"/>
                    <a:pt x="14129" y="0"/>
                    <a:pt x="139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9"/>
            <p:cNvSpPr/>
            <p:nvPr/>
          </p:nvSpPr>
          <p:spPr>
            <a:xfrm>
              <a:off x="4856763" y="2279700"/>
              <a:ext cx="151025" cy="115325"/>
            </a:xfrm>
            <a:custGeom>
              <a:rect b="b" l="l" r="r" t="t"/>
              <a:pathLst>
                <a:path extrusionOk="0" h="4613" w="6041">
                  <a:moveTo>
                    <a:pt x="5824" y="0"/>
                  </a:moveTo>
                  <a:cubicBezTo>
                    <a:pt x="5702" y="0"/>
                    <a:pt x="5608" y="98"/>
                    <a:pt x="5608" y="216"/>
                  </a:cubicBezTo>
                  <a:lnTo>
                    <a:pt x="5608" y="3973"/>
                  </a:lnTo>
                  <a:cubicBezTo>
                    <a:pt x="5608" y="4088"/>
                    <a:pt x="5511" y="4185"/>
                    <a:pt x="5397" y="4185"/>
                  </a:cubicBezTo>
                  <a:lnTo>
                    <a:pt x="276" y="4185"/>
                  </a:lnTo>
                  <a:cubicBezTo>
                    <a:pt x="1" y="4198"/>
                    <a:pt x="1" y="4600"/>
                    <a:pt x="276" y="4613"/>
                  </a:cubicBezTo>
                  <a:lnTo>
                    <a:pt x="5401" y="4613"/>
                  </a:lnTo>
                  <a:cubicBezTo>
                    <a:pt x="5752" y="4613"/>
                    <a:pt x="6041" y="4325"/>
                    <a:pt x="6041" y="3973"/>
                  </a:cubicBezTo>
                  <a:lnTo>
                    <a:pt x="6041" y="216"/>
                  </a:lnTo>
                  <a:cubicBezTo>
                    <a:pt x="6041" y="98"/>
                    <a:pt x="5943" y="0"/>
                    <a:pt x="58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29"/>
          <p:cNvGrpSpPr/>
          <p:nvPr/>
        </p:nvGrpSpPr>
        <p:grpSpPr>
          <a:xfrm>
            <a:off x="4079863" y="2070725"/>
            <a:ext cx="375300" cy="353525"/>
            <a:chOff x="4079863" y="2070725"/>
            <a:chExt cx="375300" cy="353525"/>
          </a:xfrm>
        </p:grpSpPr>
        <p:sp>
          <p:nvSpPr>
            <p:cNvPr id="818" name="Google Shape;818;p29"/>
            <p:cNvSpPr/>
            <p:nvPr/>
          </p:nvSpPr>
          <p:spPr>
            <a:xfrm>
              <a:off x="4365488" y="2341950"/>
              <a:ext cx="51225" cy="43900"/>
            </a:xfrm>
            <a:custGeom>
              <a:rect b="b" l="l" r="r" t="t"/>
              <a:pathLst>
                <a:path extrusionOk="0" h="1756" w="2049">
                  <a:moveTo>
                    <a:pt x="1169" y="434"/>
                  </a:moveTo>
                  <a:cubicBezTo>
                    <a:pt x="1397" y="434"/>
                    <a:pt x="1617" y="611"/>
                    <a:pt x="1617" y="878"/>
                  </a:cubicBezTo>
                  <a:cubicBezTo>
                    <a:pt x="1613" y="1123"/>
                    <a:pt x="1413" y="1318"/>
                    <a:pt x="1172" y="1318"/>
                  </a:cubicBezTo>
                  <a:lnTo>
                    <a:pt x="1172" y="1322"/>
                  </a:lnTo>
                  <a:cubicBezTo>
                    <a:pt x="778" y="1322"/>
                    <a:pt x="579" y="844"/>
                    <a:pt x="859" y="564"/>
                  </a:cubicBezTo>
                  <a:cubicBezTo>
                    <a:pt x="949" y="474"/>
                    <a:pt x="1060" y="434"/>
                    <a:pt x="1169" y="434"/>
                  </a:cubicBezTo>
                  <a:close/>
                  <a:moveTo>
                    <a:pt x="1167" y="1"/>
                  </a:moveTo>
                  <a:cubicBezTo>
                    <a:pt x="387" y="1"/>
                    <a:pt x="0" y="947"/>
                    <a:pt x="549" y="1496"/>
                  </a:cubicBezTo>
                  <a:cubicBezTo>
                    <a:pt x="729" y="1676"/>
                    <a:pt x="949" y="1756"/>
                    <a:pt x="1165" y="1756"/>
                  </a:cubicBezTo>
                  <a:cubicBezTo>
                    <a:pt x="1616" y="1756"/>
                    <a:pt x="2049" y="1405"/>
                    <a:pt x="2049" y="878"/>
                  </a:cubicBezTo>
                  <a:cubicBezTo>
                    <a:pt x="2049" y="391"/>
                    <a:pt x="1655" y="1"/>
                    <a:pt x="1172" y="1"/>
                  </a:cubicBezTo>
                  <a:cubicBezTo>
                    <a:pt x="1170" y="1"/>
                    <a:pt x="1169" y="1"/>
                    <a:pt x="1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9"/>
            <p:cNvSpPr/>
            <p:nvPr/>
          </p:nvSpPr>
          <p:spPr>
            <a:xfrm>
              <a:off x="4106863" y="2328400"/>
              <a:ext cx="226000" cy="72875"/>
            </a:xfrm>
            <a:custGeom>
              <a:rect b="b" l="l" r="r" t="t"/>
              <a:pathLst>
                <a:path extrusionOk="0" h="2915" w="9040">
                  <a:moveTo>
                    <a:pt x="2872" y="433"/>
                  </a:moveTo>
                  <a:lnTo>
                    <a:pt x="2872" y="2479"/>
                  </a:lnTo>
                  <a:lnTo>
                    <a:pt x="437" y="2479"/>
                  </a:lnTo>
                  <a:lnTo>
                    <a:pt x="437" y="433"/>
                  </a:lnTo>
                  <a:close/>
                  <a:moveTo>
                    <a:pt x="8607" y="433"/>
                  </a:moveTo>
                  <a:lnTo>
                    <a:pt x="8607" y="2479"/>
                  </a:lnTo>
                  <a:lnTo>
                    <a:pt x="6172" y="2479"/>
                  </a:lnTo>
                  <a:lnTo>
                    <a:pt x="6172" y="433"/>
                  </a:lnTo>
                  <a:close/>
                  <a:moveTo>
                    <a:pt x="5740" y="437"/>
                  </a:moveTo>
                  <a:lnTo>
                    <a:pt x="5740" y="2483"/>
                  </a:lnTo>
                  <a:lnTo>
                    <a:pt x="3304" y="2483"/>
                  </a:lnTo>
                  <a:lnTo>
                    <a:pt x="3304" y="2479"/>
                  </a:lnTo>
                  <a:lnTo>
                    <a:pt x="3304" y="437"/>
                  </a:lnTo>
                  <a:close/>
                  <a:moveTo>
                    <a:pt x="335" y="1"/>
                  </a:moveTo>
                  <a:cubicBezTo>
                    <a:pt x="153" y="1"/>
                    <a:pt x="1" y="149"/>
                    <a:pt x="1" y="331"/>
                  </a:cubicBezTo>
                  <a:lnTo>
                    <a:pt x="1" y="2580"/>
                  </a:lnTo>
                  <a:cubicBezTo>
                    <a:pt x="1" y="2767"/>
                    <a:pt x="153" y="2915"/>
                    <a:pt x="335" y="2915"/>
                  </a:cubicBezTo>
                  <a:lnTo>
                    <a:pt x="8700" y="2915"/>
                  </a:lnTo>
                  <a:cubicBezTo>
                    <a:pt x="8887" y="2915"/>
                    <a:pt x="9039" y="2762"/>
                    <a:pt x="9039" y="2576"/>
                  </a:cubicBezTo>
                  <a:lnTo>
                    <a:pt x="9039" y="323"/>
                  </a:lnTo>
                  <a:cubicBezTo>
                    <a:pt x="9039" y="145"/>
                    <a:pt x="8895" y="1"/>
                    <a:pt x="87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9"/>
            <p:cNvSpPr/>
            <p:nvPr/>
          </p:nvSpPr>
          <p:spPr>
            <a:xfrm>
              <a:off x="4079863" y="2070725"/>
              <a:ext cx="375300" cy="353525"/>
            </a:xfrm>
            <a:custGeom>
              <a:rect b="b" l="l" r="r" t="t"/>
              <a:pathLst>
                <a:path extrusionOk="0" h="14141" w="15012">
                  <a:moveTo>
                    <a:pt x="7794" y="1799"/>
                  </a:moveTo>
                  <a:lnTo>
                    <a:pt x="9010" y="3908"/>
                  </a:lnTo>
                  <a:lnTo>
                    <a:pt x="7235" y="4933"/>
                  </a:lnTo>
                  <a:lnTo>
                    <a:pt x="6019" y="2824"/>
                  </a:lnTo>
                  <a:lnTo>
                    <a:pt x="7794" y="1799"/>
                  </a:lnTo>
                  <a:close/>
                  <a:moveTo>
                    <a:pt x="9226" y="4285"/>
                  </a:moveTo>
                  <a:lnTo>
                    <a:pt x="10445" y="6390"/>
                  </a:lnTo>
                  <a:lnTo>
                    <a:pt x="9213" y="7101"/>
                  </a:lnTo>
                  <a:lnTo>
                    <a:pt x="8133" y="6479"/>
                  </a:lnTo>
                  <a:lnTo>
                    <a:pt x="7455" y="5306"/>
                  </a:lnTo>
                  <a:lnTo>
                    <a:pt x="9226" y="4285"/>
                  </a:lnTo>
                  <a:close/>
                  <a:moveTo>
                    <a:pt x="3431" y="5373"/>
                  </a:moveTo>
                  <a:lnTo>
                    <a:pt x="5541" y="6593"/>
                  </a:lnTo>
                  <a:lnTo>
                    <a:pt x="4516" y="8368"/>
                  </a:lnTo>
                  <a:lnTo>
                    <a:pt x="2411" y="7148"/>
                  </a:lnTo>
                  <a:lnTo>
                    <a:pt x="3431" y="5373"/>
                  </a:lnTo>
                  <a:close/>
                  <a:moveTo>
                    <a:pt x="10661" y="6771"/>
                  </a:moveTo>
                  <a:lnTo>
                    <a:pt x="11665" y="8512"/>
                  </a:lnTo>
                  <a:cubicBezTo>
                    <a:pt x="11123" y="8198"/>
                    <a:pt x="10458" y="7817"/>
                    <a:pt x="9649" y="7356"/>
                  </a:cubicBezTo>
                  <a:lnTo>
                    <a:pt x="10661" y="6771"/>
                  </a:lnTo>
                  <a:close/>
                  <a:moveTo>
                    <a:pt x="8404" y="8245"/>
                  </a:moveTo>
                  <a:lnTo>
                    <a:pt x="10242" y="9304"/>
                  </a:lnTo>
                  <a:lnTo>
                    <a:pt x="7794" y="9304"/>
                  </a:lnTo>
                  <a:lnTo>
                    <a:pt x="8404" y="8245"/>
                  </a:lnTo>
                  <a:close/>
                  <a:moveTo>
                    <a:pt x="3073" y="4076"/>
                  </a:moveTo>
                  <a:cubicBezTo>
                    <a:pt x="3091" y="4076"/>
                    <a:pt x="3110" y="4080"/>
                    <a:pt x="3126" y="4090"/>
                  </a:cubicBezTo>
                  <a:lnTo>
                    <a:pt x="12161" y="9304"/>
                  </a:lnTo>
                  <a:lnTo>
                    <a:pt x="10937" y="9304"/>
                  </a:lnTo>
                  <a:cubicBezTo>
                    <a:pt x="10869" y="9126"/>
                    <a:pt x="11352" y="9444"/>
                    <a:pt x="3563" y="4950"/>
                  </a:cubicBezTo>
                  <a:cubicBezTo>
                    <a:pt x="3511" y="4919"/>
                    <a:pt x="3454" y="4904"/>
                    <a:pt x="3398" y="4904"/>
                  </a:cubicBezTo>
                  <a:cubicBezTo>
                    <a:pt x="3284" y="4904"/>
                    <a:pt x="3172" y="4965"/>
                    <a:pt x="3109" y="5073"/>
                  </a:cubicBezTo>
                  <a:lnTo>
                    <a:pt x="1987" y="7021"/>
                  </a:lnTo>
                  <a:cubicBezTo>
                    <a:pt x="1894" y="7178"/>
                    <a:pt x="1949" y="7381"/>
                    <a:pt x="2106" y="7474"/>
                  </a:cubicBezTo>
                  <a:lnTo>
                    <a:pt x="5282" y="9304"/>
                  </a:lnTo>
                  <a:lnTo>
                    <a:pt x="4215" y="9304"/>
                  </a:lnTo>
                  <a:lnTo>
                    <a:pt x="1144" y="7533"/>
                  </a:lnTo>
                  <a:cubicBezTo>
                    <a:pt x="1093" y="7500"/>
                    <a:pt x="1072" y="7432"/>
                    <a:pt x="1106" y="7377"/>
                  </a:cubicBezTo>
                  <a:lnTo>
                    <a:pt x="2978" y="4132"/>
                  </a:lnTo>
                  <a:cubicBezTo>
                    <a:pt x="2998" y="4095"/>
                    <a:pt x="3035" y="4076"/>
                    <a:pt x="3073" y="4076"/>
                  </a:cubicBezTo>
                  <a:close/>
                  <a:moveTo>
                    <a:pt x="5918" y="6809"/>
                  </a:moveTo>
                  <a:lnTo>
                    <a:pt x="8027" y="8029"/>
                  </a:lnTo>
                  <a:lnTo>
                    <a:pt x="7286" y="9308"/>
                  </a:lnTo>
                  <a:lnTo>
                    <a:pt x="6146" y="9308"/>
                  </a:lnTo>
                  <a:lnTo>
                    <a:pt x="4893" y="8584"/>
                  </a:lnTo>
                  <a:lnTo>
                    <a:pt x="5918" y="6809"/>
                  </a:lnTo>
                  <a:close/>
                  <a:moveTo>
                    <a:pt x="8090" y="435"/>
                  </a:moveTo>
                  <a:cubicBezTo>
                    <a:pt x="8127" y="435"/>
                    <a:pt x="8164" y="456"/>
                    <a:pt x="8184" y="490"/>
                  </a:cubicBezTo>
                  <a:lnTo>
                    <a:pt x="13398" y="9524"/>
                  </a:lnTo>
                  <a:cubicBezTo>
                    <a:pt x="12949" y="9262"/>
                    <a:pt x="13067" y="9321"/>
                    <a:pt x="12330" y="8893"/>
                  </a:cubicBezTo>
                  <a:lnTo>
                    <a:pt x="12330" y="8897"/>
                  </a:lnTo>
                  <a:cubicBezTo>
                    <a:pt x="12330" y="8830"/>
                    <a:pt x="12313" y="8762"/>
                    <a:pt x="12275" y="8707"/>
                  </a:cubicBezTo>
                  <a:lnTo>
                    <a:pt x="8116" y="1494"/>
                  </a:lnTo>
                  <a:cubicBezTo>
                    <a:pt x="8054" y="1389"/>
                    <a:pt x="7942" y="1330"/>
                    <a:pt x="7828" y="1330"/>
                  </a:cubicBezTo>
                  <a:cubicBezTo>
                    <a:pt x="7772" y="1330"/>
                    <a:pt x="7715" y="1344"/>
                    <a:pt x="7663" y="1375"/>
                  </a:cubicBezTo>
                  <a:lnTo>
                    <a:pt x="5714" y="2497"/>
                  </a:lnTo>
                  <a:cubicBezTo>
                    <a:pt x="5553" y="2591"/>
                    <a:pt x="5498" y="2794"/>
                    <a:pt x="5591" y="2951"/>
                  </a:cubicBezTo>
                  <a:lnTo>
                    <a:pt x="7379" y="6047"/>
                  </a:lnTo>
                  <a:lnTo>
                    <a:pt x="6523" y="5551"/>
                  </a:lnTo>
                  <a:lnTo>
                    <a:pt x="4749" y="2480"/>
                  </a:lnTo>
                  <a:cubicBezTo>
                    <a:pt x="4715" y="2425"/>
                    <a:pt x="4736" y="2358"/>
                    <a:pt x="4787" y="2324"/>
                  </a:cubicBezTo>
                  <a:lnTo>
                    <a:pt x="8035" y="452"/>
                  </a:lnTo>
                  <a:cubicBezTo>
                    <a:pt x="8052" y="440"/>
                    <a:pt x="8071" y="435"/>
                    <a:pt x="8090" y="435"/>
                  </a:cubicBezTo>
                  <a:close/>
                  <a:moveTo>
                    <a:pt x="8087" y="0"/>
                  </a:moveTo>
                  <a:cubicBezTo>
                    <a:pt x="7995" y="0"/>
                    <a:pt x="7901" y="24"/>
                    <a:pt x="7815" y="75"/>
                  </a:cubicBezTo>
                  <a:lnTo>
                    <a:pt x="4566" y="1947"/>
                  </a:lnTo>
                  <a:cubicBezTo>
                    <a:pt x="4304" y="2099"/>
                    <a:pt x="4215" y="2434"/>
                    <a:pt x="4367" y="2697"/>
                  </a:cubicBezTo>
                  <a:lnTo>
                    <a:pt x="5765" y="5119"/>
                  </a:lnTo>
                  <a:lnTo>
                    <a:pt x="3338" y="3717"/>
                  </a:lnTo>
                  <a:cubicBezTo>
                    <a:pt x="3252" y="3667"/>
                    <a:pt x="3158" y="3643"/>
                    <a:pt x="3065" y="3643"/>
                  </a:cubicBezTo>
                  <a:cubicBezTo>
                    <a:pt x="2878" y="3643"/>
                    <a:pt x="2696" y="3740"/>
                    <a:pt x="2597" y="3912"/>
                  </a:cubicBezTo>
                  <a:lnTo>
                    <a:pt x="721" y="7161"/>
                  </a:lnTo>
                  <a:cubicBezTo>
                    <a:pt x="572" y="7423"/>
                    <a:pt x="661" y="7754"/>
                    <a:pt x="924" y="7906"/>
                  </a:cubicBezTo>
                  <a:lnTo>
                    <a:pt x="3347" y="9304"/>
                  </a:lnTo>
                  <a:lnTo>
                    <a:pt x="543" y="9304"/>
                  </a:lnTo>
                  <a:cubicBezTo>
                    <a:pt x="242" y="9304"/>
                    <a:pt x="1" y="9550"/>
                    <a:pt x="1" y="9846"/>
                  </a:cubicBezTo>
                  <a:lnTo>
                    <a:pt x="1" y="13594"/>
                  </a:lnTo>
                  <a:cubicBezTo>
                    <a:pt x="1" y="13899"/>
                    <a:pt x="246" y="14141"/>
                    <a:pt x="547" y="14141"/>
                  </a:cubicBezTo>
                  <a:lnTo>
                    <a:pt x="6528" y="14141"/>
                  </a:lnTo>
                  <a:cubicBezTo>
                    <a:pt x="6816" y="14141"/>
                    <a:pt x="6816" y="13709"/>
                    <a:pt x="6528" y="13709"/>
                  </a:cubicBezTo>
                  <a:lnTo>
                    <a:pt x="551" y="13709"/>
                  </a:lnTo>
                  <a:cubicBezTo>
                    <a:pt x="492" y="13709"/>
                    <a:pt x="441" y="13658"/>
                    <a:pt x="441" y="13594"/>
                  </a:cubicBezTo>
                  <a:lnTo>
                    <a:pt x="441" y="9846"/>
                  </a:lnTo>
                  <a:cubicBezTo>
                    <a:pt x="441" y="9787"/>
                    <a:pt x="488" y="9740"/>
                    <a:pt x="547" y="9740"/>
                  </a:cubicBezTo>
                  <a:lnTo>
                    <a:pt x="12373" y="9740"/>
                  </a:lnTo>
                  <a:cubicBezTo>
                    <a:pt x="12665" y="9740"/>
                    <a:pt x="12949" y="9804"/>
                    <a:pt x="13211" y="9927"/>
                  </a:cubicBezTo>
                  <a:cubicBezTo>
                    <a:pt x="13876" y="10346"/>
                    <a:pt x="13889" y="10422"/>
                    <a:pt x="14109" y="10765"/>
                  </a:cubicBezTo>
                  <a:cubicBezTo>
                    <a:pt x="14198" y="10926"/>
                    <a:pt x="14262" y="11096"/>
                    <a:pt x="14304" y="11269"/>
                  </a:cubicBezTo>
                  <a:cubicBezTo>
                    <a:pt x="14332" y="11387"/>
                    <a:pt x="14422" y="11439"/>
                    <a:pt x="14513" y="11439"/>
                  </a:cubicBezTo>
                  <a:cubicBezTo>
                    <a:pt x="14639" y="11439"/>
                    <a:pt x="14767" y="11337"/>
                    <a:pt x="14727" y="11172"/>
                  </a:cubicBezTo>
                  <a:lnTo>
                    <a:pt x="14727" y="11168"/>
                  </a:lnTo>
                  <a:cubicBezTo>
                    <a:pt x="14613" y="10680"/>
                    <a:pt x="15011" y="11451"/>
                    <a:pt x="8556" y="270"/>
                  </a:cubicBezTo>
                  <a:cubicBezTo>
                    <a:pt x="8455" y="97"/>
                    <a:pt x="8273" y="0"/>
                    <a:pt x="80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9"/>
            <p:cNvSpPr/>
            <p:nvPr/>
          </p:nvSpPr>
          <p:spPr>
            <a:xfrm>
              <a:off x="4261263" y="2371025"/>
              <a:ext cx="187425" cy="53225"/>
            </a:xfrm>
            <a:custGeom>
              <a:rect b="b" l="l" r="r" t="t"/>
              <a:pathLst>
                <a:path extrusionOk="0" h="2129" w="7497">
                  <a:moveTo>
                    <a:pt x="7261" y="0"/>
                  </a:moveTo>
                  <a:cubicBezTo>
                    <a:pt x="7163" y="0"/>
                    <a:pt x="7077" y="67"/>
                    <a:pt x="7052" y="164"/>
                  </a:cubicBezTo>
                  <a:cubicBezTo>
                    <a:pt x="6845" y="1062"/>
                    <a:pt x="6044" y="1697"/>
                    <a:pt x="5121" y="1697"/>
                  </a:cubicBezTo>
                  <a:lnTo>
                    <a:pt x="288" y="1697"/>
                  </a:lnTo>
                  <a:cubicBezTo>
                    <a:pt x="0" y="1697"/>
                    <a:pt x="0" y="2129"/>
                    <a:pt x="288" y="2129"/>
                  </a:cubicBezTo>
                  <a:lnTo>
                    <a:pt x="5121" y="2129"/>
                  </a:lnTo>
                  <a:cubicBezTo>
                    <a:pt x="6243" y="2129"/>
                    <a:pt x="7217" y="1358"/>
                    <a:pt x="7471" y="265"/>
                  </a:cubicBezTo>
                  <a:cubicBezTo>
                    <a:pt x="7497" y="151"/>
                    <a:pt x="7429" y="37"/>
                    <a:pt x="7315" y="7"/>
                  </a:cubicBezTo>
                  <a:cubicBezTo>
                    <a:pt x="7297" y="2"/>
                    <a:pt x="7279" y="0"/>
                    <a:pt x="7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 name="Google Shape;822;p29"/>
          <p:cNvSpPr/>
          <p:nvPr/>
        </p:nvSpPr>
        <p:spPr>
          <a:xfrm>
            <a:off x="3541413" y="2062850"/>
            <a:ext cx="214025" cy="368175"/>
          </a:xfrm>
          <a:custGeom>
            <a:rect b="b" l="l" r="r" t="t"/>
            <a:pathLst>
              <a:path extrusionOk="0" h="14727" w="8561">
                <a:moveTo>
                  <a:pt x="4283" y="2063"/>
                </a:moveTo>
                <a:cubicBezTo>
                  <a:pt x="4440" y="2063"/>
                  <a:pt x="4571" y="2194"/>
                  <a:pt x="4571" y="2355"/>
                </a:cubicBezTo>
                <a:lnTo>
                  <a:pt x="4571" y="2596"/>
                </a:lnTo>
                <a:cubicBezTo>
                  <a:pt x="4474" y="2590"/>
                  <a:pt x="4377" y="2587"/>
                  <a:pt x="4281" y="2587"/>
                </a:cubicBezTo>
                <a:cubicBezTo>
                  <a:pt x="4185" y="2587"/>
                  <a:pt x="4088" y="2590"/>
                  <a:pt x="3991" y="2596"/>
                </a:cubicBezTo>
                <a:lnTo>
                  <a:pt x="3991" y="2355"/>
                </a:lnTo>
                <a:cubicBezTo>
                  <a:pt x="3991" y="2194"/>
                  <a:pt x="4122" y="2063"/>
                  <a:pt x="4283" y="2063"/>
                </a:cubicBezTo>
                <a:close/>
                <a:moveTo>
                  <a:pt x="4279" y="3020"/>
                </a:moveTo>
                <a:cubicBezTo>
                  <a:pt x="4376" y="3020"/>
                  <a:pt x="4474" y="3024"/>
                  <a:pt x="4571" y="3033"/>
                </a:cubicBezTo>
                <a:lnTo>
                  <a:pt x="4571" y="4210"/>
                </a:lnTo>
                <a:lnTo>
                  <a:pt x="3991" y="4210"/>
                </a:lnTo>
                <a:lnTo>
                  <a:pt x="3991" y="3033"/>
                </a:lnTo>
                <a:cubicBezTo>
                  <a:pt x="4086" y="3024"/>
                  <a:pt x="4182" y="3020"/>
                  <a:pt x="4279" y="3020"/>
                </a:cubicBezTo>
                <a:close/>
                <a:moveTo>
                  <a:pt x="3559" y="3088"/>
                </a:moveTo>
                <a:lnTo>
                  <a:pt x="3559" y="4422"/>
                </a:lnTo>
                <a:cubicBezTo>
                  <a:pt x="3461" y="4532"/>
                  <a:pt x="3410" y="4672"/>
                  <a:pt x="3410" y="4816"/>
                </a:cubicBezTo>
                <a:lnTo>
                  <a:pt x="3410" y="6510"/>
                </a:lnTo>
                <a:cubicBezTo>
                  <a:pt x="3410" y="6654"/>
                  <a:pt x="3461" y="6794"/>
                  <a:pt x="3559" y="6904"/>
                </a:cubicBezTo>
                <a:lnTo>
                  <a:pt x="3559" y="7700"/>
                </a:lnTo>
                <a:lnTo>
                  <a:pt x="433" y="7700"/>
                </a:lnTo>
                <a:lnTo>
                  <a:pt x="433" y="6870"/>
                </a:lnTo>
                <a:cubicBezTo>
                  <a:pt x="437" y="5023"/>
                  <a:pt x="1746" y="3439"/>
                  <a:pt x="3559" y="3088"/>
                </a:cubicBezTo>
                <a:close/>
                <a:moveTo>
                  <a:pt x="4571" y="7116"/>
                </a:moveTo>
                <a:lnTo>
                  <a:pt x="4571" y="7700"/>
                </a:lnTo>
                <a:lnTo>
                  <a:pt x="3991" y="7700"/>
                </a:lnTo>
                <a:lnTo>
                  <a:pt x="3991" y="7116"/>
                </a:lnTo>
                <a:close/>
                <a:moveTo>
                  <a:pt x="5007" y="3088"/>
                </a:moveTo>
                <a:cubicBezTo>
                  <a:pt x="6820" y="3435"/>
                  <a:pt x="8129" y="5023"/>
                  <a:pt x="8129" y="6866"/>
                </a:cubicBezTo>
                <a:lnTo>
                  <a:pt x="8129" y="7700"/>
                </a:lnTo>
                <a:lnTo>
                  <a:pt x="5007" y="7700"/>
                </a:lnTo>
                <a:lnTo>
                  <a:pt x="5007" y="6904"/>
                </a:lnTo>
                <a:cubicBezTo>
                  <a:pt x="5100" y="6794"/>
                  <a:pt x="5151" y="6654"/>
                  <a:pt x="5151" y="6510"/>
                </a:cubicBezTo>
                <a:lnTo>
                  <a:pt x="5151" y="6171"/>
                </a:lnTo>
                <a:cubicBezTo>
                  <a:pt x="5151" y="6027"/>
                  <a:pt x="5043" y="5955"/>
                  <a:pt x="4935" y="5955"/>
                </a:cubicBezTo>
                <a:cubicBezTo>
                  <a:pt x="4827" y="5955"/>
                  <a:pt x="4719" y="6027"/>
                  <a:pt x="4719" y="6171"/>
                </a:cubicBezTo>
                <a:lnTo>
                  <a:pt x="4719" y="6510"/>
                </a:lnTo>
                <a:cubicBezTo>
                  <a:pt x="4719" y="6603"/>
                  <a:pt x="4643" y="6684"/>
                  <a:pt x="4546" y="6684"/>
                </a:cubicBezTo>
                <a:lnTo>
                  <a:pt x="4020" y="6684"/>
                </a:lnTo>
                <a:cubicBezTo>
                  <a:pt x="3923" y="6684"/>
                  <a:pt x="3847" y="6603"/>
                  <a:pt x="3847" y="6510"/>
                </a:cubicBezTo>
                <a:lnTo>
                  <a:pt x="3847" y="4816"/>
                </a:lnTo>
                <a:cubicBezTo>
                  <a:pt x="3847" y="4718"/>
                  <a:pt x="3923" y="4642"/>
                  <a:pt x="4020" y="4642"/>
                </a:cubicBezTo>
                <a:lnTo>
                  <a:pt x="4546" y="4642"/>
                </a:lnTo>
                <a:cubicBezTo>
                  <a:pt x="4643" y="4642"/>
                  <a:pt x="4719" y="4718"/>
                  <a:pt x="4719" y="4816"/>
                </a:cubicBezTo>
                <a:lnTo>
                  <a:pt x="4719" y="5159"/>
                </a:lnTo>
                <a:cubicBezTo>
                  <a:pt x="4719" y="5303"/>
                  <a:pt x="4827" y="5375"/>
                  <a:pt x="4935" y="5375"/>
                </a:cubicBezTo>
                <a:cubicBezTo>
                  <a:pt x="5043" y="5375"/>
                  <a:pt x="5151" y="5303"/>
                  <a:pt x="5151" y="5159"/>
                </a:cubicBezTo>
                <a:lnTo>
                  <a:pt x="5151" y="4816"/>
                </a:lnTo>
                <a:cubicBezTo>
                  <a:pt x="5151" y="4672"/>
                  <a:pt x="5100" y="4532"/>
                  <a:pt x="5007" y="4422"/>
                </a:cubicBezTo>
                <a:lnTo>
                  <a:pt x="5007" y="3088"/>
                </a:lnTo>
                <a:close/>
                <a:moveTo>
                  <a:pt x="4279" y="0"/>
                </a:moveTo>
                <a:cubicBezTo>
                  <a:pt x="4171" y="0"/>
                  <a:pt x="4063" y="72"/>
                  <a:pt x="4063" y="216"/>
                </a:cubicBezTo>
                <a:lnTo>
                  <a:pt x="4063" y="1665"/>
                </a:lnTo>
                <a:cubicBezTo>
                  <a:pt x="3762" y="1758"/>
                  <a:pt x="3559" y="2037"/>
                  <a:pt x="3559" y="2351"/>
                </a:cubicBezTo>
                <a:lnTo>
                  <a:pt x="3559" y="2647"/>
                </a:lnTo>
                <a:cubicBezTo>
                  <a:pt x="1585" y="2986"/>
                  <a:pt x="1" y="4718"/>
                  <a:pt x="1" y="6866"/>
                </a:cubicBezTo>
                <a:lnTo>
                  <a:pt x="1" y="10474"/>
                </a:lnTo>
                <a:cubicBezTo>
                  <a:pt x="5" y="12639"/>
                  <a:pt x="1623" y="14464"/>
                  <a:pt x="3775" y="14727"/>
                </a:cubicBezTo>
                <a:lnTo>
                  <a:pt x="3800" y="14727"/>
                </a:lnTo>
                <a:cubicBezTo>
                  <a:pt x="3802" y="14727"/>
                  <a:pt x="3803" y="14727"/>
                  <a:pt x="3804" y="14727"/>
                </a:cubicBezTo>
                <a:cubicBezTo>
                  <a:pt x="4076" y="14727"/>
                  <a:pt x="4099" y="14320"/>
                  <a:pt x="3826" y="14295"/>
                </a:cubicBezTo>
                <a:cubicBezTo>
                  <a:pt x="1890" y="14062"/>
                  <a:pt x="433" y="12423"/>
                  <a:pt x="433" y="10474"/>
                </a:cubicBezTo>
                <a:lnTo>
                  <a:pt x="433" y="8132"/>
                </a:lnTo>
                <a:lnTo>
                  <a:pt x="8129" y="8132"/>
                </a:lnTo>
                <a:lnTo>
                  <a:pt x="8129" y="10474"/>
                </a:lnTo>
                <a:cubicBezTo>
                  <a:pt x="8120" y="12406"/>
                  <a:pt x="6693" y="14032"/>
                  <a:pt x="4779" y="14291"/>
                </a:cubicBezTo>
                <a:cubicBezTo>
                  <a:pt x="4507" y="14327"/>
                  <a:pt x="4546" y="14721"/>
                  <a:pt x="4802" y="14721"/>
                </a:cubicBezTo>
                <a:cubicBezTo>
                  <a:pt x="4814" y="14721"/>
                  <a:pt x="4826" y="14720"/>
                  <a:pt x="4838" y="14718"/>
                </a:cubicBezTo>
                <a:cubicBezTo>
                  <a:pt x="6964" y="14435"/>
                  <a:pt x="8557" y="12622"/>
                  <a:pt x="8561" y="10474"/>
                </a:cubicBezTo>
                <a:lnTo>
                  <a:pt x="8561" y="6870"/>
                </a:lnTo>
                <a:cubicBezTo>
                  <a:pt x="8561" y="4731"/>
                  <a:pt x="6990" y="2986"/>
                  <a:pt x="5003" y="2647"/>
                </a:cubicBezTo>
                <a:lnTo>
                  <a:pt x="5003" y="2355"/>
                </a:lnTo>
                <a:cubicBezTo>
                  <a:pt x="5003" y="2037"/>
                  <a:pt x="4796" y="1758"/>
                  <a:pt x="4495" y="1665"/>
                </a:cubicBezTo>
                <a:lnTo>
                  <a:pt x="4495" y="216"/>
                </a:lnTo>
                <a:cubicBezTo>
                  <a:pt x="4495" y="72"/>
                  <a:pt x="4387" y="0"/>
                  <a:pt x="4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29"/>
          <p:cNvGrpSpPr/>
          <p:nvPr/>
        </p:nvGrpSpPr>
        <p:grpSpPr>
          <a:xfrm>
            <a:off x="2843838" y="2110250"/>
            <a:ext cx="374325" cy="274400"/>
            <a:chOff x="2843838" y="2110250"/>
            <a:chExt cx="374325" cy="274400"/>
          </a:xfrm>
        </p:grpSpPr>
        <p:sp>
          <p:nvSpPr>
            <p:cNvPr id="824" name="Google Shape;824;p29"/>
            <p:cNvSpPr/>
            <p:nvPr/>
          </p:nvSpPr>
          <p:spPr>
            <a:xfrm>
              <a:off x="2891163" y="2110250"/>
              <a:ext cx="327000" cy="215650"/>
            </a:xfrm>
            <a:custGeom>
              <a:rect b="b" l="l" r="r" t="t"/>
              <a:pathLst>
                <a:path extrusionOk="0" h="8626" w="13080">
                  <a:moveTo>
                    <a:pt x="11983" y="433"/>
                  </a:moveTo>
                  <a:cubicBezTo>
                    <a:pt x="12014" y="433"/>
                    <a:pt x="12044" y="444"/>
                    <a:pt x="12068" y="467"/>
                  </a:cubicBezTo>
                  <a:lnTo>
                    <a:pt x="12563" y="963"/>
                  </a:lnTo>
                  <a:cubicBezTo>
                    <a:pt x="12605" y="1010"/>
                    <a:pt x="12605" y="1082"/>
                    <a:pt x="12563" y="1128"/>
                  </a:cubicBezTo>
                  <a:lnTo>
                    <a:pt x="12131" y="1560"/>
                  </a:lnTo>
                  <a:lnTo>
                    <a:pt x="11470" y="899"/>
                  </a:lnTo>
                  <a:lnTo>
                    <a:pt x="11898" y="467"/>
                  </a:lnTo>
                  <a:cubicBezTo>
                    <a:pt x="11921" y="444"/>
                    <a:pt x="11952" y="433"/>
                    <a:pt x="11983" y="433"/>
                  </a:cubicBezTo>
                  <a:close/>
                  <a:moveTo>
                    <a:pt x="1199" y="2551"/>
                  </a:moveTo>
                  <a:lnTo>
                    <a:pt x="1199" y="3106"/>
                  </a:lnTo>
                  <a:lnTo>
                    <a:pt x="433" y="3106"/>
                  </a:lnTo>
                  <a:lnTo>
                    <a:pt x="433" y="2551"/>
                  </a:lnTo>
                  <a:close/>
                  <a:moveTo>
                    <a:pt x="8971" y="2551"/>
                  </a:moveTo>
                  <a:lnTo>
                    <a:pt x="8971" y="2784"/>
                  </a:lnTo>
                  <a:lnTo>
                    <a:pt x="8662" y="3093"/>
                  </a:lnTo>
                  <a:lnTo>
                    <a:pt x="8649" y="3106"/>
                  </a:lnTo>
                  <a:lnTo>
                    <a:pt x="1631" y="3106"/>
                  </a:lnTo>
                  <a:lnTo>
                    <a:pt x="1631" y="2551"/>
                  </a:lnTo>
                  <a:close/>
                  <a:moveTo>
                    <a:pt x="11161" y="1200"/>
                  </a:moveTo>
                  <a:lnTo>
                    <a:pt x="11826" y="1865"/>
                  </a:lnTo>
                  <a:lnTo>
                    <a:pt x="9628" y="4059"/>
                  </a:lnTo>
                  <a:cubicBezTo>
                    <a:pt x="9607" y="4080"/>
                    <a:pt x="9577" y="4091"/>
                    <a:pt x="9547" y="4091"/>
                  </a:cubicBezTo>
                  <a:cubicBezTo>
                    <a:pt x="9517" y="4091"/>
                    <a:pt x="9486" y="4080"/>
                    <a:pt x="9463" y="4059"/>
                  </a:cubicBezTo>
                  <a:lnTo>
                    <a:pt x="8967" y="3564"/>
                  </a:lnTo>
                  <a:cubicBezTo>
                    <a:pt x="8925" y="3517"/>
                    <a:pt x="8925" y="3445"/>
                    <a:pt x="8967" y="3398"/>
                  </a:cubicBezTo>
                  <a:lnTo>
                    <a:pt x="11161" y="1200"/>
                  </a:lnTo>
                  <a:close/>
                  <a:moveTo>
                    <a:pt x="8700" y="3907"/>
                  </a:moveTo>
                  <a:lnTo>
                    <a:pt x="9120" y="4326"/>
                  </a:lnTo>
                  <a:lnTo>
                    <a:pt x="8988" y="4457"/>
                  </a:lnTo>
                  <a:lnTo>
                    <a:pt x="8569" y="4038"/>
                  </a:lnTo>
                  <a:lnTo>
                    <a:pt x="8700" y="3907"/>
                  </a:lnTo>
                  <a:close/>
                  <a:moveTo>
                    <a:pt x="8001" y="4076"/>
                  </a:moveTo>
                  <a:lnTo>
                    <a:pt x="8950" y="5025"/>
                  </a:lnTo>
                  <a:lnTo>
                    <a:pt x="8836" y="5139"/>
                  </a:lnTo>
                  <a:lnTo>
                    <a:pt x="7887" y="4195"/>
                  </a:lnTo>
                  <a:lnTo>
                    <a:pt x="8001" y="4076"/>
                  </a:lnTo>
                  <a:close/>
                  <a:moveTo>
                    <a:pt x="7845" y="4762"/>
                  </a:moveTo>
                  <a:lnTo>
                    <a:pt x="8264" y="5182"/>
                  </a:lnTo>
                  <a:lnTo>
                    <a:pt x="8226" y="5224"/>
                  </a:lnTo>
                  <a:cubicBezTo>
                    <a:pt x="8154" y="5292"/>
                    <a:pt x="8116" y="5385"/>
                    <a:pt x="8116" y="5482"/>
                  </a:cubicBezTo>
                  <a:cubicBezTo>
                    <a:pt x="8116" y="5720"/>
                    <a:pt x="8112" y="5893"/>
                    <a:pt x="8112" y="6126"/>
                  </a:cubicBezTo>
                  <a:lnTo>
                    <a:pt x="6993" y="6338"/>
                  </a:lnTo>
                  <a:lnTo>
                    <a:pt x="7493" y="5838"/>
                  </a:lnTo>
                  <a:cubicBezTo>
                    <a:pt x="7534" y="5865"/>
                    <a:pt x="7575" y="5876"/>
                    <a:pt x="7614" y="5876"/>
                  </a:cubicBezTo>
                  <a:cubicBezTo>
                    <a:pt x="7787" y="5876"/>
                    <a:pt x="7916" y="5652"/>
                    <a:pt x="7764" y="5504"/>
                  </a:cubicBezTo>
                  <a:lnTo>
                    <a:pt x="7531" y="5271"/>
                  </a:lnTo>
                  <a:cubicBezTo>
                    <a:pt x="7485" y="5224"/>
                    <a:pt x="7432" y="5204"/>
                    <a:pt x="7380" y="5204"/>
                  </a:cubicBezTo>
                  <a:cubicBezTo>
                    <a:pt x="7231" y="5204"/>
                    <a:pt x="7095" y="5369"/>
                    <a:pt x="7192" y="5529"/>
                  </a:cubicBezTo>
                  <a:lnTo>
                    <a:pt x="6688" y="6037"/>
                  </a:lnTo>
                  <a:lnTo>
                    <a:pt x="6900" y="4915"/>
                  </a:lnTo>
                  <a:lnTo>
                    <a:pt x="7544" y="4911"/>
                  </a:lnTo>
                  <a:cubicBezTo>
                    <a:pt x="7641" y="4911"/>
                    <a:pt x="7735" y="4872"/>
                    <a:pt x="7802" y="4805"/>
                  </a:cubicBezTo>
                  <a:lnTo>
                    <a:pt x="7845" y="4762"/>
                  </a:lnTo>
                  <a:close/>
                  <a:moveTo>
                    <a:pt x="6142" y="6554"/>
                  </a:moveTo>
                  <a:lnTo>
                    <a:pt x="6142" y="6783"/>
                  </a:lnTo>
                  <a:lnTo>
                    <a:pt x="5918" y="6783"/>
                  </a:lnTo>
                  <a:lnTo>
                    <a:pt x="5918" y="6554"/>
                  </a:lnTo>
                  <a:close/>
                  <a:moveTo>
                    <a:pt x="8463" y="3538"/>
                  </a:moveTo>
                  <a:lnTo>
                    <a:pt x="8264" y="3733"/>
                  </a:lnTo>
                  <a:cubicBezTo>
                    <a:pt x="8188" y="3665"/>
                    <a:pt x="8093" y="3631"/>
                    <a:pt x="7998" y="3631"/>
                  </a:cubicBezTo>
                  <a:cubicBezTo>
                    <a:pt x="7898" y="3631"/>
                    <a:pt x="7798" y="3669"/>
                    <a:pt x="7722" y="3746"/>
                  </a:cubicBezTo>
                  <a:lnTo>
                    <a:pt x="7557" y="3915"/>
                  </a:lnTo>
                  <a:cubicBezTo>
                    <a:pt x="7408" y="4063"/>
                    <a:pt x="7400" y="4301"/>
                    <a:pt x="7540" y="4457"/>
                  </a:cubicBezTo>
                  <a:lnTo>
                    <a:pt x="7519" y="4479"/>
                  </a:lnTo>
                  <a:lnTo>
                    <a:pt x="6854" y="4487"/>
                  </a:lnTo>
                  <a:cubicBezTo>
                    <a:pt x="6676" y="4487"/>
                    <a:pt x="6519" y="4618"/>
                    <a:pt x="6485" y="4796"/>
                  </a:cubicBezTo>
                  <a:lnTo>
                    <a:pt x="6231" y="6122"/>
                  </a:lnTo>
                  <a:lnTo>
                    <a:pt x="5782" y="6122"/>
                  </a:lnTo>
                  <a:cubicBezTo>
                    <a:pt x="5617" y="6122"/>
                    <a:pt x="5486" y="6253"/>
                    <a:pt x="5486" y="6414"/>
                  </a:cubicBezTo>
                  <a:lnTo>
                    <a:pt x="5486" y="6918"/>
                  </a:lnTo>
                  <a:cubicBezTo>
                    <a:pt x="5486" y="7079"/>
                    <a:pt x="5617" y="7210"/>
                    <a:pt x="5782" y="7210"/>
                  </a:cubicBezTo>
                  <a:lnTo>
                    <a:pt x="6282" y="7210"/>
                  </a:lnTo>
                  <a:cubicBezTo>
                    <a:pt x="6447" y="7210"/>
                    <a:pt x="6578" y="7079"/>
                    <a:pt x="6578" y="6918"/>
                  </a:cubicBezTo>
                  <a:lnTo>
                    <a:pt x="6578" y="6859"/>
                  </a:lnTo>
                  <a:lnTo>
                    <a:pt x="8234" y="6545"/>
                  </a:lnTo>
                  <a:cubicBezTo>
                    <a:pt x="8289" y="6533"/>
                    <a:pt x="8340" y="6512"/>
                    <a:pt x="8383" y="6478"/>
                  </a:cubicBezTo>
                  <a:lnTo>
                    <a:pt x="8395" y="6469"/>
                  </a:lnTo>
                  <a:lnTo>
                    <a:pt x="8408" y="6461"/>
                  </a:lnTo>
                  <a:cubicBezTo>
                    <a:pt x="8493" y="6389"/>
                    <a:pt x="8544" y="6283"/>
                    <a:pt x="8544" y="6173"/>
                  </a:cubicBezTo>
                  <a:lnTo>
                    <a:pt x="8548" y="5512"/>
                  </a:lnTo>
                  <a:lnTo>
                    <a:pt x="8573" y="5487"/>
                  </a:lnTo>
                  <a:cubicBezTo>
                    <a:pt x="8648" y="5552"/>
                    <a:pt x="8741" y="5587"/>
                    <a:pt x="8836" y="5587"/>
                  </a:cubicBezTo>
                  <a:cubicBezTo>
                    <a:pt x="8882" y="5587"/>
                    <a:pt x="8927" y="5579"/>
                    <a:pt x="8971" y="5563"/>
                  </a:cubicBezTo>
                  <a:lnTo>
                    <a:pt x="8971" y="8189"/>
                  </a:lnTo>
                  <a:lnTo>
                    <a:pt x="433" y="8189"/>
                  </a:lnTo>
                  <a:lnTo>
                    <a:pt x="433" y="3538"/>
                  </a:lnTo>
                  <a:close/>
                  <a:moveTo>
                    <a:pt x="11982" y="1"/>
                  </a:moveTo>
                  <a:cubicBezTo>
                    <a:pt x="11842" y="1"/>
                    <a:pt x="11701" y="55"/>
                    <a:pt x="11593" y="163"/>
                  </a:cubicBezTo>
                  <a:lnTo>
                    <a:pt x="10094" y="1662"/>
                  </a:lnTo>
                  <a:cubicBezTo>
                    <a:pt x="9890" y="1378"/>
                    <a:pt x="9564" y="1213"/>
                    <a:pt x="9217" y="1213"/>
                  </a:cubicBezTo>
                  <a:lnTo>
                    <a:pt x="5096" y="1213"/>
                  </a:lnTo>
                  <a:cubicBezTo>
                    <a:pt x="5092" y="1213"/>
                    <a:pt x="5088" y="1213"/>
                    <a:pt x="5084" y="1213"/>
                  </a:cubicBezTo>
                  <a:cubicBezTo>
                    <a:pt x="4800" y="1213"/>
                    <a:pt x="4799" y="1645"/>
                    <a:pt x="5080" y="1645"/>
                  </a:cubicBezTo>
                  <a:cubicBezTo>
                    <a:pt x="5085" y="1645"/>
                    <a:pt x="5090" y="1645"/>
                    <a:pt x="5096" y="1645"/>
                  </a:cubicBezTo>
                  <a:lnTo>
                    <a:pt x="9217" y="1645"/>
                  </a:lnTo>
                  <a:cubicBezTo>
                    <a:pt x="9450" y="1645"/>
                    <a:pt x="9666" y="1772"/>
                    <a:pt x="9785" y="1971"/>
                  </a:cubicBezTo>
                  <a:lnTo>
                    <a:pt x="9386" y="2373"/>
                  </a:lnTo>
                  <a:cubicBezTo>
                    <a:pt x="9336" y="2225"/>
                    <a:pt x="9196" y="2124"/>
                    <a:pt x="9035" y="2119"/>
                  </a:cubicBezTo>
                  <a:lnTo>
                    <a:pt x="365" y="2119"/>
                  </a:lnTo>
                  <a:cubicBezTo>
                    <a:pt x="161" y="2119"/>
                    <a:pt x="0" y="2285"/>
                    <a:pt x="0" y="2488"/>
                  </a:cubicBezTo>
                  <a:lnTo>
                    <a:pt x="0" y="8261"/>
                  </a:lnTo>
                  <a:cubicBezTo>
                    <a:pt x="0" y="8464"/>
                    <a:pt x="161" y="8625"/>
                    <a:pt x="365" y="8625"/>
                  </a:cubicBezTo>
                  <a:lnTo>
                    <a:pt x="9035" y="8625"/>
                  </a:lnTo>
                  <a:cubicBezTo>
                    <a:pt x="9238" y="8625"/>
                    <a:pt x="9403" y="8464"/>
                    <a:pt x="9403" y="8261"/>
                  </a:cubicBezTo>
                  <a:lnTo>
                    <a:pt x="9403" y="4661"/>
                  </a:lnTo>
                  <a:lnTo>
                    <a:pt x="9535" y="4529"/>
                  </a:lnTo>
                  <a:cubicBezTo>
                    <a:pt x="9653" y="4529"/>
                    <a:pt x="9772" y="4491"/>
                    <a:pt x="9869" y="4423"/>
                  </a:cubicBezTo>
                  <a:lnTo>
                    <a:pt x="9869" y="5381"/>
                  </a:lnTo>
                  <a:cubicBezTo>
                    <a:pt x="9876" y="5518"/>
                    <a:pt x="9980" y="5587"/>
                    <a:pt x="10085" y="5587"/>
                  </a:cubicBezTo>
                  <a:cubicBezTo>
                    <a:pt x="10190" y="5587"/>
                    <a:pt x="10295" y="5518"/>
                    <a:pt x="10301" y="5381"/>
                  </a:cubicBezTo>
                  <a:lnTo>
                    <a:pt x="10301" y="4000"/>
                  </a:lnTo>
                  <a:lnTo>
                    <a:pt x="12864" y="1433"/>
                  </a:lnTo>
                  <a:cubicBezTo>
                    <a:pt x="13080" y="1221"/>
                    <a:pt x="13080" y="874"/>
                    <a:pt x="12864" y="658"/>
                  </a:cubicBezTo>
                  <a:lnTo>
                    <a:pt x="12368" y="163"/>
                  </a:lnTo>
                  <a:cubicBezTo>
                    <a:pt x="12262" y="55"/>
                    <a:pt x="12123" y="1"/>
                    <a:pt x="119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9"/>
            <p:cNvSpPr/>
            <p:nvPr/>
          </p:nvSpPr>
          <p:spPr>
            <a:xfrm>
              <a:off x="2843838" y="2140550"/>
              <a:ext cx="329750" cy="244100"/>
            </a:xfrm>
            <a:custGeom>
              <a:rect b="b" l="l" r="r" t="t"/>
              <a:pathLst>
                <a:path extrusionOk="0" h="9764" w="13190">
                  <a:moveTo>
                    <a:pt x="7925" y="8311"/>
                  </a:moveTo>
                  <a:lnTo>
                    <a:pt x="7925" y="8404"/>
                  </a:lnTo>
                  <a:cubicBezTo>
                    <a:pt x="7925" y="8514"/>
                    <a:pt x="7832" y="8608"/>
                    <a:pt x="7722" y="8608"/>
                  </a:cubicBezTo>
                  <a:lnTo>
                    <a:pt x="5460" y="8608"/>
                  </a:lnTo>
                  <a:cubicBezTo>
                    <a:pt x="5350" y="8608"/>
                    <a:pt x="5257" y="8514"/>
                    <a:pt x="5257" y="8404"/>
                  </a:cubicBezTo>
                  <a:lnTo>
                    <a:pt x="5257" y="8311"/>
                  </a:lnTo>
                  <a:close/>
                  <a:moveTo>
                    <a:pt x="12241" y="8311"/>
                  </a:moveTo>
                  <a:cubicBezTo>
                    <a:pt x="12368" y="8311"/>
                    <a:pt x="12482" y="8383"/>
                    <a:pt x="12537" y="8493"/>
                  </a:cubicBezTo>
                  <a:cubicBezTo>
                    <a:pt x="12664" y="8768"/>
                    <a:pt x="12415" y="9336"/>
                    <a:pt x="11881" y="9336"/>
                  </a:cubicBezTo>
                  <a:lnTo>
                    <a:pt x="1305" y="9336"/>
                  </a:lnTo>
                  <a:cubicBezTo>
                    <a:pt x="576" y="9336"/>
                    <a:pt x="390" y="8311"/>
                    <a:pt x="949" y="8311"/>
                  </a:cubicBezTo>
                  <a:lnTo>
                    <a:pt x="4829" y="8311"/>
                  </a:lnTo>
                  <a:lnTo>
                    <a:pt x="4829" y="8404"/>
                  </a:lnTo>
                  <a:cubicBezTo>
                    <a:pt x="4829" y="8756"/>
                    <a:pt x="5113" y="9040"/>
                    <a:pt x="5464" y="9040"/>
                  </a:cubicBezTo>
                  <a:lnTo>
                    <a:pt x="7726" y="9040"/>
                  </a:lnTo>
                  <a:cubicBezTo>
                    <a:pt x="8077" y="9040"/>
                    <a:pt x="8361" y="8756"/>
                    <a:pt x="8361" y="8404"/>
                  </a:cubicBezTo>
                  <a:lnTo>
                    <a:pt x="8361" y="8311"/>
                  </a:lnTo>
                  <a:close/>
                  <a:moveTo>
                    <a:pt x="6000" y="0"/>
                  </a:moveTo>
                  <a:cubicBezTo>
                    <a:pt x="5995" y="0"/>
                    <a:pt x="5990" y="1"/>
                    <a:pt x="5985" y="1"/>
                  </a:cubicBezTo>
                  <a:lnTo>
                    <a:pt x="2080" y="1"/>
                  </a:lnTo>
                  <a:cubicBezTo>
                    <a:pt x="1483" y="1"/>
                    <a:pt x="996" y="484"/>
                    <a:pt x="996" y="1085"/>
                  </a:cubicBezTo>
                  <a:lnTo>
                    <a:pt x="996" y="7227"/>
                  </a:lnTo>
                  <a:cubicBezTo>
                    <a:pt x="996" y="7460"/>
                    <a:pt x="1072" y="7688"/>
                    <a:pt x="1216" y="7879"/>
                  </a:cubicBezTo>
                  <a:lnTo>
                    <a:pt x="949" y="7879"/>
                  </a:lnTo>
                  <a:cubicBezTo>
                    <a:pt x="657" y="7879"/>
                    <a:pt x="394" y="8044"/>
                    <a:pt x="267" y="8307"/>
                  </a:cubicBezTo>
                  <a:cubicBezTo>
                    <a:pt x="0" y="8862"/>
                    <a:pt x="449" y="9764"/>
                    <a:pt x="1309" y="9764"/>
                  </a:cubicBezTo>
                  <a:lnTo>
                    <a:pt x="11881" y="9764"/>
                  </a:lnTo>
                  <a:cubicBezTo>
                    <a:pt x="11883" y="9764"/>
                    <a:pt x="11885" y="9764"/>
                    <a:pt x="11887" y="9764"/>
                  </a:cubicBezTo>
                  <a:cubicBezTo>
                    <a:pt x="12734" y="9764"/>
                    <a:pt x="13189" y="8865"/>
                    <a:pt x="12919" y="8311"/>
                  </a:cubicBezTo>
                  <a:cubicBezTo>
                    <a:pt x="12792" y="8048"/>
                    <a:pt x="12525" y="7883"/>
                    <a:pt x="12237" y="7879"/>
                  </a:cubicBezTo>
                  <a:lnTo>
                    <a:pt x="11970" y="7879"/>
                  </a:lnTo>
                  <a:cubicBezTo>
                    <a:pt x="12114" y="7693"/>
                    <a:pt x="12190" y="7464"/>
                    <a:pt x="12190" y="7227"/>
                  </a:cubicBezTo>
                  <a:lnTo>
                    <a:pt x="12190" y="5172"/>
                  </a:lnTo>
                  <a:cubicBezTo>
                    <a:pt x="12199" y="5022"/>
                    <a:pt x="12087" y="4947"/>
                    <a:pt x="11976" y="4947"/>
                  </a:cubicBezTo>
                  <a:cubicBezTo>
                    <a:pt x="11864" y="4947"/>
                    <a:pt x="11752" y="5022"/>
                    <a:pt x="11758" y="5172"/>
                  </a:cubicBezTo>
                  <a:lnTo>
                    <a:pt x="11758" y="7227"/>
                  </a:lnTo>
                  <a:cubicBezTo>
                    <a:pt x="11758" y="7587"/>
                    <a:pt x="11466" y="7879"/>
                    <a:pt x="11106" y="7879"/>
                  </a:cubicBezTo>
                  <a:lnTo>
                    <a:pt x="2076" y="7879"/>
                  </a:lnTo>
                  <a:cubicBezTo>
                    <a:pt x="1711" y="7879"/>
                    <a:pt x="1423" y="7587"/>
                    <a:pt x="1419" y="7227"/>
                  </a:cubicBezTo>
                  <a:lnTo>
                    <a:pt x="1419" y="1085"/>
                  </a:lnTo>
                  <a:cubicBezTo>
                    <a:pt x="1419" y="728"/>
                    <a:pt x="1711" y="433"/>
                    <a:pt x="2068" y="433"/>
                  </a:cubicBezTo>
                  <a:cubicBezTo>
                    <a:pt x="2071" y="433"/>
                    <a:pt x="2073" y="433"/>
                    <a:pt x="2076" y="433"/>
                  </a:cubicBezTo>
                  <a:lnTo>
                    <a:pt x="5985" y="433"/>
                  </a:lnTo>
                  <a:cubicBezTo>
                    <a:pt x="5988" y="433"/>
                    <a:pt x="5990" y="433"/>
                    <a:pt x="5993" y="433"/>
                  </a:cubicBezTo>
                  <a:cubicBezTo>
                    <a:pt x="6112" y="433"/>
                    <a:pt x="6210" y="337"/>
                    <a:pt x="6210" y="217"/>
                  </a:cubicBezTo>
                  <a:cubicBezTo>
                    <a:pt x="6210" y="95"/>
                    <a:pt x="6116" y="0"/>
                    <a:pt x="60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9"/>
            <p:cNvSpPr/>
            <p:nvPr/>
          </p:nvSpPr>
          <p:spPr>
            <a:xfrm>
              <a:off x="2921238" y="2263275"/>
              <a:ext cx="27225" cy="27250"/>
            </a:xfrm>
            <a:custGeom>
              <a:rect b="b" l="l" r="r" t="t"/>
              <a:pathLst>
                <a:path extrusionOk="0" h="1090" w="1089">
                  <a:moveTo>
                    <a:pt x="657" y="433"/>
                  </a:moveTo>
                  <a:lnTo>
                    <a:pt x="657" y="662"/>
                  </a:lnTo>
                  <a:lnTo>
                    <a:pt x="428" y="662"/>
                  </a:lnTo>
                  <a:lnTo>
                    <a:pt x="428" y="433"/>
                  </a:lnTo>
                  <a:close/>
                  <a:moveTo>
                    <a:pt x="293" y="1"/>
                  </a:moveTo>
                  <a:cubicBezTo>
                    <a:pt x="132" y="1"/>
                    <a:pt x="0" y="132"/>
                    <a:pt x="0" y="297"/>
                  </a:cubicBezTo>
                  <a:lnTo>
                    <a:pt x="0" y="797"/>
                  </a:lnTo>
                  <a:cubicBezTo>
                    <a:pt x="0" y="958"/>
                    <a:pt x="132" y="1089"/>
                    <a:pt x="293" y="1089"/>
                  </a:cubicBezTo>
                  <a:lnTo>
                    <a:pt x="797" y="1089"/>
                  </a:lnTo>
                  <a:cubicBezTo>
                    <a:pt x="958" y="1089"/>
                    <a:pt x="1089" y="958"/>
                    <a:pt x="1089" y="797"/>
                  </a:cubicBezTo>
                  <a:lnTo>
                    <a:pt x="1089" y="297"/>
                  </a:lnTo>
                  <a:cubicBezTo>
                    <a:pt x="1089" y="132"/>
                    <a:pt x="953" y="1"/>
                    <a:pt x="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9"/>
            <p:cNvSpPr/>
            <p:nvPr/>
          </p:nvSpPr>
          <p:spPr>
            <a:xfrm>
              <a:off x="2964338" y="2271525"/>
              <a:ext cx="19400" cy="10850"/>
            </a:xfrm>
            <a:custGeom>
              <a:rect b="b" l="l" r="r" t="t"/>
              <a:pathLst>
                <a:path extrusionOk="0" h="434" w="776">
                  <a:moveTo>
                    <a:pt x="281" y="1"/>
                  </a:moveTo>
                  <a:cubicBezTo>
                    <a:pt x="0" y="1"/>
                    <a:pt x="1" y="434"/>
                    <a:pt x="285" y="434"/>
                  </a:cubicBezTo>
                  <a:cubicBezTo>
                    <a:pt x="289" y="434"/>
                    <a:pt x="293" y="433"/>
                    <a:pt x="297" y="433"/>
                  </a:cubicBezTo>
                  <a:lnTo>
                    <a:pt x="500" y="433"/>
                  </a:lnTo>
                  <a:cubicBezTo>
                    <a:pt x="775" y="421"/>
                    <a:pt x="775" y="14"/>
                    <a:pt x="500" y="1"/>
                  </a:cubicBezTo>
                  <a:lnTo>
                    <a:pt x="297" y="1"/>
                  </a:lnTo>
                  <a:cubicBezTo>
                    <a:pt x="291" y="1"/>
                    <a:pt x="286"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9"/>
            <p:cNvSpPr/>
            <p:nvPr/>
          </p:nvSpPr>
          <p:spPr>
            <a:xfrm>
              <a:off x="2995463" y="2271550"/>
              <a:ext cx="17700" cy="10825"/>
            </a:xfrm>
            <a:custGeom>
              <a:rect b="b" l="l" r="r" t="t"/>
              <a:pathLst>
                <a:path extrusionOk="0" h="433" w="708">
                  <a:moveTo>
                    <a:pt x="487" y="0"/>
                  </a:moveTo>
                  <a:cubicBezTo>
                    <a:pt x="484" y="0"/>
                    <a:pt x="482" y="0"/>
                    <a:pt x="479" y="0"/>
                  </a:cubicBezTo>
                  <a:lnTo>
                    <a:pt x="276" y="0"/>
                  </a:lnTo>
                  <a:cubicBezTo>
                    <a:pt x="0" y="13"/>
                    <a:pt x="0" y="420"/>
                    <a:pt x="276" y="432"/>
                  </a:cubicBezTo>
                  <a:lnTo>
                    <a:pt x="479" y="432"/>
                  </a:lnTo>
                  <a:cubicBezTo>
                    <a:pt x="482" y="432"/>
                    <a:pt x="484" y="432"/>
                    <a:pt x="487" y="432"/>
                  </a:cubicBezTo>
                  <a:cubicBezTo>
                    <a:pt x="606" y="432"/>
                    <a:pt x="708" y="337"/>
                    <a:pt x="708" y="216"/>
                  </a:cubicBezTo>
                  <a:cubicBezTo>
                    <a:pt x="708" y="96"/>
                    <a:pt x="606" y="0"/>
                    <a:pt x="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 name="Google Shape;829;p29"/>
          <p:cNvSpPr/>
          <p:nvPr/>
        </p:nvSpPr>
        <p:spPr>
          <a:xfrm>
            <a:off x="2232863" y="2062850"/>
            <a:ext cx="368500" cy="368175"/>
          </a:xfrm>
          <a:custGeom>
            <a:rect b="b" l="l" r="r" t="t"/>
            <a:pathLst>
              <a:path extrusionOk="0" h="14727" w="14740">
                <a:moveTo>
                  <a:pt x="7362" y="5333"/>
                </a:moveTo>
                <a:lnTo>
                  <a:pt x="8005" y="6696"/>
                </a:lnTo>
                <a:lnTo>
                  <a:pt x="6722" y="6696"/>
                </a:lnTo>
                <a:lnTo>
                  <a:pt x="7362" y="5333"/>
                </a:lnTo>
                <a:close/>
                <a:moveTo>
                  <a:pt x="8209" y="7124"/>
                </a:moveTo>
                <a:lnTo>
                  <a:pt x="8577" y="7916"/>
                </a:lnTo>
                <a:lnTo>
                  <a:pt x="6142" y="7916"/>
                </a:lnTo>
                <a:lnTo>
                  <a:pt x="6514" y="7124"/>
                </a:lnTo>
                <a:close/>
                <a:moveTo>
                  <a:pt x="7365" y="4033"/>
                </a:moveTo>
                <a:cubicBezTo>
                  <a:pt x="7899" y="4033"/>
                  <a:pt x="8446" y="4164"/>
                  <a:pt x="8967" y="4452"/>
                </a:cubicBezTo>
                <a:cubicBezTo>
                  <a:pt x="9996" y="5019"/>
                  <a:pt x="10648" y="6086"/>
                  <a:pt x="10686" y="7264"/>
                </a:cubicBezTo>
                <a:cubicBezTo>
                  <a:pt x="10720" y="8437"/>
                  <a:pt x="10132" y="9547"/>
                  <a:pt x="9136" y="10174"/>
                </a:cubicBezTo>
                <a:lnTo>
                  <a:pt x="9136" y="8128"/>
                </a:lnTo>
                <a:cubicBezTo>
                  <a:pt x="9136" y="8098"/>
                  <a:pt x="9128" y="8064"/>
                  <a:pt x="9115" y="8039"/>
                </a:cubicBezTo>
                <a:lnTo>
                  <a:pt x="7709" y="5057"/>
                </a:lnTo>
                <a:cubicBezTo>
                  <a:pt x="7641" y="4911"/>
                  <a:pt x="7502" y="4838"/>
                  <a:pt x="7363" y="4838"/>
                </a:cubicBezTo>
                <a:cubicBezTo>
                  <a:pt x="7224" y="4838"/>
                  <a:pt x="7084" y="4911"/>
                  <a:pt x="7014" y="5057"/>
                </a:cubicBezTo>
                <a:lnTo>
                  <a:pt x="5612" y="8039"/>
                </a:lnTo>
                <a:cubicBezTo>
                  <a:pt x="5595" y="8069"/>
                  <a:pt x="5591" y="8098"/>
                  <a:pt x="5591" y="8132"/>
                </a:cubicBezTo>
                <a:lnTo>
                  <a:pt x="5591" y="10174"/>
                </a:lnTo>
                <a:cubicBezTo>
                  <a:pt x="4621" y="9568"/>
                  <a:pt x="4037" y="8505"/>
                  <a:pt x="4041" y="7366"/>
                </a:cubicBezTo>
                <a:lnTo>
                  <a:pt x="4037" y="7361"/>
                </a:lnTo>
                <a:cubicBezTo>
                  <a:pt x="4037" y="5427"/>
                  <a:pt x="5626" y="4033"/>
                  <a:pt x="7365" y="4033"/>
                </a:cubicBezTo>
                <a:close/>
                <a:moveTo>
                  <a:pt x="7150" y="8348"/>
                </a:moveTo>
                <a:lnTo>
                  <a:pt x="7150" y="14299"/>
                </a:lnTo>
                <a:lnTo>
                  <a:pt x="6023" y="14299"/>
                </a:lnTo>
                <a:lnTo>
                  <a:pt x="6023" y="8348"/>
                </a:lnTo>
                <a:close/>
                <a:moveTo>
                  <a:pt x="8704" y="8348"/>
                </a:moveTo>
                <a:lnTo>
                  <a:pt x="8704" y="14299"/>
                </a:lnTo>
                <a:lnTo>
                  <a:pt x="7578" y="14299"/>
                </a:lnTo>
                <a:lnTo>
                  <a:pt x="7578" y="8348"/>
                </a:lnTo>
                <a:close/>
                <a:moveTo>
                  <a:pt x="6015" y="0"/>
                </a:moveTo>
                <a:cubicBezTo>
                  <a:pt x="5777" y="0"/>
                  <a:pt x="5587" y="191"/>
                  <a:pt x="5587" y="428"/>
                </a:cubicBezTo>
                <a:lnTo>
                  <a:pt x="5587" y="1665"/>
                </a:lnTo>
                <a:cubicBezTo>
                  <a:pt x="5244" y="1775"/>
                  <a:pt x="4909" y="1915"/>
                  <a:pt x="4587" y="2080"/>
                </a:cubicBezTo>
                <a:lnTo>
                  <a:pt x="3711" y="1203"/>
                </a:lnTo>
                <a:cubicBezTo>
                  <a:pt x="3628" y="1120"/>
                  <a:pt x="3519" y="1079"/>
                  <a:pt x="3409" y="1079"/>
                </a:cubicBezTo>
                <a:cubicBezTo>
                  <a:pt x="3300" y="1079"/>
                  <a:pt x="3190" y="1120"/>
                  <a:pt x="3105" y="1203"/>
                </a:cubicBezTo>
                <a:lnTo>
                  <a:pt x="1199" y="3109"/>
                </a:lnTo>
                <a:cubicBezTo>
                  <a:pt x="1034" y="3278"/>
                  <a:pt x="1034" y="3549"/>
                  <a:pt x="1199" y="3715"/>
                </a:cubicBezTo>
                <a:lnTo>
                  <a:pt x="2076" y="4591"/>
                </a:lnTo>
                <a:cubicBezTo>
                  <a:pt x="1910" y="4913"/>
                  <a:pt x="1771" y="5248"/>
                  <a:pt x="1661" y="5591"/>
                </a:cubicBezTo>
                <a:lnTo>
                  <a:pt x="428" y="5591"/>
                </a:lnTo>
                <a:cubicBezTo>
                  <a:pt x="191" y="5591"/>
                  <a:pt x="0" y="5782"/>
                  <a:pt x="0" y="6019"/>
                </a:cubicBezTo>
                <a:lnTo>
                  <a:pt x="0" y="8713"/>
                </a:lnTo>
                <a:cubicBezTo>
                  <a:pt x="0" y="8950"/>
                  <a:pt x="191" y="9140"/>
                  <a:pt x="428" y="9140"/>
                </a:cubicBezTo>
                <a:lnTo>
                  <a:pt x="1669" y="9140"/>
                </a:lnTo>
                <a:cubicBezTo>
                  <a:pt x="1775" y="9483"/>
                  <a:pt x="1915" y="9818"/>
                  <a:pt x="2080" y="10140"/>
                </a:cubicBezTo>
                <a:lnTo>
                  <a:pt x="1203" y="11017"/>
                </a:lnTo>
                <a:cubicBezTo>
                  <a:pt x="1038" y="11182"/>
                  <a:pt x="1038" y="11453"/>
                  <a:pt x="1203" y="11618"/>
                </a:cubicBezTo>
                <a:lnTo>
                  <a:pt x="3109" y="13524"/>
                </a:lnTo>
                <a:cubicBezTo>
                  <a:pt x="3194" y="13609"/>
                  <a:pt x="3304" y="13651"/>
                  <a:pt x="3414" y="13651"/>
                </a:cubicBezTo>
                <a:cubicBezTo>
                  <a:pt x="3523" y="13651"/>
                  <a:pt x="3632" y="13609"/>
                  <a:pt x="3715" y="13524"/>
                </a:cubicBezTo>
                <a:lnTo>
                  <a:pt x="4592" y="12647"/>
                </a:lnTo>
                <a:cubicBezTo>
                  <a:pt x="4909" y="12813"/>
                  <a:pt x="5244" y="12952"/>
                  <a:pt x="5591" y="13058"/>
                </a:cubicBezTo>
                <a:lnTo>
                  <a:pt x="5591" y="14299"/>
                </a:lnTo>
                <a:cubicBezTo>
                  <a:pt x="5591" y="14536"/>
                  <a:pt x="5782" y="14727"/>
                  <a:pt x="6019" y="14727"/>
                </a:cubicBezTo>
                <a:lnTo>
                  <a:pt x="8708" y="14727"/>
                </a:lnTo>
                <a:cubicBezTo>
                  <a:pt x="8946" y="14727"/>
                  <a:pt x="9136" y="14536"/>
                  <a:pt x="9136" y="14299"/>
                </a:cubicBezTo>
                <a:lnTo>
                  <a:pt x="9136" y="13062"/>
                </a:lnTo>
                <a:cubicBezTo>
                  <a:pt x="9484" y="12952"/>
                  <a:pt x="9818" y="12813"/>
                  <a:pt x="10136" y="12647"/>
                </a:cubicBezTo>
                <a:lnTo>
                  <a:pt x="11013" y="13524"/>
                </a:lnTo>
                <a:cubicBezTo>
                  <a:pt x="11097" y="13607"/>
                  <a:pt x="11207" y="13648"/>
                  <a:pt x="11317" y="13648"/>
                </a:cubicBezTo>
                <a:cubicBezTo>
                  <a:pt x="11427" y="13648"/>
                  <a:pt x="11536" y="13607"/>
                  <a:pt x="11618" y="13524"/>
                </a:cubicBezTo>
                <a:lnTo>
                  <a:pt x="13524" y="11618"/>
                </a:lnTo>
                <a:cubicBezTo>
                  <a:pt x="13694" y="11449"/>
                  <a:pt x="13694" y="11178"/>
                  <a:pt x="13524" y="11012"/>
                </a:cubicBezTo>
                <a:lnTo>
                  <a:pt x="12648" y="10136"/>
                </a:lnTo>
                <a:cubicBezTo>
                  <a:pt x="12817" y="9814"/>
                  <a:pt x="12957" y="9479"/>
                  <a:pt x="13063" y="9136"/>
                </a:cubicBezTo>
                <a:lnTo>
                  <a:pt x="14304" y="9136"/>
                </a:lnTo>
                <a:cubicBezTo>
                  <a:pt x="14541" y="9136"/>
                  <a:pt x="14731" y="8945"/>
                  <a:pt x="14731" y="8708"/>
                </a:cubicBezTo>
                <a:lnTo>
                  <a:pt x="14731" y="7865"/>
                </a:lnTo>
                <a:cubicBezTo>
                  <a:pt x="14740" y="7715"/>
                  <a:pt x="14629" y="7640"/>
                  <a:pt x="14517" y="7640"/>
                </a:cubicBezTo>
                <a:cubicBezTo>
                  <a:pt x="14405" y="7640"/>
                  <a:pt x="14293" y="7715"/>
                  <a:pt x="14299" y="7865"/>
                </a:cubicBezTo>
                <a:lnTo>
                  <a:pt x="14299" y="8708"/>
                </a:lnTo>
                <a:lnTo>
                  <a:pt x="12897" y="8708"/>
                </a:lnTo>
                <a:cubicBezTo>
                  <a:pt x="12800" y="8708"/>
                  <a:pt x="12715" y="8772"/>
                  <a:pt x="12690" y="8865"/>
                </a:cubicBezTo>
                <a:cubicBezTo>
                  <a:pt x="12571" y="9284"/>
                  <a:pt x="12402" y="9691"/>
                  <a:pt x="12190" y="10072"/>
                </a:cubicBezTo>
                <a:cubicBezTo>
                  <a:pt x="12143" y="10157"/>
                  <a:pt x="12156" y="10263"/>
                  <a:pt x="12224" y="10330"/>
                </a:cubicBezTo>
                <a:lnTo>
                  <a:pt x="13215" y="11317"/>
                </a:lnTo>
                <a:lnTo>
                  <a:pt x="11318" y="13215"/>
                </a:lnTo>
                <a:lnTo>
                  <a:pt x="10331" y="12228"/>
                </a:lnTo>
                <a:cubicBezTo>
                  <a:pt x="10287" y="12187"/>
                  <a:pt x="10231" y="12165"/>
                  <a:pt x="10175" y="12165"/>
                </a:cubicBezTo>
                <a:cubicBezTo>
                  <a:pt x="10138" y="12165"/>
                  <a:pt x="10101" y="12174"/>
                  <a:pt x="10068" y="12194"/>
                </a:cubicBezTo>
                <a:cubicBezTo>
                  <a:pt x="9772" y="12359"/>
                  <a:pt x="9462" y="12499"/>
                  <a:pt x="9136" y="12609"/>
                </a:cubicBezTo>
                <a:lnTo>
                  <a:pt x="9136" y="11550"/>
                </a:lnTo>
                <a:cubicBezTo>
                  <a:pt x="11038" y="10746"/>
                  <a:pt x="12156" y="8763"/>
                  <a:pt x="11864" y="6722"/>
                </a:cubicBezTo>
                <a:cubicBezTo>
                  <a:pt x="11572" y="4676"/>
                  <a:pt x="9941" y="3088"/>
                  <a:pt x="7891" y="2851"/>
                </a:cubicBezTo>
                <a:cubicBezTo>
                  <a:pt x="7884" y="2850"/>
                  <a:pt x="7877" y="2850"/>
                  <a:pt x="7871" y="2850"/>
                </a:cubicBezTo>
                <a:cubicBezTo>
                  <a:pt x="7614" y="2850"/>
                  <a:pt x="7576" y="3237"/>
                  <a:pt x="7844" y="3278"/>
                </a:cubicBezTo>
                <a:cubicBezTo>
                  <a:pt x="9661" y="3494"/>
                  <a:pt x="11118" y="4884"/>
                  <a:pt x="11419" y="6688"/>
                </a:cubicBezTo>
                <a:cubicBezTo>
                  <a:pt x="11720" y="8497"/>
                  <a:pt x="10792" y="10284"/>
                  <a:pt x="9140" y="11072"/>
                </a:cubicBezTo>
                <a:lnTo>
                  <a:pt x="9140" y="10674"/>
                </a:lnTo>
                <a:cubicBezTo>
                  <a:pt x="10657" y="9860"/>
                  <a:pt x="11428" y="8120"/>
                  <a:pt x="11008" y="6451"/>
                </a:cubicBezTo>
                <a:cubicBezTo>
                  <a:pt x="10589" y="4778"/>
                  <a:pt x="9085" y="3609"/>
                  <a:pt x="7366" y="3609"/>
                </a:cubicBezTo>
                <a:cubicBezTo>
                  <a:pt x="5642" y="3609"/>
                  <a:pt x="4143" y="4778"/>
                  <a:pt x="3723" y="6451"/>
                </a:cubicBezTo>
                <a:cubicBezTo>
                  <a:pt x="3304" y="8120"/>
                  <a:pt x="4075" y="9860"/>
                  <a:pt x="5591" y="10674"/>
                </a:cubicBezTo>
                <a:lnTo>
                  <a:pt x="5591" y="11072"/>
                </a:lnTo>
                <a:cubicBezTo>
                  <a:pt x="3939" y="10284"/>
                  <a:pt x="3007" y="8497"/>
                  <a:pt x="3308" y="6688"/>
                </a:cubicBezTo>
                <a:cubicBezTo>
                  <a:pt x="3609" y="4884"/>
                  <a:pt x="5066" y="3494"/>
                  <a:pt x="6887" y="3278"/>
                </a:cubicBezTo>
                <a:cubicBezTo>
                  <a:pt x="7156" y="3237"/>
                  <a:pt x="7114" y="2850"/>
                  <a:pt x="6857" y="2850"/>
                </a:cubicBezTo>
                <a:cubicBezTo>
                  <a:pt x="6850" y="2850"/>
                  <a:pt x="6843" y="2850"/>
                  <a:pt x="6836" y="2851"/>
                </a:cubicBezTo>
                <a:cubicBezTo>
                  <a:pt x="4786" y="3088"/>
                  <a:pt x="3156" y="4676"/>
                  <a:pt x="2863" y="6718"/>
                </a:cubicBezTo>
                <a:cubicBezTo>
                  <a:pt x="2571" y="8759"/>
                  <a:pt x="3694" y="10741"/>
                  <a:pt x="5591" y="11546"/>
                </a:cubicBezTo>
                <a:lnTo>
                  <a:pt x="5591" y="12605"/>
                </a:lnTo>
                <a:cubicBezTo>
                  <a:pt x="5269" y="12495"/>
                  <a:pt x="4956" y="12359"/>
                  <a:pt x="4659" y="12190"/>
                </a:cubicBezTo>
                <a:cubicBezTo>
                  <a:pt x="4626" y="12171"/>
                  <a:pt x="4588" y="12162"/>
                  <a:pt x="4552" y="12162"/>
                </a:cubicBezTo>
                <a:cubicBezTo>
                  <a:pt x="4496" y="12162"/>
                  <a:pt x="4442" y="12183"/>
                  <a:pt x="4401" y="12224"/>
                </a:cubicBezTo>
                <a:lnTo>
                  <a:pt x="3414" y="13215"/>
                </a:lnTo>
                <a:lnTo>
                  <a:pt x="1517" y="11317"/>
                </a:lnTo>
                <a:lnTo>
                  <a:pt x="2503" y="10330"/>
                </a:lnTo>
                <a:cubicBezTo>
                  <a:pt x="2571" y="10258"/>
                  <a:pt x="2584" y="10157"/>
                  <a:pt x="2537" y="10072"/>
                </a:cubicBezTo>
                <a:cubicBezTo>
                  <a:pt x="2326" y="9691"/>
                  <a:pt x="2156" y="9284"/>
                  <a:pt x="2038" y="8865"/>
                </a:cubicBezTo>
                <a:cubicBezTo>
                  <a:pt x="2012" y="8772"/>
                  <a:pt x="1927" y="8704"/>
                  <a:pt x="1830" y="8704"/>
                </a:cubicBezTo>
                <a:lnTo>
                  <a:pt x="432" y="8704"/>
                </a:lnTo>
                <a:lnTo>
                  <a:pt x="432" y="6023"/>
                </a:lnTo>
                <a:lnTo>
                  <a:pt x="1830" y="6023"/>
                </a:lnTo>
                <a:cubicBezTo>
                  <a:pt x="1923" y="6023"/>
                  <a:pt x="2008" y="5955"/>
                  <a:pt x="2033" y="5862"/>
                </a:cubicBezTo>
                <a:cubicBezTo>
                  <a:pt x="2152" y="5443"/>
                  <a:pt x="2321" y="5036"/>
                  <a:pt x="2537" y="4655"/>
                </a:cubicBezTo>
                <a:cubicBezTo>
                  <a:pt x="2584" y="4570"/>
                  <a:pt x="2567" y="4464"/>
                  <a:pt x="2499" y="4397"/>
                </a:cubicBezTo>
                <a:lnTo>
                  <a:pt x="1517" y="3410"/>
                </a:lnTo>
                <a:lnTo>
                  <a:pt x="3414" y="1512"/>
                </a:lnTo>
                <a:lnTo>
                  <a:pt x="4401" y="2499"/>
                </a:lnTo>
                <a:cubicBezTo>
                  <a:pt x="4443" y="2541"/>
                  <a:pt x="4499" y="2563"/>
                  <a:pt x="4556" y="2563"/>
                </a:cubicBezTo>
                <a:cubicBezTo>
                  <a:pt x="4592" y="2563"/>
                  <a:pt x="4627" y="2555"/>
                  <a:pt x="4659" y="2537"/>
                </a:cubicBezTo>
                <a:cubicBezTo>
                  <a:pt x="5040" y="2321"/>
                  <a:pt x="5447" y="2152"/>
                  <a:pt x="5866" y="2033"/>
                </a:cubicBezTo>
                <a:cubicBezTo>
                  <a:pt x="5960" y="2008"/>
                  <a:pt x="6023" y="1923"/>
                  <a:pt x="6027" y="1826"/>
                </a:cubicBezTo>
                <a:lnTo>
                  <a:pt x="6027" y="432"/>
                </a:lnTo>
                <a:lnTo>
                  <a:pt x="8708" y="432"/>
                </a:lnTo>
                <a:lnTo>
                  <a:pt x="8708" y="1830"/>
                </a:lnTo>
                <a:cubicBezTo>
                  <a:pt x="8708" y="1923"/>
                  <a:pt x="8776" y="2008"/>
                  <a:pt x="8869" y="2037"/>
                </a:cubicBezTo>
                <a:cubicBezTo>
                  <a:pt x="9289" y="2152"/>
                  <a:pt x="9695" y="2321"/>
                  <a:pt x="10077" y="2537"/>
                </a:cubicBezTo>
                <a:cubicBezTo>
                  <a:pt x="10109" y="2555"/>
                  <a:pt x="10144" y="2563"/>
                  <a:pt x="10179" y="2563"/>
                </a:cubicBezTo>
                <a:cubicBezTo>
                  <a:pt x="10236" y="2563"/>
                  <a:pt x="10293" y="2541"/>
                  <a:pt x="10335" y="2499"/>
                </a:cubicBezTo>
                <a:lnTo>
                  <a:pt x="11322" y="1512"/>
                </a:lnTo>
                <a:lnTo>
                  <a:pt x="13215" y="3410"/>
                </a:lnTo>
                <a:lnTo>
                  <a:pt x="12228" y="4397"/>
                </a:lnTo>
                <a:cubicBezTo>
                  <a:pt x="12160" y="4469"/>
                  <a:pt x="12143" y="4570"/>
                  <a:pt x="12190" y="4655"/>
                </a:cubicBezTo>
                <a:cubicBezTo>
                  <a:pt x="12406" y="5036"/>
                  <a:pt x="12575" y="5443"/>
                  <a:pt x="12690" y="5862"/>
                </a:cubicBezTo>
                <a:cubicBezTo>
                  <a:pt x="12720" y="5955"/>
                  <a:pt x="12804" y="6023"/>
                  <a:pt x="12902" y="6023"/>
                </a:cubicBezTo>
                <a:lnTo>
                  <a:pt x="14295" y="6023"/>
                </a:lnTo>
                <a:lnTo>
                  <a:pt x="14295" y="6862"/>
                </a:lnTo>
                <a:cubicBezTo>
                  <a:pt x="14295" y="6980"/>
                  <a:pt x="14393" y="7078"/>
                  <a:pt x="14515" y="7078"/>
                </a:cubicBezTo>
                <a:cubicBezTo>
                  <a:pt x="14634" y="7078"/>
                  <a:pt x="14731" y="6980"/>
                  <a:pt x="14727" y="6862"/>
                </a:cubicBezTo>
                <a:lnTo>
                  <a:pt x="14727" y="6019"/>
                </a:lnTo>
                <a:cubicBezTo>
                  <a:pt x="14727" y="5782"/>
                  <a:pt x="14537" y="5591"/>
                  <a:pt x="14304" y="5591"/>
                </a:cubicBezTo>
                <a:lnTo>
                  <a:pt x="13063" y="5591"/>
                </a:lnTo>
                <a:cubicBezTo>
                  <a:pt x="12952" y="5244"/>
                  <a:pt x="12817" y="4909"/>
                  <a:pt x="12648" y="4591"/>
                </a:cubicBezTo>
                <a:lnTo>
                  <a:pt x="13524" y="3715"/>
                </a:lnTo>
                <a:cubicBezTo>
                  <a:pt x="13689" y="3545"/>
                  <a:pt x="13689" y="3274"/>
                  <a:pt x="13524" y="3109"/>
                </a:cubicBezTo>
                <a:lnTo>
                  <a:pt x="11618" y="1203"/>
                </a:lnTo>
                <a:cubicBezTo>
                  <a:pt x="11534" y="1118"/>
                  <a:pt x="11423" y="1076"/>
                  <a:pt x="11314" y="1076"/>
                </a:cubicBezTo>
                <a:cubicBezTo>
                  <a:pt x="11204" y="1076"/>
                  <a:pt x="11095" y="1118"/>
                  <a:pt x="11013" y="1203"/>
                </a:cubicBezTo>
                <a:lnTo>
                  <a:pt x="10136" y="2080"/>
                </a:lnTo>
                <a:cubicBezTo>
                  <a:pt x="9814" y="1910"/>
                  <a:pt x="9479" y="1771"/>
                  <a:pt x="9136" y="1665"/>
                </a:cubicBezTo>
                <a:lnTo>
                  <a:pt x="9136" y="428"/>
                </a:lnTo>
                <a:cubicBezTo>
                  <a:pt x="9136" y="191"/>
                  <a:pt x="8946" y="0"/>
                  <a:pt x="87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9"/>
          <p:cNvSpPr/>
          <p:nvPr/>
        </p:nvSpPr>
        <p:spPr>
          <a:xfrm>
            <a:off x="1613738" y="2063525"/>
            <a:ext cx="374975" cy="367025"/>
          </a:xfrm>
          <a:custGeom>
            <a:rect b="b" l="l" r="r" t="t"/>
            <a:pathLst>
              <a:path extrusionOk="0" h="14681" w="14999">
                <a:moveTo>
                  <a:pt x="11745" y="5869"/>
                </a:moveTo>
                <a:lnTo>
                  <a:pt x="14278" y="7089"/>
                </a:lnTo>
                <a:cubicBezTo>
                  <a:pt x="14486" y="7190"/>
                  <a:pt x="14486" y="7487"/>
                  <a:pt x="14278" y="7589"/>
                </a:cubicBezTo>
                <a:lnTo>
                  <a:pt x="7620" y="10803"/>
                </a:lnTo>
                <a:cubicBezTo>
                  <a:pt x="7582" y="10822"/>
                  <a:pt x="7540" y="10832"/>
                  <a:pt x="7499" y="10832"/>
                </a:cubicBezTo>
                <a:cubicBezTo>
                  <a:pt x="7458" y="10832"/>
                  <a:pt x="7416" y="10822"/>
                  <a:pt x="7378" y="10803"/>
                </a:cubicBezTo>
                <a:lnTo>
                  <a:pt x="720" y="7589"/>
                </a:lnTo>
                <a:cubicBezTo>
                  <a:pt x="513" y="7487"/>
                  <a:pt x="513" y="7190"/>
                  <a:pt x="720" y="7089"/>
                </a:cubicBezTo>
                <a:lnTo>
                  <a:pt x="3249" y="5869"/>
                </a:lnTo>
                <a:lnTo>
                  <a:pt x="7192" y="7775"/>
                </a:lnTo>
                <a:cubicBezTo>
                  <a:pt x="7287" y="7821"/>
                  <a:pt x="7392" y="7845"/>
                  <a:pt x="7497" y="7845"/>
                </a:cubicBezTo>
                <a:cubicBezTo>
                  <a:pt x="7603" y="7845"/>
                  <a:pt x="7709" y="7821"/>
                  <a:pt x="7806" y="7775"/>
                </a:cubicBezTo>
                <a:lnTo>
                  <a:pt x="11745" y="5869"/>
                </a:lnTo>
                <a:close/>
                <a:moveTo>
                  <a:pt x="7499" y="1"/>
                </a:moveTo>
                <a:cubicBezTo>
                  <a:pt x="7394" y="1"/>
                  <a:pt x="7289" y="24"/>
                  <a:pt x="7192" y="70"/>
                </a:cubicBezTo>
                <a:lnTo>
                  <a:pt x="534" y="3285"/>
                </a:lnTo>
                <a:cubicBezTo>
                  <a:pt x="0" y="3544"/>
                  <a:pt x="0" y="4302"/>
                  <a:pt x="534" y="4560"/>
                </a:cubicBezTo>
                <a:lnTo>
                  <a:pt x="2757" y="5632"/>
                </a:lnTo>
                <a:lnTo>
                  <a:pt x="534" y="6703"/>
                </a:lnTo>
                <a:cubicBezTo>
                  <a:pt x="0" y="6962"/>
                  <a:pt x="0" y="7720"/>
                  <a:pt x="534" y="7978"/>
                </a:cubicBezTo>
                <a:lnTo>
                  <a:pt x="2757" y="9050"/>
                </a:lnTo>
                <a:lnTo>
                  <a:pt x="534" y="10121"/>
                </a:lnTo>
                <a:cubicBezTo>
                  <a:pt x="0" y="10380"/>
                  <a:pt x="0" y="11138"/>
                  <a:pt x="534" y="11396"/>
                </a:cubicBezTo>
                <a:lnTo>
                  <a:pt x="7192" y="14611"/>
                </a:lnTo>
                <a:cubicBezTo>
                  <a:pt x="7289" y="14658"/>
                  <a:pt x="7394" y="14681"/>
                  <a:pt x="7499" y="14681"/>
                </a:cubicBezTo>
                <a:cubicBezTo>
                  <a:pt x="7604" y="14681"/>
                  <a:pt x="7709" y="14658"/>
                  <a:pt x="7806" y="14611"/>
                </a:cubicBezTo>
                <a:lnTo>
                  <a:pt x="10508" y="13306"/>
                </a:lnTo>
                <a:cubicBezTo>
                  <a:pt x="10731" y="13200"/>
                  <a:pt x="10623" y="12896"/>
                  <a:pt x="10423" y="12896"/>
                </a:cubicBezTo>
                <a:cubicBezTo>
                  <a:pt x="10392" y="12896"/>
                  <a:pt x="10358" y="12904"/>
                  <a:pt x="10322" y="12921"/>
                </a:cubicBezTo>
                <a:lnTo>
                  <a:pt x="7620" y="14221"/>
                </a:lnTo>
                <a:cubicBezTo>
                  <a:pt x="7582" y="14240"/>
                  <a:pt x="7540" y="14250"/>
                  <a:pt x="7499" y="14250"/>
                </a:cubicBezTo>
                <a:cubicBezTo>
                  <a:pt x="7458" y="14250"/>
                  <a:pt x="7416" y="14240"/>
                  <a:pt x="7378" y="14221"/>
                </a:cubicBezTo>
                <a:lnTo>
                  <a:pt x="720" y="11007"/>
                </a:lnTo>
                <a:cubicBezTo>
                  <a:pt x="513" y="10909"/>
                  <a:pt x="513" y="10608"/>
                  <a:pt x="720" y="10511"/>
                </a:cubicBezTo>
                <a:lnTo>
                  <a:pt x="3249" y="9287"/>
                </a:lnTo>
                <a:lnTo>
                  <a:pt x="7192" y="11189"/>
                </a:lnTo>
                <a:cubicBezTo>
                  <a:pt x="7289" y="11235"/>
                  <a:pt x="7394" y="11259"/>
                  <a:pt x="7499" y="11259"/>
                </a:cubicBezTo>
                <a:cubicBezTo>
                  <a:pt x="7604" y="11259"/>
                  <a:pt x="7709" y="11235"/>
                  <a:pt x="7806" y="11189"/>
                </a:cubicBezTo>
                <a:lnTo>
                  <a:pt x="11749" y="9287"/>
                </a:lnTo>
                <a:lnTo>
                  <a:pt x="14278" y="10507"/>
                </a:lnTo>
                <a:cubicBezTo>
                  <a:pt x="14486" y="10608"/>
                  <a:pt x="14486" y="10905"/>
                  <a:pt x="14278" y="11007"/>
                </a:cubicBezTo>
                <a:lnTo>
                  <a:pt x="11224" y="12481"/>
                </a:lnTo>
                <a:cubicBezTo>
                  <a:pt x="11001" y="12587"/>
                  <a:pt x="11109" y="12891"/>
                  <a:pt x="11309" y="12891"/>
                </a:cubicBezTo>
                <a:cubicBezTo>
                  <a:pt x="11341" y="12891"/>
                  <a:pt x="11375" y="12883"/>
                  <a:pt x="11411" y="12866"/>
                </a:cubicBezTo>
                <a:lnTo>
                  <a:pt x="14464" y="11392"/>
                </a:lnTo>
                <a:cubicBezTo>
                  <a:pt x="14994" y="11134"/>
                  <a:pt x="14994" y="10380"/>
                  <a:pt x="14464" y="10121"/>
                </a:cubicBezTo>
                <a:lnTo>
                  <a:pt x="12241" y="9050"/>
                </a:lnTo>
                <a:lnTo>
                  <a:pt x="14464" y="7978"/>
                </a:lnTo>
                <a:cubicBezTo>
                  <a:pt x="14998" y="7720"/>
                  <a:pt x="14998" y="6962"/>
                  <a:pt x="14464" y="6703"/>
                </a:cubicBezTo>
                <a:lnTo>
                  <a:pt x="12241" y="5632"/>
                </a:lnTo>
                <a:lnTo>
                  <a:pt x="14464" y="4560"/>
                </a:lnTo>
                <a:cubicBezTo>
                  <a:pt x="14998" y="4302"/>
                  <a:pt x="14998" y="3544"/>
                  <a:pt x="14464" y="3285"/>
                </a:cubicBezTo>
                <a:lnTo>
                  <a:pt x="11169" y="1693"/>
                </a:lnTo>
                <a:cubicBezTo>
                  <a:pt x="11134" y="1676"/>
                  <a:pt x="11101" y="1669"/>
                  <a:pt x="11070" y="1669"/>
                </a:cubicBezTo>
                <a:cubicBezTo>
                  <a:pt x="10869" y="1669"/>
                  <a:pt x="10759" y="1972"/>
                  <a:pt x="10983" y="2082"/>
                </a:cubicBezTo>
                <a:lnTo>
                  <a:pt x="14278" y="3671"/>
                </a:lnTo>
                <a:cubicBezTo>
                  <a:pt x="14486" y="3772"/>
                  <a:pt x="14486" y="4069"/>
                  <a:pt x="14278" y="4170"/>
                </a:cubicBezTo>
                <a:lnTo>
                  <a:pt x="7620" y="7385"/>
                </a:lnTo>
                <a:cubicBezTo>
                  <a:pt x="7582" y="7404"/>
                  <a:pt x="7540" y="7414"/>
                  <a:pt x="7499" y="7414"/>
                </a:cubicBezTo>
                <a:cubicBezTo>
                  <a:pt x="7458" y="7414"/>
                  <a:pt x="7416" y="7404"/>
                  <a:pt x="7378" y="7385"/>
                </a:cubicBezTo>
                <a:lnTo>
                  <a:pt x="720" y="4170"/>
                </a:lnTo>
                <a:cubicBezTo>
                  <a:pt x="513" y="4069"/>
                  <a:pt x="513" y="3772"/>
                  <a:pt x="720" y="3675"/>
                </a:cubicBezTo>
                <a:lnTo>
                  <a:pt x="7378" y="460"/>
                </a:lnTo>
                <a:cubicBezTo>
                  <a:pt x="7416" y="441"/>
                  <a:pt x="7458" y="432"/>
                  <a:pt x="7499" y="432"/>
                </a:cubicBezTo>
                <a:cubicBezTo>
                  <a:pt x="7540" y="432"/>
                  <a:pt x="7582" y="441"/>
                  <a:pt x="7620" y="460"/>
                </a:cubicBezTo>
                <a:lnTo>
                  <a:pt x="10076" y="1646"/>
                </a:lnTo>
                <a:cubicBezTo>
                  <a:pt x="10111" y="1663"/>
                  <a:pt x="10145" y="1670"/>
                  <a:pt x="10176" y="1670"/>
                </a:cubicBezTo>
                <a:cubicBezTo>
                  <a:pt x="10377" y="1670"/>
                  <a:pt x="10486" y="1366"/>
                  <a:pt x="10263" y="1256"/>
                </a:cubicBezTo>
                <a:lnTo>
                  <a:pt x="7806" y="70"/>
                </a:lnTo>
                <a:cubicBezTo>
                  <a:pt x="7709" y="24"/>
                  <a:pt x="7604" y="1"/>
                  <a:pt x="7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 name="Google Shape;831;p29"/>
          <p:cNvGrpSpPr/>
          <p:nvPr/>
        </p:nvGrpSpPr>
        <p:grpSpPr>
          <a:xfrm>
            <a:off x="1001388" y="2062850"/>
            <a:ext cx="368300" cy="368175"/>
            <a:chOff x="1001388" y="2062850"/>
            <a:chExt cx="368300" cy="368175"/>
          </a:xfrm>
        </p:grpSpPr>
        <p:sp>
          <p:nvSpPr>
            <p:cNvPr id="832" name="Google Shape;832;p29"/>
            <p:cNvSpPr/>
            <p:nvPr/>
          </p:nvSpPr>
          <p:spPr>
            <a:xfrm>
              <a:off x="1311213" y="2062850"/>
              <a:ext cx="58475" cy="58350"/>
            </a:xfrm>
            <a:custGeom>
              <a:rect b="b" l="l" r="r" t="t"/>
              <a:pathLst>
                <a:path extrusionOk="0" h="2334" w="2339">
                  <a:moveTo>
                    <a:pt x="1893" y="432"/>
                  </a:moveTo>
                  <a:cubicBezTo>
                    <a:pt x="1902" y="432"/>
                    <a:pt x="1906" y="436"/>
                    <a:pt x="1906" y="441"/>
                  </a:cubicBezTo>
                  <a:lnTo>
                    <a:pt x="1906" y="1893"/>
                  </a:lnTo>
                  <a:cubicBezTo>
                    <a:pt x="1906" y="1898"/>
                    <a:pt x="1902" y="1902"/>
                    <a:pt x="1893" y="1902"/>
                  </a:cubicBezTo>
                  <a:lnTo>
                    <a:pt x="445" y="1902"/>
                  </a:lnTo>
                  <a:cubicBezTo>
                    <a:pt x="436" y="1902"/>
                    <a:pt x="432" y="1898"/>
                    <a:pt x="432" y="1893"/>
                  </a:cubicBezTo>
                  <a:lnTo>
                    <a:pt x="432" y="441"/>
                  </a:lnTo>
                  <a:cubicBezTo>
                    <a:pt x="432" y="436"/>
                    <a:pt x="436" y="432"/>
                    <a:pt x="445" y="432"/>
                  </a:cubicBezTo>
                  <a:close/>
                  <a:moveTo>
                    <a:pt x="445" y="0"/>
                  </a:moveTo>
                  <a:cubicBezTo>
                    <a:pt x="199" y="0"/>
                    <a:pt x="0" y="199"/>
                    <a:pt x="0" y="441"/>
                  </a:cubicBezTo>
                  <a:lnTo>
                    <a:pt x="0" y="1893"/>
                  </a:lnTo>
                  <a:cubicBezTo>
                    <a:pt x="0" y="2139"/>
                    <a:pt x="199" y="2334"/>
                    <a:pt x="445" y="2334"/>
                  </a:cubicBezTo>
                  <a:lnTo>
                    <a:pt x="1893" y="2334"/>
                  </a:lnTo>
                  <a:cubicBezTo>
                    <a:pt x="2139" y="2334"/>
                    <a:pt x="2338" y="2139"/>
                    <a:pt x="2338" y="1893"/>
                  </a:cubicBezTo>
                  <a:lnTo>
                    <a:pt x="2338" y="441"/>
                  </a:lnTo>
                  <a:cubicBezTo>
                    <a:pt x="2338" y="195"/>
                    <a:pt x="2139" y="0"/>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9"/>
            <p:cNvSpPr/>
            <p:nvPr/>
          </p:nvSpPr>
          <p:spPr>
            <a:xfrm>
              <a:off x="1001388" y="2062850"/>
              <a:ext cx="58475" cy="58350"/>
            </a:xfrm>
            <a:custGeom>
              <a:rect b="b" l="l" r="r" t="t"/>
              <a:pathLst>
                <a:path extrusionOk="0" h="2334" w="2339">
                  <a:moveTo>
                    <a:pt x="1893" y="432"/>
                  </a:moveTo>
                  <a:cubicBezTo>
                    <a:pt x="1902" y="432"/>
                    <a:pt x="1906" y="436"/>
                    <a:pt x="1906" y="441"/>
                  </a:cubicBezTo>
                  <a:lnTo>
                    <a:pt x="1906" y="1893"/>
                  </a:lnTo>
                  <a:cubicBezTo>
                    <a:pt x="1906" y="1898"/>
                    <a:pt x="1902" y="1902"/>
                    <a:pt x="1893" y="1902"/>
                  </a:cubicBezTo>
                  <a:lnTo>
                    <a:pt x="440" y="1902"/>
                  </a:lnTo>
                  <a:cubicBezTo>
                    <a:pt x="436" y="1902"/>
                    <a:pt x="432" y="1898"/>
                    <a:pt x="432" y="1893"/>
                  </a:cubicBezTo>
                  <a:lnTo>
                    <a:pt x="432" y="441"/>
                  </a:lnTo>
                  <a:cubicBezTo>
                    <a:pt x="432" y="436"/>
                    <a:pt x="436" y="432"/>
                    <a:pt x="440" y="432"/>
                  </a:cubicBezTo>
                  <a:close/>
                  <a:moveTo>
                    <a:pt x="440" y="0"/>
                  </a:moveTo>
                  <a:cubicBezTo>
                    <a:pt x="199" y="0"/>
                    <a:pt x="0" y="199"/>
                    <a:pt x="0" y="441"/>
                  </a:cubicBezTo>
                  <a:lnTo>
                    <a:pt x="0" y="1893"/>
                  </a:lnTo>
                  <a:cubicBezTo>
                    <a:pt x="0" y="2139"/>
                    <a:pt x="199" y="2334"/>
                    <a:pt x="440" y="2334"/>
                  </a:cubicBezTo>
                  <a:lnTo>
                    <a:pt x="1893" y="2334"/>
                  </a:lnTo>
                  <a:cubicBezTo>
                    <a:pt x="2139" y="2334"/>
                    <a:pt x="2338" y="2139"/>
                    <a:pt x="2338" y="1893"/>
                  </a:cubicBezTo>
                  <a:lnTo>
                    <a:pt x="2338" y="441"/>
                  </a:lnTo>
                  <a:cubicBezTo>
                    <a:pt x="2338" y="199"/>
                    <a:pt x="2139" y="0"/>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9"/>
            <p:cNvSpPr/>
            <p:nvPr/>
          </p:nvSpPr>
          <p:spPr>
            <a:xfrm>
              <a:off x="1311213" y="2372675"/>
              <a:ext cx="58475" cy="58350"/>
            </a:xfrm>
            <a:custGeom>
              <a:rect b="b" l="l" r="r" t="t"/>
              <a:pathLst>
                <a:path extrusionOk="0" h="2334" w="2339">
                  <a:moveTo>
                    <a:pt x="1893" y="432"/>
                  </a:moveTo>
                  <a:cubicBezTo>
                    <a:pt x="1902" y="432"/>
                    <a:pt x="1906" y="436"/>
                    <a:pt x="1906" y="441"/>
                  </a:cubicBezTo>
                  <a:lnTo>
                    <a:pt x="1906" y="1893"/>
                  </a:lnTo>
                  <a:cubicBezTo>
                    <a:pt x="1906" y="1898"/>
                    <a:pt x="1902" y="1902"/>
                    <a:pt x="1893" y="1906"/>
                  </a:cubicBezTo>
                  <a:lnTo>
                    <a:pt x="445" y="1906"/>
                  </a:lnTo>
                  <a:cubicBezTo>
                    <a:pt x="436" y="1902"/>
                    <a:pt x="432" y="1898"/>
                    <a:pt x="432" y="1893"/>
                  </a:cubicBezTo>
                  <a:lnTo>
                    <a:pt x="432" y="441"/>
                  </a:lnTo>
                  <a:cubicBezTo>
                    <a:pt x="432" y="436"/>
                    <a:pt x="436" y="432"/>
                    <a:pt x="445" y="432"/>
                  </a:cubicBezTo>
                  <a:close/>
                  <a:moveTo>
                    <a:pt x="445" y="0"/>
                  </a:moveTo>
                  <a:cubicBezTo>
                    <a:pt x="199" y="0"/>
                    <a:pt x="0" y="199"/>
                    <a:pt x="0" y="441"/>
                  </a:cubicBezTo>
                  <a:lnTo>
                    <a:pt x="0" y="1893"/>
                  </a:lnTo>
                  <a:cubicBezTo>
                    <a:pt x="0" y="2139"/>
                    <a:pt x="199" y="2334"/>
                    <a:pt x="445" y="2334"/>
                  </a:cubicBezTo>
                  <a:lnTo>
                    <a:pt x="1893" y="2334"/>
                  </a:lnTo>
                  <a:cubicBezTo>
                    <a:pt x="2139" y="2334"/>
                    <a:pt x="2338" y="2139"/>
                    <a:pt x="2338" y="1893"/>
                  </a:cubicBezTo>
                  <a:lnTo>
                    <a:pt x="2338" y="441"/>
                  </a:lnTo>
                  <a:cubicBezTo>
                    <a:pt x="2338" y="195"/>
                    <a:pt x="2139" y="0"/>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9"/>
            <p:cNvSpPr/>
            <p:nvPr/>
          </p:nvSpPr>
          <p:spPr>
            <a:xfrm>
              <a:off x="1001388" y="2372675"/>
              <a:ext cx="58475" cy="58350"/>
            </a:xfrm>
            <a:custGeom>
              <a:rect b="b" l="l" r="r" t="t"/>
              <a:pathLst>
                <a:path extrusionOk="0" h="2334" w="2339">
                  <a:moveTo>
                    <a:pt x="1893" y="432"/>
                  </a:moveTo>
                  <a:cubicBezTo>
                    <a:pt x="1902" y="432"/>
                    <a:pt x="1906" y="436"/>
                    <a:pt x="1906" y="441"/>
                  </a:cubicBezTo>
                  <a:lnTo>
                    <a:pt x="1906" y="1893"/>
                  </a:lnTo>
                  <a:cubicBezTo>
                    <a:pt x="1906" y="1898"/>
                    <a:pt x="1902" y="1902"/>
                    <a:pt x="1893" y="1906"/>
                  </a:cubicBezTo>
                  <a:lnTo>
                    <a:pt x="440" y="1906"/>
                  </a:lnTo>
                  <a:cubicBezTo>
                    <a:pt x="436" y="1902"/>
                    <a:pt x="432" y="1898"/>
                    <a:pt x="432" y="1893"/>
                  </a:cubicBezTo>
                  <a:lnTo>
                    <a:pt x="432" y="441"/>
                  </a:lnTo>
                  <a:cubicBezTo>
                    <a:pt x="432" y="436"/>
                    <a:pt x="436" y="432"/>
                    <a:pt x="440" y="432"/>
                  </a:cubicBezTo>
                  <a:close/>
                  <a:moveTo>
                    <a:pt x="440" y="0"/>
                  </a:moveTo>
                  <a:cubicBezTo>
                    <a:pt x="199" y="0"/>
                    <a:pt x="0" y="199"/>
                    <a:pt x="0" y="441"/>
                  </a:cubicBezTo>
                  <a:lnTo>
                    <a:pt x="0" y="1893"/>
                  </a:lnTo>
                  <a:cubicBezTo>
                    <a:pt x="0" y="2139"/>
                    <a:pt x="199" y="2334"/>
                    <a:pt x="440" y="2334"/>
                  </a:cubicBezTo>
                  <a:lnTo>
                    <a:pt x="1893" y="2334"/>
                  </a:lnTo>
                  <a:cubicBezTo>
                    <a:pt x="2139" y="2334"/>
                    <a:pt x="2338" y="2139"/>
                    <a:pt x="2338" y="1893"/>
                  </a:cubicBezTo>
                  <a:lnTo>
                    <a:pt x="2338" y="441"/>
                  </a:lnTo>
                  <a:cubicBezTo>
                    <a:pt x="2338" y="199"/>
                    <a:pt x="2139" y="0"/>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9"/>
            <p:cNvSpPr/>
            <p:nvPr/>
          </p:nvSpPr>
          <p:spPr>
            <a:xfrm>
              <a:off x="1335038" y="2235750"/>
              <a:ext cx="10825" cy="15675"/>
            </a:xfrm>
            <a:custGeom>
              <a:rect b="b" l="l" r="r" t="t"/>
              <a:pathLst>
                <a:path extrusionOk="0" h="627" w="433">
                  <a:moveTo>
                    <a:pt x="216" y="1"/>
                  </a:moveTo>
                  <a:cubicBezTo>
                    <a:pt x="98" y="1"/>
                    <a:pt x="0" y="98"/>
                    <a:pt x="0" y="217"/>
                  </a:cubicBezTo>
                  <a:lnTo>
                    <a:pt x="0" y="420"/>
                  </a:lnTo>
                  <a:cubicBezTo>
                    <a:pt x="7" y="558"/>
                    <a:pt x="111" y="626"/>
                    <a:pt x="216" y="626"/>
                  </a:cubicBezTo>
                  <a:cubicBezTo>
                    <a:pt x="321" y="626"/>
                    <a:pt x="426" y="558"/>
                    <a:pt x="432" y="420"/>
                  </a:cubicBezTo>
                  <a:lnTo>
                    <a:pt x="432" y="217"/>
                  </a:lnTo>
                  <a:cubicBezTo>
                    <a:pt x="432" y="98"/>
                    <a:pt x="335"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9"/>
            <p:cNvSpPr/>
            <p:nvPr/>
          </p:nvSpPr>
          <p:spPr>
            <a:xfrm>
              <a:off x="1334813" y="2205150"/>
              <a:ext cx="11150" cy="16225"/>
            </a:xfrm>
            <a:custGeom>
              <a:rect b="b" l="l" r="r" t="t"/>
              <a:pathLst>
                <a:path extrusionOk="0" h="649" w="446">
                  <a:moveTo>
                    <a:pt x="225" y="1"/>
                  </a:moveTo>
                  <a:cubicBezTo>
                    <a:pt x="107" y="1"/>
                    <a:pt x="9" y="98"/>
                    <a:pt x="9" y="217"/>
                  </a:cubicBezTo>
                  <a:lnTo>
                    <a:pt x="9" y="424"/>
                  </a:lnTo>
                  <a:cubicBezTo>
                    <a:pt x="1" y="547"/>
                    <a:pt x="102" y="649"/>
                    <a:pt x="225" y="649"/>
                  </a:cubicBezTo>
                  <a:cubicBezTo>
                    <a:pt x="348" y="649"/>
                    <a:pt x="445" y="547"/>
                    <a:pt x="441" y="424"/>
                  </a:cubicBezTo>
                  <a:lnTo>
                    <a:pt x="441" y="217"/>
                  </a:lnTo>
                  <a:cubicBezTo>
                    <a:pt x="441" y="98"/>
                    <a:pt x="344"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9"/>
            <p:cNvSpPr/>
            <p:nvPr/>
          </p:nvSpPr>
          <p:spPr>
            <a:xfrm>
              <a:off x="1335038" y="2327550"/>
              <a:ext cx="10825" cy="15600"/>
            </a:xfrm>
            <a:custGeom>
              <a:rect b="b" l="l" r="r" t="t"/>
              <a:pathLst>
                <a:path extrusionOk="0" h="624" w="433">
                  <a:moveTo>
                    <a:pt x="216" y="1"/>
                  </a:moveTo>
                  <a:cubicBezTo>
                    <a:pt x="98" y="1"/>
                    <a:pt x="0" y="94"/>
                    <a:pt x="0" y="217"/>
                  </a:cubicBezTo>
                  <a:lnTo>
                    <a:pt x="0" y="420"/>
                  </a:lnTo>
                  <a:cubicBezTo>
                    <a:pt x="7" y="556"/>
                    <a:pt x="111" y="623"/>
                    <a:pt x="216" y="623"/>
                  </a:cubicBezTo>
                  <a:cubicBezTo>
                    <a:pt x="321" y="623"/>
                    <a:pt x="426" y="556"/>
                    <a:pt x="432" y="420"/>
                  </a:cubicBezTo>
                  <a:lnTo>
                    <a:pt x="432" y="217"/>
                  </a:lnTo>
                  <a:cubicBezTo>
                    <a:pt x="432" y="94"/>
                    <a:pt x="335"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9"/>
            <p:cNvSpPr/>
            <p:nvPr/>
          </p:nvSpPr>
          <p:spPr>
            <a:xfrm>
              <a:off x="1335038" y="2144050"/>
              <a:ext cx="10825" cy="15675"/>
            </a:xfrm>
            <a:custGeom>
              <a:rect b="b" l="l" r="r" t="t"/>
              <a:pathLst>
                <a:path extrusionOk="0" h="627" w="433">
                  <a:moveTo>
                    <a:pt x="216" y="1"/>
                  </a:moveTo>
                  <a:cubicBezTo>
                    <a:pt x="98" y="1"/>
                    <a:pt x="0" y="98"/>
                    <a:pt x="0" y="217"/>
                  </a:cubicBezTo>
                  <a:lnTo>
                    <a:pt x="0" y="420"/>
                  </a:lnTo>
                  <a:cubicBezTo>
                    <a:pt x="7" y="558"/>
                    <a:pt x="111" y="626"/>
                    <a:pt x="216" y="626"/>
                  </a:cubicBezTo>
                  <a:cubicBezTo>
                    <a:pt x="321" y="626"/>
                    <a:pt x="426" y="558"/>
                    <a:pt x="432" y="420"/>
                  </a:cubicBezTo>
                  <a:lnTo>
                    <a:pt x="432" y="217"/>
                  </a:lnTo>
                  <a:cubicBezTo>
                    <a:pt x="432" y="98"/>
                    <a:pt x="335"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9"/>
            <p:cNvSpPr/>
            <p:nvPr/>
          </p:nvSpPr>
          <p:spPr>
            <a:xfrm>
              <a:off x="1335038" y="2174650"/>
              <a:ext cx="10825" cy="15600"/>
            </a:xfrm>
            <a:custGeom>
              <a:rect b="b" l="l" r="r" t="t"/>
              <a:pathLst>
                <a:path extrusionOk="0" h="624" w="433">
                  <a:moveTo>
                    <a:pt x="216" y="1"/>
                  </a:moveTo>
                  <a:cubicBezTo>
                    <a:pt x="98" y="1"/>
                    <a:pt x="0" y="94"/>
                    <a:pt x="0" y="217"/>
                  </a:cubicBezTo>
                  <a:lnTo>
                    <a:pt x="0" y="420"/>
                  </a:lnTo>
                  <a:cubicBezTo>
                    <a:pt x="7" y="556"/>
                    <a:pt x="111" y="623"/>
                    <a:pt x="216" y="623"/>
                  </a:cubicBezTo>
                  <a:cubicBezTo>
                    <a:pt x="321" y="623"/>
                    <a:pt x="426" y="556"/>
                    <a:pt x="432" y="420"/>
                  </a:cubicBezTo>
                  <a:lnTo>
                    <a:pt x="432" y="217"/>
                  </a:lnTo>
                  <a:cubicBezTo>
                    <a:pt x="432" y="94"/>
                    <a:pt x="335"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9"/>
            <p:cNvSpPr/>
            <p:nvPr/>
          </p:nvSpPr>
          <p:spPr>
            <a:xfrm>
              <a:off x="1334813" y="2296950"/>
              <a:ext cx="11150" cy="16125"/>
            </a:xfrm>
            <a:custGeom>
              <a:rect b="b" l="l" r="r" t="t"/>
              <a:pathLst>
                <a:path extrusionOk="0" h="645" w="446">
                  <a:moveTo>
                    <a:pt x="225" y="1"/>
                  </a:moveTo>
                  <a:cubicBezTo>
                    <a:pt x="107" y="1"/>
                    <a:pt x="9" y="94"/>
                    <a:pt x="9" y="217"/>
                  </a:cubicBezTo>
                  <a:lnTo>
                    <a:pt x="9" y="420"/>
                  </a:lnTo>
                  <a:cubicBezTo>
                    <a:pt x="1" y="543"/>
                    <a:pt x="102" y="645"/>
                    <a:pt x="225" y="645"/>
                  </a:cubicBezTo>
                  <a:cubicBezTo>
                    <a:pt x="348" y="645"/>
                    <a:pt x="445" y="543"/>
                    <a:pt x="441" y="420"/>
                  </a:cubicBezTo>
                  <a:lnTo>
                    <a:pt x="441" y="217"/>
                  </a:lnTo>
                  <a:cubicBezTo>
                    <a:pt x="441" y="98"/>
                    <a:pt x="344"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9"/>
            <p:cNvSpPr/>
            <p:nvPr/>
          </p:nvSpPr>
          <p:spPr>
            <a:xfrm>
              <a:off x="1334813" y="2266350"/>
              <a:ext cx="11150" cy="16225"/>
            </a:xfrm>
            <a:custGeom>
              <a:rect b="b" l="l" r="r" t="t"/>
              <a:pathLst>
                <a:path extrusionOk="0" h="649" w="446">
                  <a:moveTo>
                    <a:pt x="225" y="1"/>
                  </a:moveTo>
                  <a:cubicBezTo>
                    <a:pt x="107" y="1"/>
                    <a:pt x="9" y="98"/>
                    <a:pt x="9" y="217"/>
                  </a:cubicBezTo>
                  <a:lnTo>
                    <a:pt x="9" y="420"/>
                  </a:lnTo>
                  <a:cubicBezTo>
                    <a:pt x="1" y="543"/>
                    <a:pt x="102" y="649"/>
                    <a:pt x="225" y="649"/>
                  </a:cubicBezTo>
                  <a:cubicBezTo>
                    <a:pt x="348" y="649"/>
                    <a:pt x="445" y="543"/>
                    <a:pt x="441" y="420"/>
                  </a:cubicBezTo>
                  <a:lnTo>
                    <a:pt x="441" y="217"/>
                  </a:lnTo>
                  <a:cubicBezTo>
                    <a:pt x="441" y="98"/>
                    <a:pt x="344"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9"/>
            <p:cNvSpPr/>
            <p:nvPr/>
          </p:nvSpPr>
          <p:spPr>
            <a:xfrm>
              <a:off x="1025088" y="2235750"/>
              <a:ext cx="11050" cy="16225"/>
            </a:xfrm>
            <a:custGeom>
              <a:rect b="b" l="l" r="r" t="t"/>
              <a:pathLst>
                <a:path extrusionOk="0" h="649" w="442">
                  <a:moveTo>
                    <a:pt x="221" y="1"/>
                  </a:moveTo>
                  <a:cubicBezTo>
                    <a:pt x="102" y="1"/>
                    <a:pt x="5" y="98"/>
                    <a:pt x="5" y="217"/>
                  </a:cubicBezTo>
                  <a:lnTo>
                    <a:pt x="5" y="420"/>
                  </a:lnTo>
                  <a:cubicBezTo>
                    <a:pt x="1" y="543"/>
                    <a:pt x="98" y="649"/>
                    <a:pt x="221" y="649"/>
                  </a:cubicBezTo>
                  <a:cubicBezTo>
                    <a:pt x="344" y="649"/>
                    <a:pt x="441" y="543"/>
                    <a:pt x="437" y="420"/>
                  </a:cubicBezTo>
                  <a:lnTo>
                    <a:pt x="437" y="217"/>
                  </a:lnTo>
                  <a:cubicBezTo>
                    <a:pt x="437" y="98"/>
                    <a:pt x="340"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9"/>
            <p:cNvSpPr/>
            <p:nvPr/>
          </p:nvSpPr>
          <p:spPr>
            <a:xfrm>
              <a:off x="1025088" y="2266350"/>
              <a:ext cx="11050" cy="16225"/>
            </a:xfrm>
            <a:custGeom>
              <a:rect b="b" l="l" r="r" t="t"/>
              <a:pathLst>
                <a:path extrusionOk="0" h="649" w="442">
                  <a:moveTo>
                    <a:pt x="221" y="1"/>
                  </a:moveTo>
                  <a:cubicBezTo>
                    <a:pt x="102" y="1"/>
                    <a:pt x="5" y="98"/>
                    <a:pt x="5" y="217"/>
                  </a:cubicBezTo>
                  <a:lnTo>
                    <a:pt x="5" y="420"/>
                  </a:lnTo>
                  <a:cubicBezTo>
                    <a:pt x="1" y="543"/>
                    <a:pt x="98" y="649"/>
                    <a:pt x="221" y="649"/>
                  </a:cubicBezTo>
                  <a:cubicBezTo>
                    <a:pt x="344" y="649"/>
                    <a:pt x="441" y="543"/>
                    <a:pt x="437" y="420"/>
                  </a:cubicBezTo>
                  <a:lnTo>
                    <a:pt x="437" y="217"/>
                  </a:lnTo>
                  <a:cubicBezTo>
                    <a:pt x="437" y="98"/>
                    <a:pt x="340"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9"/>
            <p:cNvSpPr/>
            <p:nvPr/>
          </p:nvSpPr>
          <p:spPr>
            <a:xfrm>
              <a:off x="1025088" y="2205150"/>
              <a:ext cx="11050" cy="16225"/>
            </a:xfrm>
            <a:custGeom>
              <a:rect b="b" l="l" r="r" t="t"/>
              <a:pathLst>
                <a:path extrusionOk="0" h="649" w="442">
                  <a:moveTo>
                    <a:pt x="221" y="1"/>
                  </a:moveTo>
                  <a:cubicBezTo>
                    <a:pt x="102" y="5"/>
                    <a:pt x="5" y="98"/>
                    <a:pt x="5" y="217"/>
                  </a:cubicBezTo>
                  <a:lnTo>
                    <a:pt x="5" y="420"/>
                  </a:lnTo>
                  <a:cubicBezTo>
                    <a:pt x="1" y="543"/>
                    <a:pt x="98" y="649"/>
                    <a:pt x="221" y="649"/>
                  </a:cubicBezTo>
                  <a:cubicBezTo>
                    <a:pt x="344" y="649"/>
                    <a:pt x="441" y="543"/>
                    <a:pt x="437" y="420"/>
                  </a:cubicBezTo>
                  <a:lnTo>
                    <a:pt x="437" y="217"/>
                  </a:lnTo>
                  <a:cubicBezTo>
                    <a:pt x="437" y="98"/>
                    <a:pt x="340"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9"/>
            <p:cNvSpPr/>
            <p:nvPr/>
          </p:nvSpPr>
          <p:spPr>
            <a:xfrm>
              <a:off x="1025088" y="2296950"/>
              <a:ext cx="11050" cy="16125"/>
            </a:xfrm>
            <a:custGeom>
              <a:rect b="b" l="l" r="r" t="t"/>
              <a:pathLst>
                <a:path extrusionOk="0" h="645" w="442">
                  <a:moveTo>
                    <a:pt x="228" y="1"/>
                  </a:moveTo>
                  <a:cubicBezTo>
                    <a:pt x="226" y="1"/>
                    <a:pt x="223" y="1"/>
                    <a:pt x="221" y="1"/>
                  </a:cubicBezTo>
                  <a:cubicBezTo>
                    <a:pt x="102" y="1"/>
                    <a:pt x="5" y="98"/>
                    <a:pt x="5" y="217"/>
                  </a:cubicBezTo>
                  <a:lnTo>
                    <a:pt x="5" y="420"/>
                  </a:lnTo>
                  <a:cubicBezTo>
                    <a:pt x="1" y="543"/>
                    <a:pt x="98" y="645"/>
                    <a:pt x="221" y="645"/>
                  </a:cubicBezTo>
                  <a:cubicBezTo>
                    <a:pt x="344" y="645"/>
                    <a:pt x="441" y="543"/>
                    <a:pt x="437" y="420"/>
                  </a:cubicBezTo>
                  <a:lnTo>
                    <a:pt x="437" y="217"/>
                  </a:lnTo>
                  <a:cubicBezTo>
                    <a:pt x="437" y="97"/>
                    <a:pt x="344" y="1"/>
                    <a:pt x="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9"/>
            <p:cNvSpPr/>
            <p:nvPr/>
          </p:nvSpPr>
          <p:spPr>
            <a:xfrm>
              <a:off x="1025088" y="2174650"/>
              <a:ext cx="11050" cy="16125"/>
            </a:xfrm>
            <a:custGeom>
              <a:rect b="b" l="l" r="r" t="t"/>
              <a:pathLst>
                <a:path extrusionOk="0" h="645" w="442">
                  <a:moveTo>
                    <a:pt x="228" y="1"/>
                  </a:moveTo>
                  <a:cubicBezTo>
                    <a:pt x="226" y="1"/>
                    <a:pt x="223" y="1"/>
                    <a:pt x="221" y="1"/>
                  </a:cubicBezTo>
                  <a:cubicBezTo>
                    <a:pt x="102" y="1"/>
                    <a:pt x="5" y="94"/>
                    <a:pt x="5" y="217"/>
                  </a:cubicBezTo>
                  <a:lnTo>
                    <a:pt x="5" y="420"/>
                  </a:lnTo>
                  <a:cubicBezTo>
                    <a:pt x="1" y="543"/>
                    <a:pt x="98" y="645"/>
                    <a:pt x="221" y="645"/>
                  </a:cubicBezTo>
                  <a:cubicBezTo>
                    <a:pt x="344" y="645"/>
                    <a:pt x="441" y="543"/>
                    <a:pt x="437" y="420"/>
                  </a:cubicBezTo>
                  <a:lnTo>
                    <a:pt x="437" y="217"/>
                  </a:lnTo>
                  <a:cubicBezTo>
                    <a:pt x="437" y="97"/>
                    <a:pt x="344" y="1"/>
                    <a:pt x="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9"/>
            <p:cNvSpPr/>
            <p:nvPr/>
          </p:nvSpPr>
          <p:spPr>
            <a:xfrm>
              <a:off x="1025088" y="2144050"/>
              <a:ext cx="11050" cy="16125"/>
            </a:xfrm>
            <a:custGeom>
              <a:rect b="b" l="l" r="r" t="t"/>
              <a:pathLst>
                <a:path extrusionOk="0" h="645" w="442">
                  <a:moveTo>
                    <a:pt x="221" y="1"/>
                  </a:moveTo>
                  <a:cubicBezTo>
                    <a:pt x="102" y="1"/>
                    <a:pt x="5" y="98"/>
                    <a:pt x="5" y="217"/>
                  </a:cubicBezTo>
                  <a:lnTo>
                    <a:pt x="5" y="420"/>
                  </a:lnTo>
                  <a:cubicBezTo>
                    <a:pt x="1" y="543"/>
                    <a:pt x="98" y="644"/>
                    <a:pt x="221" y="644"/>
                  </a:cubicBezTo>
                  <a:cubicBezTo>
                    <a:pt x="344" y="644"/>
                    <a:pt x="441" y="543"/>
                    <a:pt x="437" y="420"/>
                  </a:cubicBezTo>
                  <a:lnTo>
                    <a:pt x="437" y="217"/>
                  </a:lnTo>
                  <a:cubicBezTo>
                    <a:pt x="437" y="94"/>
                    <a:pt x="340"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9"/>
            <p:cNvSpPr/>
            <p:nvPr/>
          </p:nvSpPr>
          <p:spPr>
            <a:xfrm>
              <a:off x="1025088" y="2327550"/>
              <a:ext cx="11050" cy="16125"/>
            </a:xfrm>
            <a:custGeom>
              <a:rect b="b" l="l" r="r" t="t"/>
              <a:pathLst>
                <a:path extrusionOk="0" h="645" w="442">
                  <a:moveTo>
                    <a:pt x="228" y="1"/>
                  </a:moveTo>
                  <a:cubicBezTo>
                    <a:pt x="226" y="1"/>
                    <a:pt x="223" y="1"/>
                    <a:pt x="221" y="1"/>
                  </a:cubicBezTo>
                  <a:cubicBezTo>
                    <a:pt x="102" y="1"/>
                    <a:pt x="5" y="94"/>
                    <a:pt x="5" y="217"/>
                  </a:cubicBezTo>
                  <a:lnTo>
                    <a:pt x="5" y="420"/>
                  </a:lnTo>
                  <a:cubicBezTo>
                    <a:pt x="1" y="543"/>
                    <a:pt x="98" y="645"/>
                    <a:pt x="221" y="645"/>
                  </a:cubicBezTo>
                  <a:cubicBezTo>
                    <a:pt x="344" y="645"/>
                    <a:pt x="441" y="543"/>
                    <a:pt x="437" y="420"/>
                  </a:cubicBezTo>
                  <a:lnTo>
                    <a:pt x="437" y="217"/>
                  </a:lnTo>
                  <a:cubicBezTo>
                    <a:pt x="437" y="97"/>
                    <a:pt x="344" y="1"/>
                    <a:pt x="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9"/>
            <p:cNvSpPr/>
            <p:nvPr/>
          </p:nvSpPr>
          <p:spPr>
            <a:xfrm>
              <a:off x="1172313" y="2086650"/>
              <a:ext cx="18200" cy="10750"/>
            </a:xfrm>
            <a:custGeom>
              <a:rect b="b" l="l" r="r" t="t"/>
              <a:pathLst>
                <a:path extrusionOk="0" h="430" w="728">
                  <a:moveTo>
                    <a:pt x="518" y="1"/>
                  </a:moveTo>
                  <a:cubicBezTo>
                    <a:pt x="513" y="1"/>
                    <a:pt x="508" y="1"/>
                    <a:pt x="503" y="1"/>
                  </a:cubicBezTo>
                  <a:lnTo>
                    <a:pt x="296" y="1"/>
                  </a:lnTo>
                  <a:cubicBezTo>
                    <a:pt x="290" y="1"/>
                    <a:pt x="285" y="1"/>
                    <a:pt x="280" y="1"/>
                  </a:cubicBezTo>
                  <a:cubicBezTo>
                    <a:pt x="0" y="1"/>
                    <a:pt x="0" y="429"/>
                    <a:pt x="280" y="429"/>
                  </a:cubicBezTo>
                  <a:cubicBezTo>
                    <a:pt x="285" y="429"/>
                    <a:pt x="290" y="429"/>
                    <a:pt x="296" y="429"/>
                  </a:cubicBezTo>
                  <a:lnTo>
                    <a:pt x="503" y="429"/>
                  </a:lnTo>
                  <a:cubicBezTo>
                    <a:pt x="508" y="429"/>
                    <a:pt x="513" y="429"/>
                    <a:pt x="518" y="429"/>
                  </a:cubicBezTo>
                  <a:cubicBezTo>
                    <a:pt x="634" y="429"/>
                    <a:pt x="728" y="335"/>
                    <a:pt x="728" y="213"/>
                  </a:cubicBezTo>
                  <a:cubicBezTo>
                    <a:pt x="728" y="95"/>
                    <a:pt x="634"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9"/>
            <p:cNvSpPr/>
            <p:nvPr/>
          </p:nvSpPr>
          <p:spPr>
            <a:xfrm>
              <a:off x="1141713" y="2086650"/>
              <a:ext cx="18200" cy="10750"/>
            </a:xfrm>
            <a:custGeom>
              <a:rect b="b" l="l" r="r" t="t"/>
              <a:pathLst>
                <a:path extrusionOk="0" h="430" w="728">
                  <a:moveTo>
                    <a:pt x="518" y="1"/>
                  </a:moveTo>
                  <a:cubicBezTo>
                    <a:pt x="513" y="1"/>
                    <a:pt x="508" y="1"/>
                    <a:pt x="503" y="1"/>
                  </a:cubicBezTo>
                  <a:lnTo>
                    <a:pt x="300" y="1"/>
                  </a:lnTo>
                  <a:cubicBezTo>
                    <a:pt x="294" y="1"/>
                    <a:pt x="289" y="1"/>
                    <a:pt x="284" y="1"/>
                  </a:cubicBezTo>
                  <a:cubicBezTo>
                    <a:pt x="0" y="1"/>
                    <a:pt x="0" y="429"/>
                    <a:pt x="284" y="429"/>
                  </a:cubicBezTo>
                  <a:cubicBezTo>
                    <a:pt x="289" y="429"/>
                    <a:pt x="294" y="429"/>
                    <a:pt x="300" y="429"/>
                  </a:cubicBezTo>
                  <a:lnTo>
                    <a:pt x="503" y="429"/>
                  </a:lnTo>
                  <a:cubicBezTo>
                    <a:pt x="508" y="429"/>
                    <a:pt x="513" y="429"/>
                    <a:pt x="518" y="429"/>
                  </a:cubicBezTo>
                  <a:cubicBezTo>
                    <a:pt x="634" y="429"/>
                    <a:pt x="728" y="335"/>
                    <a:pt x="728" y="213"/>
                  </a:cubicBezTo>
                  <a:cubicBezTo>
                    <a:pt x="728" y="95"/>
                    <a:pt x="634"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9"/>
            <p:cNvSpPr/>
            <p:nvPr/>
          </p:nvSpPr>
          <p:spPr>
            <a:xfrm>
              <a:off x="1111113" y="2086650"/>
              <a:ext cx="18200" cy="10750"/>
            </a:xfrm>
            <a:custGeom>
              <a:rect b="b" l="l" r="r" t="t"/>
              <a:pathLst>
                <a:path extrusionOk="0" h="430" w="728">
                  <a:moveTo>
                    <a:pt x="518" y="1"/>
                  </a:moveTo>
                  <a:cubicBezTo>
                    <a:pt x="513" y="1"/>
                    <a:pt x="508" y="1"/>
                    <a:pt x="503" y="1"/>
                  </a:cubicBezTo>
                  <a:lnTo>
                    <a:pt x="300" y="1"/>
                  </a:lnTo>
                  <a:cubicBezTo>
                    <a:pt x="294" y="1"/>
                    <a:pt x="289" y="1"/>
                    <a:pt x="284" y="1"/>
                  </a:cubicBezTo>
                  <a:cubicBezTo>
                    <a:pt x="0" y="1"/>
                    <a:pt x="0" y="429"/>
                    <a:pt x="284" y="429"/>
                  </a:cubicBezTo>
                  <a:cubicBezTo>
                    <a:pt x="289" y="429"/>
                    <a:pt x="294" y="429"/>
                    <a:pt x="300" y="429"/>
                  </a:cubicBezTo>
                  <a:lnTo>
                    <a:pt x="503" y="429"/>
                  </a:lnTo>
                  <a:cubicBezTo>
                    <a:pt x="508" y="429"/>
                    <a:pt x="513" y="429"/>
                    <a:pt x="518" y="429"/>
                  </a:cubicBezTo>
                  <a:cubicBezTo>
                    <a:pt x="634" y="429"/>
                    <a:pt x="728" y="335"/>
                    <a:pt x="728" y="213"/>
                  </a:cubicBezTo>
                  <a:cubicBezTo>
                    <a:pt x="728" y="95"/>
                    <a:pt x="634"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9"/>
            <p:cNvSpPr/>
            <p:nvPr/>
          </p:nvSpPr>
          <p:spPr>
            <a:xfrm>
              <a:off x="1080613" y="2086650"/>
              <a:ext cx="18200" cy="10750"/>
            </a:xfrm>
            <a:custGeom>
              <a:rect b="b" l="l" r="r" t="t"/>
              <a:pathLst>
                <a:path extrusionOk="0" h="430" w="728">
                  <a:moveTo>
                    <a:pt x="514" y="1"/>
                  </a:moveTo>
                  <a:cubicBezTo>
                    <a:pt x="509" y="1"/>
                    <a:pt x="504" y="1"/>
                    <a:pt x="499" y="1"/>
                  </a:cubicBezTo>
                  <a:lnTo>
                    <a:pt x="296" y="1"/>
                  </a:lnTo>
                  <a:cubicBezTo>
                    <a:pt x="290" y="1"/>
                    <a:pt x="285" y="1"/>
                    <a:pt x="280" y="1"/>
                  </a:cubicBezTo>
                  <a:cubicBezTo>
                    <a:pt x="0" y="1"/>
                    <a:pt x="0" y="429"/>
                    <a:pt x="280" y="429"/>
                  </a:cubicBezTo>
                  <a:cubicBezTo>
                    <a:pt x="285" y="429"/>
                    <a:pt x="290" y="429"/>
                    <a:pt x="296" y="429"/>
                  </a:cubicBezTo>
                  <a:lnTo>
                    <a:pt x="499" y="429"/>
                  </a:lnTo>
                  <a:cubicBezTo>
                    <a:pt x="504" y="429"/>
                    <a:pt x="509" y="429"/>
                    <a:pt x="514" y="429"/>
                  </a:cubicBezTo>
                  <a:cubicBezTo>
                    <a:pt x="630" y="429"/>
                    <a:pt x="728" y="335"/>
                    <a:pt x="728" y="213"/>
                  </a:cubicBezTo>
                  <a:cubicBezTo>
                    <a:pt x="728" y="95"/>
                    <a:pt x="630" y="1"/>
                    <a:pt x="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9"/>
            <p:cNvSpPr/>
            <p:nvPr/>
          </p:nvSpPr>
          <p:spPr>
            <a:xfrm>
              <a:off x="1264113" y="2086650"/>
              <a:ext cx="19375" cy="10750"/>
            </a:xfrm>
            <a:custGeom>
              <a:rect b="b" l="l" r="r" t="t"/>
              <a:pathLst>
                <a:path extrusionOk="0" h="430" w="775">
                  <a:moveTo>
                    <a:pt x="280" y="1"/>
                  </a:moveTo>
                  <a:cubicBezTo>
                    <a:pt x="0" y="1"/>
                    <a:pt x="0" y="429"/>
                    <a:pt x="280" y="429"/>
                  </a:cubicBezTo>
                  <a:cubicBezTo>
                    <a:pt x="285" y="429"/>
                    <a:pt x="290" y="429"/>
                    <a:pt x="296" y="429"/>
                  </a:cubicBezTo>
                  <a:lnTo>
                    <a:pt x="499" y="429"/>
                  </a:lnTo>
                  <a:cubicBezTo>
                    <a:pt x="774" y="416"/>
                    <a:pt x="774" y="14"/>
                    <a:pt x="499" y="1"/>
                  </a:cubicBezTo>
                  <a:lnTo>
                    <a:pt x="296" y="1"/>
                  </a:lnTo>
                  <a:cubicBezTo>
                    <a:pt x="290" y="1"/>
                    <a:pt x="285" y="1"/>
                    <a:pt x="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9"/>
            <p:cNvSpPr/>
            <p:nvPr/>
          </p:nvSpPr>
          <p:spPr>
            <a:xfrm>
              <a:off x="1202913" y="2086650"/>
              <a:ext cx="19375" cy="10750"/>
            </a:xfrm>
            <a:custGeom>
              <a:rect b="b" l="l" r="r" t="t"/>
              <a:pathLst>
                <a:path extrusionOk="0" h="430" w="775">
                  <a:moveTo>
                    <a:pt x="280" y="1"/>
                  </a:moveTo>
                  <a:cubicBezTo>
                    <a:pt x="0" y="1"/>
                    <a:pt x="0" y="429"/>
                    <a:pt x="280" y="429"/>
                  </a:cubicBezTo>
                  <a:cubicBezTo>
                    <a:pt x="285" y="429"/>
                    <a:pt x="290" y="429"/>
                    <a:pt x="296" y="429"/>
                  </a:cubicBezTo>
                  <a:lnTo>
                    <a:pt x="499" y="429"/>
                  </a:lnTo>
                  <a:cubicBezTo>
                    <a:pt x="774" y="416"/>
                    <a:pt x="774" y="14"/>
                    <a:pt x="499" y="1"/>
                  </a:cubicBezTo>
                  <a:lnTo>
                    <a:pt x="296" y="1"/>
                  </a:lnTo>
                  <a:cubicBezTo>
                    <a:pt x="290" y="1"/>
                    <a:pt x="285" y="1"/>
                    <a:pt x="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9"/>
            <p:cNvSpPr/>
            <p:nvPr/>
          </p:nvSpPr>
          <p:spPr>
            <a:xfrm>
              <a:off x="1233513" y="2086650"/>
              <a:ext cx="18200" cy="10750"/>
            </a:xfrm>
            <a:custGeom>
              <a:rect b="b" l="l" r="r" t="t"/>
              <a:pathLst>
                <a:path extrusionOk="0" h="430" w="728">
                  <a:moveTo>
                    <a:pt x="518" y="1"/>
                  </a:moveTo>
                  <a:cubicBezTo>
                    <a:pt x="513" y="1"/>
                    <a:pt x="508" y="1"/>
                    <a:pt x="503" y="1"/>
                  </a:cubicBezTo>
                  <a:lnTo>
                    <a:pt x="300" y="1"/>
                  </a:lnTo>
                  <a:cubicBezTo>
                    <a:pt x="295" y="1"/>
                    <a:pt x="289" y="1"/>
                    <a:pt x="284" y="1"/>
                  </a:cubicBezTo>
                  <a:cubicBezTo>
                    <a:pt x="0" y="1"/>
                    <a:pt x="0" y="429"/>
                    <a:pt x="284" y="429"/>
                  </a:cubicBezTo>
                  <a:cubicBezTo>
                    <a:pt x="289" y="429"/>
                    <a:pt x="295" y="429"/>
                    <a:pt x="300" y="429"/>
                  </a:cubicBezTo>
                  <a:lnTo>
                    <a:pt x="503" y="429"/>
                  </a:lnTo>
                  <a:cubicBezTo>
                    <a:pt x="508" y="429"/>
                    <a:pt x="513" y="429"/>
                    <a:pt x="518" y="429"/>
                  </a:cubicBezTo>
                  <a:cubicBezTo>
                    <a:pt x="634" y="429"/>
                    <a:pt x="728" y="335"/>
                    <a:pt x="728" y="213"/>
                  </a:cubicBezTo>
                  <a:cubicBezTo>
                    <a:pt x="728" y="95"/>
                    <a:pt x="634"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9"/>
            <p:cNvSpPr/>
            <p:nvPr/>
          </p:nvSpPr>
          <p:spPr>
            <a:xfrm>
              <a:off x="1264088" y="2396475"/>
              <a:ext cx="18225" cy="10850"/>
            </a:xfrm>
            <a:custGeom>
              <a:rect b="b" l="l" r="r" t="t"/>
              <a:pathLst>
                <a:path extrusionOk="0" h="434" w="729">
                  <a:moveTo>
                    <a:pt x="515" y="1"/>
                  </a:moveTo>
                  <a:cubicBezTo>
                    <a:pt x="510" y="1"/>
                    <a:pt x="505" y="1"/>
                    <a:pt x="500" y="1"/>
                  </a:cubicBezTo>
                  <a:lnTo>
                    <a:pt x="297" y="1"/>
                  </a:lnTo>
                  <a:cubicBezTo>
                    <a:pt x="291" y="1"/>
                    <a:pt x="286" y="1"/>
                    <a:pt x="281" y="1"/>
                  </a:cubicBezTo>
                  <a:cubicBezTo>
                    <a:pt x="0" y="1"/>
                    <a:pt x="1" y="433"/>
                    <a:pt x="285" y="433"/>
                  </a:cubicBezTo>
                  <a:cubicBezTo>
                    <a:pt x="289" y="433"/>
                    <a:pt x="293" y="433"/>
                    <a:pt x="297" y="433"/>
                  </a:cubicBezTo>
                  <a:lnTo>
                    <a:pt x="500" y="433"/>
                  </a:lnTo>
                  <a:cubicBezTo>
                    <a:pt x="503" y="433"/>
                    <a:pt x="505" y="433"/>
                    <a:pt x="508" y="433"/>
                  </a:cubicBezTo>
                  <a:cubicBezTo>
                    <a:pt x="627" y="433"/>
                    <a:pt x="729" y="337"/>
                    <a:pt x="729" y="217"/>
                  </a:cubicBezTo>
                  <a:cubicBezTo>
                    <a:pt x="729" y="95"/>
                    <a:pt x="631" y="1"/>
                    <a:pt x="5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9"/>
            <p:cNvSpPr/>
            <p:nvPr/>
          </p:nvSpPr>
          <p:spPr>
            <a:xfrm>
              <a:off x="1080563" y="2396475"/>
              <a:ext cx="18250" cy="10850"/>
            </a:xfrm>
            <a:custGeom>
              <a:rect b="b" l="l" r="r" t="t"/>
              <a:pathLst>
                <a:path extrusionOk="0" h="434" w="730">
                  <a:moveTo>
                    <a:pt x="516" y="1"/>
                  </a:moveTo>
                  <a:cubicBezTo>
                    <a:pt x="511" y="1"/>
                    <a:pt x="506" y="1"/>
                    <a:pt x="501" y="1"/>
                  </a:cubicBezTo>
                  <a:lnTo>
                    <a:pt x="298" y="1"/>
                  </a:lnTo>
                  <a:cubicBezTo>
                    <a:pt x="292" y="1"/>
                    <a:pt x="287" y="1"/>
                    <a:pt x="282" y="1"/>
                  </a:cubicBezTo>
                  <a:cubicBezTo>
                    <a:pt x="1" y="1"/>
                    <a:pt x="2" y="433"/>
                    <a:pt x="286" y="433"/>
                  </a:cubicBezTo>
                  <a:cubicBezTo>
                    <a:pt x="290" y="433"/>
                    <a:pt x="294" y="433"/>
                    <a:pt x="298" y="433"/>
                  </a:cubicBezTo>
                  <a:lnTo>
                    <a:pt x="501" y="433"/>
                  </a:lnTo>
                  <a:cubicBezTo>
                    <a:pt x="504" y="433"/>
                    <a:pt x="506" y="433"/>
                    <a:pt x="509" y="433"/>
                  </a:cubicBezTo>
                  <a:cubicBezTo>
                    <a:pt x="628" y="433"/>
                    <a:pt x="730" y="337"/>
                    <a:pt x="730" y="217"/>
                  </a:cubicBezTo>
                  <a:cubicBezTo>
                    <a:pt x="730" y="95"/>
                    <a:pt x="632"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9"/>
            <p:cNvSpPr/>
            <p:nvPr/>
          </p:nvSpPr>
          <p:spPr>
            <a:xfrm>
              <a:off x="1172913" y="2396500"/>
              <a:ext cx="18775" cy="10825"/>
            </a:xfrm>
            <a:custGeom>
              <a:rect b="b" l="l" r="r" t="t"/>
              <a:pathLst>
                <a:path extrusionOk="0" h="433" w="751">
                  <a:moveTo>
                    <a:pt x="272" y="0"/>
                  </a:moveTo>
                  <a:cubicBezTo>
                    <a:pt x="1" y="13"/>
                    <a:pt x="1" y="415"/>
                    <a:pt x="272" y="432"/>
                  </a:cubicBezTo>
                  <a:lnTo>
                    <a:pt x="479" y="432"/>
                  </a:lnTo>
                  <a:cubicBezTo>
                    <a:pt x="750" y="415"/>
                    <a:pt x="750" y="13"/>
                    <a:pt x="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9"/>
            <p:cNvSpPr/>
            <p:nvPr/>
          </p:nvSpPr>
          <p:spPr>
            <a:xfrm>
              <a:off x="1141663" y="2396475"/>
              <a:ext cx="18250" cy="10850"/>
            </a:xfrm>
            <a:custGeom>
              <a:rect b="b" l="l" r="r" t="t"/>
              <a:pathLst>
                <a:path extrusionOk="0" h="434" w="730">
                  <a:moveTo>
                    <a:pt x="520" y="1"/>
                  </a:moveTo>
                  <a:cubicBezTo>
                    <a:pt x="515" y="1"/>
                    <a:pt x="510" y="1"/>
                    <a:pt x="505" y="1"/>
                  </a:cubicBezTo>
                  <a:lnTo>
                    <a:pt x="302" y="1"/>
                  </a:lnTo>
                  <a:cubicBezTo>
                    <a:pt x="296" y="1"/>
                    <a:pt x="291" y="1"/>
                    <a:pt x="286" y="1"/>
                  </a:cubicBezTo>
                  <a:cubicBezTo>
                    <a:pt x="1" y="1"/>
                    <a:pt x="2" y="433"/>
                    <a:pt x="290" y="433"/>
                  </a:cubicBezTo>
                  <a:cubicBezTo>
                    <a:pt x="294" y="433"/>
                    <a:pt x="298" y="433"/>
                    <a:pt x="302" y="433"/>
                  </a:cubicBezTo>
                  <a:lnTo>
                    <a:pt x="505" y="433"/>
                  </a:lnTo>
                  <a:cubicBezTo>
                    <a:pt x="508" y="433"/>
                    <a:pt x="510" y="433"/>
                    <a:pt x="513" y="433"/>
                  </a:cubicBezTo>
                  <a:cubicBezTo>
                    <a:pt x="632" y="433"/>
                    <a:pt x="730" y="337"/>
                    <a:pt x="730" y="217"/>
                  </a:cubicBezTo>
                  <a:cubicBezTo>
                    <a:pt x="730" y="95"/>
                    <a:pt x="636" y="1"/>
                    <a:pt x="5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9"/>
            <p:cNvSpPr/>
            <p:nvPr/>
          </p:nvSpPr>
          <p:spPr>
            <a:xfrm>
              <a:off x="1111063" y="2396475"/>
              <a:ext cx="18250" cy="10850"/>
            </a:xfrm>
            <a:custGeom>
              <a:rect b="b" l="l" r="r" t="t"/>
              <a:pathLst>
                <a:path extrusionOk="0" h="434" w="730">
                  <a:moveTo>
                    <a:pt x="520" y="1"/>
                  </a:moveTo>
                  <a:cubicBezTo>
                    <a:pt x="515" y="1"/>
                    <a:pt x="510" y="1"/>
                    <a:pt x="505" y="1"/>
                  </a:cubicBezTo>
                  <a:lnTo>
                    <a:pt x="302" y="1"/>
                  </a:lnTo>
                  <a:cubicBezTo>
                    <a:pt x="296" y="1"/>
                    <a:pt x="291" y="1"/>
                    <a:pt x="286" y="1"/>
                  </a:cubicBezTo>
                  <a:cubicBezTo>
                    <a:pt x="1" y="1"/>
                    <a:pt x="2" y="433"/>
                    <a:pt x="289" y="433"/>
                  </a:cubicBezTo>
                  <a:cubicBezTo>
                    <a:pt x="294" y="433"/>
                    <a:pt x="298" y="433"/>
                    <a:pt x="302" y="433"/>
                  </a:cubicBezTo>
                  <a:lnTo>
                    <a:pt x="505" y="433"/>
                  </a:lnTo>
                  <a:cubicBezTo>
                    <a:pt x="508" y="433"/>
                    <a:pt x="510" y="433"/>
                    <a:pt x="513" y="433"/>
                  </a:cubicBezTo>
                  <a:cubicBezTo>
                    <a:pt x="632" y="433"/>
                    <a:pt x="730" y="337"/>
                    <a:pt x="730" y="217"/>
                  </a:cubicBezTo>
                  <a:cubicBezTo>
                    <a:pt x="730" y="95"/>
                    <a:pt x="636" y="1"/>
                    <a:pt x="5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9"/>
            <p:cNvSpPr/>
            <p:nvPr/>
          </p:nvSpPr>
          <p:spPr>
            <a:xfrm>
              <a:off x="1202888" y="2396475"/>
              <a:ext cx="19400" cy="10850"/>
            </a:xfrm>
            <a:custGeom>
              <a:rect b="b" l="l" r="r" t="t"/>
              <a:pathLst>
                <a:path extrusionOk="0" h="434" w="776">
                  <a:moveTo>
                    <a:pt x="281" y="1"/>
                  </a:moveTo>
                  <a:cubicBezTo>
                    <a:pt x="0" y="1"/>
                    <a:pt x="1" y="433"/>
                    <a:pt x="285" y="433"/>
                  </a:cubicBezTo>
                  <a:cubicBezTo>
                    <a:pt x="289" y="433"/>
                    <a:pt x="293" y="433"/>
                    <a:pt x="297" y="433"/>
                  </a:cubicBezTo>
                  <a:lnTo>
                    <a:pt x="500" y="433"/>
                  </a:lnTo>
                  <a:cubicBezTo>
                    <a:pt x="775" y="416"/>
                    <a:pt x="775" y="14"/>
                    <a:pt x="500" y="1"/>
                  </a:cubicBezTo>
                  <a:lnTo>
                    <a:pt x="297" y="1"/>
                  </a:lnTo>
                  <a:cubicBezTo>
                    <a:pt x="291" y="1"/>
                    <a:pt x="286"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9"/>
            <p:cNvSpPr/>
            <p:nvPr/>
          </p:nvSpPr>
          <p:spPr>
            <a:xfrm>
              <a:off x="1233488" y="2396475"/>
              <a:ext cx="18225" cy="10850"/>
            </a:xfrm>
            <a:custGeom>
              <a:rect b="b" l="l" r="r" t="t"/>
              <a:pathLst>
                <a:path extrusionOk="0" h="434" w="729">
                  <a:moveTo>
                    <a:pt x="519" y="1"/>
                  </a:moveTo>
                  <a:cubicBezTo>
                    <a:pt x="514" y="1"/>
                    <a:pt x="509" y="1"/>
                    <a:pt x="504" y="1"/>
                  </a:cubicBezTo>
                  <a:lnTo>
                    <a:pt x="301" y="1"/>
                  </a:lnTo>
                  <a:cubicBezTo>
                    <a:pt x="296" y="1"/>
                    <a:pt x="290" y="1"/>
                    <a:pt x="285" y="1"/>
                  </a:cubicBezTo>
                  <a:cubicBezTo>
                    <a:pt x="0" y="1"/>
                    <a:pt x="1" y="433"/>
                    <a:pt x="289" y="433"/>
                  </a:cubicBezTo>
                  <a:cubicBezTo>
                    <a:pt x="293" y="433"/>
                    <a:pt x="297" y="433"/>
                    <a:pt x="301" y="433"/>
                  </a:cubicBezTo>
                  <a:lnTo>
                    <a:pt x="504" y="433"/>
                  </a:lnTo>
                  <a:cubicBezTo>
                    <a:pt x="507" y="433"/>
                    <a:pt x="509" y="433"/>
                    <a:pt x="512" y="433"/>
                  </a:cubicBezTo>
                  <a:cubicBezTo>
                    <a:pt x="631" y="433"/>
                    <a:pt x="729" y="337"/>
                    <a:pt x="729" y="217"/>
                  </a:cubicBezTo>
                  <a:cubicBezTo>
                    <a:pt x="729" y="95"/>
                    <a:pt x="635" y="1"/>
                    <a:pt x="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9"/>
            <p:cNvSpPr/>
            <p:nvPr/>
          </p:nvSpPr>
          <p:spPr>
            <a:xfrm>
              <a:off x="1171438" y="2176350"/>
              <a:ext cx="59850" cy="51275"/>
            </a:xfrm>
            <a:custGeom>
              <a:rect b="b" l="l" r="r" t="t"/>
              <a:pathLst>
                <a:path extrusionOk="0" h="2051" w="2394">
                  <a:moveTo>
                    <a:pt x="1367" y="431"/>
                  </a:moveTo>
                  <a:cubicBezTo>
                    <a:pt x="1671" y="431"/>
                    <a:pt x="1961" y="667"/>
                    <a:pt x="1961" y="1026"/>
                  </a:cubicBezTo>
                  <a:cubicBezTo>
                    <a:pt x="1961" y="1352"/>
                    <a:pt x="1694" y="1614"/>
                    <a:pt x="1368" y="1614"/>
                  </a:cubicBezTo>
                  <a:cubicBezTo>
                    <a:pt x="843" y="1614"/>
                    <a:pt x="581" y="979"/>
                    <a:pt x="953" y="606"/>
                  </a:cubicBezTo>
                  <a:cubicBezTo>
                    <a:pt x="1074" y="486"/>
                    <a:pt x="1222" y="431"/>
                    <a:pt x="1367" y="431"/>
                  </a:cubicBezTo>
                  <a:close/>
                  <a:moveTo>
                    <a:pt x="1368" y="1"/>
                  </a:moveTo>
                  <a:cubicBezTo>
                    <a:pt x="458" y="1"/>
                    <a:pt x="0" y="1106"/>
                    <a:pt x="648" y="1750"/>
                  </a:cubicBezTo>
                  <a:cubicBezTo>
                    <a:pt x="856" y="1958"/>
                    <a:pt x="1112" y="2051"/>
                    <a:pt x="1363" y="2051"/>
                  </a:cubicBezTo>
                  <a:cubicBezTo>
                    <a:pt x="1889" y="2051"/>
                    <a:pt x="2393" y="1642"/>
                    <a:pt x="2393" y="1026"/>
                  </a:cubicBezTo>
                  <a:cubicBezTo>
                    <a:pt x="2393" y="462"/>
                    <a:pt x="1936" y="5"/>
                    <a:pt x="1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9"/>
            <p:cNvSpPr/>
            <p:nvPr/>
          </p:nvSpPr>
          <p:spPr>
            <a:xfrm>
              <a:off x="1190163" y="2136950"/>
              <a:ext cx="105300" cy="102525"/>
            </a:xfrm>
            <a:custGeom>
              <a:rect b="b" l="l" r="r" t="t"/>
              <a:pathLst>
                <a:path extrusionOk="0" h="4101" w="4212">
                  <a:moveTo>
                    <a:pt x="285" y="1"/>
                  </a:moveTo>
                  <a:cubicBezTo>
                    <a:pt x="2" y="1"/>
                    <a:pt x="1" y="433"/>
                    <a:pt x="281" y="433"/>
                  </a:cubicBezTo>
                  <a:cubicBezTo>
                    <a:pt x="287" y="433"/>
                    <a:pt x="292" y="433"/>
                    <a:pt x="297" y="433"/>
                  </a:cubicBezTo>
                  <a:lnTo>
                    <a:pt x="3779" y="433"/>
                  </a:lnTo>
                  <a:lnTo>
                    <a:pt x="3779" y="3898"/>
                  </a:lnTo>
                  <a:cubicBezTo>
                    <a:pt x="3785" y="4033"/>
                    <a:pt x="3890" y="4101"/>
                    <a:pt x="3995" y="4101"/>
                  </a:cubicBezTo>
                  <a:cubicBezTo>
                    <a:pt x="4100" y="4101"/>
                    <a:pt x="4205" y="4033"/>
                    <a:pt x="4211" y="3898"/>
                  </a:cubicBezTo>
                  <a:lnTo>
                    <a:pt x="4211" y="403"/>
                  </a:lnTo>
                  <a:cubicBezTo>
                    <a:pt x="4211" y="183"/>
                    <a:pt x="4033" y="1"/>
                    <a:pt x="3813" y="1"/>
                  </a:cubicBezTo>
                  <a:lnTo>
                    <a:pt x="297" y="1"/>
                  </a:lnTo>
                  <a:cubicBezTo>
                    <a:pt x="293" y="1"/>
                    <a:pt x="289"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9"/>
            <p:cNvSpPr/>
            <p:nvPr/>
          </p:nvSpPr>
          <p:spPr>
            <a:xfrm>
              <a:off x="1075613" y="2136950"/>
              <a:ext cx="219850" cy="219975"/>
            </a:xfrm>
            <a:custGeom>
              <a:rect b="b" l="l" r="r" t="t"/>
              <a:pathLst>
                <a:path extrusionOk="0" h="8799" w="8794">
                  <a:moveTo>
                    <a:pt x="3134" y="4162"/>
                  </a:moveTo>
                  <a:cubicBezTo>
                    <a:pt x="3161" y="4162"/>
                    <a:pt x="3187" y="4177"/>
                    <a:pt x="3198" y="4207"/>
                  </a:cubicBezTo>
                  <a:lnTo>
                    <a:pt x="4689" y="6210"/>
                  </a:lnTo>
                  <a:lnTo>
                    <a:pt x="3088" y="8366"/>
                  </a:lnTo>
                  <a:lnTo>
                    <a:pt x="432" y="8366"/>
                  </a:lnTo>
                  <a:lnTo>
                    <a:pt x="432" y="7760"/>
                  </a:lnTo>
                  <a:lnTo>
                    <a:pt x="3071" y="4207"/>
                  </a:lnTo>
                  <a:cubicBezTo>
                    <a:pt x="3081" y="4177"/>
                    <a:pt x="3108" y="4162"/>
                    <a:pt x="3134" y="4162"/>
                  </a:cubicBezTo>
                  <a:close/>
                  <a:moveTo>
                    <a:pt x="6218" y="4889"/>
                  </a:moveTo>
                  <a:cubicBezTo>
                    <a:pt x="6226" y="4893"/>
                    <a:pt x="6235" y="4901"/>
                    <a:pt x="6243" y="4914"/>
                  </a:cubicBezTo>
                  <a:lnTo>
                    <a:pt x="8361" y="7760"/>
                  </a:lnTo>
                  <a:lnTo>
                    <a:pt x="8361" y="8366"/>
                  </a:lnTo>
                  <a:lnTo>
                    <a:pt x="3626" y="8366"/>
                  </a:lnTo>
                  <a:lnTo>
                    <a:pt x="6192" y="4914"/>
                  </a:lnTo>
                  <a:cubicBezTo>
                    <a:pt x="6197" y="4901"/>
                    <a:pt x="6205" y="4897"/>
                    <a:pt x="6218" y="4889"/>
                  </a:cubicBezTo>
                  <a:close/>
                  <a:moveTo>
                    <a:pt x="3879" y="1"/>
                  </a:moveTo>
                  <a:cubicBezTo>
                    <a:pt x="3877" y="1"/>
                    <a:pt x="3874" y="1"/>
                    <a:pt x="3871" y="1"/>
                  </a:cubicBezTo>
                  <a:lnTo>
                    <a:pt x="398" y="1"/>
                  </a:lnTo>
                  <a:cubicBezTo>
                    <a:pt x="178" y="1"/>
                    <a:pt x="0" y="183"/>
                    <a:pt x="0" y="403"/>
                  </a:cubicBezTo>
                  <a:lnTo>
                    <a:pt x="0" y="8396"/>
                  </a:lnTo>
                  <a:cubicBezTo>
                    <a:pt x="0" y="8620"/>
                    <a:pt x="178" y="8798"/>
                    <a:pt x="398" y="8798"/>
                  </a:cubicBezTo>
                  <a:lnTo>
                    <a:pt x="8395" y="8798"/>
                  </a:lnTo>
                  <a:cubicBezTo>
                    <a:pt x="8615" y="8798"/>
                    <a:pt x="8793" y="8620"/>
                    <a:pt x="8793" y="8396"/>
                  </a:cubicBezTo>
                  <a:lnTo>
                    <a:pt x="8793" y="4901"/>
                  </a:lnTo>
                  <a:cubicBezTo>
                    <a:pt x="8793" y="4783"/>
                    <a:pt x="8696" y="4685"/>
                    <a:pt x="8577" y="4685"/>
                  </a:cubicBezTo>
                  <a:cubicBezTo>
                    <a:pt x="8458" y="4685"/>
                    <a:pt x="8361" y="4783"/>
                    <a:pt x="8361" y="4906"/>
                  </a:cubicBezTo>
                  <a:lnTo>
                    <a:pt x="8361" y="7036"/>
                  </a:lnTo>
                  <a:lnTo>
                    <a:pt x="6591" y="4656"/>
                  </a:lnTo>
                  <a:cubicBezTo>
                    <a:pt x="6506" y="4533"/>
                    <a:pt x="6366" y="4461"/>
                    <a:pt x="6218" y="4457"/>
                  </a:cubicBezTo>
                  <a:cubicBezTo>
                    <a:pt x="6070" y="4461"/>
                    <a:pt x="5934" y="4533"/>
                    <a:pt x="5849" y="4656"/>
                  </a:cubicBezTo>
                  <a:lnTo>
                    <a:pt x="4960" y="5850"/>
                  </a:lnTo>
                  <a:lnTo>
                    <a:pt x="3545" y="3948"/>
                  </a:lnTo>
                  <a:cubicBezTo>
                    <a:pt x="3435" y="3804"/>
                    <a:pt x="3284" y="3732"/>
                    <a:pt x="3133" y="3732"/>
                  </a:cubicBezTo>
                  <a:cubicBezTo>
                    <a:pt x="2982" y="3732"/>
                    <a:pt x="2832" y="3804"/>
                    <a:pt x="2724" y="3948"/>
                  </a:cubicBezTo>
                  <a:lnTo>
                    <a:pt x="432" y="7036"/>
                  </a:lnTo>
                  <a:lnTo>
                    <a:pt x="432" y="433"/>
                  </a:lnTo>
                  <a:lnTo>
                    <a:pt x="3871" y="433"/>
                  </a:lnTo>
                  <a:cubicBezTo>
                    <a:pt x="3876" y="433"/>
                    <a:pt x="3881" y="433"/>
                    <a:pt x="3886" y="433"/>
                  </a:cubicBezTo>
                  <a:cubicBezTo>
                    <a:pt x="4002" y="433"/>
                    <a:pt x="4100" y="335"/>
                    <a:pt x="4100" y="217"/>
                  </a:cubicBezTo>
                  <a:cubicBezTo>
                    <a:pt x="4100" y="97"/>
                    <a:pt x="3999" y="1"/>
                    <a:pt x="3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29"/>
          <p:cNvGrpSpPr/>
          <p:nvPr/>
        </p:nvGrpSpPr>
        <p:grpSpPr>
          <a:xfrm>
            <a:off x="7791463" y="1509375"/>
            <a:ext cx="334100" cy="368300"/>
            <a:chOff x="7791463" y="1509375"/>
            <a:chExt cx="334100" cy="368300"/>
          </a:xfrm>
        </p:grpSpPr>
        <p:sp>
          <p:nvSpPr>
            <p:cNvPr id="868" name="Google Shape;868;p29"/>
            <p:cNvSpPr/>
            <p:nvPr/>
          </p:nvSpPr>
          <p:spPr>
            <a:xfrm>
              <a:off x="8039988" y="1566750"/>
              <a:ext cx="57625" cy="31800"/>
            </a:xfrm>
            <a:custGeom>
              <a:rect b="b" l="l" r="r" t="t"/>
              <a:pathLst>
                <a:path extrusionOk="0" h="1272" w="2305">
                  <a:moveTo>
                    <a:pt x="1669" y="433"/>
                  </a:moveTo>
                  <a:cubicBezTo>
                    <a:pt x="1940" y="433"/>
                    <a:pt x="1940" y="839"/>
                    <a:pt x="1669" y="839"/>
                  </a:cubicBezTo>
                  <a:lnTo>
                    <a:pt x="635" y="839"/>
                  </a:lnTo>
                  <a:cubicBezTo>
                    <a:pt x="364" y="839"/>
                    <a:pt x="364" y="433"/>
                    <a:pt x="635" y="433"/>
                  </a:cubicBezTo>
                  <a:close/>
                  <a:moveTo>
                    <a:pt x="635" y="1"/>
                  </a:moveTo>
                  <a:cubicBezTo>
                    <a:pt x="288" y="1"/>
                    <a:pt x="0" y="289"/>
                    <a:pt x="0" y="636"/>
                  </a:cubicBezTo>
                  <a:cubicBezTo>
                    <a:pt x="0" y="988"/>
                    <a:pt x="288" y="1271"/>
                    <a:pt x="635" y="1271"/>
                  </a:cubicBezTo>
                  <a:lnTo>
                    <a:pt x="1669" y="1271"/>
                  </a:lnTo>
                  <a:cubicBezTo>
                    <a:pt x="2020" y="1271"/>
                    <a:pt x="2304" y="988"/>
                    <a:pt x="2304" y="636"/>
                  </a:cubicBezTo>
                  <a:cubicBezTo>
                    <a:pt x="2304" y="289"/>
                    <a:pt x="2020" y="1"/>
                    <a:pt x="16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9"/>
            <p:cNvSpPr/>
            <p:nvPr/>
          </p:nvSpPr>
          <p:spPr>
            <a:xfrm>
              <a:off x="7902113" y="1608375"/>
              <a:ext cx="113000" cy="105400"/>
            </a:xfrm>
            <a:custGeom>
              <a:rect b="b" l="l" r="r" t="t"/>
              <a:pathLst>
                <a:path extrusionOk="0" h="4216" w="4520">
                  <a:moveTo>
                    <a:pt x="2254" y="0"/>
                  </a:moveTo>
                  <a:cubicBezTo>
                    <a:pt x="1178" y="0"/>
                    <a:pt x="267" y="801"/>
                    <a:pt x="136" y="1872"/>
                  </a:cubicBezTo>
                  <a:cubicBezTo>
                    <a:pt x="0" y="2944"/>
                    <a:pt x="682" y="3943"/>
                    <a:pt x="1729" y="4210"/>
                  </a:cubicBezTo>
                  <a:cubicBezTo>
                    <a:pt x="1746" y="4214"/>
                    <a:pt x="1763" y="4216"/>
                    <a:pt x="1778" y="4216"/>
                  </a:cubicBezTo>
                  <a:cubicBezTo>
                    <a:pt x="2007" y="4216"/>
                    <a:pt x="2080" y="3866"/>
                    <a:pt x="1834" y="3791"/>
                  </a:cubicBezTo>
                  <a:cubicBezTo>
                    <a:pt x="1004" y="3583"/>
                    <a:pt x="458" y="2791"/>
                    <a:pt x="555" y="1940"/>
                  </a:cubicBezTo>
                  <a:cubicBezTo>
                    <a:pt x="657" y="1089"/>
                    <a:pt x="1369" y="445"/>
                    <a:pt x="2224" y="428"/>
                  </a:cubicBezTo>
                  <a:cubicBezTo>
                    <a:pt x="2233" y="428"/>
                    <a:pt x="2241" y="428"/>
                    <a:pt x="2250" y="428"/>
                  </a:cubicBezTo>
                  <a:cubicBezTo>
                    <a:pt x="3094" y="428"/>
                    <a:pt x="3818" y="1046"/>
                    <a:pt x="3944" y="1885"/>
                  </a:cubicBezTo>
                  <a:cubicBezTo>
                    <a:pt x="4071" y="2728"/>
                    <a:pt x="3550" y="3541"/>
                    <a:pt x="2728" y="3778"/>
                  </a:cubicBezTo>
                  <a:cubicBezTo>
                    <a:pt x="2464" y="3843"/>
                    <a:pt x="2542" y="4206"/>
                    <a:pt x="2770" y="4206"/>
                  </a:cubicBezTo>
                  <a:cubicBezTo>
                    <a:pt x="2794" y="4206"/>
                    <a:pt x="2820" y="4202"/>
                    <a:pt x="2847" y="4193"/>
                  </a:cubicBezTo>
                  <a:cubicBezTo>
                    <a:pt x="3872" y="3897"/>
                    <a:pt x="4520" y="2893"/>
                    <a:pt x="4372" y="1838"/>
                  </a:cubicBezTo>
                  <a:cubicBezTo>
                    <a:pt x="4223" y="784"/>
                    <a:pt x="3321" y="0"/>
                    <a:pt x="22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9"/>
            <p:cNvSpPr/>
            <p:nvPr/>
          </p:nvSpPr>
          <p:spPr>
            <a:xfrm>
              <a:off x="7791463" y="1509375"/>
              <a:ext cx="334100" cy="368300"/>
            </a:xfrm>
            <a:custGeom>
              <a:rect b="b" l="l" r="r" t="t"/>
              <a:pathLst>
                <a:path extrusionOk="0" h="14732" w="13364">
                  <a:moveTo>
                    <a:pt x="3029" y="432"/>
                  </a:moveTo>
                  <a:cubicBezTo>
                    <a:pt x="3147" y="432"/>
                    <a:pt x="3245" y="529"/>
                    <a:pt x="3245" y="648"/>
                  </a:cubicBezTo>
                  <a:lnTo>
                    <a:pt x="3245" y="1504"/>
                  </a:lnTo>
                  <a:lnTo>
                    <a:pt x="1631" y="1504"/>
                  </a:lnTo>
                  <a:lnTo>
                    <a:pt x="1631" y="648"/>
                  </a:lnTo>
                  <a:cubicBezTo>
                    <a:pt x="1631" y="529"/>
                    <a:pt x="1724" y="432"/>
                    <a:pt x="1847" y="432"/>
                  </a:cubicBezTo>
                  <a:close/>
                  <a:moveTo>
                    <a:pt x="12656" y="1936"/>
                  </a:moveTo>
                  <a:cubicBezTo>
                    <a:pt x="12804" y="1936"/>
                    <a:pt x="12931" y="2058"/>
                    <a:pt x="12931" y="2211"/>
                  </a:cubicBezTo>
                  <a:lnTo>
                    <a:pt x="12931" y="3973"/>
                  </a:lnTo>
                  <a:lnTo>
                    <a:pt x="9022" y="3973"/>
                  </a:lnTo>
                  <a:cubicBezTo>
                    <a:pt x="8395" y="3280"/>
                    <a:pt x="7539" y="2934"/>
                    <a:pt x="6682" y="2934"/>
                  </a:cubicBezTo>
                  <a:cubicBezTo>
                    <a:pt x="5825" y="2934"/>
                    <a:pt x="4969" y="3280"/>
                    <a:pt x="4342" y="3973"/>
                  </a:cubicBezTo>
                  <a:lnTo>
                    <a:pt x="432" y="3973"/>
                  </a:lnTo>
                  <a:lnTo>
                    <a:pt x="432" y="2211"/>
                  </a:lnTo>
                  <a:cubicBezTo>
                    <a:pt x="432" y="2058"/>
                    <a:pt x="555" y="1936"/>
                    <a:pt x="708" y="1936"/>
                  </a:cubicBezTo>
                  <a:close/>
                  <a:moveTo>
                    <a:pt x="4011" y="4401"/>
                  </a:moveTo>
                  <a:cubicBezTo>
                    <a:pt x="3355" y="5434"/>
                    <a:pt x="3355" y="6756"/>
                    <a:pt x="4011" y="7789"/>
                  </a:cubicBezTo>
                  <a:lnTo>
                    <a:pt x="432" y="7789"/>
                  </a:lnTo>
                  <a:lnTo>
                    <a:pt x="432" y="4401"/>
                  </a:lnTo>
                  <a:close/>
                  <a:moveTo>
                    <a:pt x="6680" y="3367"/>
                  </a:moveTo>
                  <a:cubicBezTo>
                    <a:pt x="8188" y="3367"/>
                    <a:pt x="9407" y="4591"/>
                    <a:pt x="9412" y="6099"/>
                  </a:cubicBezTo>
                  <a:lnTo>
                    <a:pt x="9407" y="6095"/>
                  </a:lnTo>
                  <a:cubicBezTo>
                    <a:pt x="9407" y="7200"/>
                    <a:pt x="8742" y="8196"/>
                    <a:pt x="7726" y="8619"/>
                  </a:cubicBezTo>
                  <a:cubicBezTo>
                    <a:pt x="7389" y="8759"/>
                    <a:pt x="7035" y="8827"/>
                    <a:pt x="6684" y="8827"/>
                  </a:cubicBezTo>
                  <a:cubicBezTo>
                    <a:pt x="5973" y="8827"/>
                    <a:pt x="5273" y="8548"/>
                    <a:pt x="4748" y="8026"/>
                  </a:cubicBezTo>
                  <a:cubicBezTo>
                    <a:pt x="3969" y="7247"/>
                    <a:pt x="3736" y="6074"/>
                    <a:pt x="4160" y="5053"/>
                  </a:cubicBezTo>
                  <a:cubicBezTo>
                    <a:pt x="4579" y="4032"/>
                    <a:pt x="5574" y="3367"/>
                    <a:pt x="6680" y="3367"/>
                  </a:cubicBezTo>
                  <a:close/>
                  <a:moveTo>
                    <a:pt x="12927" y="8221"/>
                  </a:moveTo>
                  <a:lnTo>
                    <a:pt x="12927" y="9983"/>
                  </a:lnTo>
                  <a:cubicBezTo>
                    <a:pt x="12927" y="10136"/>
                    <a:pt x="12804" y="10258"/>
                    <a:pt x="12652" y="10258"/>
                  </a:cubicBezTo>
                  <a:lnTo>
                    <a:pt x="708" y="10258"/>
                  </a:lnTo>
                  <a:cubicBezTo>
                    <a:pt x="555" y="10258"/>
                    <a:pt x="432" y="10136"/>
                    <a:pt x="432" y="9983"/>
                  </a:cubicBezTo>
                  <a:lnTo>
                    <a:pt x="432" y="8221"/>
                  </a:lnTo>
                  <a:lnTo>
                    <a:pt x="4342" y="8221"/>
                  </a:lnTo>
                  <a:cubicBezTo>
                    <a:pt x="4969" y="8914"/>
                    <a:pt x="5825" y="9260"/>
                    <a:pt x="6681" y="9260"/>
                  </a:cubicBezTo>
                  <a:cubicBezTo>
                    <a:pt x="7537" y="9260"/>
                    <a:pt x="8393" y="8914"/>
                    <a:pt x="9018" y="8221"/>
                  </a:cubicBezTo>
                  <a:close/>
                  <a:moveTo>
                    <a:pt x="7997" y="10690"/>
                  </a:moveTo>
                  <a:cubicBezTo>
                    <a:pt x="7887" y="11334"/>
                    <a:pt x="7332" y="11804"/>
                    <a:pt x="6680" y="11809"/>
                  </a:cubicBezTo>
                  <a:cubicBezTo>
                    <a:pt x="6028" y="11809"/>
                    <a:pt x="5473" y="11334"/>
                    <a:pt x="5367" y="10690"/>
                  </a:cubicBezTo>
                  <a:close/>
                  <a:moveTo>
                    <a:pt x="7285" y="12135"/>
                  </a:moveTo>
                  <a:lnTo>
                    <a:pt x="7285" y="14295"/>
                  </a:lnTo>
                  <a:lnTo>
                    <a:pt x="6078" y="14295"/>
                  </a:lnTo>
                  <a:lnTo>
                    <a:pt x="6078" y="12135"/>
                  </a:lnTo>
                  <a:cubicBezTo>
                    <a:pt x="6273" y="12205"/>
                    <a:pt x="6478" y="12240"/>
                    <a:pt x="6682" y="12240"/>
                  </a:cubicBezTo>
                  <a:cubicBezTo>
                    <a:pt x="6886" y="12240"/>
                    <a:pt x="7091" y="12205"/>
                    <a:pt x="7285" y="12135"/>
                  </a:cubicBezTo>
                  <a:close/>
                  <a:moveTo>
                    <a:pt x="1847" y="0"/>
                  </a:moveTo>
                  <a:cubicBezTo>
                    <a:pt x="1487" y="0"/>
                    <a:pt x="1199" y="292"/>
                    <a:pt x="1199" y="648"/>
                  </a:cubicBezTo>
                  <a:lnTo>
                    <a:pt x="1199" y="1504"/>
                  </a:lnTo>
                  <a:lnTo>
                    <a:pt x="708" y="1504"/>
                  </a:lnTo>
                  <a:cubicBezTo>
                    <a:pt x="318" y="1504"/>
                    <a:pt x="0" y="1821"/>
                    <a:pt x="0" y="2211"/>
                  </a:cubicBezTo>
                  <a:lnTo>
                    <a:pt x="0" y="9983"/>
                  </a:lnTo>
                  <a:cubicBezTo>
                    <a:pt x="0" y="10373"/>
                    <a:pt x="318" y="10690"/>
                    <a:pt x="708" y="10690"/>
                  </a:cubicBezTo>
                  <a:lnTo>
                    <a:pt x="4931" y="10690"/>
                  </a:lnTo>
                  <a:cubicBezTo>
                    <a:pt x="4990" y="11178"/>
                    <a:pt x="5248" y="11618"/>
                    <a:pt x="5646" y="11906"/>
                  </a:cubicBezTo>
                  <a:lnTo>
                    <a:pt x="5646" y="14337"/>
                  </a:lnTo>
                  <a:cubicBezTo>
                    <a:pt x="5646" y="14553"/>
                    <a:pt x="5824" y="14731"/>
                    <a:pt x="6040" y="14731"/>
                  </a:cubicBezTo>
                  <a:lnTo>
                    <a:pt x="7345" y="14731"/>
                  </a:lnTo>
                  <a:cubicBezTo>
                    <a:pt x="7548" y="14731"/>
                    <a:pt x="7717" y="14562"/>
                    <a:pt x="7717" y="14358"/>
                  </a:cubicBezTo>
                  <a:lnTo>
                    <a:pt x="7717" y="11906"/>
                  </a:lnTo>
                  <a:cubicBezTo>
                    <a:pt x="8111" y="11618"/>
                    <a:pt x="8374" y="11178"/>
                    <a:pt x="8433" y="10690"/>
                  </a:cubicBezTo>
                  <a:lnTo>
                    <a:pt x="12656" y="10690"/>
                  </a:lnTo>
                  <a:cubicBezTo>
                    <a:pt x="13046" y="10690"/>
                    <a:pt x="13359" y="10373"/>
                    <a:pt x="13359" y="9983"/>
                  </a:cubicBezTo>
                  <a:lnTo>
                    <a:pt x="13359" y="6603"/>
                  </a:lnTo>
                  <a:cubicBezTo>
                    <a:pt x="13353" y="6466"/>
                    <a:pt x="13249" y="6397"/>
                    <a:pt x="13145" y="6397"/>
                  </a:cubicBezTo>
                  <a:cubicBezTo>
                    <a:pt x="13042" y="6397"/>
                    <a:pt x="12938" y="6466"/>
                    <a:pt x="12931" y="6603"/>
                  </a:cubicBezTo>
                  <a:lnTo>
                    <a:pt x="12931" y="7793"/>
                  </a:lnTo>
                  <a:lnTo>
                    <a:pt x="9348" y="7793"/>
                  </a:lnTo>
                  <a:cubicBezTo>
                    <a:pt x="10009" y="6756"/>
                    <a:pt x="10009" y="5438"/>
                    <a:pt x="9348" y="4405"/>
                  </a:cubicBezTo>
                  <a:lnTo>
                    <a:pt x="12931" y="4405"/>
                  </a:lnTo>
                  <a:lnTo>
                    <a:pt x="12931" y="5595"/>
                  </a:lnTo>
                  <a:cubicBezTo>
                    <a:pt x="12927" y="5714"/>
                    <a:pt x="13025" y="5811"/>
                    <a:pt x="13147" y="5811"/>
                  </a:cubicBezTo>
                  <a:cubicBezTo>
                    <a:pt x="13266" y="5811"/>
                    <a:pt x="13363" y="5714"/>
                    <a:pt x="13363" y="5595"/>
                  </a:cubicBezTo>
                  <a:lnTo>
                    <a:pt x="13363" y="2211"/>
                  </a:lnTo>
                  <a:cubicBezTo>
                    <a:pt x="13359" y="1821"/>
                    <a:pt x="13046" y="1504"/>
                    <a:pt x="12656" y="1504"/>
                  </a:cubicBezTo>
                  <a:lnTo>
                    <a:pt x="3673" y="1504"/>
                  </a:lnTo>
                  <a:lnTo>
                    <a:pt x="3673" y="648"/>
                  </a:lnTo>
                  <a:cubicBezTo>
                    <a:pt x="3673" y="292"/>
                    <a:pt x="3385" y="0"/>
                    <a:pt x="30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29"/>
          <p:cNvGrpSpPr/>
          <p:nvPr/>
        </p:nvGrpSpPr>
        <p:grpSpPr>
          <a:xfrm>
            <a:off x="7157713" y="1531150"/>
            <a:ext cx="369800" cy="325750"/>
            <a:chOff x="6394450" y="1531150"/>
            <a:chExt cx="369800" cy="325750"/>
          </a:xfrm>
        </p:grpSpPr>
        <p:sp>
          <p:nvSpPr>
            <p:cNvPr id="872" name="Google Shape;872;p29"/>
            <p:cNvSpPr/>
            <p:nvPr/>
          </p:nvSpPr>
          <p:spPr>
            <a:xfrm>
              <a:off x="6417225" y="1692550"/>
              <a:ext cx="42050" cy="41950"/>
            </a:xfrm>
            <a:custGeom>
              <a:rect b="b" l="l" r="r" t="t"/>
              <a:pathLst>
                <a:path extrusionOk="0" h="1678" w="1682">
                  <a:moveTo>
                    <a:pt x="1119" y="432"/>
                  </a:moveTo>
                  <a:cubicBezTo>
                    <a:pt x="1191" y="432"/>
                    <a:pt x="1250" y="492"/>
                    <a:pt x="1250" y="564"/>
                  </a:cubicBezTo>
                  <a:lnTo>
                    <a:pt x="1250" y="1119"/>
                  </a:lnTo>
                  <a:cubicBezTo>
                    <a:pt x="1250" y="1191"/>
                    <a:pt x="1191" y="1246"/>
                    <a:pt x="1119" y="1246"/>
                  </a:cubicBezTo>
                  <a:lnTo>
                    <a:pt x="564" y="1246"/>
                  </a:lnTo>
                  <a:cubicBezTo>
                    <a:pt x="492" y="1246"/>
                    <a:pt x="432" y="1191"/>
                    <a:pt x="432" y="1119"/>
                  </a:cubicBezTo>
                  <a:lnTo>
                    <a:pt x="432" y="564"/>
                  </a:lnTo>
                  <a:cubicBezTo>
                    <a:pt x="432" y="492"/>
                    <a:pt x="492" y="432"/>
                    <a:pt x="564" y="432"/>
                  </a:cubicBezTo>
                  <a:close/>
                  <a:moveTo>
                    <a:pt x="1126" y="0"/>
                  </a:moveTo>
                  <a:cubicBezTo>
                    <a:pt x="1124" y="0"/>
                    <a:pt x="1121" y="0"/>
                    <a:pt x="1119" y="0"/>
                  </a:cubicBezTo>
                  <a:lnTo>
                    <a:pt x="564" y="0"/>
                  </a:lnTo>
                  <a:cubicBezTo>
                    <a:pt x="250" y="0"/>
                    <a:pt x="0" y="250"/>
                    <a:pt x="0" y="560"/>
                  </a:cubicBezTo>
                  <a:lnTo>
                    <a:pt x="0" y="1119"/>
                  </a:lnTo>
                  <a:cubicBezTo>
                    <a:pt x="0" y="1428"/>
                    <a:pt x="250" y="1678"/>
                    <a:pt x="564" y="1678"/>
                  </a:cubicBezTo>
                  <a:lnTo>
                    <a:pt x="1119" y="1678"/>
                  </a:lnTo>
                  <a:cubicBezTo>
                    <a:pt x="1432" y="1678"/>
                    <a:pt x="1682" y="1428"/>
                    <a:pt x="1682" y="1119"/>
                  </a:cubicBezTo>
                  <a:lnTo>
                    <a:pt x="1682" y="564"/>
                  </a:lnTo>
                  <a:cubicBezTo>
                    <a:pt x="1682" y="253"/>
                    <a:pt x="1436" y="0"/>
                    <a:pt x="1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9"/>
            <p:cNvSpPr/>
            <p:nvPr/>
          </p:nvSpPr>
          <p:spPr>
            <a:xfrm>
              <a:off x="6417750" y="1664075"/>
              <a:ext cx="41000" cy="10825"/>
            </a:xfrm>
            <a:custGeom>
              <a:rect b="b" l="l" r="r" t="t"/>
              <a:pathLst>
                <a:path extrusionOk="0" h="433" w="1640">
                  <a:moveTo>
                    <a:pt x="272" y="0"/>
                  </a:moveTo>
                  <a:cubicBezTo>
                    <a:pt x="1" y="13"/>
                    <a:pt x="1" y="419"/>
                    <a:pt x="272" y="432"/>
                  </a:cubicBezTo>
                  <a:lnTo>
                    <a:pt x="1364" y="432"/>
                  </a:lnTo>
                  <a:cubicBezTo>
                    <a:pt x="1640" y="419"/>
                    <a:pt x="1640" y="13"/>
                    <a:pt x="1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9"/>
            <p:cNvSpPr/>
            <p:nvPr/>
          </p:nvSpPr>
          <p:spPr>
            <a:xfrm>
              <a:off x="6417750" y="1635575"/>
              <a:ext cx="41000" cy="10825"/>
            </a:xfrm>
            <a:custGeom>
              <a:rect b="b" l="l" r="r" t="t"/>
              <a:pathLst>
                <a:path extrusionOk="0" h="433" w="1640">
                  <a:moveTo>
                    <a:pt x="272" y="1"/>
                  </a:moveTo>
                  <a:cubicBezTo>
                    <a:pt x="1" y="13"/>
                    <a:pt x="1" y="420"/>
                    <a:pt x="272" y="433"/>
                  </a:cubicBezTo>
                  <a:lnTo>
                    <a:pt x="1364" y="433"/>
                  </a:lnTo>
                  <a:cubicBezTo>
                    <a:pt x="1640" y="420"/>
                    <a:pt x="1640" y="13"/>
                    <a:pt x="1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9"/>
            <p:cNvSpPr/>
            <p:nvPr/>
          </p:nvSpPr>
          <p:spPr>
            <a:xfrm>
              <a:off x="6417750" y="1752150"/>
              <a:ext cx="39850" cy="10850"/>
            </a:xfrm>
            <a:custGeom>
              <a:rect b="b" l="l" r="r" t="t"/>
              <a:pathLst>
                <a:path extrusionOk="0" h="434" w="1594">
                  <a:moveTo>
                    <a:pt x="1379" y="1"/>
                  </a:moveTo>
                  <a:cubicBezTo>
                    <a:pt x="1374" y="1"/>
                    <a:pt x="1369" y="1"/>
                    <a:pt x="1364" y="1"/>
                  </a:cubicBezTo>
                  <a:lnTo>
                    <a:pt x="272" y="1"/>
                  </a:lnTo>
                  <a:cubicBezTo>
                    <a:pt x="1" y="14"/>
                    <a:pt x="1" y="420"/>
                    <a:pt x="272" y="433"/>
                  </a:cubicBezTo>
                  <a:lnTo>
                    <a:pt x="1364" y="433"/>
                  </a:lnTo>
                  <a:cubicBezTo>
                    <a:pt x="1367" y="433"/>
                    <a:pt x="1370" y="433"/>
                    <a:pt x="1372" y="433"/>
                  </a:cubicBezTo>
                  <a:cubicBezTo>
                    <a:pt x="1492" y="433"/>
                    <a:pt x="1593" y="337"/>
                    <a:pt x="1593" y="217"/>
                  </a:cubicBezTo>
                  <a:cubicBezTo>
                    <a:pt x="1593" y="99"/>
                    <a:pt x="1495" y="1"/>
                    <a:pt x="1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9"/>
            <p:cNvSpPr/>
            <p:nvPr/>
          </p:nvSpPr>
          <p:spPr>
            <a:xfrm>
              <a:off x="6417750" y="1780625"/>
              <a:ext cx="39850" cy="10750"/>
            </a:xfrm>
            <a:custGeom>
              <a:rect b="b" l="l" r="r" t="t"/>
              <a:pathLst>
                <a:path extrusionOk="0" h="430" w="1594">
                  <a:moveTo>
                    <a:pt x="1379" y="1"/>
                  </a:moveTo>
                  <a:cubicBezTo>
                    <a:pt x="1374" y="1"/>
                    <a:pt x="1369" y="1"/>
                    <a:pt x="1364" y="1"/>
                  </a:cubicBezTo>
                  <a:lnTo>
                    <a:pt x="272" y="1"/>
                  </a:lnTo>
                  <a:cubicBezTo>
                    <a:pt x="1" y="14"/>
                    <a:pt x="1" y="416"/>
                    <a:pt x="272" y="429"/>
                  </a:cubicBezTo>
                  <a:lnTo>
                    <a:pt x="1364" y="429"/>
                  </a:lnTo>
                  <a:cubicBezTo>
                    <a:pt x="1369" y="430"/>
                    <a:pt x="1374" y="430"/>
                    <a:pt x="1379" y="430"/>
                  </a:cubicBezTo>
                  <a:cubicBezTo>
                    <a:pt x="1496" y="430"/>
                    <a:pt x="1593" y="335"/>
                    <a:pt x="1593" y="213"/>
                  </a:cubicBezTo>
                  <a:cubicBezTo>
                    <a:pt x="1593" y="95"/>
                    <a:pt x="1496" y="1"/>
                    <a:pt x="1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9"/>
            <p:cNvSpPr/>
            <p:nvPr/>
          </p:nvSpPr>
          <p:spPr>
            <a:xfrm>
              <a:off x="6553500" y="1752150"/>
              <a:ext cx="97550" cy="10850"/>
            </a:xfrm>
            <a:custGeom>
              <a:rect b="b" l="l" r="r" t="t"/>
              <a:pathLst>
                <a:path extrusionOk="0" h="434" w="3902">
                  <a:moveTo>
                    <a:pt x="281" y="1"/>
                  </a:moveTo>
                  <a:cubicBezTo>
                    <a:pt x="0" y="1"/>
                    <a:pt x="2" y="433"/>
                    <a:pt x="285" y="433"/>
                  </a:cubicBezTo>
                  <a:cubicBezTo>
                    <a:pt x="289" y="433"/>
                    <a:pt x="293" y="433"/>
                    <a:pt x="297" y="433"/>
                  </a:cubicBezTo>
                  <a:lnTo>
                    <a:pt x="3626" y="433"/>
                  </a:lnTo>
                  <a:cubicBezTo>
                    <a:pt x="3901" y="420"/>
                    <a:pt x="3901" y="14"/>
                    <a:pt x="3626" y="1"/>
                  </a:cubicBezTo>
                  <a:lnTo>
                    <a:pt x="297" y="1"/>
                  </a:lnTo>
                  <a:cubicBezTo>
                    <a:pt x="292" y="1"/>
                    <a:pt x="286"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9"/>
            <p:cNvSpPr/>
            <p:nvPr/>
          </p:nvSpPr>
          <p:spPr>
            <a:xfrm>
              <a:off x="6394450" y="1531150"/>
              <a:ext cx="369800" cy="325750"/>
            </a:xfrm>
            <a:custGeom>
              <a:rect b="b" l="l" r="r" t="t"/>
              <a:pathLst>
                <a:path extrusionOk="0" h="13030" w="14792">
                  <a:moveTo>
                    <a:pt x="13682" y="427"/>
                  </a:moveTo>
                  <a:cubicBezTo>
                    <a:pt x="13832" y="427"/>
                    <a:pt x="13980" y="485"/>
                    <a:pt x="14092" y="599"/>
                  </a:cubicBezTo>
                  <a:cubicBezTo>
                    <a:pt x="14308" y="811"/>
                    <a:pt x="14321" y="1154"/>
                    <a:pt x="14126" y="1387"/>
                  </a:cubicBezTo>
                  <a:lnTo>
                    <a:pt x="13796" y="1721"/>
                  </a:lnTo>
                  <a:lnTo>
                    <a:pt x="12974" y="899"/>
                  </a:lnTo>
                  <a:lnTo>
                    <a:pt x="13305" y="565"/>
                  </a:lnTo>
                  <a:cubicBezTo>
                    <a:pt x="13414" y="473"/>
                    <a:pt x="13549" y="427"/>
                    <a:pt x="13682" y="427"/>
                  </a:cubicBezTo>
                  <a:close/>
                  <a:moveTo>
                    <a:pt x="12669" y="1200"/>
                  </a:moveTo>
                  <a:lnTo>
                    <a:pt x="13491" y="2022"/>
                  </a:lnTo>
                  <a:lnTo>
                    <a:pt x="8514" y="6999"/>
                  </a:lnTo>
                  <a:lnTo>
                    <a:pt x="7692" y="6177"/>
                  </a:lnTo>
                  <a:lnTo>
                    <a:pt x="12669" y="1200"/>
                  </a:lnTo>
                  <a:close/>
                  <a:moveTo>
                    <a:pt x="7387" y="6482"/>
                  </a:moveTo>
                  <a:lnTo>
                    <a:pt x="8209" y="7304"/>
                  </a:lnTo>
                  <a:cubicBezTo>
                    <a:pt x="7975" y="7535"/>
                    <a:pt x="7687" y="7661"/>
                    <a:pt x="7453" y="7661"/>
                  </a:cubicBezTo>
                  <a:cubicBezTo>
                    <a:pt x="7328" y="7661"/>
                    <a:pt x="7219" y="7625"/>
                    <a:pt x="7142" y="7549"/>
                  </a:cubicBezTo>
                  <a:cubicBezTo>
                    <a:pt x="6879" y="7282"/>
                    <a:pt x="7104" y="6770"/>
                    <a:pt x="7387" y="6482"/>
                  </a:cubicBezTo>
                  <a:close/>
                  <a:moveTo>
                    <a:pt x="13678" y="1"/>
                  </a:moveTo>
                  <a:cubicBezTo>
                    <a:pt x="13437" y="1"/>
                    <a:pt x="13195" y="87"/>
                    <a:pt x="13004" y="260"/>
                  </a:cubicBezTo>
                  <a:lnTo>
                    <a:pt x="11703" y="1560"/>
                  </a:lnTo>
                  <a:lnTo>
                    <a:pt x="1326" y="1560"/>
                  </a:lnTo>
                  <a:cubicBezTo>
                    <a:pt x="594" y="1560"/>
                    <a:pt x="1" y="2153"/>
                    <a:pt x="1" y="2886"/>
                  </a:cubicBezTo>
                  <a:lnTo>
                    <a:pt x="1" y="11704"/>
                  </a:lnTo>
                  <a:cubicBezTo>
                    <a:pt x="1" y="12437"/>
                    <a:pt x="594" y="13030"/>
                    <a:pt x="1326" y="13030"/>
                  </a:cubicBezTo>
                  <a:lnTo>
                    <a:pt x="7392" y="13030"/>
                  </a:lnTo>
                  <a:cubicBezTo>
                    <a:pt x="7663" y="13017"/>
                    <a:pt x="7663" y="12611"/>
                    <a:pt x="7392" y="12598"/>
                  </a:cubicBezTo>
                  <a:lnTo>
                    <a:pt x="1326" y="12598"/>
                  </a:lnTo>
                  <a:cubicBezTo>
                    <a:pt x="831" y="12598"/>
                    <a:pt x="433" y="12200"/>
                    <a:pt x="428" y="11704"/>
                  </a:cubicBezTo>
                  <a:lnTo>
                    <a:pt x="428" y="2886"/>
                  </a:lnTo>
                  <a:cubicBezTo>
                    <a:pt x="428" y="2390"/>
                    <a:pt x="831" y="1988"/>
                    <a:pt x="1326" y="1988"/>
                  </a:cubicBezTo>
                  <a:lnTo>
                    <a:pt x="11271" y="1988"/>
                  </a:lnTo>
                  <a:lnTo>
                    <a:pt x="10590" y="2666"/>
                  </a:lnTo>
                  <a:lnTo>
                    <a:pt x="3592" y="2666"/>
                  </a:lnTo>
                  <a:cubicBezTo>
                    <a:pt x="3590" y="2666"/>
                    <a:pt x="3587" y="2666"/>
                    <a:pt x="3584" y="2666"/>
                  </a:cubicBezTo>
                  <a:cubicBezTo>
                    <a:pt x="3258" y="2666"/>
                    <a:pt x="2991" y="2922"/>
                    <a:pt x="2987" y="3250"/>
                  </a:cubicBezTo>
                  <a:lnTo>
                    <a:pt x="2987" y="11340"/>
                  </a:lnTo>
                  <a:cubicBezTo>
                    <a:pt x="2991" y="11661"/>
                    <a:pt x="3254" y="11920"/>
                    <a:pt x="3577" y="11920"/>
                  </a:cubicBezTo>
                  <a:cubicBezTo>
                    <a:pt x="3582" y="11920"/>
                    <a:pt x="3587" y="11920"/>
                    <a:pt x="3592" y="11920"/>
                  </a:cubicBezTo>
                  <a:lnTo>
                    <a:pt x="13038" y="11920"/>
                  </a:lnTo>
                  <a:cubicBezTo>
                    <a:pt x="13043" y="11920"/>
                    <a:pt x="13048" y="11920"/>
                    <a:pt x="13053" y="11920"/>
                  </a:cubicBezTo>
                  <a:cubicBezTo>
                    <a:pt x="13372" y="11920"/>
                    <a:pt x="13635" y="11661"/>
                    <a:pt x="13643" y="11340"/>
                  </a:cubicBezTo>
                  <a:lnTo>
                    <a:pt x="13643" y="7892"/>
                  </a:lnTo>
                  <a:cubicBezTo>
                    <a:pt x="13635" y="7757"/>
                    <a:pt x="13530" y="7689"/>
                    <a:pt x="13426" y="7689"/>
                  </a:cubicBezTo>
                  <a:cubicBezTo>
                    <a:pt x="13321" y="7689"/>
                    <a:pt x="13218" y="7757"/>
                    <a:pt x="13211" y="7892"/>
                  </a:cubicBezTo>
                  <a:lnTo>
                    <a:pt x="13211" y="11340"/>
                  </a:lnTo>
                  <a:cubicBezTo>
                    <a:pt x="13203" y="11426"/>
                    <a:pt x="13131" y="11488"/>
                    <a:pt x="13046" y="11488"/>
                  </a:cubicBezTo>
                  <a:cubicBezTo>
                    <a:pt x="13043" y="11488"/>
                    <a:pt x="13040" y="11488"/>
                    <a:pt x="13038" y="11488"/>
                  </a:cubicBezTo>
                  <a:lnTo>
                    <a:pt x="3592" y="11488"/>
                  </a:lnTo>
                  <a:cubicBezTo>
                    <a:pt x="3589" y="11488"/>
                    <a:pt x="3587" y="11488"/>
                    <a:pt x="3584" y="11488"/>
                  </a:cubicBezTo>
                  <a:cubicBezTo>
                    <a:pt x="3494" y="11488"/>
                    <a:pt x="3423" y="11426"/>
                    <a:pt x="3415" y="11340"/>
                  </a:cubicBezTo>
                  <a:lnTo>
                    <a:pt x="3415" y="3250"/>
                  </a:lnTo>
                  <a:cubicBezTo>
                    <a:pt x="3423" y="3166"/>
                    <a:pt x="3491" y="3101"/>
                    <a:pt x="3577" y="3101"/>
                  </a:cubicBezTo>
                  <a:cubicBezTo>
                    <a:pt x="3582" y="3101"/>
                    <a:pt x="3587" y="3101"/>
                    <a:pt x="3592" y="3102"/>
                  </a:cubicBezTo>
                  <a:lnTo>
                    <a:pt x="10158" y="3102"/>
                  </a:lnTo>
                  <a:lnTo>
                    <a:pt x="7235" y="6024"/>
                  </a:lnTo>
                  <a:cubicBezTo>
                    <a:pt x="7108" y="6151"/>
                    <a:pt x="6600" y="6592"/>
                    <a:pt x="6600" y="7232"/>
                  </a:cubicBezTo>
                  <a:cubicBezTo>
                    <a:pt x="6595" y="7388"/>
                    <a:pt x="6634" y="7541"/>
                    <a:pt x="6710" y="7676"/>
                  </a:cubicBezTo>
                  <a:lnTo>
                    <a:pt x="6506" y="7880"/>
                  </a:lnTo>
                  <a:cubicBezTo>
                    <a:pt x="6333" y="8034"/>
                    <a:pt x="6482" y="8262"/>
                    <a:pt x="6653" y="8262"/>
                  </a:cubicBezTo>
                  <a:cubicBezTo>
                    <a:pt x="6707" y="8262"/>
                    <a:pt x="6763" y="8239"/>
                    <a:pt x="6811" y="8185"/>
                  </a:cubicBezTo>
                  <a:lnTo>
                    <a:pt x="7015" y="7981"/>
                  </a:lnTo>
                  <a:cubicBezTo>
                    <a:pt x="7143" y="8054"/>
                    <a:pt x="7288" y="8092"/>
                    <a:pt x="7436" y="8092"/>
                  </a:cubicBezTo>
                  <a:cubicBezTo>
                    <a:pt x="7444" y="8092"/>
                    <a:pt x="7452" y="8092"/>
                    <a:pt x="7459" y="8091"/>
                  </a:cubicBezTo>
                  <a:cubicBezTo>
                    <a:pt x="8091" y="8091"/>
                    <a:pt x="8514" y="7609"/>
                    <a:pt x="8667" y="7456"/>
                  </a:cubicBezTo>
                  <a:lnTo>
                    <a:pt x="13021" y="3102"/>
                  </a:lnTo>
                  <a:lnTo>
                    <a:pt x="13038" y="3102"/>
                  </a:lnTo>
                  <a:cubicBezTo>
                    <a:pt x="13043" y="3101"/>
                    <a:pt x="13048" y="3101"/>
                    <a:pt x="13053" y="3101"/>
                  </a:cubicBezTo>
                  <a:cubicBezTo>
                    <a:pt x="13135" y="3101"/>
                    <a:pt x="13203" y="3166"/>
                    <a:pt x="13211" y="3250"/>
                  </a:cubicBezTo>
                  <a:lnTo>
                    <a:pt x="13211" y="6884"/>
                  </a:lnTo>
                  <a:cubicBezTo>
                    <a:pt x="13203" y="7007"/>
                    <a:pt x="13305" y="7113"/>
                    <a:pt x="13427" y="7113"/>
                  </a:cubicBezTo>
                  <a:cubicBezTo>
                    <a:pt x="13550" y="7113"/>
                    <a:pt x="13648" y="7007"/>
                    <a:pt x="13643" y="6884"/>
                  </a:cubicBezTo>
                  <a:lnTo>
                    <a:pt x="13643" y="3250"/>
                  </a:lnTo>
                  <a:cubicBezTo>
                    <a:pt x="13639" y="3051"/>
                    <a:pt x="13533" y="2865"/>
                    <a:pt x="13360" y="2759"/>
                  </a:cubicBezTo>
                  <a:lnTo>
                    <a:pt x="13944" y="2179"/>
                  </a:lnTo>
                  <a:cubicBezTo>
                    <a:pt x="14164" y="2348"/>
                    <a:pt x="14296" y="2611"/>
                    <a:pt x="14296" y="2886"/>
                  </a:cubicBezTo>
                  <a:lnTo>
                    <a:pt x="14296" y="11704"/>
                  </a:lnTo>
                  <a:cubicBezTo>
                    <a:pt x="14291" y="12200"/>
                    <a:pt x="13893" y="12598"/>
                    <a:pt x="13398" y="12598"/>
                  </a:cubicBezTo>
                  <a:lnTo>
                    <a:pt x="8391" y="12598"/>
                  </a:lnTo>
                  <a:cubicBezTo>
                    <a:pt x="8120" y="12611"/>
                    <a:pt x="8120" y="13017"/>
                    <a:pt x="8391" y="13030"/>
                  </a:cubicBezTo>
                  <a:lnTo>
                    <a:pt x="13398" y="13030"/>
                  </a:lnTo>
                  <a:cubicBezTo>
                    <a:pt x="14130" y="13030"/>
                    <a:pt x="14723" y="12437"/>
                    <a:pt x="14728" y="11704"/>
                  </a:cubicBezTo>
                  <a:lnTo>
                    <a:pt x="14728" y="2886"/>
                  </a:lnTo>
                  <a:cubicBezTo>
                    <a:pt x="14728" y="2492"/>
                    <a:pt x="14554" y="2119"/>
                    <a:pt x="14253" y="1869"/>
                  </a:cubicBezTo>
                  <a:lnTo>
                    <a:pt x="14431" y="1691"/>
                  </a:lnTo>
                  <a:cubicBezTo>
                    <a:pt x="14791" y="1289"/>
                    <a:pt x="14774" y="679"/>
                    <a:pt x="14393" y="298"/>
                  </a:cubicBezTo>
                  <a:cubicBezTo>
                    <a:pt x="14198" y="100"/>
                    <a:pt x="13938" y="1"/>
                    <a:pt x="13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29"/>
          <p:cNvGrpSpPr/>
          <p:nvPr/>
        </p:nvGrpSpPr>
        <p:grpSpPr>
          <a:xfrm>
            <a:off x="6562188" y="1509375"/>
            <a:ext cx="323750" cy="368300"/>
            <a:chOff x="6562188" y="1509375"/>
            <a:chExt cx="323750" cy="368300"/>
          </a:xfrm>
        </p:grpSpPr>
        <p:sp>
          <p:nvSpPr>
            <p:cNvPr id="880" name="Google Shape;880;p29"/>
            <p:cNvSpPr/>
            <p:nvPr/>
          </p:nvSpPr>
          <p:spPr>
            <a:xfrm>
              <a:off x="6562188" y="1509375"/>
              <a:ext cx="323750" cy="368300"/>
            </a:xfrm>
            <a:custGeom>
              <a:rect b="b" l="l" r="r" t="t"/>
              <a:pathLst>
                <a:path extrusionOk="0" h="14732" w="12950">
                  <a:moveTo>
                    <a:pt x="6520" y="432"/>
                  </a:moveTo>
                  <a:lnTo>
                    <a:pt x="6520" y="1152"/>
                  </a:lnTo>
                  <a:cubicBezTo>
                    <a:pt x="6520" y="1395"/>
                    <a:pt x="6320" y="1597"/>
                    <a:pt x="6078" y="1597"/>
                  </a:cubicBezTo>
                  <a:cubicBezTo>
                    <a:pt x="6076" y="1597"/>
                    <a:pt x="6073" y="1597"/>
                    <a:pt x="6071" y="1597"/>
                  </a:cubicBezTo>
                  <a:cubicBezTo>
                    <a:pt x="5825" y="1597"/>
                    <a:pt x="5626" y="1398"/>
                    <a:pt x="5626" y="1152"/>
                  </a:cubicBezTo>
                  <a:cubicBezTo>
                    <a:pt x="5632" y="1000"/>
                    <a:pt x="5520" y="923"/>
                    <a:pt x="5408" y="923"/>
                  </a:cubicBezTo>
                  <a:cubicBezTo>
                    <a:pt x="5297" y="923"/>
                    <a:pt x="5185" y="1000"/>
                    <a:pt x="5194" y="1152"/>
                  </a:cubicBezTo>
                  <a:lnTo>
                    <a:pt x="5194" y="2990"/>
                  </a:lnTo>
                  <a:cubicBezTo>
                    <a:pt x="5194" y="3240"/>
                    <a:pt x="4991" y="3439"/>
                    <a:pt x="4745" y="3439"/>
                  </a:cubicBezTo>
                  <a:lnTo>
                    <a:pt x="1674" y="3439"/>
                  </a:lnTo>
                  <a:cubicBezTo>
                    <a:pt x="1517" y="3439"/>
                    <a:pt x="1390" y="3312"/>
                    <a:pt x="1390" y="3155"/>
                  </a:cubicBezTo>
                  <a:lnTo>
                    <a:pt x="1390" y="716"/>
                  </a:lnTo>
                  <a:cubicBezTo>
                    <a:pt x="1390" y="559"/>
                    <a:pt x="1517" y="432"/>
                    <a:pt x="1674" y="432"/>
                  </a:cubicBezTo>
                  <a:close/>
                  <a:moveTo>
                    <a:pt x="3271" y="3871"/>
                  </a:moveTo>
                  <a:lnTo>
                    <a:pt x="3271" y="4557"/>
                  </a:lnTo>
                  <a:cubicBezTo>
                    <a:pt x="3271" y="4795"/>
                    <a:pt x="3080" y="4985"/>
                    <a:pt x="2843" y="4985"/>
                  </a:cubicBezTo>
                  <a:cubicBezTo>
                    <a:pt x="2610" y="4985"/>
                    <a:pt x="2420" y="4795"/>
                    <a:pt x="2420" y="4557"/>
                  </a:cubicBezTo>
                  <a:lnTo>
                    <a:pt x="2420" y="3871"/>
                  </a:lnTo>
                  <a:close/>
                  <a:moveTo>
                    <a:pt x="4550" y="3871"/>
                  </a:moveTo>
                  <a:lnTo>
                    <a:pt x="4550" y="6341"/>
                  </a:lnTo>
                  <a:cubicBezTo>
                    <a:pt x="4550" y="6574"/>
                    <a:pt x="4359" y="6764"/>
                    <a:pt x="4126" y="6764"/>
                  </a:cubicBezTo>
                  <a:cubicBezTo>
                    <a:pt x="3889" y="6764"/>
                    <a:pt x="3699" y="6574"/>
                    <a:pt x="3699" y="6341"/>
                  </a:cubicBezTo>
                  <a:lnTo>
                    <a:pt x="3699" y="3871"/>
                  </a:lnTo>
                  <a:close/>
                  <a:moveTo>
                    <a:pt x="5101" y="7988"/>
                  </a:moveTo>
                  <a:lnTo>
                    <a:pt x="7506" y="7992"/>
                  </a:lnTo>
                  <a:cubicBezTo>
                    <a:pt x="7570" y="7992"/>
                    <a:pt x="7621" y="8043"/>
                    <a:pt x="7625" y="8111"/>
                  </a:cubicBezTo>
                  <a:lnTo>
                    <a:pt x="7625" y="8408"/>
                  </a:lnTo>
                  <a:cubicBezTo>
                    <a:pt x="7621" y="8471"/>
                    <a:pt x="7570" y="8522"/>
                    <a:pt x="7506" y="8526"/>
                  </a:cubicBezTo>
                  <a:lnTo>
                    <a:pt x="5101" y="8526"/>
                  </a:lnTo>
                  <a:cubicBezTo>
                    <a:pt x="5037" y="8522"/>
                    <a:pt x="4982" y="8471"/>
                    <a:pt x="4982" y="8403"/>
                  </a:cubicBezTo>
                  <a:lnTo>
                    <a:pt x="4982" y="8107"/>
                  </a:lnTo>
                  <a:cubicBezTo>
                    <a:pt x="4982" y="8043"/>
                    <a:pt x="5037" y="7988"/>
                    <a:pt x="5101" y="7988"/>
                  </a:cubicBezTo>
                  <a:close/>
                  <a:moveTo>
                    <a:pt x="1670" y="0"/>
                  </a:moveTo>
                  <a:cubicBezTo>
                    <a:pt x="1276" y="0"/>
                    <a:pt x="958" y="322"/>
                    <a:pt x="958" y="716"/>
                  </a:cubicBezTo>
                  <a:lnTo>
                    <a:pt x="958" y="1720"/>
                  </a:lnTo>
                  <a:lnTo>
                    <a:pt x="302" y="1720"/>
                  </a:lnTo>
                  <a:cubicBezTo>
                    <a:pt x="298" y="1719"/>
                    <a:pt x="294" y="1719"/>
                    <a:pt x="290" y="1719"/>
                  </a:cubicBezTo>
                  <a:cubicBezTo>
                    <a:pt x="2" y="1719"/>
                    <a:pt x="1" y="2152"/>
                    <a:pt x="286" y="2152"/>
                  </a:cubicBezTo>
                  <a:cubicBezTo>
                    <a:pt x="291" y="2152"/>
                    <a:pt x="296" y="2152"/>
                    <a:pt x="302" y="2152"/>
                  </a:cubicBezTo>
                  <a:lnTo>
                    <a:pt x="958" y="2152"/>
                  </a:lnTo>
                  <a:lnTo>
                    <a:pt x="958" y="3160"/>
                  </a:lnTo>
                  <a:cubicBezTo>
                    <a:pt x="958" y="3554"/>
                    <a:pt x="1276" y="3871"/>
                    <a:pt x="1670" y="3871"/>
                  </a:cubicBezTo>
                  <a:lnTo>
                    <a:pt x="1983" y="3871"/>
                  </a:lnTo>
                  <a:lnTo>
                    <a:pt x="1983" y="4562"/>
                  </a:lnTo>
                  <a:cubicBezTo>
                    <a:pt x="1983" y="5060"/>
                    <a:pt x="2394" y="5417"/>
                    <a:pt x="2842" y="5417"/>
                  </a:cubicBezTo>
                  <a:cubicBezTo>
                    <a:pt x="2983" y="5417"/>
                    <a:pt x="3129" y="5381"/>
                    <a:pt x="3267" y="5303"/>
                  </a:cubicBezTo>
                  <a:lnTo>
                    <a:pt x="3267" y="6336"/>
                  </a:lnTo>
                  <a:cubicBezTo>
                    <a:pt x="3279" y="6802"/>
                    <a:pt x="3661" y="7175"/>
                    <a:pt x="4122" y="7175"/>
                  </a:cubicBezTo>
                  <a:cubicBezTo>
                    <a:pt x="4588" y="7175"/>
                    <a:pt x="4969" y="6802"/>
                    <a:pt x="4982" y="6336"/>
                  </a:cubicBezTo>
                  <a:lnTo>
                    <a:pt x="4982" y="3871"/>
                  </a:lnTo>
                  <a:lnTo>
                    <a:pt x="5800" y="3871"/>
                  </a:lnTo>
                  <a:cubicBezTo>
                    <a:pt x="5802" y="3871"/>
                    <a:pt x="5805" y="3871"/>
                    <a:pt x="5807" y="3871"/>
                  </a:cubicBezTo>
                  <a:cubicBezTo>
                    <a:pt x="5927" y="3871"/>
                    <a:pt x="6024" y="3776"/>
                    <a:pt x="6024" y="3655"/>
                  </a:cubicBezTo>
                  <a:cubicBezTo>
                    <a:pt x="6024" y="3535"/>
                    <a:pt x="5927" y="3439"/>
                    <a:pt x="5807" y="3439"/>
                  </a:cubicBezTo>
                  <a:cubicBezTo>
                    <a:pt x="5805" y="3439"/>
                    <a:pt x="5802" y="3439"/>
                    <a:pt x="5800" y="3439"/>
                  </a:cubicBezTo>
                  <a:lnTo>
                    <a:pt x="5499" y="3439"/>
                  </a:lnTo>
                  <a:cubicBezTo>
                    <a:pt x="5579" y="3304"/>
                    <a:pt x="5622" y="3151"/>
                    <a:pt x="5622" y="2990"/>
                  </a:cubicBezTo>
                  <a:lnTo>
                    <a:pt x="5622" y="1906"/>
                  </a:lnTo>
                  <a:cubicBezTo>
                    <a:pt x="5765" y="1991"/>
                    <a:pt x="5918" y="2030"/>
                    <a:pt x="6067" y="2030"/>
                  </a:cubicBezTo>
                  <a:cubicBezTo>
                    <a:pt x="6525" y="2030"/>
                    <a:pt x="6947" y="1662"/>
                    <a:pt x="6947" y="1148"/>
                  </a:cubicBezTo>
                  <a:lnTo>
                    <a:pt x="6947" y="432"/>
                  </a:lnTo>
                  <a:lnTo>
                    <a:pt x="10895" y="432"/>
                  </a:lnTo>
                  <a:cubicBezTo>
                    <a:pt x="11047" y="432"/>
                    <a:pt x="11174" y="559"/>
                    <a:pt x="11174" y="716"/>
                  </a:cubicBezTo>
                  <a:lnTo>
                    <a:pt x="11174" y="3155"/>
                  </a:lnTo>
                  <a:cubicBezTo>
                    <a:pt x="11179" y="3312"/>
                    <a:pt x="11052" y="3443"/>
                    <a:pt x="10895" y="3443"/>
                  </a:cubicBezTo>
                  <a:lnTo>
                    <a:pt x="6808" y="3443"/>
                  </a:lnTo>
                  <a:cubicBezTo>
                    <a:pt x="6802" y="3443"/>
                    <a:pt x="6797" y="3443"/>
                    <a:pt x="6791" y="3443"/>
                  </a:cubicBezTo>
                  <a:cubicBezTo>
                    <a:pt x="6508" y="3443"/>
                    <a:pt x="6508" y="3872"/>
                    <a:pt x="6791" y="3872"/>
                  </a:cubicBezTo>
                  <a:cubicBezTo>
                    <a:pt x="6797" y="3872"/>
                    <a:pt x="6802" y="3872"/>
                    <a:pt x="6808" y="3871"/>
                  </a:cubicBezTo>
                  <a:lnTo>
                    <a:pt x="10895" y="3871"/>
                  </a:lnTo>
                  <a:cubicBezTo>
                    <a:pt x="11289" y="3871"/>
                    <a:pt x="11606" y="3554"/>
                    <a:pt x="11606" y="3160"/>
                  </a:cubicBezTo>
                  <a:lnTo>
                    <a:pt x="11606" y="2152"/>
                  </a:lnTo>
                  <a:lnTo>
                    <a:pt x="12305" y="2152"/>
                  </a:lnTo>
                  <a:cubicBezTo>
                    <a:pt x="12424" y="2152"/>
                    <a:pt x="12517" y="2249"/>
                    <a:pt x="12517" y="2363"/>
                  </a:cubicBezTo>
                  <a:lnTo>
                    <a:pt x="12517" y="4566"/>
                  </a:lnTo>
                  <a:cubicBezTo>
                    <a:pt x="12517" y="4756"/>
                    <a:pt x="12390" y="4926"/>
                    <a:pt x="12208" y="4981"/>
                  </a:cubicBezTo>
                  <a:lnTo>
                    <a:pt x="6422" y="6705"/>
                  </a:lnTo>
                  <a:cubicBezTo>
                    <a:pt x="6210" y="6768"/>
                    <a:pt x="6066" y="6963"/>
                    <a:pt x="6066" y="7183"/>
                  </a:cubicBezTo>
                  <a:lnTo>
                    <a:pt x="6066" y="7560"/>
                  </a:lnTo>
                  <a:lnTo>
                    <a:pt x="5101" y="7560"/>
                  </a:lnTo>
                  <a:cubicBezTo>
                    <a:pt x="4796" y="7560"/>
                    <a:pt x="4550" y="7806"/>
                    <a:pt x="4550" y="8111"/>
                  </a:cubicBezTo>
                  <a:lnTo>
                    <a:pt x="4550" y="8408"/>
                  </a:lnTo>
                  <a:cubicBezTo>
                    <a:pt x="4550" y="8683"/>
                    <a:pt x="4753" y="8916"/>
                    <a:pt x="5024" y="8954"/>
                  </a:cubicBezTo>
                  <a:lnTo>
                    <a:pt x="4626" y="12948"/>
                  </a:lnTo>
                  <a:cubicBezTo>
                    <a:pt x="4533" y="13901"/>
                    <a:pt x="5283" y="14731"/>
                    <a:pt x="6240" y="14731"/>
                  </a:cubicBezTo>
                  <a:cubicBezTo>
                    <a:pt x="7201" y="14731"/>
                    <a:pt x="7951" y="13901"/>
                    <a:pt x="7854" y="12948"/>
                  </a:cubicBezTo>
                  <a:lnTo>
                    <a:pt x="7718" y="11546"/>
                  </a:lnTo>
                  <a:cubicBezTo>
                    <a:pt x="7699" y="11420"/>
                    <a:pt x="7602" y="11361"/>
                    <a:pt x="7505" y="11361"/>
                  </a:cubicBezTo>
                  <a:cubicBezTo>
                    <a:pt x="7392" y="11361"/>
                    <a:pt x="7279" y="11441"/>
                    <a:pt x="7286" y="11588"/>
                  </a:cubicBezTo>
                  <a:lnTo>
                    <a:pt x="7426" y="12990"/>
                  </a:lnTo>
                  <a:cubicBezTo>
                    <a:pt x="7498" y="13689"/>
                    <a:pt x="6947" y="14299"/>
                    <a:pt x="6244" y="14299"/>
                  </a:cubicBezTo>
                  <a:cubicBezTo>
                    <a:pt x="5541" y="14299"/>
                    <a:pt x="4991" y="13689"/>
                    <a:pt x="5058" y="12990"/>
                  </a:cubicBezTo>
                  <a:lnTo>
                    <a:pt x="5461" y="8958"/>
                  </a:lnTo>
                  <a:lnTo>
                    <a:pt x="7024" y="8958"/>
                  </a:lnTo>
                  <a:lnTo>
                    <a:pt x="7185" y="10580"/>
                  </a:lnTo>
                  <a:cubicBezTo>
                    <a:pt x="7204" y="10706"/>
                    <a:pt x="7301" y="10765"/>
                    <a:pt x="7398" y="10765"/>
                  </a:cubicBezTo>
                  <a:cubicBezTo>
                    <a:pt x="7511" y="10765"/>
                    <a:pt x="7623" y="10686"/>
                    <a:pt x="7617" y="10538"/>
                  </a:cubicBezTo>
                  <a:lnTo>
                    <a:pt x="7456" y="8958"/>
                  </a:lnTo>
                  <a:lnTo>
                    <a:pt x="7506" y="8958"/>
                  </a:lnTo>
                  <a:cubicBezTo>
                    <a:pt x="7807" y="8958"/>
                    <a:pt x="8053" y="8712"/>
                    <a:pt x="8053" y="8408"/>
                  </a:cubicBezTo>
                  <a:lnTo>
                    <a:pt x="8053" y="8111"/>
                  </a:lnTo>
                  <a:cubicBezTo>
                    <a:pt x="8053" y="7806"/>
                    <a:pt x="7807" y="7560"/>
                    <a:pt x="7506" y="7560"/>
                  </a:cubicBezTo>
                  <a:lnTo>
                    <a:pt x="6498" y="7560"/>
                  </a:lnTo>
                  <a:lnTo>
                    <a:pt x="6498" y="7179"/>
                  </a:lnTo>
                  <a:cubicBezTo>
                    <a:pt x="6498" y="7154"/>
                    <a:pt x="6515" y="7128"/>
                    <a:pt x="6545" y="7120"/>
                  </a:cubicBezTo>
                  <a:lnTo>
                    <a:pt x="12331" y="5396"/>
                  </a:lnTo>
                  <a:cubicBezTo>
                    <a:pt x="12699" y="5286"/>
                    <a:pt x="12949" y="4947"/>
                    <a:pt x="12949" y="4566"/>
                  </a:cubicBezTo>
                  <a:lnTo>
                    <a:pt x="12949" y="2363"/>
                  </a:lnTo>
                  <a:cubicBezTo>
                    <a:pt x="12949" y="2008"/>
                    <a:pt x="12661" y="1720"/>
                    <a:pt x="12305" y="1720"/>
                  </a:cubicBezTo>
                  <a:lnTo>
                    <a:pt x="11606" y="1720"/>
                  </a:lnTo>
                  <a:lnTo>
                    <a:pt x="11606" y="712"/>
                  </a:lnTo>
                  <a:cubicBezTo>
                    <a:pt x="11606" y="322"/>
                    <a:pt x="11285" y="0"/>
                    <a:pt x="108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9"/>
            <p:cNvSpPr/>
            <p:nvPr/>
          </p:nvSpPr>
          <p:spPr>
            <a:xfrm>
              <a:off x="6694038" y="1817075"/>
              <a:ext cx="42275" cy="36250"/>
            </a:xfrm>
            <a:custGeom>
              <a:rect b="b" l="l" r="r" t="t"/>
              <a:pathLst>
                <a:path extrusionOk="0" h="1450" w="1691">
                  <a:moveTo>
                    <a:pt x="965" y="430"/>
                  </a:moveTo>
                  <a:cubicBezTo>
                    <a:pt x="1115" y="430"/>
                    <a:pt x="1258" y="547"/>
                    <a:pt x="1258" y="725"/>
                  </a:cubicBezTo>
                  <a:cubicBezTo>
                    <a:pt x="1258" y="886"/>
                    <a:pt x="1127" y="1017"/>
                    <a:pt x="966" y="1017"/>
                  </a:cubicBezTo>
                  <a:cubicBezTo>
                    <a:pt x="708" y="1017"/>
                    <a:pt x="576" y="699"/>
                    <a:pt x="758" y="517"/>
                  </a:cubicBezTo>
                  <a:cubicBezTo>
                    <a:pt x="819" y="457"/>
                    <a:pt x="893" y="430"/>
                    <a:pt x="965" y="430"/>
                  </a:cubicBezTo>
                  <a:close/>
                  <a:moveTo>
                    <a:pt x="966" y="0"/>
                  </a:moveTo>
                  <a:cubicBezTo>
                    <a:pt x="322" y="0"/>
                    <a:pt x="0" y="780"/>
                    <a:pt x="454" y="1237"/>
                  </a:cubicBezTo>
                  <a:cubicBezTo>
                    <a:pt x="601" y="1383"/>
                    <a:pt x="782" y="1449"/>
                    <a:pt x="960" y="1449"/>
                  </a:cubicBezTo>
                  <a:cubicBezTo>
                    <a:pt x="1333" y="1449"/>
                    <a:pt x="1690" y="1161"/>
                    <a:pt x="1690" y="725"/>
                  </a:cubicBezTo>
                  <a:cubicBezTo>
                    <a:pt x="1690" y="327"/>
                    <a:pt x="1364" y="0"/>
                    <a:pt x="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 name="Google Shape;882;p29"/>
          <p:cNvSpPr/>
          <p:nvPr/>
        </p:nvSpPr>
        <p:spPr>
          <a:xfrm>
            <a:off x="5964038" y="1509375"/>
            <a:ext cx="288775" cy="368300"/>
          </a:xfrm>
          <a:custGeom>
            <a:rect b="b" l="l" r="r" t="t"/>
            <a:pathLst>
              <a:path extrusionOk="0" h="14732" w="11551">
                <a:moveTo>
                  <a:pt x="3148" y="2029"/>
                </a:moveTo>
                <a:lnTo>
                  <a:pt x="3482" y="2740"/>
                </a:lnTo>
                <a:lnTo>
                  <a:pt x="2813" y="2740"/>
                </a:lnTo>
                <a:lnTo>
                  <a:pt x="3148" y="2029"/>
                </a:lnTo>
                <a:close/>
                <a:moveTo>
                  <a:pt x="3690" y="3172"/>
                </a:moveTo>
                <a:lnTo>
                  <a:pt x="3880" y="3579"/>
                </a:lnTo>
                <a:lnTo>
                  <a:pt x="2419" y="3579"/>
                </a:lnTo>
                <a:lnTo>
                  <a:pt x="2610" y="3172"/>
                </a:lnTo>
                <a:close/>
                <a:moveTo>
                  <a:pt x="8760" y="4223"/>
                </a:moveTo>
                <a:lnTo>
                  <a:pt x="8760" y="5070"/>
                </a:lnTo>
                <a:lnTo>
                  <a:pt x="7701" y="5070"/>
                </a:lnTo>
                <a:lnTo>
                  <a:pt x="7701" y="4223"/>
                </a:lnTo>
                <a:cubicBezTo>
                  <a:pt x="7872" y="4282"/>
                  <a:pt x="8051" y="4312"/>
                  <a:pt x="8230" y="4312"/>
                </a:cubicBezTo>
                <a:cubicBezTo>
                  <a:pt x="8409" y="4312"/>
                  <a:pt x="8588" y="4282"/>
                  <a:pt x="8760" y="4223"/>
                </a:cubicBezTo>
                <a:close/>
                <a:moveTo>
                  <a:pt x="2936" y="4011"/>
                </a:moveTo>
                <a:lnTo>
                  <a:pt x="2936" y="7205"/>
                </a:lnTo>
                <a:lnTo>
                  <a:pt x="2296" y="7205"/>
                </a:lnTo>
                <a:lnTo>
                  <a:pt x="2296" y="4011"/>
                </a:lnTo>
                <a:close/>
                <a:moveTo>
                  <a:pt x="4007" y="4011"/>
                </a:moveTo>
                <a:lnTo>
                  <a:pt x="4007" y="7205"/>
                </a:lnTo>
                <a:lnTo>
                  <a:pt x="3368" y="7205"/>
                </a:lnTo>
                <a:lnTo>
                  <a:pt x="3368" y="4011"/>
                </a:lnTo>
                <a:close/>
                <a:moveTo>
                  <a:pt x="6146" y="432"/>
                </a:moveTo>
                <a:lnTo>
                  <a:pt x="6146" y="1440"/>
                </a:lnTo>
                <a:lnTo>
                  <a:pt x="5786" y="1440"/>
                </a:lnTo>
                <a:cubicBezTo>
                  <a:pt x="5511" y="1453"/>
                  <a:pt x="5511" y="1859"/>
                  <a:pt x="5786" y="1872"/>
                </a:cubicBezTo>
                <a:lnTo>
                  <a:pt x="6146" y="1872"/>
                </a:lnTo>
                <a:lnTo>
                  <a:pt x="6146" y="2884"/>
                </a:lnTo>
                <a:lnTo>
                  <a:pt x="5786" y="2884"/>
                </a:lnTo>
                <a:cubicBezTo>
                  <a:pt x="5781" y="2884"/>
                  <a:pt x="5776" y="2884"/>
                  <a:pt x="5770" y="2884"/>
                </a:cubicBezTo>
                <a:cubicBezTo>
                  <a:pt x="5491" y="2884"/>
                  <a:pt x="5491" y="3313"/>
                  <a:pt x="5770" y="3313"/>
                </a:cubicBezTo>
                <a:cubicBezTo>
                  <a:pt x="5776" y="3313"/>
                  <a:pt x="5781" y="3312"/>
                  <a:pt x="5786" y="3312"/>
                </a:cubicBezTo>
                <a:lnTo>
                  <a:pt x="6146" y="3312"/>
                </a:lnTo>
                <a:lnTo>
                  <a:pt x="6146" y="4324"/>
                </a:lnTo>
                <a:lnTo>
                  <a:pt x="5786" y="4324"/>
                </a:lnTo>
                <a:cubicBezTo>
                  <a:pt x="5781" y="4324"/>
                  <a:pt x="5776" y="4324"/>
                  <a:pt x="5770" y="4324"/>
                </a:cubicBezTo>
                <a:cubicBezTo>
                  <a:pt x="5490" y="4324"/>
                  <a:pt x="5491" y="4757"/>
                  <a:pt x="5774" y="4757"/>
                </a:cubicBezTo>
                <a:cubicBezTo>
                  <a:pt x="5778" y="4757"/>
                  <a:pt x="5782" y="4757"/>
                  <a:pt x="5786" y="4756"/>
                </a:cubicBezTo>
                <a:lnTo>
                  <a:pt x="6146" y="4756"/>
                </a:lnTo>
                <a:lnTo>
                  <a:pt x="6146" y="5765"/>
                </a:lnTo>
                <a:lnTo>
                  <a:pt x="5786" y="5765"/>
                </a:lnTo>
                <a:cubicBezTo>
                  <a:pt x="5781" y="5764"/>
                  <a:pt x="5776" y="5764"/>
                  <a:pt x="5770" y="5764"/>
                </a:cubicBezTo>
                <a:cubicBezTo>
                  <a:pt x="5490" y="5764"/>
                  <a:pt x="5491" y="6197"/>
                  <a:pt x="5774" y="6197"/>
                </a:cubicBezTo>
                <a:cubicBezTo>
                  <a:pt x="5778" y="6197"/>
                  <a:pt x="5782" y="6197"/>
                  <a:pt x="5786" y="6197"/>
                </a:cubicBezTo>
                <a:lnTo>
                  <a:pt x="6146" y="6197"/>
                </a:lnTo>
                <a:lnTo>
                  <a:pt x="6146" y="7205"/>
                </a:lnTo>
                <a:lnTo>
                  <a:pt x="4435" y="7205"/>
                </a:lnTo>
                <a:lnTo>
                  <a:pt x="4435" y="432"/>
                </a:lnTo>
                <a:close/>
                <a:moveTo>
                  <a:pt x="8760" y="5498"/>
                </a:moveTo>
                <a:lnTo>
                  <a:pt x="8760" y="7205"/>
                </a:lnTo>
                <a:lnTo>
                  <a:pt x="7701" y="7205"/>
                </a:lnTo>
                <a:lnTo>
                  <a:pt x="7701" y="5498"/>
                </a:lnTo>
                <a:close/>
                <a:moveTo>
                  <a:pt x="10860" y="7637"/>
                </a:moveTo>
                <a:cubicBezTo>
                  <a:pt x="11000" y="7637"/>
                  <a:pt x="11115" y="7751"/>
                  <a:pt x="11119" y="7895"/>
                </a:cubicBezTo>
                <a:lnTo>
                  <a:pt x="11119" y="8480"/>
                </a:lnTo>
                <a:cubicBezTo>
                  <a:pt x="11115" y="8619"/>
                  <a:pt x="11000" y="8734"/>
                  <a:pt x="10860" y="8734"/>
                </a:cubicBezTo>
                <a:lnTo>
                  <a:pt x="691" y="8734"/>
                </a:lnTo>
                <a:cubicBezTo>
                  <a:pt x="551" y="8734"/>
                  <a:pt x="437" y="8619"/>
                  <a:pt x="437" y="8480"/>
                </a:cubicBezTo>
                <a:lnTo>
                  <a:pt x="437" y="7895"/>
                </a:lnTo>
                <a:cubicBezTo>
                  <a:pt x="437" y="7751"/>
                  <a:pt x="551" y="7637"/>
                  <a:pt x="691" y="7637"/>
                </a:cubicBezTo>
                <a:close/>
                <a:moveTo>
                  <a:pt x="10225" y="9166"/>
                </a:moveTo>
                <a:lnTo>
                  <a:pt x="10225" y="9848"/>
                </a:lnTo>
                <a:lnTo>
                  <a:pt x="1326" y="9848"/>
                </a:lnTo>
                <a:lnTo>
                  <a:pt x="1326" y="9166"/>
                </a:lnTo>
                <a:close/>
                <a:moveTo>
                  <a:pt x="4342" y="0"/>
                </a:moveTo>
                <a:cubicBezTo>
                  <a:pt x="4156" y="4"/>
                  <a:pt x="4007" y="152"/>
                  <a:pt x="4007" y="343"/>
                </a:cubicBezTo>
                <a:lnTo>
                  <a:pt x="4007" y="2829"/>
                </a:lnTo>
                <a:lnTo>
                  <a:pt x="3453" y="1652"/>
                </a:lnTo>
                <a:cubicBezTo>
                  <a:pt x="3391" y="1527"/>
                  <a:pt x="3270" y="1464"/>
                  <a:pt x="3150" y="1464"/>
                </a:cubicBezTo>
                <a:cubicBezTo>
                  <a:pt x="3030" y="1464"/>
                  <a:pt x="2910" y="1527"/>
                  <a:pt x="2851" y="1652"/>
                </a:cubicBezTo>
                <a:lnTo>
                  <a:pt x="1881" y="3702"/>
                </a:lnTo>
                <a:cubicBezTo>
                  <a:pt x="1868" y="3731"/>
                  <a:pt x="1860" y="3761"/>
                  <a:pt x="1860" y="3795"/>
                </a:cubicBezTo>
                <a:lnTo>
                  <a:pt x="1860" y="7205"/>
                </a:lnTo>
                <a:lnTo>
                  <a:pt x="691" y="7205"/>
                </a:lnTo>
                <a:cubicBezTo>
                  <a:pt x="310" y="7205"/>
                  <a:pt x="1" y="7514"/>
                  <a:pt x="1" y="7895"/>
                </a:cubicBezTo>
                <a:lnTo>
                  <a:pt x="1" y="8480"/>
                </a:lnTo>
                <a:cubicBezTo>
                  <a:pt x="1" y="8861"/>
                  <a:pt x="310" y="9166"/>
                  <a:pt x="691" y="9166"/>
                </a:cubicBezTo>
                <a:lnTo>
                  <a:pt x="894" y="9166"/>
                </a:lnTo>
                <a:lnTo>
                  <a:pt x="894" y="9848"/>
                </a:lnTo>
                <a:lnTo>
                  <a:pt x="822" y="9848"/>
                </a:lnTo>
                <a:cubicBezTo>
                  <a:pt x="547" y="9860"/>
                  <a:pt x="547" y="10267"/>
                  <a:pt x="822" y="10280"/>
                </a:cubicBezTo>
                <a:lnTo>
                  <a:pt x="894" y="10280"/>
                </a:lnTo>
                <a:lnTo>
                  <a:pt x="894" y="14049"/>
                </a:lnTo>
                <a:cubicBezTo>
                  <a:pt x="894" y="14426"/>
                  <a:pt x="1199" y="14731"/>
                  <a:pt x="1572" y="14731"/>
                </a:cubicBezTo>
                <a:lnTo>
                  <a:pt x="5257" y="14731"/>
                </a:lnTo>
                <a:cubicBezTo>
                  <a:pt x="5532" y="14714"/>
                  <a:pt x="5532" y="14312"/>
                  <a:pt x="5257" y="14299"/>
                </a:cubicBezTo>
                <a:lnTo>
                  <a:pt x="1572" y="14299"/>
                </a:lnTo>
                <a:cubicBezTo>
                  <a:pt x="1436" y="14299"/>
                  <a:pt x="1326" y="14189"/>
                  <a:pt x="1326" y="14049"/>
                </a:cubicBezTo>
                <a:lnTo>
                  <a:pt x="1326" y="10280"/>
                </a:lnTo>
                <a:lnTo>
                  <a:pt x="10225" y="10280"/>
                </a:lnTo>
                <a:lnTo>
                  <a:pt x="10225" y="14049"/>
                </a:lnTo>
                <a:cubicBezTo>
                  <a:pt x="10225" y="14189"/>
                  <a:pt x="10115" y="14299"/>
                  <a:pt x="9979" y="14299"/>
                </a:cubicBezTo>
                <a:lnTo>
                  <a:pt x="6265" y="14299"/>
                </a:lnTo>
                <a:cubicBezTo>
                  <a:pt x="6259" y="14299"/>
                  <a:pt x="6254" y="14299"/>
                  <a:pt x="6249" y="14299"/>
                </a:cubicBezTo>
                <a:cubicBezTo>
                  <a:pt x="5968" y="14299"/>
                  <a:pt x="5970" y="14731"/>
                  <a:pt x="6253" y="14731"/>
                </a:cubicBezTo>
                <a:cubicBezTo>
                  <a:pt x="6257" y="14731"/>
                  <a:pt x="6261" y="14731"/>
                  <a:pt x="6265" y="14731"/>
                </a:cubicBezTo>
                <a:lnTo>
                  <a:pt x="9979" y="14731"/>
                </a:lnTo>
                <a:cubicBezTo>
                  <a:pt x="10352" y="14731"/>
                  <a:pt x="10657" y="14426"/>
                  <a:pt x="10657" y="14049"/>
                </a:cubicBezTo>
                <a:lnTo>
                  <a:pt x="10657" y="10280"/>
                </a:lnTo>
                <a:lnTo>
                  <a:pt x="10704" y="10280"/>
                </a:lnTo>
                <a:cubicBezTo>
                  <a:pt x="10975" y="10267"/>
                  <a:pt x="10975" y="9860"/>
                  <a:pt x="10704" y="9848"/>
                </a:cubicBezTo>
                <a:lnTo>
                  <a:pt x="10657" y="9848"/>
                </a:lnTo>
                <a:lnTo>
                  <a:pt x="10657" y="9166"/>
                </a:lnTo>
                <a:lnTo>
                  <a:pt x="10860" y="9166"/>
                </a:lnTo>
                <a:cubicBezTo>
                  <a:pt x="11242" y="9166"/>
                  <a:pt x="11551" y="8856"/>
                  <a:pt x="11551" y="8480"/>
                </a:cubicBezTo>
                <a:lnTo>
                  <a:pt x="11551" y="7895"/>
                </a:lnTo>
                <a:cubicBezTo>
                  <a:pt x="11551" y="7514"/>
                  <a:pt x="11242" y="7205"/>
                  <a:pt x="10860" y="7205"/>
                </a:cubicBezTo>
                <a:lnTo>
                  <a:pt x="9187" y="7205"/>
                </a:lnTo>
                <a:lnTo>
                  <a:pt x="9187" y="3981"/>
                </a:lnTo>
                <a:cubicBezTo>
                  <a:pt x="9403" y="3808"/>
                  <a:pt x="9556" y="3571"/>
                  <a:pt x="9632" y="3299"/>
                </a:cubicBezTo>
                <a:cubicBezTo>
                  <a:pt x="9685" y="3130"/>
                  <a:pt x="9550" y="3017"/>
                  <a:pt x="9418" y="3017"/>
                </a:cubicBezTo>
                <a:cubicBezTo>
                  <a:pt x="9329" y="3017"/>
                  <a:pt x="9242" y="3068"/>
                  <a:pt x="9213" y="3185"/>
                </a:cubicBezTo>
                <a:cubicBezTo>
                  <a:pt x="9084" y="3645"/>
                  <a:pt x="8654" y="3880"/>
                  <a:pt x="8224" y="3880"/>
                </a:cubicBezTo>
                <a:cubicBezTo>
                  <a:pt x="7725" y="3880"/>
                  <a:pt x="7226" y="3563"/>
                  <a:pt x="7201" y="2914"/>
                </a:cubicBezTo>
                <a:cubicBezTo>
                  <a:pt x="7163" y="2114"/>
                  <a:pt x="7553" y="1355"/>
                  <a:pt x="8222" y="919"/>
                </a:cubicBezTo>
                <a:lnTo>
                  <a:pt x="8230" y="919"/>
                </a:lnTo>
                <a:cubicBezTo>
                  <a:pt x="8713" y="1237"/>
                  <a:pt x="9060" y="1724"/>
                  <a:pt x="9196" y="2287"/>
                </a:cubicBezTo>
                <a:cubicBezTo>
                  <a:pt x="9227" y="2393"/>
                  <a:pt x="9311" y="2440"/>
                  <a:pt x="9397" y="2440"/>
                </a:cubicBezTo>
                <a:cubicBezTo>
                  <a:pt x="9520" y="2440"/>
                  <a:pt x="9645" y="2342"/>
                  <a:pt x="9615" y="2181"/>
                </a:cubicBezTo>
                <a:cubicBezTo>
                  <a:pt x="9450" y="1516"/>
                  <a:pt x="9043" y="936"/>
                  <a:pt x="8467" y="559"/>
                </a:cubicBezTo>
                <a:cubicBezTo>
                  <a:pt x="8395" y="510"/>
                  <a:pt x="8312" y="486"/>
                  <a:pt x="8228" y="486"/>
                </a:cubicBezTo>
                <a:cubicBezTo>
                  <a:pt x="8143" y="486"/>
                  <a:pt x="8059" y="510"/>
                  <a:pt x="7985" y="559"/>
                </a:cubicBezTo>
                <a:cubicBezTo>
                  <a:pt x="7188" y="1080"/>
                  <a:pt x="6727" y="1978"/>
                  <a:pt x="6769" y="2927"/>
                </a:cubicBezTo>
                <a:cubicBezTo>
                  <a:pt x="6786" y="3380"/>
                  <a:pt x="6972" y="3740"/>
                  <a:pt x="7269" y="3981"/>
                </a:cubicBezTo>
                <a:lnTo>
                  <a:pt x="7269" y="7205"/>
                </a:lnTo>
                <a:lnTo>
                  <a:pt x="6578" y="7205"/>
                </a:lnTo>
                <a:lnTo>
                  <a:pt x="6578" y="343"/>
                </a:lnTo>
                <a:cubicBezTo>
                  <a:pt x="6578" y="152"/>
                  <a:pt x="6422" y="0"/>
                  <a:pt x="6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 name="Google Shape;883;p29"/>
          <p:cNvGrpSpPr/>
          <p:nvPr/>
        </p:nvGrpSpPr>
        <p:grpSpPr>
          <a:xfrm>
            <a:off x="5346613" y="1509375"/>
            <a:ext cx="290250" cy="368300"/>
            <a:chOff x="5346613" y="1509375"/>
            <a:chExt cx="290250" cy="368300"/>
          </a:xfrm>
        </p:grpSpPr>
        <p:sp>
          <p:nvSpPr>
            <p:cNvPr id="884" name="Google Shape;884;p29"/>
            <p:cNvSpPr/>
            <p:nvPr/>
          </p:nvSpPr>
          <p:spPr>
            <a:xfrm>
              <a:off x="5346613" y="1708000"/>
              <a:ext cx="290250" cy="169675"/>
            </a:xfrm>
            <a:custGeom>
              <a:rect b="b" l="l" r="r" t="t"/>
              <a:pathLst>
                <a:path extrusionOk="0" h="6787" w="11610">
                  <a:moveTo>
                    <a:pt x="5464" y="437"/>
                  </a:moveTo>
                  <a:lnTo>
                    <a:pt x="4625" y="2220"/>
                  </a:lnTo>
                  <a:cubicBezTo>
                    <a:pt x="4613" y="2250"/>
                    <a:pt x="4587" y="2267"/>
                    <a:pt x="4558" y="2271"/>
                  </a:cubicBezTo>
                  <a:lnTo>
                    <a:pt x="525" y="2275"/>
                  </a:lnTo>
                  <a:cubicBezTo>
                    <a:pt x="525" y="2271"/>
                    <a:pt x="525" y="2271"/>
                    <a:pt x="525" y="2271"/>
                  </a:cubicBezTo>
                  <a:lnTo>
                    <a:pt x="1385" y="437"/>
                  </a:lnTo>
                  <a:close/>
                  <a:moveTo>
                    <a:pt x="10225" y="437"/>
                  </a:moveTo>
                  <a:lnTo>
                    <a:pt x="11085" y="2267"/>
                  </a:lnTo>
                  <a:cubicBezTo>
                    <a:pt x="11085" y="2271"/>
                    <a:pt x="11085" y="2271"/>
                    <a:pt x="11085" y="2271"/>
                  </a:cubicBezTo>
                  <a:lnTo>
                    <a:pt x="7052" y="2275"/>
                  </a:lnTo>
                  <a:cubicBezTo>
                    <a:pt x="7023" y="2271"/>
                    <a:pt x="6997" y="2254"/>
                    <a:pt x="6985" y="2224"/>
                  </a:cubicBezTo>
                  <a:lnTo>
                    <a:pt x="6150" y="437"/>
                  </a:lnTo>
                  <a:close/>
                  <a:moveTo>
                    <a:pt x="5591" y="1187"/>
                  </a:moveTo>
                  <a:lnTo>
                    <a:pt x="5591" y="6354"/>
                  </a:lnTo>
                  <a:lnTo>
                    <a:pt x="1529" y="6354"/>
                  </a:lnTo>
                  <a:cubicBezTo>
                    <a:pt x="1491" y="6350"/>
                    <a:pt x="1461" y="6312"/>
                    <a:pt x="1466" y="6274"/>
                  </a:cubicBezTo>
                  <a:lnTo>
                    <a:pt x="1466" y="2703"/>
                  </a:lnTo>
                  <a:lnTo>
                    <a:pt x="4562" y="2703"/>
                  </a:lnTo>
                  <a:cubicBezTo>
                    <a:pt x="4757" y="2699"/>
                    <a:pt x="4935" y="2585"/>
                    <a:pt x="5019" y="2407"/>
                  </a:cubicBezTo>
                  <a:lnTo>
                    <a:pt x="5591" y="1187"/>
                  </a:lnTo>
                  <a:close/>
                  <a:moveTo>
                    <a:pt x="1250" y="1"/>
                  </a:moveTo>
                  <a:cubicBezTo>
                    <a:pt x="1165" y="1"/>
                    <a:pt x="1089" y="52"/>
                    <a:pt x="1055" y="128"/>
                  </a:cubicBezTo>
                  <a:lnTo>
                    <a:pt x="136" y="2085"/>
                  </a:lnTo>
                  <a:cubicBezTo>
                    <a:pt x="0" y="2373"/>
                    <a:pt x="204" y="2703"/>
                    <a:pt x="508" y="2703"/>
                  </a:cubicBezTo>
                  <a:lnTo>
                    <a:pt x="1034" y="2703"/>
                  </a:lnTo>
                  <a:lnTo>
                    <a:pt x="1034" y="6269"/>
                  </a:lnTo>
                  <a:cubicBezTo>
                    <a:pt x="1029" y="6549"/>
                    <a:pt x="1250" y="6778"/>
                    <a:pt x="1529" y="6786"/>
                  </a:cubicBezTo>
                  <a:lnTo>
                    <a:pt x="10081" y="6786"/>
                  </a:lnTo>
                  <a:cubicBezTo>
                    <a:pt x="10360" y="6778"/>
                    <a:pt x="10581" y="6549"/>
                    <a:pt x="10576" y="6269"/>
                  </a:cubicBezTo>
                  <a:lnTo>
                    <a:pt x="10576" y="5045"/>
                  </a:lnTo>
                  <a:cubicBezTo>
                    <a:pt x="10576" y="4901"/>
                    <a:pt x="10468" y="4829"/>
                    <a:pt x="10360" y="4829"/>
                  </a:cubicBezTo>
                  <a:cubicBezTo>
                    <a:pt x="10252" y="4829"/>
                    <a:pt x="10144" y="4901"/>
                    <a:pt x="10144" y="5045"/>
                  </a:cubicBezTo>
                  <a:lnTo>
                    <a:pt x="10144" y="6269"/>
                  </a:lnTo>
                  <a:cubicBezTo>
                    <a:pt x="10149" y="6312"/>
                    <a:pt x="10119" y="6346"/>
                    <a:pt x="10081" y="6354"/>
                  </a:cubicBezTo>
                  <a:lnTo>
                    <a:pt x="6023" y="6354"/>
                  </a:lnTo>
                  <a:lnTo>
                    <a:pt x="6023" y="1187"/>
                  </a:lnTo>
                  <a:lnTo>
                    <a:pt x="6595" y="2407"/>
                  </a:lnTo>
                  <a:cubicBezTo>
                    <a:pt x="6675" y="2585"/>
                    <a:pt x="6853" y="2699"/>
                    <a:pt x="7052" y="2703"/>
                  </a:cubicBezTo>
                  <a:lnTo>
                    <a:pt x="10144" y="2703"/>
                  </a:lnTo>
                  <a:lnTo>
                    <a:pt x="10144" y="4033"/>
                  </a:lnTo>
                  <a:cubicBezTo>
                    <a:pt x="10144" y="4177"/>
                    <a:pt x="10252" y="4249"/>
                    <a:pt x="10360" y="4249"/>
                  </a:cubicBezTo>
                  <a:cubicBezTo>
                    <a:pt x="10468" y="4249"/>
                    <a:pt x="10576" y="4177"/>
                    <a:pt x="10576" y="4033"/>
                  </a:cubicBezTo>
                  <a:lnTo>
                    <a:pt x="10576" y="2703"/>
                  </a:lnTo>
                  <a:lnTo>
                    <a:pt x="11102" y="2703"/>
                  </a:lnTo>
                  <a:cubicBezTo>
                    <a:pt x="11406" y="2703"/>
                    <a:pt x="11610" y="2373"/>
                    <a:pt x="11478" y="2085"/>
                  </a:cubicBezTo>
                  <a:lnTo>
                    <a:pt x="10555" y="128"/>
                  </a:lnTo>
                  <a:cubicBezTo>
                    <a:pt x="10521" y="52"/>
                    <a:pt x="10445" y="1"/>
                    <a:pt x="103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9"/>
            <p:cNvSpPr/>
            <p:nvPr/>
          </p:nvSpPr>
          <p:spPr>
            <a:xfrm>
              <a:off x="5409938" y="1584025"/>
              <a:ext cx="24250" cy="10825"/>
            </a:xfrm>
            <a:custGeom>
              <a:rect b="b" l="l" r="r" t="t"/>
              <a:pathLst>
                <a:path extrusionOk="0" h="433" w="970">
                  <a:moveTo>
                    <a:pt x="284" y="0"/>
                  </a:moveTo>
                  <a:cubicBezTo>
                    <a:pt x="0" y="0"/>
                    <a:pt x="1" y="428"/>
                    <a:pt x="288" y="432"/>
                  </a:cubicBezTo>
                  <a:lnTo>
                    <a:pt x="686" y="432"/>
                  </a:lnTo>
                  <a:cubicBezTo>
                    <a:pt x="970" y="432"/>
                    <a:pt x="970" y="0"/>
                    <a:pt x="686" y="0"/>
                  </a:cubicBezTo>
                  <a:lnTo>
                    <a:pt x="288" y="0"/>
                  </a:lnTo>
                  <a:cubicBezTo>
                    <a:pt x="287" y="0"/>
                    <a:pt x="285"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9"/>
            <p:cNvSpPr/>
            <p:nvPr/>
          </p:nvSpPr>
          <p:spPr>
            <a:xfrm>
              <a:off x="5549288" y="1584025"/>
              <a:ext cx="24250" cy="10825"/>
            </a:xfrm>
            <a:custGeom>
              <a:rect b="b" l="l" r="r" t="t"/>
              <a:pathLst>
                <a:path extrusionOk="0" h="433" w="970">
                  <a:moveTo>
                    <a:pt x="284" y="0"/>
                  </a:moveTo>
                  <a:cubicBezTo>
                    <a:pt x="0" y="0"/>
                    <a:pt x="1" y="428"/>
                    <a:pt x="288" y="432"/>
                  </a:cubicBezTo>
                  <a:lnTo>
                    <a:pt x="682" y="432"/>
                  </a:lnTo>
                  <a:cubicBezTo>
                    <a:pt x="970" y="432"/>
                    <a:pt x="970" y="0"/>
                    <a:pt x="682" y="0"/>
                  </a:cubicBezTo>
                  <a:lnTo>
                    <a:pt x="288" y="0"/>
                  </a:lnTo>
                  <a:cubicBezTo>
                    <a:pt x="287" y="0"/>
                    <a:pt x="285" y="0"/>
                    <a:pt x="2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9"/>
            <p:cNvSpPr/>
            <p:nvPr/>
          </p:nvSpPr>
          <p:spPr>
            <a:xfrm>
              <a:off x="5419463" y="1616325"/>
              <a:ext cx="22475" cy="15725"/>
            </a:xfrm>
            <a:custGeom>
              <a:rect b="b" l="l" r="r" t="t"/>
              <a:pathLst>
                <a:path extrusionOk="0" h="629" w="899">
                  <a:moveTo>
                    <a:pt x="649" y="1"/>
                  </a:moveTo>
                  <a:cubicBezTo>
                    <a:pt x="613" y="1"/>
                    <a:pt x="576" y="10"/>
                    <a:pt x="542" y="30"/>
                  </a:cubicBezTo>
                  <a:lnTo>
                    <a:pt x="199" y="229"/>
                  </a:lnTo>
                  <a:cubicBezTo>
                    <a:pt x="1" y="351"/>
                    <a:pt x="119" y="628"/>
                    <a:pt x="311" y="628"/>
                  </a:cubicBezTo>
                  <a:cubicBezTo>
                    <a:pt x="344" y="628"/>
                    <a:pt x="379" y="620"/>
                    <a:pt x="415" y="601"/>
                  </a:cubicBezTo>
                  <a:lnTo>
                    <a:pt x="758" y="402"/>
                  </a:lnTo>
                  <a:cubicBezTo>
                    <a:pt x="860" y="343"/>
                    <a:pt x="898" y="212"/>
                    <a:pt x="839" y="110"/>
                  </a:cubicBezTo>
                  <a:cubicBezTo>
                    <a:pt x="796" y="39"/>
                    <a:pt x="723" y="1"/>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9"/>
            <p:cNvSpPr/>
            <p:nvPr/>
          </p:nvSpPr>
          <p:spPr>
            <a:xfrm>
              <a:off x="5539563" y="1546650"/>
              <a:ext cx="22975" cy="16000"/>
            </a:xfrm>
            <a:custGeom>
              <a:rect b="b" l="l" r="r" t="t"/>
              <a:pathLst>
                <a:path extrusionOk="0" h="640" w="919">
                  <a:moveTo>
                    <a:pt x="672" y="1"/>
                  </a:moveTo>
                  <a:cubicBezTo>
                    <a:pt x="635" y="1"/>
                    <a:pt x="598" y="10"/>
                    <a:pt x="563" y="30"/>
                  </a:cubicBezTo>
                  <a:lnTo>
                    <a:pt x="220" y="229"/>
                  </a:lnTo>
                  <a:cubicBezTo>
                    <a:pt x="0" y="345"/>
                    <a:pt x="124" y="639"/>
                    <a:pt x="316" y="639"/>
                  </a:cubicBezTo>
                  <a:cubicBezTo>
                    <a:pt x="354" y="639"/>
                    <a:pt x="394" y="628"/>
                    <a:pt x="436" y="601"/>
                  </a:cubicBezTo>
                  <a:lnTo>
                    <a:pt x="779" y="402"/>
                  </a:lnTo>
                  <a:cubicBezTo>
                    <a:pt x="885" y="343"/>
                    <a:pt x="918" y="212"/>
                    <a:pt x="859" y="110"/>
                  </a:cubicBezTo>
                  <a:cubicBezTo>
                    <a:pt x="819" y="39"/>
                    <a:pt x="747" y="1"/>
                    <a:pt x="6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9"/>
            <p:cNvSpPr/>
            <p:nvPr/>
          </p:nvSpPr>
          <p:spPr>
            <a:xfrm>
              <a:off x="5517163" y="1519350"/>
              <a:ext cx="18050" cy="19275"/>
            </a:xfrm>
            <a:custGeom>
              <a:rect b="b" l="l" r="r" t="t"/>
              <a:pathLst>
                <a:path extrusionOk="0" h="771" w="722">
                  <a:moveTo>
                    <a:pt x="478" y="1"/>
                  </a:moveTo>
                  <a:cubicBezTo>
                    <a:pt x="403" y="1"/>
                    <a:pt x="330" y="40"/>
                    <a:pt x="290" y="109"/>
                  </a:cubicBezTo>
                  <a:lnTo>
                    <a:pt x="91" y="452"/>
                  </a:lnTo>
                  <a:cubicBezTo>
                    <a:pt x="0" y="622"/>
                    <a:pt x="141" y="771"/>
                    <a:pt x="286" y="771"/>
                  </a:cubicBezTo>
                  <a:cubicBezTo>
                    <a:pt x="351" y="771"/>
                    <a:pt x="417" y="741"/>
                    <a:pt x="463" y="668"/>
                  </a:cubicBezTo>
                  <a:lnTo>
                    <a:pt x="662" y="325"/>
                  </a:lnTo>
                  <a:cubicBezTo>
                    <a:pt x="722" y="224"/>
                    <a:pt x="688" y="88"/>
                    <a:pt x="582" y="29"/>
                  </a:cubicBezTo>
                  <a:cubicBezTo>
                    <a:pt x="549" y="10"/>
                    <a:pt x="513" y="1"/>
                    <a:pt x="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9"/>
            <p:cNvSpPr/>
            <p:nvPr/>
          </p:nvSpPr>
          <p:spPr>
            <a:xfrm>
              <a:off x="5486388" y="1509375"/>
              <a:ext cx="10825" cy="20650"/>
            </a:xfrm>
            <a:custGeom>
              <a:rect b="b" l="l" r="r" t="t"/>
              <a:pathLst>
                <a:path extrusionOk="0" h="826" w="433">
                  <a:moveTo>
                    <a:pt x="216" y="0"/>
                  </a:moveTo>
                  <a:cubicBezTo>
                    <a:pt x="93" y="0"/>
                    <a:pt x="0" y="97"/>
                    <a:pt x="0" y="216"/>
                  </a:cubicBezTo>
                  <a:lnTo>
                    <a:pt x="0" y="610"/>
                  </a:lnTo>
                  <a:cubicBezTo>
                    <a:pt x="0" y="754"/>
                    <a:pt x="108" y="826"/>
                    <a:pt x="216" y="826"/>
                  </a:cubicBezTo>
                  <a:cubicBezTo>
                    <a:pt x="324" y="826"/>
                    <a:pt x="432" y="754"/>
                    <a:pt x="432" y="610"/>
                  </a:cubicBezTo>
                  <a:lnTo>
                    <a:pt x="432" y="216"/>
                  </a:lnTo>
                  <a:cubicBezTo>
                    <a:pt x="432" y="97"/>
                    <a:pt x="335"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9"/>
            <p:cNvSpPr/>
            <p:nvPr/>
          </p:nvSpPr>
          <p:spPr>
            <a:xfrm>
              <a:off x="5447063" y="1519075"/>
              <a:ext cx="19750" cy="19925"/>
            </a:xfrm>
            <a:custGeom>
              <a:rect b="b" l="l" r="r" t="t"/>
              <a:pathLst>
                <a:path extrusionOk="0" h="797" w="790">
                  <a:moveTo>
                    <a:pt x="301" y="1"/>
                  </a:moveTo>
                  <a:cubicBezTo>
                    <a:pt x="150" y="1"/>
                    <a:pt x="1" y="163"/>
                    <a:pt x="108" y="336"/>
                  </a:cubicBezTo>
                  <a:lnTo>
                    <a:pt x="307" y="679"/>
                  </a:lnTo>
                  <a:cubicBezTo>
                    <a:pt x="351" y="763"/>
                    <a:pt x="421" y="797"/>
                    <a:pt x="490" y="797"/>
                  </a:cubicBezTo>
                  <a:cubicBezTo>
                    <a:pt x="640" y="797"/>
                    <a:pt x="789" y="637"/>
                    <a:pt x="679" y="463"/>
                  </a:cubicBezTo>
                  <a:lnTo>
                    <a:pt x="485" y="120"/>
                  </a:lnTo>
                  <a:cubicBezTo>
                    <a:pt x="440" y="36"/>
                    <a:pt x="370"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9"/>
            <p:cNvSpPr/>
            <p:nvPr/>
          </p:nvSpPr>
          <p:spPr>
            <a:xfrm>
              <a:off x="5539563" y="1616100"/>
              <a:ext cx="25075" cy="16175"/>
            </a:xfrm>
            <a:custGeom>
              <a:rect b="b" l="l" r="r" t="t"/>
              <a:pathLst>
                <a:path extrusionOk="0" h="647" w="1003">
                  <a:moveTo>
                    <a:pt x="314" y="1"/>
                  </a:moveTo>
                  <a:cubicBezTo>
                    <a:pt x="121" y="1"/>
                    <a:pt x="0" y="295"/>
                    <a:pt x="220" y="411"/>
                  </a:cubicBezTo>
                  <a:lnTo>
                    <a:pt x="563" y="610"/>
                  </a:lnTo>
                  <a:cubicBezTo>
                    <a:pt x="604" y="636"/>
                    <a:pt x="644" y="647"/>
                    <a:pt x="682" y="647"/>
                  </a:cubicBezTo>
                  <a:cubicBezTo>
                    <a:pt x="878" y="647"/>
                    <a:pt x="1002" y="351"/>
                    <a:pt x="779" y="238"/>
                  </a:cubicBezTo>
                  <a:lnTo>
                    <a:pt x="436" y="39"/>
                  </a:lnTo>
                  <a:cubicBezTo>
                    <a:pt x="394" y="12"/>
                    <a:pt x="353"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9"/>
            <p:cNvSpPr/>
            <p:nvPr/>
          </p:nvSpPr>
          <p:spPr>
            <a:xfrm>
              <a:off x="5419463" y="1546700"/>
              <a:ext cx="23925" cy="15700"/>
            </a:xfrm>
            <a:custGeom>
              <a:rect b="b" l="l" r="r" t="t"/>
              <a:pathLst>
                <a:path extrusionOk="0" h="628" w="957">
                  <a:moveTo>
                    <a:pt x="310" y="0"/>
                  </a:moveTo>
                  <a:cubicBezTo>
                    <a:pt x="119" y="0"/>
                    <a:pt x="1" y="274"/>
                    <a:pt x="199" y="400"/>
                  </a:cubicBezTo>
                  <a:lnTo>
                    <a:pt x="542" y="599"/>
                  </a:lnTo>
                  <a:cubicBezTo>
                    <a:pt x="579" y="619"/>
                    <a:pt x="616" y="628"/>
                    <a:pt x="649" y="628"/>
                  </a:cubicBezTo>
                  <a:cubicBezTo>
                    <a:pt x="840" y="628"/>
                    <a:pt x="956" y="352"/>
                    <a:pt x="758" y="227"/>
                  </a:cubicBezTo>
                  <a:lnTo>
                    <a:pt x="415" y="28"/>
                  </a:lnTo>
                  <a:cubicBezTo>
                    <a:pt x="379" y="9"/>
                    <a:pt x="343" y="0"/>
                    <a:pt x="3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9"/>
            <p:cNvSpPr/>
            <p:nvPr/>
          </p:nvSpPr>
          <p:spPr>
            <a:xfrm>
              <a:off x="5436613" y="1539250"/>
              <a:ext cx="109200" cy="157350"/>
            </a:xfrm>
            <a:custGeom>
              <a:rect b="b" l="l" r="r" t="t"/>
              <a:pathLst>
                <a:path extrusionOk="0" h="6294" w="4368">
                  <a:moveTo>
                    <a:pt x="2533" y="2388"/>
                  </a:moveTo>
                  <a:cubicBezTo>
                    <a:pt x="2563" y="2388"/>
                    <a:pt x="2593" y="2414"/>
                    <a:pt x="2593" y="2448"/>
                  </a:cubicBezTo>
                  <a:lnTo>
                    <a:pt x="2593" y="2460"/>
                  </a:lnTo>
                  <a:cubicBezTo>
                    <a:pt x="2593" y="2494"/>
                    <a:pt x="2563" y="2520"/>
                    <a:pt x="2533" y="2520"/>
                  </a:cubicBezTo>
                  <a:lnTo>
                    <a:pt x="1885" y="2520"/>
                  </a:lnTo>
                  <a:cubicBezTo>
                    <a:pt x="1851" y="2520"/>
                    <a:pt x="1826" y="2494"/>
                    <a:pt x="1826" y="2460"/>
                  </a:cubicBezTo>
                  <a:lnTo>
                    <a:pt x="1826" y="2448"/>
                  </a:lnTo>
                  <a:cubicBezTo>
                    <a:pt x="1826" y="2414"/>
                    <a:pt x="1851" y="2388"/>
                    <a:pt x="1885" y="2388"/>
                  </a:cubicBezTo>
                  <a:close/>
                  <a:moveTo>
                    <a:pt x="3012" y="4675"/>
                  </a:moveTo>
                  <a:cubicBezTo>
                    <a:pt x="3042" y="4680"/>
                    <a:pt x="3067" y="4705"/>
                    <a:pt x="3071" y="4735"/>
                  </a:cubicBezTo>
                  <a:lnTo>
                    <a:pt x="3071" y="4934"/>
                  </a:lnTo>
                  <a:cubicBezTo>
                    <a:pt x="3071" y="4963"/>
                    <a:pt x="3046" y="4989"/>
                    <a:pt x="3016" y="4993"/>
                  </a:cubicBezTo>
                  <a:lnTo>
                    <a:pt x="1398" y="4993"/>
                  </a:lnTo>
                  <a:cubicBezTo>
                    <a:pt x="1368" y="4989"/>
                    <a:pt x="1343" y="4963"/>
                    <a:pt x="1343" y="4934"/>
                  </a:cubicBezTo>
                  <a:lnTo>
                    <a:pt x="1343" y="4735"/>
                  </a:lnTo>
                  <a:cubicBezTo>
                    <a:pt x="1343" y="4705"/>
                    <a:pt x="1368" y="4680"/>
                    <a:pt x="1398" y="4675"/>
                  </a:cubicBezTo>
                  <a:close/>
                  <a:moveTo>
                    <a:pt x="2648" y="5425"/>
                  </a:moveTo>
                  <a:lnTo>
                    <a:pt x="2525" y="5671"/>
                  </a:lnTo>
                  <a:cubicBezTo>
                    <a:pt x="2459" y="5802"/>
                    <a:pt x="2333" y="5868"/>
                    <a:pt x="2208" y="5868"/>
                  </a:cubicBezTo>
                  <a:cubicBezTo>
                    <a:pt x="2082" y="5868"/>
                    <a:pt x="1957" y="5802"/>
                    <a:pt x="1894" y="5671"/>
                  </a:cubicBezTo>
                  <a:lnTo>
                    <a:pt x="1771" y="5425"/>
                  </a:lnTo>
                  <a:close/>
                  <a:moveTo>
                    <a:pt x="2696" y="0"/>
                  </a:moveTo>
                  <a:cubicBezTo>
                    <a:pt x="2464" y="0"/>
                    <a:pt x="2390" y="369"/>
                    <a:pt x="2656" y="427"/>
                  </a:cubicBezTo>
                  <a:cubicBezTo>
                    <a:pt x="4223" y="851"/>
                    <a:pt x="4367" y="3045"/>
                    <a:pt x="2851" y="3663"/>
                  </a:cubicBezTo>
                  <a:cubicBezTo>
                    <a:pt x="2737" y="3705"/>
                    <a:pt x="2665" y="3816"/>
                    <a:pt x="2665" y="3934"/>
                  </a:cubicBezTo>
                  <a:lnTo>
                    <a:pt x="2665" y="4248"/>
                  </a:lnTo>
                  <a:lnTo>
                    <a:pt x="2423" y="4248"/>
                  </a:lnTo>
                  <a:lnTo>
                    <a:pt x="2423" y="2952"/>
                  </a:lnTo>
                  <a:lnTo>
                    <a:pt x="2533" y="2952"/>
                  </a:lnTo>
                  <a:cubicBezTo>
                    <a:pt x="2804" y="2952"/>
                    <a:pt x="3020" y="2731"/>
                    <a:pt x="3025" y="2460"/>
                  </a:cubicBezTo>
                  <a:lnTo>
                    <a:pt x="3025" y="2448"/>
                  </a:lnTo>
                  <a:cubicBezTo>
                    <a:pt x="3020" y="2176"/>
                    <a:pt x="2804" y="1956"/>
                    <a:pt x="2533" y="1956"/>
                  </a:cubicBezTo>
                  <a:lnTo>
                    <a:pt x="1881" y="1956"/>
                  </a:lnTo>
                  <a:cubicBezTo>
                    <a:pt x="1610" y="1956"/>
                    <a:pt x="1390" y="2176"/>
                    <a:pt x="1390" y="2448"/>
                  </a:cubicBezTo>
                  <a:lnTo>
                    <a:pt x="1390" y="2460"/>
                  </a:lnTo>
                  <a:cubicBezTo>
                    <a:pt x="1390" y="2731"/>
                    <a:pt x="1610" y="2952"/>
                    <a:pt x="1881" y="2952"/>
                  </a:cubicBezTo>
                  <a:lnTo>
                    <a:pt x="1991" y="2952"/>
                  </a:lnTo>
                  <a:lnTo>
                    <a:pt x="1991" y="4248"/>
                  </a:lnTo>
                  <a:lnTo>
                    <a:pt x="1750" y="4248"/>
                  </a:lnTo>
                  <a:lnTo>
                    <a:pt x="1750" y="3926"/>
                  </a:lnTo>
                  <a:cubicBezTo>
                    <a:pt x="1750" y="3807"/>
                    <a:pt x="1678" y="3705"/>
                    <a:pt x="1572" y="3663"/>
                  </a:cubicBezTo>
                  <a:cubicBezTo>
                    <a:pt x="55" y="3057"/>
                    <a:pt x="178" y="859"/>
                    <a:pt x="1758" y="427"/>
                  </a:cubicBezTo>
                  <a:cubicBezTo>
                    <a:pt x="2007" y="353"/>
                    <a:pt x="1934" y="4"/>
                    <a:pt x="1707" y="4"/>
                  </a:cubicBezTo>
                  <a:cubicBezTo>
                    <a:pt x="1687" y="4"/>
                    <a:pt x="1666" y="6"/>
                    <a:pt x="1644" y="12"/>
                  </a:cubicBezTo>
                  <a:cubicBezTo>
                    <a:pt x="775" y="245"/>
                    <a:pt x="144" y="1003"/>
                    <a:pt x="72" y="1901"/>
                  </a:cubicBezTo>
                  <a:cubicBezTo>
                    <a:pt x="0" y="2799"/>
                    <a:pt x="496" y="3650"/>
                    <a:pt x="1318" y="4023"/>
                  </a:cubicBezTo>
                  <a:lnTo>
                    <a:pt x="1318" y="4252"/>
                  </a:lnTo>
                  <a:cubicBezTo>
                    <a:pt x="1080" y="4294"/>
                    <a:pt x="907" y="4498"/>
                    <a:pt x="907" y="4735"/>
                  </a:cubicBezTo>
                  <a:lnTo>
                    <a:pt x="907" y="4934"/>
                  </a:lnTo>
                  <a:cubicBezTo>
                    <a:pt x="907" y="5154"/>
                    <a:pt x="1059" y="5349"/>
                    <a:pt x="1275" y="5404"/>
                  </a:cubicBezTo>
                  <a:lnTo>
                    <a:pt x="1504" y="5861"/>
                  </a:lnTo>
                  <a:cubicBezTo>
                    <a:pt x="1648" y="6149"/>
                    <a:pt x="1925" y="6293"/>
                    <a:pt x="2203" y="6293"/>
                  </a:cubicBezTo>
                  <a:cubicBezTo>
                    <a:pt x="2481" y="6293"/>
                    <a:pt x="2760" y="6149"/>
                    <a:pt x="2906" y="5861"/>
                  </a:cubicBezTo>
                  <a:lnTo>
                    <a:pt x="3135" y="5404"/>
                  </a:lnTo>
                  <a:cubicBezTo>
                    <a:pt x="3346" y="5349"/>
                    <a:pt x="3499" y="5154"/>
                    <a:pt x="3499" y="4934"/>
                  </a:cubicBezTo>
                  <a:lnTo>
                    <a:pt x="3499" y="4735"/>
                  </a:lnTo>
                  <a:cubicBezTo>
                    <a:pt x="3499" y="4498"/>
                    <a:pt x="3325" y="4294"/>
                    <a:pt x="3092" y="4252"/>
                  </a:cubicBezTo>
                  <a:lnTo>
                    <a:pt x="3092" y="4023"/>
                  </a:lnTo>
                  <a:cubicBezTo>
                    <a:pt x="3859" y="3680"/>
                    <a:pt x="4350" y="2918"/>
                    <a:pt x="4350" y="2075"/>
                  </a:cubicBezTo>
                  <a:cubicBezTo>
                    <a:pt x="4346" y="1109"/>
                    <a:pt x="3698" y="266"/>
                    <a:pt x="2770" y="12"/>
                  </a:cubicBezTo>
                  <a:cubicBezTo>
                    <a:pt x="2744" y="4"/>
                    <a:pt x="2719" y="0"/>
                    <a:pt x="2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29"/>
          <p:cNvGrpSpPr/>
          <p:nvPr/>
        </p:nvGrpSpPr>
        <p:grpSpPr>
          <a:xfrm>
            <a:off x="4708938" y="1509375"/>
            <a:ext cx="332300" cy="368300"/>
            <a:chOff x="4708938" y="1509375"/>
            <a:chExt cx="332300" cy="368300"/>
          </a:xfrm>
        </p:grpSpPr>
        <p:sp>
          <p:nvSpPr>
            <p:cNvPr id="896" name="Google Shape;896;p29"/>
            <p:cNvSpPr/>
            <p:nvPr/>
          </p:nvSpPr>
          <p:spPr>
            <a:xfrm>
              <a:off x="4708938" y="1509375"/>
              <a:ext cx="332300" cy="188175"/>
            </a:xfrm>
            <a:custGeom>
              <a:rect b="b" l="l" r="r" t="t"/>
              <a:pathLst>
                <a:path extrusionOk="0" h="7527" w="13292">
                  <a:moveTo>
                    <a:pt x="858" y="428"/>
                  </a:moveTo>
                  <a:cubicBezTo>
                    <a:pt x="1075" y="428"/>
                    <a:pt x="1284" y="598"/>
                    <a:pt x="1284" y="856"/>
                  </a:cubicBezTo>
                  <a:cubicBezTo>
                    <a:pt x="1288" y="1093"/>
                    <a:pt x="1098" y="1283"/>
                    <a:pt x="861" y="1283"/>
                  </a:cubicBezTo>
                  <a:cubicBezTo>
                    <a:pt x="479" y="1283"/>
                    <a:pt x="289" y="822"/>
                    <a:pt x="560" y="555"/>
                  </a:cubicBezTo>
                  <a:cubicBezTo>
                    <a:pt x="647" y="467"/>
                    <a:pt x="753" y="428"/>
                    <a:pt x="858" y="428"/>
                  </a:cubicBezTo>
                  <a:close/>
                  <a:moveTo>
                    <a:pt x="12425" y="432"/>
                  </a:moveTo>
                  <a:cubicBezTo>
                    <a:pt x="12430" y="432"/>
                    <a:pt x="12435" y="432"/>
                    <a:pt x="12441" y="432"/>
                  </a:cubicBezTo>
                  <a:cubicBezTo>
                    <a:pt x="12669" y="436"/>
                    <a:pt x="12856" y="627"/>
                    <a:pt x="12856" y="856"/>
                  </a:cubicBezTo>
                  <a:cubicBezTo>
                    <a:pt x="12856" y="1084"/>
                    <a:pt x="12669" y="1275"/>
                    <a:pt x="12441" y="1283"/>
                  </a:cubicBezTo>
                  <a:cubicBezTo>
                    <a:pt x="12438" y="1283"/>
                    <a:pt x="12435" y="1283"/>
                    <a:pt x="12432" y="1283"/>
                  </a:cubicBezTo>
                  <a:cubicBezTo>
                    <a:pt x="12207" y="1283"/>
                    <a:pt x="12017" y="1111"/>
                    <a:pt x="12004" y="881"/>
                  </a:cubicBezTo>
                  <a:cubicBezTo>
                    <a:pt x="12004" y="864"/>
                    <a:pt x="12004" y="847"/>
                    <a:pt x="12004" y="830"/>
                  </a:cubicBezTo>
                  <a:cubicBezTo>
                    <a:pt x="12017" y="607"/>
                    <a:pt x="12203" y="432"/>
                    <a:pt x="12425" y="432"/>
                  </a:cubicBezTo>
                  <a:close/>
                  <a:moveTo>
                    <a:pt x="6968" y="432"/>
                  </a:moveTo>
                  <a:cubicBezTo>
                    <a:pt x="7036" y="432"/>
                    <a:pt x="7091" y="487"/>
                    <a:pt x="7091" y="555"/>
                  </a:cubicBezTo>
                  <a:lnTo>
                    <a:pt x="7091" y="1165"/>
                  </a:lnTo>
                  <a:cubicBezTo>
                    <a:pt x="7091" y="1233"/>
                    <a:pt x="7036" y="1288"/>
                    <a:pt x="6968" y="1288"/>
                  </a:cubicBezTo>
                  <a:lnTo>
                    <a:pt x="6358" y="1288"/>
                  </a:lnTo>
                  <a:cubicBezTo>
                    <a:pt x="6291" y="1288"/>
                    <a:pt x="6236" y="1233"/>
                    <a:pt x="6236" y="1165"/>
                  </a:cubicBezTo>
                  <a:lnTo>
                    <a:pt x="6236" y="555"/>
                  </a:lnTo>
                  <a:cubicBezTo>
                    <a:pt x="6236" y="487"/>
                    <a:pt x="6291" y="432"/>
                    <a:pt x="6358" y="432"/>
                  </a:cubicBezTo>
                  <a:close/>
                  <a:moveTo>
                    <a:pt x="1166" y="6235"/>
                  </a:moveTo>
                  <a:cubicBezTo>
                    <a:pt x="1233" y="6235"/>
                    <a:pt x="1284" y="6290"/>
                    <a:pt x="1284" y="6358"/>
                  </a:cubicBezTo>
                  <a:lnTo>
                    <a:pt x="1284" y="6967"/>
                  </a:lnTo>
                  <a:cubicBezTo>
                    <a:pt x="1284" y="7035"/>
                    <a:pt x="1233" y="7090"/>
                    <a:pt x="1166" y="7090"/>
                  </a:cubicBezTo>
                  <a:lnTo>
                    <a:pt x="556" y="7090"/>
                  </a:lnTo>
                  <a:cubicBezTo>
                    <a:pt x="488" y="7090"/>
                    <a:pt x="433" y="7035"/>
                    <a:pt x="433" y="6967"/>
                  </a:cubicBezTo>
                  <a:lnTo>
                    <a:pt x="433" y="6358"/>
                  </a:lnTo>
                  <a:cubicBezTo>
                    <a:pt x="433" y="6290"/>
                    <a:pt x="488" y="6235"/>
                    <a:pt x="556" y="6235"/>
                  </a:cubicBezTo>
                  <a:close/>
                  <a:moveTo>
                    <a:pt x="12737" y="6239"/>
                  </a:moveTo>
                  <a:cubicBezTo>
                    <a:pt x="12805" y="6239"/>
                    <a:pt x="12860" y="6294"/>
                    <a:pt x="12860" y="6362"/>
                  </a:cubicBezTo>
                  <a:lnTo>
                    <a:pt x="12860" y="6972"/>
                  </a:lnTo>
                  <a:cubicBezTo>
                    <a:pt x="12860" y="7039"/>
                    <a:pt x="12805" y="7094"/>
                    <a:pt x="12737" y="7094"/>
                  </a:cubicBezTo>
                  <a:lnTo>
                    <a:pt x="12131" y="7094"/>
                  </a:lnTo>
                  <a:cubicBezTo>
                    <a:pt x="12064" y="7094"/>
                    <a:pt x="12009" y="7039"/>
                    <a:pt x="12009" y="6972"/>
                  </a:cubicBezTo>
                  <a:lnTo>
                    <a:pt x="12009" y="6362"/>
                  </a:lnTo>
                  <a:cubicBezTo>
                    <a:pt x="12009" y="6294"/>
                    <a:pt x="12064" y="6239"/>
                    <a:pt x="12131" y="6239"/>
                  </a:cubicBezTo>
                  <a:close/>
                  <a:moveTo>
                    <a:pt x="6358" y="0"/>
                  </a:moveTo>
                  <a:cubicBezTo>
                    <a:pt x="6049" y="0"/>
                    <a:pt x="5804" y="250"/>
                    <a:pt x="5804" y="555"/>
                  </a:cubicBezTo>
                  <a:lnTo>
                    <a:pt x="5804" y="644"/>
                  </a:lnTo>
                  <a:lnTo>
                    <a:pt x="1691" y="644"/>
                  </a:lnTo>
                  <a:cubicBezTo>
                    <a:pt x="1590" y="261"/>
                    <a:pt x="1246" y="1"/>
                    <a:pt x="861" y="1"/>
                  </a:cubicBezTo>
                  <a:cubicBezTo>
                    <a:pt x="824" y="1"/>
                    <a:pt x="788" y="4"/>
                    <a:pt x="751" y="8"/>
                  </a:cubicBezTo>
                  <a:cubicBezTo>
                    <a:pt x="323" y="64"/>
                    <a:pt x="1" y="428"/>
                    <a:pt x="1" y="860"/>
                  </a:cubicBezTo>
                  <a:cubicBezTo>
                    <a:pt x="1" y="1292"/>
                    <a:pt x="323" y="1656"/>
                    <a:pt x="751" y="1711"/>
                  </a:cubicBezTo>
                  <a:cubicBezTo>
                    <a:pt x="787" y="1716"/>
                    <a:pt x="823" y="1718"/>
                    <a:pt x="859" y="1718"/>
                  </a:cubicBezTo>
                  <a:cubicBezTo>
                    <a:pt x="1245" y="1718"/>
                    <a:pt x="1590" y="1455"/>
                    <a:pt x="1691" y="1076"/>
                  </a:cubicBezTo>
                  <a:lnTo>
                    <a:pt x="4423" y="1076"/>
                  </a:lnTo>
                  <a:cubicBezTo>
                    <a:pt x="2428" y="1872"/>
                    <a:pt x="1009" y="3676"/>
                    <a:pt x="704" y="5807"/>
                  </a:cubicBezTo>
                  <a:lnTo>
                    <a:pt x="556" y="5807"/>
                  </a:lnTo>
                  <a:cubicBezTo>
                    <a:pt x="246" y="5807"/>
                    <a:pt x="1" y="6053"/>
                    <a:pt x="1" y="6362"/>
                  </a:cubicBezTo>
                  <a:lnTo>
                    <a:pt x="1" y="6967"/>
                  </a:lnTo>
                  <a:cubicBezTo>
                    <a:pt x="1" y="7277"/>
                    <a:pt x="246" y="7522"/>
                    <a:pt x="556" y="7522"/>
                  </a:cubicBezTo>
                  <a:lnTo>
                    <a:pt x="1161" y="7522"/>
                  </a:lnTo>
                  <a:cubicBezTo>
                    <a:pt x="1471" y="7522"/>
                    <a:pt x="1716" y="7277"/>
                    <a:pt x="1716" y="6967"/>
                  </a:cubicBezTo>
                  <a:lnTo>
                    <a:pt x="1716" y="6362"/>
                  </a:lnTo>
                  <a:cubicBezTo>
                    <a:pt x="1716" y="6053"/>
                    <a:pt x="1471" y="5807"/>
                    <a:pt x="1161" y="5807"/>
                  </a:cubicBezTo>
                  <a:lnTo>
                    <a:pt x="1140" y="5807"/>
                  </a:lnTo>
                  <a:cubicBezTo>
                    <a:pt x="1521" y="3405"/>
                    <a:pt x="3402" y="1525"/>
                    <a:pt x="5804" y="1139"/>
                  </a:cubicBezTo>
                  <a:lnTo>
                    <a:pt x="5804" y="1165"/>
                  </a:lnTo>
                  <a:cubicBezTo>
                    <a:pt x="5804" y="1470"/>
                    <a:pt x="6049" y="1720"/>
                    <a:pt x="6354" y="1720"/>
                  </a:cubicBezTo>
                  <a:lnTo>
                    <a:pt x="6964" y="1720"/>
                  </a:lnTo>
                  <a:cubicBezTo>
                    <a:pt x="7269" y="1720"/>
                    <a:pt x="7519" y="1470"/>
                    <a:pt x="7519" y="1165"/>
                  </a:cubicBezTo>
                  <a:lnTo>
                    <a:pt x="7519" y="1144"/>
                  </a:lnTo>
                  <a:cubicBezTo>
                    <a:pt x="9920" y="1525"/>
                    <a:pt x="11801" y="3410"/>
                    <a:pt x="12182" y="5807"/>
                  </a:cubicBezTo>
                  <a:lnTo>
                    <a:pt x="12127" y="5807"/>
                  </a:lnTo>
                  <a:cubicBezTo>
                    <a:pt x="11822" y="5807"/>
                    <a:pt x="11577" y="6057"/>
                    <a:pt x="11577" y="6362"/>
                  </a:cubicBezTo>
                  <a:lnTo>
                    <a:pt x="11577" y="6972"/>
                  </a:lnTo>
                  <a:cubicBezTo>
                    <a:pt x="11577" y="7277"/>
                    <a:pt x="11822" y="7527"/>
                    <a:pt x="12127" y="7527"/>
                  </a:cubicBezTo>
                  <a:lnTo>
                    <a:pt x="12737" y="7527"/>
                  </a:lnTo>
                  <a:cubicBezTo>
                    <a:pt x="13042" y="7527"/>
                    <a:pt x="13292" y="7277"/>
                    <a:pt x="13292" y="6972"/>
                  </a:cubicBezTo>
                  <a:lnTo>
                    <a:pt x="13292" y="6362"/>
                  </a:lnTo>
                  <a:cubicBezTo>
                    <a:pt x="13292" y="6057"/>
                    <a:pt x="13042" y="5807"/>
                    <a:pt x="12737" y="5807"/>
                  </a:cubicBezTo>
                  <a:lnTo>
                    <a:pt x="12618" y="5807"/>
                  </a:lnTo>
                  <a:cubicBezTo>
                    <a:pt x="12314" y="3676"/>
                    <a:pt x="10895" y="1872"/>
                    <a:pt x="8900" y="1076"/>
                  </a:cubicBezTo>
                  <a:lnTo>
                    <a:pt x="11598" y="1076"/>
                  </a:lnTo>
                  <a:cubicBezTo>
                    <a:pt x="11698" y="1455"/>
                    <a:pt x="12044" y="1718"/>
                    <a:pt x="12429" y="1718"/>
                  </a:cubicBezTo>
                  <a:cubicBezTo>
                    <a:pt x="12465" y="1718"/>
                    <a:pt x="12501" y="1716"/>
                    <a:pt x="12538" y="1711"/>
                  </a:cubicBezTo>
                  <a:cubicBezTo>
                    <a:pt x="12966" y="1656"/>
                    <a:pt x="13288" y="1292"/>
                    <a:pt x="13288" y="860"/>
                  </a:cubicBezTo>
                  <a:cubicBezTo>
                    <a:pt x="13288" y="428"/>
                    <a:pt x="12966" y="64"/>
                    <a:pt x="12538" y="8"/>
                  </a:cubicBezTo>
                  <a:cubicBezTo>
                    <a:pt x="12501" y="4"/>
                    <a:pt x="12464" y="1"/>
                    <a:pt x="12428" y="1"/>
                  </a:cubicBezTo>
                  <a:cubicBezTo>
                    <a:pt x="12043" y="1"/>
                    <a:pt x="11698" y="261"/>
                    <a:pt x="11598" y="644"/>
                  </a:cubicBezTo>
                  <a:lnTo>
                    <a:pt x="7523" y="644"/>
                  </a:lnTo>
                  <a:lnTo>
                    <a:pt x="7523" y="555"/>
                  </a:lnTo>
                  <a:cubicBezTo>
                    <a:pt x="7519" y="246"/>
                    <a:pt x="7273" y="0"/>
                    <a:pt x="6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9"/>
            <p:cNvSpPr/>
            <p:nvPr/>
          </p:nvSpPr>
          <p:spPr>
            <a:xfrm>
              <a:off x="4773213" y="1570100"/>
              <a:ext cx="199600" cy="307575"/>
            </a:xfrm>
            <a:custGeom>
              <a:rect b="b" l="l" r="r" t="t"/>
              <a:pathLst>
                <a:path extrusionOk="0" h="12303" w="7984">
                  <a:moveTo>
                    <a:pt x="4402" y="5957"/>
                  </a:moveTo>
                  <a:cubicBezTo>
                    <a:pt x="4579" y="5957"/>
                    <a:pt x="4723" y="6101"/>
                    <a:pt x="4723" y="6283"/>
                  </a:cubicBezTo>
                  <a:cubicBezTo>
                    <a:pt x="4723" y="6461"/>
                    <a:pt x="4579" y="6605"/>
                    <a:pt x="4402" y="6605"/>
                  </a:cubicBezTo>
                  <a:lnTo>
                    <a:pt x="3804" y="6605"/>
                  </a:lnTo>
                  <a:cubicBezTo>
                    <a:pt x="3626" y="6605"/>
                    <a:pt x="3482" y="6461"/>
                    <a:pt x="3482" y="6283"/>
                  </a:cubicBezTo>
                  <a:cubicBezTo>
                    <a:pt x="3482" y="6101"/>
                    <a:pt x="3626" y="5957"/>
                    <a:pt x="3804" y="5957"/>
                  </a:cubicBezTo>
                  <a:close/>
                  <a:moveTo>
                    <a:pt x="6036" y="9507"/>
                  </a:moveTo>
                  <a:cubicBezTo>
                    <a:pt x="6108" y="9507"/>
                    <a:pt x="6168" y="9566"/>
                    <a:pt x="6168" y="9638"/>
                  </a:cubicBezTo>
                  <a:lnTo>
                    <a:pt x="6164" y="9638"/>
                  </a:lnTo>
                  <a:lnTo>
                    <a:pt x="6164" y="10472"/>
                  </a:lnTo>
                  <a:cubicBezTo>
                    <a:pt x="6164" y="10544"/>
                    <a:pt x="6104" y="10604"/>
                    <a:pt x="6036" y="10604"/>
                  </a:cubicBezTo>
                  <a:lnTo>
                    <a:pt x="2169" y="10604"/>
                  </a:lnTo>
                  <a:cubicBezTo>
                    <a:pt x="2097" y="10604"/>
                    <a:pt x="2042" y="10544"/>
                    <a:pt x="2038" y="10472"/>
                  </a:cubicBezTo>
                  <a:lnTo>
                    <a:pt x="2038" y="9638"/>
                  </a:lnTo>
                  <a:cubicBezTo>
                    <a:pt x="2042" y="9566"/>
                    <a:pt x="2097" y="9507"/>
                    <a:pt x="2169" y="9507"/>
                  </a:cubicBezTo>
                  <a:close/>
                  <a:moveTo>
                    <a:pt x="4102" y="0"/>
                  </a:moveTo>
                  <a:cubicBezTo>
                    <a:pt x="3971" y="0"/>
                    <a:pt x="3838" y="61"/>
                    <a:pt x="3753" y="184"/>
                  </a:cubicBezTo>
                  <a:lnTo>
                    <a:pt x="213" y="5381"/>
                  </a:lnTo>
                  <a:cubicBezTo>
                    <a:pt x="1" y="5695"/>
                    <a:pt x="39" y="6114"/>
                    <a:pt x="306" y="6385"/>
                  </a:cubicBezTo>
                  <a:lnTo>
                    <a:pt x="1992" y="8096"/>
                  </a:lnTo>
                  <a:cubicBezTo>
                    <a:pt x="2055" y="8160"/>
                    <a:pt x="2089" y="8245"/>
                    <a:pt x="2089" y="8333"/>
                  </a:cubicBezTo>
                  <a:lnTo>
                    <a:pt x="2089" y="9083"/>
                  </a:lnTo>
                  <a:cubicBezTo>
                    <a:pt x="1814" y="9121"/>
                    <a:pt x="1610" y="9358"/>
                    <a:pt x="1606" y="9638"/>
                  </a:cubicBezTo>
                  <a:lnTo>
                    <a:pt x="1606" y="10472"/>
                  </a:lnTo>
                  <a:cubicBezTo>
                    <a:pt x="1610" y="10782"/>
                    <a:pt x="1860" y="11036"/>
                    <a:pt x="2169" y="11036"/>
                  </a:cubicBezTo>
                  <a:lnTo>
                    <a:pt x="2424" y="11036"/>
                  </a:lnTo>
                  <a:lnTo>
                    <a:pt x="2424" y="11773"/>
                  </a:lnTo>
                  <a:cubicBezTo>
                    <a:pt x="2424" y="12065"/>
                    <a:pt x="2661" y="12302"/>
                    <a:pt x="2953" y="12302"/>
                  </a:cubicBezTo>
                  <a:lnTo>
                    <a:pt x="3567" y="12302"/>
                  </a:lnTo>
                  <a:cubicBezTo>
                    <a:pt x="3855" y="12302"/>
                    <a:pt x="3855" y="11870"/>
                    <a:pt x="3567" y="11870"/>
                  </a:cubicBezTo>
                  <a:lnTo>
                    <a:pt x="2953" y="11870"/>
                  </a:lnTo>
                  <a:cubicBezTo>
                    <a:pt x="2902" y="11870"/>
                    <a:pt x="2856" y="11824"/>
                    <a:pt x="2856" y="11773"/>
                  </a:cubicBezTo>
                  <a:lnTo>
                    <a:pt x="2856" y="11036"/>
                  </a:lnTo>
                  <a:lnTo>
                    <a:pt x="5346" y="11036"/>
                  </a:lnTo>
                  <a:lnTo>
                    <a:pt x="5346" y="11773"/>
                  </a:lnTo>
                  <a:cubicBezTo>
                    <a:pt x="5346" y="11824"/>
                    <a:pt x="5304" y="11870"/>
                    <a:pt x="5249" y="11870"/>
                  </a:cubicBezTo>
                  <a:lnTo>
                    <a:pt x="4575" y="11870"/>
                  </a:lnTo>
                  <a:cubicBezTo>
                    <a:pt x="4287" y="11870"/>
                    <a:pt x="4287" y="12302"/>
                    <a:pt x="4575" y="12302"/>
                  </a:cubicBezTo>
                  <a:lnTo>
                    <a:pt x="5249" y="12302"/>
                  </a:lnTo>
                  <a:cubicBezTo>
                    <a:pt x="5545" y="12302"/>
                    <a:pt x="5778" y="12065"/>
                    <a:pt x="5778" y="11773"/>
                  </a:cubicBezTo>
                  <a:lnTo>
                    <a:pt x="5778" y="11036"/>
                  </a:lnTo>
                  <a:lnTo>
                    <a:pt x="6036" y="11036"/>
                  </a:lnTo>
                  <a:cubicBezTo>
                    <a:pt x="6346" y="11036"/>
                    <a:pt x="6596" y="10782"/>
                    <a:pt x="6596" y="10472"/>
                  </a:cubicBezTo>
                  <a:lnTo>
                    <a:pt x="6596" y="9638"/>
                  </a:lnTo>
                  <a:cubicBezTo>
                    <a:pt x="6596" y="9358"/>
                    <a:pt x="6392" y="9121"/>
                    <a:pt x="6117" y="9083"/>
                  </a:cubicBezTo>
                  <a:lnTo>
                    <a:pt x="6117" y="8333"/>
                  </a:lnTo>
                  <a:cubicBezTo>
                    <a:pt x="6117" y="8245"/>
                    <a:pt x="6151" y="8160"/>
                    <a:pt x="6214" y="8096"/>
                  </a:cubicBezTo>
                  <a:lnTo>
                    <a:pt x="7828" y="6457"/>
                  </a:lnTo>
                  <a:cubicBezTo>
                    <a:pt x="7984" y="6298"/>
                    <a:pt x="7839" y="6085"/>
                    <a:pt x="7673" y="6085"/>
                  </a:cubicBezTo>
                  <a:cubicBezTo>
                    <a:pt x="7622" y="6085"/>
                    <a:pt x="7570" y="6105"/>
                    <a:pt x="7523" y="6152"/>
                  </a:cubicBezTo>
                  <a:lnTo>
                    <a:pt x="5905" y="7796"/>
                  </a:lnTo>
                  <a:cubicBezTo>
                    <a:pt x="5761" y="7935"/>
                    <a:pt x="5681" y="8130"/>
                    <a:pt x="5685" y="8333"/>
                  </a:cubicBezTo>
                  <a:lnTo>
                    <a:pt x="5685" y="9075"/>
                  </a:lnTo>
                  <a:lnTo>
                    <a:pt x="2521" y="9075"/>
                  </a:lnTo>
                  <a:lnTo>
                    <a:pt x="2521" y="8333"/>
                  </a:lnTo>
                  <a:cubicBezTo>
                    <a:pt x="2521" y="8130"/>
                    <a:pt x="2440" y="7935"/>
                    <a:pt x="2301" y="7796"/>
                  </a:cubicBezTo>
                  <a:lnTo>
                    <a:pt x="611" y="6084"/>
                  </a:lnTo>
                  <a:cubicBezTo>
                    <a:pt x="488" y="5957"/>
                    <a:pt x="471" y="5767"/>
                    <a:pt x="568" y="5623"/>
                  </a:cubicBezTo>
                  <a:lnTo>
                    <a:pt x="3885" y="756"/>
                  </a:lnTo>
                  <a:lnTo>
                    <a:pt x="3885" y="5525"/>
                  </a:lnTo>
                  <a:lnTo>
                    <a:pt x="3804" y="5525"/>
                  </a:lnTo>
                  <a:cubicBezTo>
                    <a:pt x="3799" y="5525"/>
                    <a:pt x="3794" y="5525"/>
                    <a:pt x="3789" y="5525"/>
                  </a:cubicBezTo>
                  <a:cubicBezTo>
                    <a:pt x="3372" y="5525"/>
                    <a:pt x="3029" y="5861"/>
                    <a:pt x="3029" y="6279"/>
                  </a:cubicBezTo>
                  <a:cubicBezTo>
                    <a:pt x="3029" y="6702"/>
                    <a:pt x="3372" y="7038"/>
                    <a:pt x="3789" y="7038"/>
                  </a:cubicBezTo>
                  <a:cubicBezTo>
                    <a:pt x="3794" y="7038"/>
                    <a:pt x="3799" y="7037"/>
                    <a:pt x="3804" y="7037"/>
                  </a:cubicBezTo>
                  <a:lnTo>
                    <a:pt x="4402" y="7037"/>
                  </a:lnTo>
                  <a:cubicBezTo>
                    <a:pt x="4407" y="7037"/>
                    <a:pt x="4412" y="7038"/>
                    <a:pt x="4417" y="7038"/>
                  </a:cubicBezTo>
                  <a:cubicBezTo>
                    <a:pt x="4834" y="7038"/>
                    <a:pt x="5172" y="6702"/>
                    <a:pt x="5172" y="6279"/>
                  </a:cubicBezTo>
                  <a:cubicBezTo>
                    <a:pt x="5172" y="5861"/>
                    <a:pt x="4834" y="5525"/>
                    <a:pt x="4417" y="5525"/>
                  </a:cubicBezTo>
                  <a:cubicBezTo>
                    <a:pt x="4412" y="5525"/>
                    <a:pt x="4407" y="5525"/>
                    <a:pt x="4402" y="5525"/>
                  </a:cubicBezTo>
                  <a:lnTo>
                    <a:pt x="4317" y="5525"/>
                  </a:lnTo>
                  <a:lnTo>
                    <a:pt x="4317" y="756"/>
                  </a:lnTo>
                  <a:lnTo>
                    <a:pt x="7493" y="5419"/>
                  </a:lnTo>
                  <a:cubicBezTo>
                    <a:pt x="7541" y="5484"/>
                    <a:pt x="7602" y="5510"/>
                    <a:pt x="7663" y="5510"/>
                  </a:cubicBezTo>
                  <a:cubicBezTo>
                    <a:pt x="7813" y="5510"/>
                    <a:pt x="7955" y="5344"/>
                    <a:pt x="7849" y="5178"/>
                  </a:cubicBezTo>
                  <a:lnTo>
                    <a:pt x="4448" y="184"/>
                  </a:lnTo>
                  <a:cubicBezTo>
                    <a:pt x="4366" y="61"/>
                    <a:pt x="4234" y="0"/>
                    <a:pt x="4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29"/>
          <p:cNvGrpSpPr/>
          <p:nvPr/>
        </p:nvGrpSpPr>
        <p:grpSpPr>
          <a:xfrm>
            <a:off x="4068738" y="1510125"/>
            <a:ext cx="374875" cy="367825"/>
            <a:chOff x="4068738" y="1510125"/>
            <a:chExt cx="374875" cy="367825"/>
          </a:xfrm>
        </p:grpSpPr>
        <p:sp>
          <p:nvSpPr>
            <p:cNvPr id="899" name="Google Shape;899;p29"/>
            <p:cNvSpPr/>
            <p:nvPr/>
          </p:nvSpPr>
          <p:spPr>
            <a:xfrm>
              <a:off x="4068738" y="1510125"/>
              <a:ext cx="374875" cy="367825"/>
            </a:xfrm>
            <a:custGeom>
              <a:rect b="b" l="l" r="r" t="t"/>
              <a:pathLst>
                <a:path extrusionOk="0" h="14713" w="14995">
                  <a:moveTo>
                    <a:pt x="12267" y="4396"/>
                  </a:moveTo>
                  <a:lnTo>
                    <a:pt x="12805" y="4930"/>
                  </a:lnTo>
                  <a:lnTo>
                    <a:pt x="11809" y="5925"/>
                  </a:lnTo>
                  <a:cubicBezTo>
                    <a:pt x="11742" y="5993"/>
                    <a:pt x="11653" y="6027"/>
                    <a:pt x="11564" y="6027"/>
                  </a:cubicBezTo>
                  <a:cubicBezTo>
                    <a:pt x="11475" y="6027"/>
                    <a:pt x="11386" y="5993"/>
                    <a:pt x="11318" y="5925"/>
                  </a:cubicBezTo>
                  <a:cubicBezTo>
                    <a:pt x="11153" y="5764"/>
                    <a:pt x="11153" y="5506"/>
                    <a:pt x="11318" y="5345"/>
                  </a:cubicBezTo>
                  <a:lnTo>
                    <a:pt x="12267" y="4396"/>
                  </a:lnTo>
                  <a:close/>
                  <a:moveTo>
                    <a:pt x="13110" y="5235"/>
                  </a:moveTo>
                  <a:lnTo>
                    <a:pt x="13643" y="5773"/>
                  </a:lnTo>
                  <a:lnTo>
                    <a:pt x="11543" y="7873"/>
                  </a:lnTo>
                  <a:cubicBezTo>
                    <a:pt x="11462" y="7954"/>
                    <a:pt x="11357" y="7994"/>
                    <a:pt x="11253" y="7994"/>
                  </a:cubicBezTo>
                  <a:cubicBezTo>
                    <a:pt x="11148" y="7994"/>
                    <a:pt x="11043" y="7954"/>
                    <a:pt x="10962" y="7873"/>
                  </a:cubicBezTo>
                  <a:cubicBezTo>
                    <a:pt x="10827" y="7738"/>
                    <a:pt x="10827" y="7518"/>
                    <a:pt x="10962" y="7382"/>
                  </a:cubicBezTo>
                  <a:lnTo>
                    <a:pt x="13110" y="5235"/>
                  </a:lnTo>
                  <a:close/>
                  <a:moveTo>
                    <a:pt x="13152" y="8602"/>
                  </a:moveTo>
                  <a:lnTo>
                    <a:pt x="13152" y="10474"/>
                  </a:lnTo>
                  <a:cubicBezTo>
                    <a:pt x="13152" y="10703"/>
                    <a:pt x="12970" y="10885"/>
                    <a:pt x="12741" y="10885"/>
                  </a:cubicBezTo>
                  <a:cubicBezTo>
                    <a:pt x="12517" y="10885"/>
                    <a:pt x="12330" y="10703"/>
                    <a:pt x="12330" y="10474"/>
                  </a:cubicBezTo>
                  <a:lnTo>
                    <a:pt x="12330" y="9424"/>
                  </a:lnTo>
                  <a:lnTo>
                    <a:pt x="13152" y="8602"/>
                  </a:lnTo>
                  <a:close/>
                  <a:moveTo>
                    <a:pt x="8300" y="428"/>
                  </a:moveTo>
                  <a:cubicBezTo>
                    <a:pt x="8302" y="428"/>
                    <a:pt x="8305" y="430"/>
                    <a:pt x="8307" y="432"/>
                  </a:cubicBezTo>
                  <a:lnTo>
                    <a:pt x="8989" y="1114"/>
                  </a:lnTo>
                  <a:lnTo>
                    <a:pt x="8366" y="1732"/>
                  </a:lnTo>
                  <a:cubicBezTo>
                    <a:pt x="8222" y="1889"/>
                    <a:pt x="8361" y="2097"/>
                    <a:pt x="8526" y="2097"/>
                  </a:cubicBezTo>
                  <a:cubicBezTo>
                    <a:pt x="8574" y="2097"/>
                    <a:pt x="8625" y="2079"/>
                    <a:pt x="8671" y="2037"/>
                  </a:cubicBezTo>
                  <a:lnTo>
                    <a:pt x="9289" y="1419"/>
                  </a:lnTo>
                  <a:lnTo>
                    <a:pt x="9980" y="2105"/>
                  </a:lnTo>
                  <a:lnTo>
                    <a:pt x="9357" y="2723"/>
                  </a:lnTo>
                  <a:cubicBezTo>
                    <a:pt x="9216" y="2880"/>
                    <a:pt x="9354" y="3088"/>
                    <a:pt x="9518" y="3088"/>
                  </a:cubicBezTo>
                  <a:cubicBezTo>
                    <a:pt x="9566" y="3088"/>
                    <a:pt x="9616" y="3070"/>
                    <a:pt x="9662" y="3028"/>
                  </a:cubicBezTo>
                  <a:lnTo>
                    <a:pt x="10285" y="2405"/>
                  </a:lnTo>
                  <a:lnTo>
                    <a:pt x="10971" y="3096"/>
                  </a:lnTo>
                  <a:lnTo>
                    <a:pt x="10352" y="3714"/>
                  </a:lnTo>
                  <a:cubicBezTo>
                    <a:pt x="10208" y="3871"/>
                    <a:pt x="10348" y="4079"/>
                    <a:pt x="10513" y="4079"/>
                  </a:cubicBezTo>
                  <a:cubicBezTo>
                    <a:pt x="10561" y="4079"/>
                    <a:pt x="10611" y="4061"/>
                    <a:pt x="10657" y="4019"/>
                  </a:cubicBezTo>
                  <a:lnTo>
                    <a:pt x="11276" y="3401"/>
                  </a:lnTo>
                  <a:lnTo>
                    <a:pt x="11966" y="4087"/>
                  </a:lnTo>
                  <a:lnTo>
                    <a:pt x="11013" y="5040"/>
                  </a:lnTo>
                  <a:cubicBezTo>
                    <a:pt x="10683" y="5370"/>
                    <a:pt x="10683" y="5904"/>
                    <a:pt x="11013" y="6230"/>
                  </a:cubicBezTo>
                  <a:cubicBezTo>
                    <a:pt x="11098" y="6315"/>
                    <a:pt x="11200" y="6383"/>
                    <a:pt x="11318" y="6421"/>
                  </a:cubicBezTo>
                  <a:lnTo>
                    <a:pt x="10657" y="7077"/>
                  </a:lnTo>
                  <a:cubicBezTo>
                    <a:pt x="10352" y="7382"/>
                    <a:pt x="10352" y="7873"/>
                    <a:pt x="10657" y="8178"/>
                  </a:cubicBezTo>
                  <a:cubicBezTo>
                    <a:pt x="10823" y="8342"/>
                    <a:pt x="11038" y="8423"/>
                    <a:pt x="11253" y="8423"/>
                  </a:cubicBezTo>
                  <a:cubicBezTo>
                    <a:pt x="11467" y="8423"/>
                    <a:pt x="11682" y="8342"/>
                    <a:pt x="11848" y="8178"/>
                  </a:cubicBezTo>
                  <a:lnTo>
                    <a:pt x="13948" y="6078"/>
                  </a:lnTo>
                  <a:lnTo>
                    <a:pt x="14508" y="6637"/>
                  </a:lnTo>
                  <a:lnTo>
                    <a:pt x="14469" y="6679"/>
                  </a:lnTo>
                  <a:lnTo>
                    <a:pt x="11081" y="10067"/>
                  </a:lnTo>
                  <a:lnTo>
                    <a:pt x="8332" y="7314"/>
                  </a:lnTo>
                  <a:cubicBezTo>
                    <a:pt x="8286" y="7273"/>
                    <a:pt x="8236" y="7256"/>
                    <a:pt x="8188" y="7256"/>
                  </a:cubicBezTo>
                  <a:cubicBezTo>
                    <a:pt x="8023" y="7256"/>
                    <a:pt x="7883" y="7462"/>
                    <a:pt x="8027" y="7619"/>
                  </a:cubicBezTo>
                  <a:lnTo>
                    <a:pt x="10950" y="10542"/>
                  </a:lnTo>
                  <a:cubicBezTo>
                    <a:pt x="11056" y="10648"/>
                    <a:pt x="11056" y="10821"/>
                    <a:pt x="10950" y="10927"/>
                  </a:cubicBezTo>
                  <a:lnTo>
                    <a:pt x="10064" y="11813"/>
                  </a:lnTo>
                  <a:cubicBezTo>
                    <a:pt x="10012" y="11865"/>
                    <a:pt x="9942" y="11892"/>
                    <a:pt x="9872" y="11892"/>
                  </a:cubicBezTo>
                  <a:cubicBezTo>
                    <a:pt x="9802" y="11892"/>
                    <a:pt x="9732" y="11865"/>
                    <a:pt x="9679" y="11813"/>
                  </a:cubicBezTo>
                  <a:lnTo>
                    <a:pt x="7362" y="9491"/>
                  </a:lnTo>
                  <a:cubicBezTo>
                    <a:pt x="7271" y="9403"/>
                    <a:pt x="7154" y="9358"/>
                    <a:pt x="7037" y="9358"/>
                  </a:cubicBezTo>
                  <a:cubicBezTo>
                    <a:pt x="6920" y="9358"/>
                    <a:pt x="6803" y="9403"/>
                    <a:pt x="6714" y="9491"/>
                  </a:cubicBezTo>
                  <a:lnTo>
                    <a:pt x="6341" y="9868"/>
                  </a:lnTo>
                  <a:lnTo>
                    <a:pt x="5071" y="8594"/>
                  </a:lnTo>
                  <a:lnTo>
                    <a:pt x="5448" y="8217"/>
                  </a:lnTo>
                  <a:cubicBezTo>
                    <a:pt x="5626" y="8039"/>
                    <a:pt x="5626" y="7755"/>
                    <a:pt x="5448" y="7581"/>
                  </a:cubicBezTo>
                  <a:lnTo>
                    <a:pt x="3122" y="5252"/>
                  </a:lnTo>
                  <a:cubicBezTo>
                    <a:pt x="3017" y="5146"/>
                    <a:pt x="3017" y="4976"/>
                    <a:pt x="3122" y="4870"/>
                  </a:cubicBezTo>
                  <a:lnTo>
                    <a:pt x="4008" y="3985"/>
                  </a:lnTo>
                  <a:cubicBezTo>
                    <a:pt x="4061" y="3932"/>
                    <a:pt x="4130" y="3906"/>
                    <a:pt x="4200" y="3906"/>
                  </a:cubicBezTo>
                  <a:cubicBezTo>
                    <a:pt x="4270" y="3906"/>
                    <a:pt x="4340" y="3932"/>
                    <a:pt x="4393" y="3985"/>
                  </a:cubicBezTo>
                  <a:lnTo>
                    <a:pt x="7316" y="6908"/>
                  </a:lnTo>
                  <a:cubicBezTo>
                    <a:pt x="7360" y="6949"/>
                    <a:pt x="7410" y="6966"/>
                    <a:pt x="7457" y="6966"/>
                  </a:cubicBezTo>
                  <a:cubicBezTo>
                    <a:pt x="7621" y="6966"/>
                    <a:pt x="7762" y="6760"/>
                    <a:pt x="7621" y="6603"/>
                  </a:cubicBezTo>
                  <a:lnTo>
                    <a:pt x="4867" y="3858"/>
                  </a:lnTo>
                  <a:lnTo>
                    <a:pt x="8294" y="432"/>
                  </a:lnTo>
                  <a:cubicBezTo>
                    <a:pt x="8296" y="430"/>
                    <a:pt x="8298" y="428"/>
                    <a:pt x="8300" y="428"/>
                  </a:cubicBezTo>
                  <a:close/>
                  <a:moveTo>
                    <a:pt x="14406" y="7348"/>
                  </a:moveTo>
                  <a:lnTo>
                    <a:pt x="14406" y="12215"/>
                  </a:lnTo>
                  <a:cubicBezTo>
                    <a:pt x="14406" y="12439"/>
                    <a:pt x="14224" y="12626"/>
                    <a:pt x="13995" y="12626"/>
                  </a:cubicBezTo>
                  <a:cubicBezTo>
                    <a:pt x="13766" y="12626"/>
                    <a:pt x="13584" y="12439"/>
                    <a:pt x="13584" y="12215"/>
                  </a:cubicBezTo>
                  <a:lnTo>
                    <a:pt x="13584" y="8170"/>
                  </a:lnTo>
                  <a:lnTo>
                    <a:pt x="14406" y="7348"/>
                  </a:lnTo>
                  <a:close/>
                  <a:moveTo>
                    <a:pt x="8299" y="1"/>
                  </a:moveTo>
                  <a:cubicBezTo>
                    <a:pt x="8186" y="1"/>
                    <a:pt x="8074" y="44"/>
                    <a:pt x="7989" y="131"/>
                  </a:cubicBezTo>
                  <a:lnTo>
                    <a:pt x="4546" y="3570"/>
                  </a:lnTo>
                  <a:cubicBezTo>
                    <a:pt x="4438" y="3508"/>
                    <a:pt x="4319" y="3478"/>
                    <a:pt x="4201" y="3478"/>
                  </a:cubicBezTo>
                  <a:cubicBezTo>
                    <a:pt x="4020" y="3478"/>
                    <a:pt x="3840" y="3549"/>
                    <a:pt x="3707" y="3685"/>
                  </a:cubicBezTo>
                  <a:lnTo>
                    <a:pt x="2822" y="4570"/>
                  </a:lnTo>
                  <a:cubicBezTo>
                    <a:pt x="2546" y="4845"/>
                    <a:pt x="2546" y="5290"/>
                    <a:pt x="2822" y="5561"/>
                  </a:cubicBezTo>
                  <a:lnTo>
                    <a:pt x="5147" y="7890"/>
                  </a:lnTo>
                  <a:cubicBezTo>
                    <a:pt x="5151" y="7895"/>
                    <a:pt x="5151" y="7907"/>
                    <a:pt x="5147" y="7912"/>
                  </a:cubicBezTo>
                  <a:cubicBezTo>
                    <a:pt x="4465" y="8594"/>
                    <a:pt x="5185" y="7975"/>
                    <a:pt x="886" y="11495"/>
                  </a:cubicBezTo>
                  <a:cubicBezTo>
                    <a:pt x="60" y="12177"/>
                    <a:pt x="1" y="13422"/>
                    <a:pt x="755" y="14180"/>
                  </a:cubicBezTo>
                  <a:cubicBezTo>
                    <a:pt x="1112" y="14537"/>
                    <a:pt x="1576" y="14713"/>
                    <a:pt x="2039" y="14713"/>
                  </a:cubicBezTo>
                  <a:cubicBezTo>
                    <a:pt x="2560" y="14713"/>
                    <a:pt x="3079" y="14490"/>
                    <a:pt x="3440" y="14053"/>
                  </a:cubicBezTo>
                  <a:lnTo>
                    <a:pt x="4063" y="13295"/>
                  </a:lnTo>
                  <a:cubicBezTo>
                    <a:pt x="4182" y="13132"/>
                    <a:pt x="4040" y="12949"/>
                    <a:pt x="3885" y="12949"/>
                  </a:cubicBezTo>
                  <a:cubicBezTo>
                    <a:pt x="3831" y="12949"/>
                    <a:pt x="3775" y="12971"/>
                    <a:pt x="3728" y="13024"/>
                  </a:cubicBezTo>
                  <a:lnTo>
                    <a:pt x="3110" y="13782"/>
                  </a:lnTo>
                  <a:cubicBezTo>
                    <a:pt x="2835" y="14113"/>
                    <a:pt x="2440" y="14281"/>
                    <a:pt x="2044" y="14281"/>
                  </a:cubicBezTo>
                  <a:cubicBezTo>
                    <a:pt x="1691" y="14281"/>
                    <a:pt x="1336" y="14147"/>
                    <a:pt x="1064" y="13875"/>
                  </a:cubicBezTo>
                  <a:cubicBezTo>
                    <a:pt x="484" y="13299"/>
                    <a:pt x="530" y="12350"/>
                    <a:pt x="1157" y="11829"/>
                  </a:cubicBezTo>
                  <a:lnTo>
                    <a:pt x="4749" y="8890"/>
                  </a:lnTo>
                  <a:lnTo>
                    <a:pt x="6049" y="10190"/>
                  </a:lnTo>
                  <a:lnTo>
                    <a:pt x="4368" y="12240"/>
                  </a:lnTo>
                  <a:cubicBezTo>
                    <a:pt x="4248" y="12405"/>
                    <a:pt x="4389" y="12588"/>
                    <a:pt x="4544" y="12588"/>
                  </a:cubicBezTo>
                  <a:cubicBezTo>
                    <a:pt x="4597" y="12588"/>
                    <a:pt x="4652" y="12566"/>
                    <a:pt x="4698" y="12516"/>
                  </a:cubicBezTo>
                  <a:cubicBezTo>
                    <a:pt x="6812" y="9936"/>
                    <a:pt x="6354" y="10461"/>
                    <a:pt x="7015" y="9801"/>
                  </a:cubicBezTo>
                  <a:cubicBezTo>
                    <a:pt x="7021" y="9794"/>
                    <a:pt x="7029" y="9791"/>
                    <a:pt x="7036" y="9791"/>
                  </a:cubicBezTo>
                  <a:cubicBezTo>
                    <a:pt x="7042" y="9791"/>
                    <a:pt x="7049" y="9794"/>
                    <a:pt x="7053" y="9801"/>
                  </a:cubicBezTo>
                  <a:lnTo>
                    <a:pt x="9374" y="12122"/>
                  </a:lnTo>
                  <a:cubicBezTo>
                    <a:pt x="9512" y="12257"/>
                    <a:pt x="9692" y="12325"/>
                    <a:pt x="9871" y="12325"/>
                  </a:cubicBezTo>
                  <a:cubicBezTo>
                    <a:pt x="10051" y="12325"/>
                    <a:pt x="10230" y="12257"/>
                    <a:pt x="10365" y="12122"/>
                  </a:cubicBezTo>
                  <a:lnTo>
                    <a:pt x="11255" y="11232"/>
                  </a:lnTo>
                  <a:cubicBezTo>
                    <a:pt x="11479" y="11008"/>
                    <a:pt x="11526" y="10665"/>
                    <a:pt x="11369" y="10389"/>
                  </a:cubicBezTo>
                  <a:lnTo>
                    <a:pt x="11903" y="9856"/>
                  </a:lnTo>
                  <a:lnTo>
                    <a:pt x="11903" y="10474"/>
                  </a:lnTo>
                  <a:cubicBezTo>
                    <a:pt x="11903" y="10965"/>
                    <a:pt x="12306" y="11315"/>
                    <a:pt x="12746" y="11315"/>
                  </a:cubicBezTo>
                  <a:cubicBezTo>
                    <a:pt x="12883" y="11315"/>
                    <a:pt x="13024" y="11281"/>
                    <a:pt x="13156" y="11207"/>
                  </a:cubicBezTo>
                  <a:lnTo>
                    <a:pt x="13156" y="12215"/>
                  </a:lnTo>
                  <a:cubicBezTo>
                    <a:pt x="13156" y="12681"/>
                    <a:pt x="13533" y="13054"/>
                    <a:pt x="13999" y="13054"/>
                  </a:cubicBezTo>
                  <a:cubicBezTo>
                    <a:pt x="14465" y="13054"/>
                    <a:pt x="14842" y="12681"/>
                    <a:pt x="14838" y="12215"/>
                  </a:cubicBezTo>
                  <a:lnTo>
                    <a:pt x="14838" y="6920"/>
                  </a:lnTo>
                  <a:cubicBezTo>
                    <a:pt x="14995" y="6760"/>
                    <a:pt x="14990" y="6505"/>
                    <a:pt x="14834" y="6349"/>
                  </a:cubicBezTo>
                  <a:lnTo>
                    <a:pt x="14829" y="6349"/>
                  </a:lnTo>
                  <a:lnTo>
                    <a:pt x="8612" y="131"/>
                  </a:lnTo>
                  <a:cubicBezTo>
                    <a:pt x="8525" y="44"/>
                    <a:pt x="8412" y="1"/>
                    <a:pt x="8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9"/>
            <p:cNvSpPr/>
            <p:nvPr/>
          </p:nvSpPr>
          <p:spPr>
            <a:xfrm>
              <a:off x="4101263" y="1811200"/>
              <a:ext cx="41625" cy="39800"/>
            </a:xfrm>
            <a:custGeom>
              <a:rect b="b" l="l" r="r" t="t"/>
              <a:pathLst>
                <a:path extrusionOk="0" h="1592" w="1665">
                  <a:moveTo>
                    <a:pt x="799" y="433"/>
                  </a:moveTo>
                  <a:cubicBezTo>
                    <a:pt x="889" y="433"/>
                    <a:pt x="981" y="466"/>
                    <a:pt x="1055" y="540"/>
                  </a:cubicBezTo>
                  <a:cubicBezTo>
                    <a:pt x="1195" y="680"/>
                    <a:pt x="1195" y="909"/>
                    <a:pt x="1055" y="1053"/>
                  </a:cubicBezTo>
                  <a:cubicBezTo>
                    <a:pt x="981" y="1127"/>
                    <a:pt x="889" y="1160"/>
                    <a:pt x="800" y="1160"/>
                  </a:cubicBezTo>
                  <a:cubicBezTo>
                    <a:pt x="612" y="1160"/>
                    <a:pt x="432" y="1015"/>
                    <a:pt x="432" y="795"/>
                  </a:cubicBezTo>
                  <a:cubicBezTo>
                    <a:pt x="432" y="577"/>
                    <a:pt x="612" y="433"/>
                    <a:pt x="799" y="433"/>
                  </a:cubicBezTo>
                  <a:close/>
                  <a:moveTo>
                    <a:pt x="799" y="1"/>
                  </a:moveTo>
                  <a:cubicBezTo>
                    <a:pt x="391" y="1"/>
                    <a:pt x="0" y="316"/>
                    <a:pt x="0" y="795"/>
                  </a:cubicBezTo>
                  <a:cubicBezTo>
                    <a:pt x="0" y="1274"/>
                    <a:pt x="393" y="1591"/>
                    <a:pt x="801" y="1591"/>
                  </a:cubicBezTo>
                  <a:cubicBezTo>
                    <a:pt x="996" y="1591"/>
                    <a:pt x="1194" y="1519"/>
                    <a:pt x="1356" y="1358"/>
                  </a:cubicBezTo>
                  <a:cubicBezTo>
                    <a:pt x="1665" y="1049"/>
                    <a:pt x="1665" y="545"/>
                    <a:pt x="1356" y="235"/>
                  </a:cubicBezTo>
                  <a:cubicBezTo>
                    <a:pt x="1194" y="73"/>
                    <a:pt x="994"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29"/>
          <p:cNvGrpSpPr/>
          <p:nvPr/>
        </p:nvGrpSpPr>
        <p:grpSpPr>
          <a:xfrm>
            <a:off x="3457563" y="1542425"/>
            <a:ext cx="369900" cy="303175"/>
            <a:chOff x="3457563" y="1542425"/>
            <a:chExt cx="369900" cy="303175"/>
          </a:xfrm>
        </p:grpSpPr>
        <p:sp>
          <p:nvSpPr>
            <p:cNvPr id="902" name="Google Shape;902;p29"/>
            <p:cNvSpPr/>
            <p:nvPr/>
          </p:nvSpPr>
          <p:spPr>
            <a:xfrm>
              <a:off x="3475338" y="1736500"/>
              <a:ext cx="12800" cy="10825"/>
            </a:xfrm>
            <a:custGeom>
              <a:rect b="b" l="l" r="r" t="t"/>
              <a:pathLst>
                <a:path extrusionOk="0" h="433" w="512">
                  <a:moveTo>
                    <a:pt x="275" y="0"/>
                  </a:moveTo>
                  <a:cubicBezTo>
                    <a:pt x="262" y="0"/>
                    <a:pt x="248" y="2"/>
                    <a:pt x="234" y="4"/>
                  </a:cubicBezTo>
                  <a:cubicBezTo>
                    <a:pt x="64" y="38"/>
                    <a:pt x="1" y="246"/>
                    <a:pt x="124" y="369"/>
                  </a:cubicBezTo>
                  <a:cubicBezTo>
                    <a:pt x="166" y="413"/>
                    <a:pt x="220" y="433"/>
                    <a:pt x="274" y="433"/>
                  </a:cubicBezTo>
                  <a:cubicBezTo>
                    <a:pt x="371" y="433"/>
                    <a:pt x="466" y="367"/>
                    <a:pt x="488" y="259"/>
                  </a:cubicBezTo>
                  <a:cubicBezTo>
                    <a:pt x="511" y="124"/>
                    <a:pt x="405"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9"/>
            <p:cNvSpPr/>
            <p:nvPr/>
          </p:nvSpPr>
          <p:spPr>
            <a:xfrm>
              <a:off x="3476613" y="1703975"/>
              <a:ext cx="11150" cy="25225"/>
            </a:xfrm>
            <a:custGeom>
              <a:rect b="b" l="l" r="r" t="t"/>
              <a:pathLst>
                <a:path extrusionOk="0" h="1009" w="446">
                  <a:moveTo>
                    <a:pt x="225" y="1"/>
                  </a:moveTo>
                  <a:cubicBezTo>
                    <a:pt x="102" y="1"/>
                    <a:pt x="9" y="94"/>
                    <a:pt x="9" y="217"/>
                  </a:cubicBezTo>
                  <a:lnTo>
                    <a:pt x="9" y="780"/>
                  </a:lnTo>
                  <a:cubicBezTo>
                    <a:pt x="1" y="903"/>
                    <a:pt x="98" y="1009"/>
                    <a:pt x="225" y="1009"/>
                  </a:cubicBezTo>
                  <a:cubicBezTo>
                    <a:pt x="348" y="1009"/>
                    <a:pt x="445" y="903"/>
                    <a:pt x="441" y="780"/>
                  </a:cubicBezTo>
                  <a:lnTo>
                    <a:pt x="441" y="213"/>
                  </a:lnTo>
                  <a:cubicBezTo>
                    <a:pt x="437" y="94"/>
                    <a:pt x="340"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9"/>
            <p:cNvSpPr/>
            <p:nvPr/>
          </p:nvSpPr>
          <p:spPr>
            <a:xfrm>
              <a:off x="3707663" y="1715625"/>
              <a:ext cx="33275" cy="28425"/>
            </a:xfrm>
            <a:custGeom>
              <a:rect b="b" l="l" r="r" t="t"/>
              <a:pathLst>
                <a:path extrusionOk="0" h="1137" w="1331">
                  <a:moveTo>
                    <a:pt x="761" y="431"/>
                  </a:moveTo>
                  <a:cubicBezTo>
                    <a:pt x="831" y="431"/>
                    <a:pt x="899" y="485"/>
                    <a:pt x="899" y="568"/>
                  </a:cubicBezTo>
                  <a:cubicBezTo>
                    <a:pt x="899" y="645"/>
                    <a:pt x="835" y="704"/>
                    <a:pt x="763" y="704"/>
                  </a:cubicBezTo>
                  <a:cubicBezTo>
                    <a:pt x="640" y="704"/>
                    <a:pt x="577" y="556"/>
                    <a:pt x="666" y="471"/>
                  </a:cubicBezTo>
                  <a:cubicBezTo>
                    <a:pt x="693" y="444"/>
                    <a:pt x="727" y="431"/>
                    <a:pt x="761" y="431"/>
                  </a:cubicBezTo>
                  <a:close/>
                  <a:moveTo>
                    <a:pt x="763" y="1"/>
                  </a:moveTo>
                  <a:cubicBezTo>
                    <a:pt x="255" y="1"/>
                    <a:pt x="1" y="611"/>
                    <a:pt x="361" y="971"/>
                  </a:cubicBezTo>
                  <a:cubicBezTo>
                    <a:pt x="475" y="1085"/>
                    <a:pt x="617" y="1137"/>
                    <a:pt x="756" y="1137"/>
                  </a:cubicBezTo>
                  <a:cubicBezTo>
                    <a:pt x="1049" y="1137"/>
                    <a:pt x="1331" y="910"/>
                    <a:pt x="1331" y="568"/>
                  </a:cubicBezTo>
                  <a:cubicBezTo>
                    <a:pt x="1331" y="255"/>
                    <a:pt x="1076" y="1"/>
                    <a:pt x="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9"/>
            <p:cNvSpPr/>
            <p:nvPr/>
          </p:nvSpPr>
          <p:spPr>
            <a:xfrm>
              <a:off x="3457563" y="1542425"/>
              <a:ext cx="369900" cy="303150"/>
            </a:xfrm>
            <a:custGeom>
              <a:rect b="b" l="l" r="r" t="t"/>
              <a:pathLst>
                <a:path extrusionOk="0" h="12126" w="14796">
                  <a:moveTo>
                    <a:pt x="14037" y="424"/>
                  </a:moveTo>
                  <a:cubicBezTo>
                    <a:pt x="14243" y="424"/>
                    <a:pt x="14422" y="693"/>
                    <a:pt x="14223" y="885"/>
                  </a:cubicBezTo>
                  <a:lnTo>
                    <a:pt x="14219" y="885"/>
                  </a:lnTo>
                  <a:lnTo>
                    <a:pt x="13732" y="1376"/>
                  </a:lnTo>
                  <a:lnTo>
                    <a:pt x="13359" y="999"/>
                  </a:lnTo>
                  <a:lnTo>
                    <a:pt x="13851" y="508"/>
                  </a:lnTo>
                  <a:cubicBezTo>
                    <a:pt x="13909" y="449"/>
                    <a:pt x="13974" y="424"/>
                    <a:pt x="14037" y="424"/>
                  </a:cubicBezTo>
                  <a:close/>
                  <a:moveTo>
                    <a:pt x="13050" y="1308"/>
                  </a:moveTo>
                  <a:lnTo>
                    <a:pt x="13427" y="1681"/>
                  </a:lnTo>
                  <a:lnTo>
                    <a:pt x="13088" y="2016"/>
                  </a:lnTo>
                  <a:lnTo>
                    <a:pt x="12715" y="1643"/>
                  </a:lnTo>
                  <a:lnTo>
                    <a:pt x="13050" y="1308"/>
                  </a:lnTo>
                  <a:close/>
                  <a:moveTo>
                    <a:pt x="12406" y="1948"/>
                  </a:moveTo>
                  <a:lnTo>
                    <a:pt x="12783" y="2321"/>
                  </a:lnTo>
                  <a:lnTo>
                    <a:pt x="8658" y="6446"/>
                  </a:lnTo>
                  <a:lnTo>
                    <a:pt x="8039" y="6692"/>
                  </a:lnTo>
                  <a:lnTo>
                    <a:pt x="8285" y="6073"/>
                  </a:lnTo>
                  <a:lnTo>
                    <a:pt x="12406" y="1948"/>
                  </a:lnTo>
                  <a:close/>
                  <a:moveTo>
                    <a:pt x="4992" y="5560"/>
                  </a:moveTo>
                  <a:cubicBezTo>
                    <a:pt x="5594" y="5560"/>
                    <a:pt x="6177" y="5973"/>
                    <a:pt x="6290" y="6658"/>
                  </a:cubicBezTo>
                  <a:lnTo>
                    <a:pt x="5134" y="6658"/>
                  </a:lnTo>
                  <a:cubicBezTo>
                    <a:pt x="4939" y="6658"/>
                    <a:pt x="4782" y="6814"/>
                    <a:pt x="4782" y="7009"/>
                  </a:cubicBezTo>
                  <a:lnTo>
                    <a:pt x="4782" y="8166"/>
                  </a:lnTo>
                  <a:cubicBezTo>
                    <a:pt x="3728" y="7988"/>
                    <a:pt x="3317" y="6700"/>
                    <a:pt x="4071" y="5946"/>
                  </a:cubicBezTo>
                  <a:cubicBezTo>
                    <a:pt x="4335" y="5681"/>
                    <a:pt x="4667" y="5560"/>
                    <a:pt x="4992" y="5560"/>
                  </a:cubicBezTo>
                  <a:close/>
                  <a:moveTo>
                    <a:pt x="6290" y="7090"/>
                  </a:moveTo>
                  <a:cubicBezTo>
                    <a:pt x="6197" y="7640"/>
                    <a:pt x="5765" y="8072"/>
                    <a:pt x="5214" y="8166"/>
                  </a:cubicBezTo>
                  <a:lnTo>
                    <a:pt x="5214" y="7090"/>
                  </a:lnTo>
                  <a:close/>
                  <a:moveTo>
                    <a:pt x="7590" y="7090"/>
                  </a:moveTo>
                  <a:lnTo>
                    <a:pt x="7590" y="9466"/>
                  </a:lnTo>
                  <a:lnTo>
                    <a:pt x="5214" y="9466"/>
                  </a:lnTo>
                  <a:lnTo>
                    <a:pt x="5214" y="8602"/>
                  </a:lnTo>
                  <a:cubicBezTo>
                    <a:pt x="6002" y="8500"/>
                    <a:pt x="6625" y="7878"/>
                    <a:pt x="6726" y="7090"/>
                  </a:cubicBezTo>
                  <a:close/>
                  <a:moveTo>
                    <a:pt x="9568" y="4180"/>
                  </a:moveTo>
                  <a:lnTo>
                    <a:pt x="7950" y="5798"/>
                  </a:lnTo>
                  <a:cubicBezTo>
                    <a:pt x="7946" y="5802"/>
                    <a:pt x="7938" y="5806"/>
                    <a:pt x="7933" y="5815"/>
                  </a:cubicBezTo>
                  <a:cubicBezTo>
                    <a:pt x="7921" y="5832"/>
                    <a:pt x="7908" y="5849"/>
                    <a:pt x="7900" y="5870"/>
                  </a:cubicBezTo>
                  <a:lnTo>
                    <a:pt x="7607" y="6620"/>
                  </a:lnTo>
                  <a:cubicBezTo>
                    <a:pt x="7603" y="6632"/>
                    <a:pt x="7599" y="6641"/>
                    <a:pt x="7595" y="6653"/>
                  </a:cubicBezTo>
                  <a:lnTo>
                    <a:pt x="6731" y="6653"/>
                  </a:lnTo>
                  <a:cubicBezTo>
                    <a:pt x="6611" y="5711"/>
                    <a:pt x="5815" y="5129"/>
                    <a:pt x="4992" y="5129"/>
                  </a:cubicBezTo>
                  <a:cubicBezTo>
                    <a:pt x="4561" y="5129"/>
                    <a:pt x="4122" y="5289"/>
                    <a:pt x="3770" y="5641"/>
                  </a:cubicBezTo>
                  <a:cubicBezTo>
                    <a:pt x="2745" y="6666"/>
                    <a:pt x="3346" y="8420"/>
                    <a:pt x="4782" y="8602"/>
                  </a:cubicBezTo>
                  <a:lnTo>
                    <a:pt x="4782" y="9546"/>
                  </a:lnTo>
                  <a:cubicBezTo>
                    <a:pt x="4782" y="9741"/>
                    <a:pt x="4939" y="9898"/>
                    <a:pt x="5134" y="9898"/>
                  </a:cubicBezTo>
                  <a:lnTo>
                    <a:pt x="7671" y="9898"/>
                  </a:lnTo>
                  <a:cubicBezTo>
                    <a:pt x="7866" y="9898"/>
                    <a:pt x="8027" y="9741"/>
                    <a:pt x="8027" y="9546"/>
                  </a:cubicBezTo>
                  <a:lnTo>
                    <a:pt x="8027" y="7153"/>
                  </a:lnTo>
                  <a:lnTo>
                    <a:pt x="8035" y="7153"/>
                  </a:lnTo>
                  <a:cubicBezTo>
                    <a:pt x="8052" y="7149"/>
                    <a:pt x="8069" y="7141"/>
                    <a:pt x="8086" y="7136"/>
                  </a:cubicBezTo>
                  <a:lnTo>
                    <a:pt x="8090" y="7136"/>
                  </a:lnTo>
                  <a:lnTo>
                    <a:pt x="8861" y="6831"/>
                  </a:lnTo>
                  <a:cubicBezTo>
                    <a:pt x="8886" y="6819"/>
                    <a:pt x="8912" y="6806"/>
                    <a:pt x="8933" y="6785"/>
                  </a:cubicBezTo>
                  <a:lnTo>
                    <a:pt x="9666" y="6052"/>
                  </a:lnTo>
                  <a:lnTo>
                    <a:pt x="9666" y="10792"/>
                  </a:lnTo>
                  <a:cubicBezTo>
                    <a:pt x="9662" y="10800"/>
                    <a:pt x="9653" y="10813"/>
                    <a:pt x="9640" y="10813"/>
                  </a:cubicBezTo>
                  <a:lnTo>
                    <a:pt x="1966" y="10813"/>
                  </a:lnTo>
                  <a:cubicBezTo>
                    <a:pt x="1953" y="10813"/>
                    <a:pt x="1944" y="10800"/>
                    <a:pt x="1944" y="10792"/>
                  </a:cubicBezTo>
                  <a:lnTo>
                    <a:pt x="1944" y="4201"/>
                  </a:lnTo>
                  <a:cubicBezTo>
                    <a:pt x="1944" y="4188"/>
                    <a:pt x="1953" y="4180"/>
                    <a:pt x="1966" y="4180"/>
                  </a:cubicBezTo>
                  <a:close/>
                  <a:moveTo>
                    <a:pt x="14033" y="1"/>
                  </a:moveTo>
                  <a:cubicBezTo>
                    <a:pt x="13855" y="1"/>
                    <a:pt x="13677" y="69"/>
                    <a:pt x="13541" y="207"/>
                  </a:cubicBezTo>
                  <a:lnTo>
                    <a:pt x="10839" y="2905"/>
                  </a:lnTo>
                  <a:cubicBezTo>
                    <a:pt x="10733" y="2880"/>
                    <a:pt x="10627" y="2867"/>
                    <a:pt x="10521" y="2867"/>
                  </a:cubicBezTo>
                  <a:lnTo>
                    <a:pt x="1335" y="2867"/>
                  </a:lnTo>
                  <a:cubicBezTo>
                    <a:pt x="598" y="2867"/>
                    <a:pt x="0" y="3464"/>
                    <a:pt x="0" y="4201"/>
                  </a:cubicBezTo>
                  <a:lnTo>
                    <a:pt x="0" y="10792"/>
                  </a:lnTo>
                  <a:cubicBezTo>
                    <a:pt x="0" y="11529"/>
                    <a:pt x="598" y="12126"/>
                    <a:pt x="1335" y="12126"/>
                  </a:cubicBezTo>
                  <a:lnTo>
                    <a:pt x="5426" y="12126"/>
                  </a:lnTo>
                  <a:cubicBezTo>
                    <a:pt x="5429" y="12126"/>
                    <a:pt x="5431" y="12126"/>
                    <a:pt x="5434" y="12126"/>
                  </a:cubicBezTo>
                  <a:cubicBezTo>
                    <a:pt x="5553" y="12126"/>
                    <a:pt x="5655" y="12030"/>
                    <a:pt x="5655" y="11910"/>
                  </a:cubicBezTo>
                  <a:cubicBezTo>
                    <a:pt x="5655" y="11790"/>
                    <a:pt x="5553" y="11694"/>
                    <a:pt x="5434" y="11694"/>
                  </a:cubicBezTo>
                  <a:cubicBezTo>
                    <a:pt x="5431" y="11694"/>
                    <a:pt x="5429" y="11694"/>
                    <a:pt x="5426" y="11694"/>
                  </a:cubicBezTo>
                  <a:lnTo>
                    <a:pt x="1335" y="11694"/>
                  </a:lnTo>
                  <a:cubicBezTo>
                    <a:pt x="835" y="11694"/>
                    <a:pt x="432" y="11291"/>
                    <a:pt x="432" y="10792"/>
                  </a:cubicBezTo>
                  <a:lnTo>
                    <a:pt x="432" y="4201"/>
                  </a:lnTo>
                  <a:cubicBezTo>
                    <a:pt x="432" y="3701"/>
                    <a:pt x="835" y="3299"/>
                    <a:pt x="1335" y="3299"/>
                  </a:cubicBezTo>
                  <a:lnTo>
                    <a:pt x="10449" y="3299"/>
                  </a:lnTo>
                  <a:lnTo>
                    <a:pt x="9911" y="3837"/>
                  </a:lnTo>
                  <a:cubicBezTo>
                    <a:pt x="9835" y="3778"/>
                    <a:pt x="9742" y="3748"/>
                    <a:pt x="9645" y="3748"/>
                  </a:cubicBezTo>
                  <a:lnTo>
                    <a:pt x="1966" y="3748"/>
                  </a:lnTo>
                  <a:cubicBezTo>
                    <a:pt x="1716" y="3748"/>
                    <a:pt x="1512" y="3951"/>
                    <a:pt x="1512" y="4201"/>
                  </a:cubicBezTo>
                  <a:lnTo>
                    <a:pt x="1512" y="10792"/>
                  </a:lnTo>
                  <a:cubicBezTo>
                    <a:pt x="1512" y="11041"/>
                    <a:pt x="1716" y="11245"/>
                    <a:pt x="1966" y="11245"/>
                  </a:cubicBezTo>
                  <a:lnTo>
                    <a:pt x="9645" y="11245"/>
                  </a:lnTo>
                  <a:cubicBezTo>
                    <a:pt x="9895" y="11245"/>
                    <a:pt x="10098" y="11041"/>
                    <a:pt x="10098" y="10792"/>
                  </a:cubicBezTo>
                  <a:lnTo>
                    <a:pt x="10098" y="5620"/>
                  </a:lnTo>
                  <a:lnTo>
                    <a:pt x="11428" y="4286"/>
                  </a:lnTo>
                  <a:lnTo>
                    <a:pt x="11428" y="7064"/>
                  </a:lnTo>
                  <a:cubicBezTo>
                    <a:pt x="11424" y="7187"/>
                    <a:pt x="11521" y="7293"/>
                    <a:pt x="11644" y="7293"/>
                  </a:cubicBezTo>
                  <a:cubicBezTo>
                    <a:pt x="11767" y="7293"/>
                    <a:pt x="11864" y="7187"/>
                    <a:pt x="11860" y="7064"/>
                  </a:cubicBezTo>
                  <a:lnTo>
                    <a:pt x="11860" y="4201"/>
                  </a:lnTo>
                  <a:cubicBezTo>
                    <a:pt x="11860" y="4095"/>
                    <a:pt x="11847" y="3994"/>
                    <a:pt x="11822" y="3892"/>
                  </a:cubicBezTo>
                  <a:lnTo>
                    <a:pt x="14524" y="1190"/>
                  </a:lnTo>
                  <a:cubicBezTo>
                    <a:pt x="14795" y="919"/>
                    <a:pt x="14795" y="478"/>
                    <a:pt x="14524" y="207"/>
                  </a:cubicBezTo>
                  <a:cubicBezTo>
                    <a:pt x="14388" y="69"/>
                    <a:pt x="14211" y="1"/>
                    <a:pt x="140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9"/>
            <p:cNvSpPr/>
            <p:nvPr/>
          </p:nvSpPr>
          <p:spPr>
            <a:xfrm>
              <a:off x="3610988" y="1738825"/>
              <a:ext cx="143075" cy="106775"/>
            </a:xfrm>
            <a:custGeom>
              <a:rect b="b" l="l" r="r" t="t"/>
              <a:pathLst>
                <a:path extrusionOk="0" h="4271" w="5723">
                  <a:moveTo>
                    <a:pt x="5507" y="0"/>
                  </a:moveTo>
                  <a:cubicBezTo>
                    <a:pt x="5388" y="0"/>
                    <a:pt x="5291" y="98"/>
                    <a:pt x="5291" y="216"/>
                  </a:cubicBezTo>
                  <a:lnTo>
                    <a:pt x="5291" y="2936"/>
                  </a:lnTo>
                  <a:cubicBezTo>
                    <a:pt x="5291" y="3431"/>
                    <a:pt x="4888" y="3838"/>
                    <a:pt x="4389" y="3838"/>
                  </a:cubicBezTo>
                  <a:lnTo>
                    <a:pt x="297" y="3838"/>
                  </a:lnTo>
                  <a:cubicBezTo>
                    <a:pt x="292" y="3837"/>
                    <a:pt x="286" y="3837"/>
                    <a:pt x="281" y="3837"/>
                  </a:cubicBezTo>
                  <a:cubicBezTo>
                    <a:pt x="0" y="3837"/>
                    <a:pt x="2" y="4270"/>
                    <a:pt x="285" y="4270"/>
                  </a:cubicBezTo>
                  <a:cubicBezTo>
                    <a:pt x="289" y="4270"/>
                    <a:pt x="293" y="4270"/>
                    <a:pt x="297" y="4270"/>
                  </a:cubicBezTo>
                  <a:lnTo>
                    <a:pt x="4389" y="4270"/>
                  </a:lnTo>
                  <a:cubicBezTo>
                    <a:pt x="5126" y="4266"/>
                    <a:pt x="5723" y="3668"/>
                    <a:pt x="5723" y="2936"/>
                  </a:cubicBezTo>
                  <a:lnTo>
                    <a:pt x="5723" y="216"/>
                  </a:lnTo>
                  <a:cubicBezTo>
                    <a:pt x="5723" y="98"/>
                    <a:pt x="5625" y="0"/>
                    <a:pt x="55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29"/>
          <p:cNvGrpSpPr/>
          <p:nvPr/>
        </p:nvGrpSpPr>
        <p:grpSpPr>
          <a:xfrm>
            <a:off x="2820738" y="1517975"/>
            <a:ext cx="388900" cy="351825"/>
            <a:chOff x="2820738" y="1517975"/>
            <a:chExt cx="388900" cy="351825"/>
          </a:xfrm>
        </p:grpSpPr>
        <p:sp>
          <p:nvSpPr>
            <p:cNvPr id="908" name="Google Shape;908;p29"/>
            <p:cNvSpPr/>
            <p:nvPr/>
          </p:nvSpPr>
          <p:spPr>
            <a:xfrm>
              <a:off x="3004463" y="1610175"/>
              <a:ext cx="41850" cy="38250"/>
            </a:xfrm>
            <a:custGeom>
              <a:rect b="b" l="l" r="r" t="t"/>
              <a:pathLst>
                <a:path extrusionOk="0" h="1530" w="1674">
                  <a:moveTo>
                    <a:pt x="837" y="0"/>
                  </a:moveTo>
                  <a:cubicBezTo>
                    <a:pt x="728" y="0"/>
                    <a:pt x="619" y="72"/>
                    <a:pt x="619" y="216"/>
                  </a:cubicBezTo>
                  <a:lnTo>
                    <a:pt x="619" y="547"/>
                  </a:lnTo>
                  <a:lnTo>
                    <a:pt x="289" y="547"/>
                  </a:lnTo>
                  <a:cubicBezTo>
                    <a:pt x="1" y="547"/>
                    <a:pt x="1" y="979"/>
                    <a:pt x="289" y="979"/>
                  </a:cubicBezTo>
                  <a:lnTo>
                    <a:pt x="619" y="979"/>
                  </a:lnTo>
                  <a:lnTo>
                    <a:pt x="619" y="1313"/>
                  </a:lnTo>
                  <a:cubicBezTo>
                    <a:pt x="619" y="1457"/>
                    <a:pt x="728" y="1529"/>
                    <a:pt x="837" y="1529"/>
                  </a:cubicBezTo>
                  <a:cubicBezTo>
                    <a:pt x="946" y="1529"/>
                    <a:pt x="1055" y="1457"/>
                    <a:pt x="1055" y="1313"/>
                  </a:cubicBezTo>
                  <a:lnTo>
                    <a:pt x="1055" y="979"/>
                  </a:lnTo>
                  <a:lnTo>
                    <a:pt x="1386" y="979"/>
                  </a:lnTo>
                  <a:cubicBezTo>
                    <a:pt x="1674" y="979"/>
                    <a:pt x="1674" y="547"/>
                    <a:pt x="1386" y="547"/>
                  </a:cubicBezTo>
                  <a:lnTo>
                    <a:pt x="1055" y="547"/>
                  </a:lnTo>
                  <a:lnTo>
                    <a:pt x="1055" y="216"/>
                  </a:lnTo>
                  <a:cubicBezTo>
                    <a:pt x="1055" y="72"/>
                    <a:pt x="946"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9"/>
            <p:cNvSpPr/>
            <p:nvPr/>
          </p:nvSpPr>
          <p:spPr>
            <a:xfrm>
              <a:off x="3076988" y="1738600"/>
              <a:ext cx="41750" cy="38250"/>
            </a:xfrm>
            <a:custGeom>
              <a:rect b="b" l="l" r="r" t="t"/>
              <a:pathLst>
                <a:path extrusionOk="0" h="1530" w="1670">
                  <a:moveTo>
                    <a:pt x="835" y="1"/>
                  </a:moveTo>
                  <a:cubicBezTo>
                    <a:pt x="727" y="1"/>
                    <a:pt x="619" y="73"/>
                    <a:pt x="619" y="217"/>
                  </a:cubicBezTo>
                  <a:lnTo>
                    <a:pt x="619" y="547"/>
                  </a:lnTo>
                  <a:lnTo>
                    <a:pt x="289" y="547"/>
                  </a:lnTo>
                  <a:cubicBezTo>
                    <a:pt x="1" y="547"/>
                    <a:pt x="1" y="979"/>
                    <a:pt x="289" y="979"/>
                  </a:cubicBezTo>
                  <a:lnTo>
                    <a:pt x="619" y="979"/>
                  </a:lnTo>
                  <a:lnTo>
                    <a:pt x="619" y="1314"/>
                  </a:lnTo>
                  <a:cubicBezTo>
                    <a:pt x="619" y="1458"/>
                    <a:pt x="727" y="1530"/>
                    <a:pt x="835" y="1530"/>
                  </a:cubicBezTo>
                  <a:cubicBezTo>
                    <a:pt x="943" y="1530"/>
                    <a:pt x="1051" y="1458"/>
                    <a:pt x="1051" y="1314"/>
                  </a:cubicBezTo>
                  <a:lnTo>
                    <a:pt x="1051" y="984"/>
                  </a:lnTo>
                  <a:lnTo>
                    <a:pt x="1382" y="984"/>
                  </a:lnTo>
                  <a:cubicBezTo>
                    <a:pt x="1670" y="984"/>
                    <a:pt x="1670" y="552"/>
                    <a:pt x="1382" y="552"/>
                  </a:cubicBezTo>
                  <a:lnTo>
                    <a:pt x="1382" y="547"/>
                  </a:lnTo>
                  <a:lnTo>
                    <a:pt x="1051" y="547"/>
                  </a:lnTo>
                  <a:lnTo>
                    <a:pt x="1051" y="217"/>
                  </a:lnTo>
                  <a:cubicBezTo>
                    <a:pt x="1051" y="73"/>
                    <a:pt x="94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9"/>
            <p:cNvSpPr/>
            <p:nvPr/>
          </p:nvSpPr>
          <p:spPr>
            <a:xfrm>
              <a:off x="2931938" y="1738600"/>
              <a:ext cx="41850" cy="38250"/>
            </a:xfrm>
            <a:custGeom>
              <a:rect b="b" l="l" r="r" t="t"/>
              <a:pathLst>
                <a:path extrusionOk="0" h="1530" w="1674">
                  <a:moveTo>
                    <a:pt x="839" y="1"/>
                  </a:moveTo>
                  <a:cubicBezTo>
                    <a:pt x="731" y="1"/>
                    <a:pt x="623" y="73"/>
                    <a:pt x="623" y="217"/>
                  </a:cubicBezTo>
                  <a:lnTo>
                    <a:pt x="623" y="547"/>
                  </a:lnTo>
                  <a:lnTo>
                    <a:pt x="288" y="547"/>
                  </a:lnTo>
                  <a:cubicBezTo>
                    <a:pt x="0" y="547"/>
                    <a:pt x="0" y="979"/>
                    <a:pt x="288" y="979"/>
                  </a:cubicBezTo>
                  <a:lnTo>
                    <a:pt x="619" y="979"/>
                  </a:lnTo>
                  <a:lnTo>
                    <a:pt x="619" y="1314"/>
                  </a:lnTo>
                  <a:cubicBezTo>
                    <a:pt x="619" y="1458"/>
                    <a:pt x="727" y="1530"/>
                    <a:pt x="835" y="1530"/>
                  </a:cubicBezTo>
                  <a:cubicBezTo>
                    <a:pt x="943" y="1530"/>
                    <a:pt x="1051" y="1458"/>
                    <a:pt x="1051" y="1314"/>
                  </a:cubicBezTo>
                  <a:lnTo>
                    <a:pt x="1051" y="984"/>
                  </a:lnTo>
                  <a:lnTo>
                    <a:pt x="1385" y="984"/>
                  </a:lnTo>
                  <a:cubicBezTo>
                    <a:pt x="1673" y="984"/>
                    <a:pt x="1673" y="552"/>
                    <a:pt x="1385" y="552"/>
                  </a:cubicBezTo>
                  <a:lnTo>
                    <a:pt x="1385" y="547"/>
                  </a:lnTo>
                  <a:lnTo>
                    <a:pt x="1055" y="547"/>
                  </a:lnTo>
                  <a:lnTo>
                    <a:pt x="1055" y="217"/>
                  </a:lnTo>
                  <a:cubicBezTo>
                    <a:pt x="1055" y="73"/>
                    <a:pt x="947"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9"/>
            <p:cNvSpPr/>
            <p:nvPr/>
          </p:nvSpPr>
          <p:spPr>
            <a:xfrm>
              <a:off x="2820738" y="1517975"/>
              <a:ext cx="388900" cy="351825"/>
            </a:xfrm>
            <a:custGeom>
              <a:rect b="b" l="l" r="r" t="t"/>
              <a:pathLst>
                <a:path extrusionOk="0" h="14073" w="15556">
                  <a:moveTo>
                    <a:pt x="5286" y="5541"/>
                  </a:moveTo>
                  <a:cubicBezTo>
                    <a:pt x="6220" y="5541"/>
                    <a:pt x="7137" y="5864"/>
                    <a:pt x="7870" y="6475"/>
                  </a:cubicBezTo>
                  <a:lnTo>
                    <a:pt x="7866" y="6475"/>
                  </a:lnTo>
                  <a:cubicBezTo>
                    <a:pt x="7379" y="6979"/>
                    <a:pt x="7019" y="7589"/>
                    <a:pt x="6807" y="8258"/>
                  </a:cubicBezTo>
                  <a:cubicBezTo>
                    <a:pt x="5621" y="7826"/>
                    <a:pt x="4702" y="6865"/>
                    <a:pt x="4321" y="5658"/>
                  </a:cubicBezTo>
                  <a:cubicBezTo>
                    <a:pt x="4640" y="5580"/>
                    <a:pt x="4964" y="5541"/>
                    <a:pt x="5286" y="5541"/>
                  </a:cubicBezTo>
                  <a:close/>
                  <a:moveTo>
                    <a:pt x="11086" y="5541"/>
                  </a:moveTo>
                  <a:cubicBezTo>
                    <a:pt x="11408" y="5541"/>
                    <a:pt x="11732" y="5580"/>
                    <a:pt x="12051" y="5658"/>
                  </a:cubicBezTo>
                  <a:cubicBezTo>
                    <a:pt x="11670" y="6865"/>
                    <a:pt x="10751" y="7822"/>
                    <a:pt x="9565" y="8258"/>
                  </a:cubicBezTo>
                  <a:cubicBezTo>
                    <a:pt x="9357" y="7589"/>
                    <a:pt x="8993" y="6979"/>
                    <a:pt x="8506" y="6475"/>
                  </a:cubicBezTo>
                  <a:cubicBezTo>
                    <a:pt x="9237" y="5864"/>
                    <a:pt x="10152" y="5541"/>
                    <a:pt x="11086" y="5541"/>
                  </a:cubicBezTo>
                  <a:close/>
                  <a:moveTo>
                    <a:pt x="8184" y="6767"/>
                  </a:moveTo>
                  <a:cubicBezTo>
                    <a:pt x="8629" y="7225"/>
                    <a:pt x="8959" y="7780"/>
                    <a:pt x="9150" y="8385"/>
                  </a:cubicBezTo>
                  <a:cubicBezTo>
                    <a:pt x="8832" y="8462"/>
                    <a:pt x="8508" y="8500"/>
                    <a:pt x="8184" y="8500"/>
                  </a:cubicBezTo>
                  <a:cubicBezTo>
                    <a:pt x="7860" y="8500"/>
                    <a:pt x="7536" y="8462"/>
                    <a:pt x="7218" y="8385"/>
                  </a:cubicBezTo>
                  <a:cubicBezTo>
                    <a:pt x="7409" y="7775"/>
                    <a:pt x="7739" y="7225"/>
                    <a:pt x="8184" y="6767"/>
                  </a:cubicBezTo>
                  <a:close/>
                  <a:moveTo>
                    <a:pt x="9256" y="8805"/>
                  </a:moveTo>
                  <a:cubicBezTo>
                    <a:pt x="9518" y="10109"/>
                    <a:pt x="9116" y="11460"/>
                    <a:pt x="8184" y="12413"/>
                  </a:cubicBezTo>
                  <a:cubicBezTo>
                    <a:pt x="7258" y="11462"/>
                    <a:pt x="6855" y="10113"/>
                    <a:pt x="7116" y="8805"/>
                  </a:cubicBezTo>
                  <a:lnTo>
                    <a:pt x="7116" y="8805"/>
                  </a:lnTo>
                  <a:cubicBezTo>
                    <a:pt x="7468" y="8890"/>
                    <a:pt x="7827" y="8932"/>
                    <a:pt x="8186" y="8932"/>
                  </a:cubicBezTo>
                  <a:cubicBezTo>
                    <a:pt x="8545" y="8932"/>
                    <a:pt x="8904" y="8889"/>
                    <a:pt x="9256" y="8805"/>
                  </a:cubicBezTo>
                  <a:close/>
                  <a:moveTo>
                    <a:pt x="3906" y="5785"/>
                  </a:moveTo>
                  <a:cubicBezTo>
                    <a:pt x="4330" y="7136"/>
                    <a:pt x="5363" y="8208"/>
                    <a:pt x="6697" y="8678"/>
                  </a:cubicBezTo>
                  <a:cubicBezTo>
                    <a:pt x="6397" y="10130"/>
                    <a:pt x="6833" y="11638"/>
                    <a:pt x="7866" y="12701"/>
                  </a:cubicBezTo>
                  <a:cubicBezTo>
                    <a:pt x="7089" y="13348"/>
                    <a:pt x="6191" y="13639"/>
                    <a:pt x="5312" y="13639"/>
                  </a:cubicBezTo>
                  <a:cubicBezTo>
                    <a:pt x="3221" y="13639"/>
                    <a:pt x="1238" y="11995"/>
                    <a:pt x="1238" y="9588"/>
                  </a:cubicBezTo>
                  <a:cubicBezTo>
                    <a:pt x="1238" y="7886"/>
                    <a:pt x="2305" y="6365"/>
                    <a:pt x="3906" y="5785"/>
                  </a:cubicBezTo>
                  <a:close/>
                  <a:moveTo>
                    <a:pt x="7689" y="1"/>
                  </a:moveTo>
                  <a:cubicBezTo>
                    <a:pt x="7678" y="1"/>
                    <a:pt x="7666" y="2"/>
                    <a:pt x="7654" y="3"/>
                  </a:cubicBezTo>
                  <a:cubicBezTo>
                    <a:pt x="5045" y="313"/>
                    <a:pt x="3262" y="2790"/>
                    <a:pt x="3796" y="5361"/>
                  </a:cubicBezTo>
                  <a:cubicBezTo>
                    <a:pt x="1153" y="6289"/>
                    <a:pt x="1" y="9389"/>
                    <a:pt x="1399" y="11820"/>
                  </a:cubicBezTo>
                  <a:cubicBezTo>
                    <a:pt x="2237" y="13281"/>
                    <a:pt x="3751" y="14068"/>
                    <a:pt x="5289" y="14068"/>
                  </a:cubicBezTo>
                  <a:cubicBezTo>
                    <a:pt x="6306" y="14068"/>
                    <a:pt x="7334" y="13724"/>
                    <a:pt x="8184" y="13002"/>
                  </a:cubicBezTo>
                  <a:cubicBezTo>
                    <a:pt x="9048" y="13738"/>
                    <a:pt x="10063" y="14072"/>
                    <a:pt x="11060" y="14072"/>
                  </a:cubicBezTo>
                  <a:cubicBezTo>
                    <a:pt x="13196" y="14072"/>
                    <a:pt x="15247" y="12535"/>
                    <a:pt x="15533" y="10118"/>
                  </a:cubicBezTo>
                  <a:cubicBezTo>
                    <a:pt x="15545" y="9999"/>
                    <a:pt x="15461" y="9893"/>
                    <a:pt x="15346" y="9881"/>
                  </a:cubicBezTo>
                  <a:cubicBezTo>
                    <a:pt x="15336" y="9879"/>
                    <a:pt x="15326" y="9878"/>
                    <a:pt x="15316" y="9878"/>
                  </a:cubicBezTo>
                  <a:cubicBezTo>
                    <a:pt x="15209" y="9878"/>
                    <a:pt x="15116" y="9958"/>
                    <a:pt x="15105" y="10067"/>
                  </a:cubicBezTo>
                  <a:cubicBezTo>
                    <a:pt x="14846" y="12251"/>
                    <a:pt x="12995" y="13640"/>
                    <a:pt x="11064" y="13640"/>
                  </a:cubicBezTo>
                  <a:cubicBezTo>
                    <a:pt x="10178" y="13640"/>
                    <a:pt x="9275" y="13348"/>
                    <a:pt x="8502" y="12706"/>
                  </a:cubicBezTo>
                  <a:cubicBezTo>
                    <a:pt x="9535" y="11638"/>
                    <a:pt x="9976" y="10130"/>
                    <a:pt x="9675" y="8682"/>
                  </a:cubicBezTo>
                  <a:cubicBezTo>
                    <a:pt x="11009" y="8208"/>
                    <a:pt x="12042" y="7132"/>
                    <a:pt x="12466" y="5781"/>
                  </a:cubicBezTo>
                  <a:cubicBezTo>
                    <a:pt x="13906" y="6302"/>
                    <a:pt x="14927" y="7589"/>
                    <a:pt x="15105" y="9110"/>
                  </a:cubicBezTo>
                  <a:cubicBezTo>
                    <a:pt x="15122" y="9240"/>
                    <a:pt x="15220" y="9301"/>
                    <a:pt x="15318" y="9301"/>
                  </a:cubicBezTo>
                  <a:cubicBezTo>
                    <a:pt x="15436" y="9301"/>
                    <a:pt x="15555" y="9214"/>
                    <a:pt x="15537" y="9059"/>
                  </a:cubicBezTo>
                  <a:cubicBezTo>
                    <a:pt x="15333" y="7360"/>
                    <a:pt x="14186" y="5929"/>
                    <a:pt x="12572" y="5361"/>
                  </a:cubicBezTo>
                  <a:cubicBezTo>
                    <a:pt x="13106" y="2790"/>
                    <a:pt x="11322" y="313"/>
                    <a:pt x="8718" y="3"/>
                  </a:cubicBezTo>
                  <a:cubicBezTo>
                    <a:pt x="8707" y="2"/>
                    <a:pt x="8696" y="1"/>
                    <a:pt x="8686" y="1"/>
                  </a:cubicBezTo>
                  <a:cubicBezTo>
                    <a:pt x="8426" y="1"/>
                    <a:pt x="8385" y="399"/>
                    <a:pt x="8663" y="431"/>
                  </a:cubicBezTo>
                  <a:cubicBezTo>
                    <a:pt x="11005" y="711"/>
                    <a:pt x="12614" y="2926"/>
                    <a:pt x="12157" y="5238"/>
                  </a:cubicBezTo>
                  <a:cubicBezTo>
                    <a:pt x="11802" y="5150"/>
                    <a:pt x="11442" y="5107"/>
                    <a:pt x="11084" y="5107"/>
                  </a:cubicBezTo>
                  <a:cubicBezTo>
                    <a:pt x="10033" y="5107"/>
                    <a:pt x="9003" y="5479"/>
                    <a:pt x="8188" y="6174"/>
                  </a:cubicBezTo>
                  <a:cubicBezTo>
                    <a:pt x="7370" y="5479"/>
                    <a:pt x="6339" y="5107"/>
                    <a:pt x="5288" y="5107"/>
                  </a:cubicBezTo>
                  <a:cubicBezTo>
                    <a:pt x="4930" y="5107"/>
                    <a:pt x="4570" y="5150"/>
                    <a:pt x="4215" y="5238"/>
                  </a:cubicBezTo>
                  <a:cubicBezTo>
                    <a:pt x="3758" y="2926"/>
                    <a:pt x="5363" y="711"/>
                    <a:pt x="7705" y="431"/>
                  </a:cubicBezTo>
                  <a:cubicBezTo>
                    <a:pt x="7981" y="399"/>
                    <a:pt x="7942" y="1"/>
                    <a:pt x="76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29"/>
          <p:cNvGrpSpPr/>
          <p:nvPr/>
        </p:nvGrpSpPr>
        <p:grpSpPr>
          <a:xfrm>
            <a:off x="2222788" y="1509350"/>
            <a:ext cx="369700" cy="368175"/>
            <a:chOff x="2222788" y="1509350"/>
            <a:chExt cx="369700" cy="368175"/>
          </a:xfrm>
        </p:grpSpPr>
        <p:sp>
          <p:nvSpPr>
            <p:cNvPr id="913" name="Google Shape;913;p29"/>
            <p:cNvSpPr/>
            <p:nvPr/>
          </p:nvSpPr>
          <p:spPr>
            <a:xfrm>
              <a:off x="2490638" y="1601125"/>
              <a:ext cx="59050" cy="119500"/>
            </a:xfrm>
            <a:custGeom>
              <a:rect b="b" l="l" r="r" t="t"/>
              <a:pathLst>
                <a:path extrusionOk="0" h="4780" w="2362">
                  <a:moveTo>
                    <a:pt x="1227" y="1"/>
                  </a:moveTo>
                  <a:cubicBezTo>
                    <a:pt x="1074" y="1"/>
                    <a:pt x="923" y="171"/>
                    <a:pt x="1040" y="341"/>
                  </a:cubicBezTo>
                  <a:cubicBezTo>
                    <a:pt x="1875" y="1692"/>
                    <a:pt x="1511" y="3463"/>
                    <a:pt x="210" y="4373"/>
                  </a:cubicBezTo>
                  <a:cubicBezTo>
                    <a:pt x="1" y="4504"/>
                    <a:pt x="137" y="4779"/>
                    <a:pt x="324" y="4779"/>
                  </a:cubicBezTo>
                  <a:cubicBezTo>
                    <a:pt x="368" y="4779"/>
                    <a:pt x="415" y="4764"/>
                    <a:pt x="460" y="4729"/>
                  </a:cubicBezTo>
                  <a:cubicBezTo>
                    <a:pt x="1947" y="3683"/>
                    <a:pt x="2362" y="1663"/>
                    <a:pt x="1409" y="117"/>
                  </a:cubicBezTo>
                  <a:cubicBezTo>
                    <a:pt x="1363" y="34"/>
                    <a:pt x="1295" y="1"/>
                    <a:pt x="1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9"/>
            <p:cNvSpPr/>
            <p:nvPr/>
          </p:nvSpPr>
          <p:spPr>
            <a:xfrm>
              <a:off x="2458388" y="1655150"/>
              <a:ext cx="134100" cy="133150"/>
            </a:xfrm>
            <a:custGeom>
              <a:rect b="b" l="l" r="r" t="t"/>
              <a:pathLst>
                <a:path extrusionOk="0" h="5326" w="5364">
                  <a:moveTo>
                    <a:pt x="5133" y="0"/>
                  </a:moveTo>
                  <a:cubicBezTo>
                    <a:pt x="5024" y="0"/>
                    <a:pt x="4931" y="85"/>
                    <a:pt x="4923" y="196"/>
                  </a:cubicBezTo>
                  <a:cubicBezTo>
                    <a:pt x="4715" y="2682"/>
                    <a:pt x="2750" y="4665"/>
                    <a:pt x="268" y="4893"/>
                  </a:cubicBezTo>
                  <a:cubicBezTo>
                    <a:pt x="1" y="4927"/>
                    <a:pt x="18" y="5317"/>
                    <a:pt x="285" y="5325"/>
                  </a:cubicBezTo>
                  <a:lnTo>
                    <a:pt x="306" y="5325"/>
                  </a:lnTo>
                  <a:cubicBezTo>
                    <a:pt x="3000" y="5075"/>
                    <a:pt x="5126" y="2928"/>
                    <a:pt x="5350" y="234"/>
                  </a:cubicBezTo>
                  <a:cubicBezTo>
                    <a:pt x="5363" y="116"/>
                    <a:pt x="5274" y="10"/>
                    <a:pt x="5156" y="1"/>
                  </a:cubicBezTo>
                  <a:cubicBezTo>
                    <a:pt x="5148" y="0"/>
                    <a:pt x="5140" y="0"/>
                    <a:pt x="51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9"/>
            <p:cNvSpPr/>
            <p:nvPr/>
          </p:nvSpPr>
          <p:spPr>
            <a:xfrm>
              <a:off x="2222788" y="1509350"/>
              <a:ext cx="369425" cy="368175"/>
            </a:xfrm>
            <a:custGeom>
              <a:rect b="b" l="l" r="r" t="t"/>
              <a:pathLst>
                <a:path extrusionOk="0" h="14727" w="14777">
                  <a:moveTo>
                    <a:pt x="4897" y="9158"/>
                  </a:moveTo>
                  <a:cubicBezTo>
                    <a:pt x="5122" y="9425"/>
                    <a:pt x="5371" y="9675"/>
                    <a:pt x="5643" y="9899"/>
                  </a:cubicBezTo>
                  <a:lnTo>
                    <a:pt x="5638" y="9899"/>
                  </a:lnTo>
                  <a:lnTo>
                    <a:pt x="2652" y="12881"/>
                  </a:lnTo>
                  <a:lnTo>
                    <a:pt x="1911" y="12140"/>
                  </a:lnTo>
                  <a:lnTo>
                    <a:pt x="4897" y="9158"/>
                  </a:lnTo>
                  <a:close/>
                  <a:moveTo>
                    <a:pt x="1610" y="12445"/>
                  </a:moveTo>
                  <a:lnTo>
                    <a:pt x="2352" y="13186"/>
                  </a:lnTo>
                  <a:lnTo>
                    <a:pt x="1318" y="14215"/>
                  </a:lnTo>
                  <a:cubicBezTo>
                    <a:pt x="1263" y="14270"/>
                    <a:pt x="1191" y="14298"/>
                    <a:pt x="1119" y="14298"/>
                  </a:cubicBezTo>
                  <a:cubicBezTo>
                    <a:pt x="1047" y="14298"/>
                    <a:pt x="975" y="14270"/>
                    <a:pt x="920" y="14215"/>
                  </a:cubicBezTo>
                  <a:lnTo>
                    <a:pt x="581" y="13872"/>
                  </a:lnTo>
                  <a:cubicBezTo>
                    <a:pt x="471" y="13762"/>
                    <a:pt x="471" y="13584"/>
                    <a:pt x="581" y="13474"/>
                  </a:cubicBezTo>
                  <a:lnTo>
                    <a:pt x="1610" y="12445"/>
                  </a:lnTo>
                  <a:close/>
                  <a:moveTo>
                    <a:pt x="9217" y="1"/>
                  </a:moveTo>
                  <a:cubicBezTo>
                    <a:pt x="9214" y="1"/>
                    <a:pt x="9212" y="1"/>
                    <a:pt x="9209" y="1"/>
                  </a:cubicBezTo>
                  <a:cubicBezTo>
                    <a:pt x="4681" y="1"/>
                    <a:pt x="2034" y="5122"/>
                    <a:pt x="4635" y="8811"/>
                  </a:cubicBezTo>
                  <a:lnTo>
                    <a:pt x="276" y="13169"/>
                  </a:lnTo>
                  <a:cubicBezTo>
                    <a:pt x="1" y="13449"/>
                    <a:pt x="1" y="13898"/>
                    <a:pt x="276" y="14177"/>
                  </a:cubicBezTo>
                  <a:lnTo>
                    <a:pt x="619" y="14520"/>
                  </a:lnTo>
                  <a:cubicBezTo>
                    <a:pt x="759" y="14658"/>
                    <a:pt x="941" y="14727"/>
                    <a:pt x="1123" y="14727"/>
                  </a:cubicBezTo>
                  <a:cubicBezTo>
                    <a:pt x="1305" y="14727"/>
                    <a:pt x="1488" y="14658"/>
                    <a:pt x="1627" y="14520"/>
                  </a:cubicBezTo>
                  <a:lnTo>
                    <a:pt x="5986" y="10158"/>
                  </a:lnTo>
                  <a:cubicBezTo>
                    <a:pt x="6782" y="10721"/>
                    <a:pt x="7714" y="11060"/>
                    <a:pt x="8684" y="11153"/>
                  </a:cubicBezTo>
                  <a:lnTo>
                    <a:pt x="8701" y="11153"/>
                  </a:lnTo>
                  <a:cubicBezTo>
                    <a:pt x="8972" y="11145"/>
                    <a:pt x="8989" y="10755"/>
                    <a:pt x="8722" y="10721"/>
                  </a:cubicBezTo>
                  <a:cubicBezTo>
                    <a:pt x="7714" y="10628"/>
                    <a:pt x="6757" y="10238"/>
                    <a:pt x="5969" y="9603"/>
                  </a:cubicBezTo>
                  <a:cubicBezTo>
                    <a:pt x="2152" y="6532"/>
                    <a:pt x="4397" y="429"/>
                    <a:pt x="9209" y="429"/>
                  </a:cubicBezTo>
                  <a:cubicBezTo>
                    <a:pt x="9212" y="429"/>
                    <a:pt x="9214" y="429"/>
                    <a:pt x="9217" y="429"/>
                  </a:cubicBezTo>
                  <a:cubicBezTo>
                    <a:pt x="11857" y="429"/>
                    <a:pt x="14072" y="2431"/>
                    <a:pt x="14338" y="5058"/>
                  </a:cubicBezTo>
                  <a:cubicBezTo>
                    <a:pt x="14358" y="5185"/>
                    <a:pt x="14454" y="5245"/>
                    <a:pt x="14551" y="5245"/>
                  </a:cubicBezTo>
                  <a:cubicBezTo>
                    <a:pt x="14664" y="5245"/>
                    <a:pt x="14777" y="5164"/>
                    <a:pt x="14770" y="5016"/>
                  </a:cubicBezTo>
                  <a:lnTo>
                    <a:pt x="14770" y="5016"/>
                  </a:lnTo>
                  <a:lnTo>
                    <a:pt x="14766" y="5020"/>
                  </a:lnTo>
                  <a:cubicBezTo>
                    <a:pt x="14478" y="2168"/>
                    <a:pt x="12077" y="1"/>
                    <a:pt x="9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9"/>
            <p:cNvSpPr/>
            <p:nvPr/>
          </p:nvSpPr>
          <p:spPr>
            <a:xfrm>
              <a:off x="2344363" y="1540450"/>
              <a:ext cx="227900" cy="217375"/>
            </a:xfrm>
            <a:custGeom>
              <a:rect b="b" l="l" r="r" t="t"/>
              <a:pathLst>
                <a:path extrusionOk="0" h="8695" w="9116">
                  <a:moveTo>
                    <a:pt x="4341" y="429"/>
                  </a:moveTo>
                  <a:cubicBezTo>
                    <a:pt x="5362" y="429"/>
                    <a:pt x="6365" y="827"/>
                    <a:pt x="7116" y="1578"/>
                  </a:cubicBezTo>
                  <a:cubicBezTo>
                    <a:pt x="8658" y="3098"/>
                    <a:pt x="8658" y="5593"/>
                    <a:pt x="7116" y="7118"/>
                  </a:cubicBezTo>
                  <a:cubicBezTo>
                    <a:pt x="6365" y="7866"/>
                    <a:pt x="5363" y="8263"/>
                    <a:pt x="4342" y="8263"/>
                  </a:cubicBezTo>
                  <a:cubicBezTo>
                    <a:pt x="3837" y="8263"/>
                    <a:pt x="3328" y="8166"/>
                    <a:pt x="2842" y="7965"/>
                  </a:cubicBezTo>
                  <a:cubicBezTo>
                    <a:pt x="1381" y="7359"/>
                    <a:pt x="424" y="5932"/>
                    <a:pt x="424" y="4348"/>
                  </a:cubicBezTo>
                  <a:cubicBezTo>
                    <a:pt x="424" y="2764"/>
                    <a:pt x="1381" y="1332"/>
                    <a:pt x="2842" y="727"/>
                  </a:cubicBezTo>
                  <a:cubicBezTo>
                    <a:pt x="3327" y="526"/>
                    <a:pt x="3836" y="429"/>
                    <a:pt x="4341" y="429"/>
                  </a:cubicBezTo>
                  <a:close/>
                  <a:moveTo>
                    <a:pt x="4349" y="0"/>
                  </a:moveTo>
                  <a:cubicBezTo>
                    <a:pt x="3788" y="0"/>
                    <a:pt x="3221" y="109"/>
                    <a:pt x="2681" y="333"/>
                  </a:cubicBezTo>
                  <a:cubicBezTo>
                    <a:pt x="1059" y="1002"/>
                    <a:pt x="0" y="2590"/>
                    <a:pt x="0" y="4348"/>
                  </a:cubicBezTo>
                  <a:cubicBezTo>
                    <a:pt x="0" y="6106"/>
                    <a:pt x="1059" y="7690"/>
                    <a:pt x="2681" y="8363"/>
                  </a:cubicBezTo>
                  <a:cubicBezTo>
                    <a:pt x="3220" y="8586"/>
                    <a:pt x="3785" y="8694"/>
                    <a:pt x="4345" y="8694"/>
                  </a:cubicBezTo>
                  <a:cubicBezTo>
                    <a:pt x="5477" y="8694"/>
                    <a:pt x="6588" y="8253"/>
                    <a:pt x="7421" y="7423"/>
                  </a:cubicBezTo>
                  <a:cubicBezTo>
                    <a:pt x="9115" y="5720"/>
                    <a:pt x="9115" y="2971"/>
                    <a:pt x="7421" y="1273"/>
                  </a:cubicBezTo>
                  <a:cubicBezTo>
                    <a:pt x="6589" y="441"/>
                    <a:pt x="5479" y="0"/>
                    <a:pt x="43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29"/>
          <p:cNvGrpSpPr/>
          <p:nvPr/>
        </p:nvGrpSpPr>
        <p:grpSpPr>
          <a:xfrm>
            <a:off x="1637863" y="1510075"/>
            <a:ext cx="305725" cy="368125"/>
            <a:chOff x="1637863" y="1510075"/>
            <a:chExt cx="305725" cy="368125"/>
          </a:xfrm>
        </p:grpSpPr>
        <p:sp>
          <p:nvSpPr>
            <p:cNvPr id="918" name="Google Shape;918;p29"/>
            <p:cNvSpPr/>
            <p:nvPr/>
          </p:nvSpPr>
          <p:spPr>
            <a:xfrm>
              <a:off x="1664438" y="1510075"/>
              <a:ext cx="279150" cy="274150"/>
            </a:xfrm>
            <a:custGeom>
              <a:rect b="b" l="l" r="r" t="t"/>
              <a:pathLst>
                <a:path extrusionOk="0" h="10966" w="11166">
                  <a:moveTo>
                    <a:pt x="9787" y="429"/>
                  </a:moveTo>
                  <a:cubicBezTo>
                    <a:pt x="9998" y="429"/>
                    <a:pt x="10209" y="510"/>
                    <a:pt x="10369" y="671"/>
                  </a:cubicBezTo>
                  <a:cubicBezTo>
                    <a:pt x="10691" y="993"/>
                    <a:pt x="10691" y="1514"/>
                    <a:pt x="10369" y="1836"/>
                  </a:cubicBezTo>
                  <a:lnTo>
                    <a:pt x="10369" y="1831"/>
                  </a:lnTo>
                  <a:lnTo>
                    <a:pt x="8417" y="3788"/>
                  </a:lnTo>
                  <a:lnTo>
                    <a:pt x="7252" y="2623"/>
                  </a:lnTo>
                  <a:lnTo>
                    <a:pt x="9205" y="671"/>
                  </a:lnTo>
                  <a:cubicBezTo>
                    <a:pt x="9366" y="510"/>
                    <a:pt x="9576" y="429"/>
                    <a:pt x="9787" y="429"/>
                  </a:cubicBezTo>
                  <a:close/>
                  <a:moveTo>
                    <a:pt x="6157" y="2159"/>
                  </a:moveTo>
                  <a:cubicBezTo>
                    <a:pt x="6172" y="2159"/>
                    <a:pt x="6187" y="2164"/>
                    <a:pt x="6197" y="2174"/>
                  </a:cubicBezTo>
                  <a:lnTo>
                    <a:pt x="8866" y="4843"/>
                  </a:lnTo>
                  <a:cubicBezTo>
                    <a:pt x="8887" y="4864"/>
                    <a:pt x="8887" y="4902"/>
                    <a:pt x="8866" y="4923"/>
                  </a:cubicBezTo>
                  <a:lnTo>
                    <a:pt x="8565" y="5224"/>
                  </a:lnTo>
                  <a:cubicBezTo>
                    <a:pt x="8555" y="5235"/>
                    <a:pt x="8540" y="5240"/>
                    <a:pt x="8525" y="5240"/>
                  </a:cubicBezTo>
                  <a:cubicBezTo>
                    <a:pt x="8510" y="5240"/>
                    <a:pt x="8495" y="5235"/>
                    <a:pt x="8485" y="5224"/>
                  </a:cubicBezTo>
                  <a:lnTo>
                    <a:pt x="5816" y="2556"/>
                  </a:lnTo>
                  <a:cubicBezTo>
                    <a:pt x="5795" y="2534"/>
                    <a:pt x="5795" y="2501"/>
                    <a:pt x="5816" y="2475"/>
                  </a:cubicBezTo>
                  <a:lnTo>
                    <a:pt x="6117" y="2174"/>
                  </a:lnTo>
                  <a:cubicBezTo>
                    <a:pt x="6128" y="2164"/>
                    <a:pt x="6142" y="2159"/>
                    <a:pt x="6157" y="2159"/>
                  </a:cubicBezTo>
                  <a:close/>
                  <a:moveTo>
                    <a:pt x="9787" y="1"/>
                  </a:moveTo>
                  <a:cubicBezTo>
                    <a:pt x="9466" y="1"/>
                    <a:pt x="9145" y="122"/>
                    <a:pt x="8900" y="366"/>
                  </a:cubicBezTo>
                  <a:lnTo>
                    <a:pt x="6951" y="2318"/>
                  </a:lnTo>
                  <a:lnTo>
                    <a:pt x="6502" y="1870"/>
                  </a:lnTo>
                  <a:cubicBezTo>
                    <a:pt x="6407" y="1776"/>
                    <a:pt x="6282" y="1730"/>
                    <a:pt x="6157" y="1730"/>
                  </a:cubicBezTo>
                  <a:cubicBezTo>
                    <a:pt x="6032" y="1730"/>
                    <a:pt x="5907" y="1776"/>
                    <a:pt x="5812" y="1870"/>
                  </a:cubicBezTo>
                  <a:lnTo>
                    <a:pt x="5511" y="2170"/>
                  </a:lnTo>
                  <a:cubicBezTo>
                    <a:pt x="5321" y="2361"/>
                    <a:pt x="5321" y="2670"/>
                    <a:pt x="5511" y="2861"/>
                  </a:cubicBezTo>
                  <a:lnTo>
                    <a:pt x="5960" y="3310"/>
                  </a:lnTo>
                  <a:lnTo>
                    <a:pt x="2364" y="6901"/>
                  </a:lnTo>
                  <a:cubicBezTo>
                    <a:pt x="2059" y="7206"/>
                    <a:pt x="1865" y="7600"/>
                    <a:pt x="1805" y="8024"/>
                  </a:cubicBezTo>
                  <a:cubicBezTo>
                    <a:pt x="1784" y="8155"/>
                    <a:pt x="1725" y="8278"/>
                    <a:pt x="1632" y="8371"/>
                  </a:cubicBezTo>
                  <a:lnTo>
                    <a:pt x="297" y="9705"/>
                  </a:lnTo>
                  <a:cubicBezTo>
                    <a:pt x="5" y="9989"/>
                    <a:pt x="1" y="10455"/>
                    <a:pt x="289" y="10743"/>
                  </a:cubicBezTo>
                  <a:cubicBezTo>
                    <a:pt x="433" y="10891"/>
                    <a:pt x="624" y="10965"/>
                    <a:pt x="814" y="10965"/>
                  </a:cubicBezTo>
                  <a:cubicBezTo>
                    <a:pt x="1000" y="10965"/>
                    <a:pt x="1185" y="10895"/>
                    <a:pt x="1327" y="10756"/>
                  </a:cubicBezTo>
                  <a:lnTo>
                    <a:pt x="2674" y="9409"/>
                  </a:lnTo>
                  <a:cubicBezTo>
                    <a:pt x="2767" y="9316"/>
                    <a:pt x="2885" y="9256"/>
                    <a:pt x="3017" y="9239"/>
                  </a:cubicBezTo>
                  <a:cubicBezTo>
                    <a:pt x="3440" y="9176"/>
                    <a:pt x="3834" y="8981"/>
                    <a:pt x="4139" y="8676"/>
                  </a:cubicBezTo>
                  <a:lnTo>
                    <a:pt x="5185" y="7630"/>
                  </a:lnTo>
                  <a:cubicBezTo>
                    <a:pt x="5326" y="7472"/>
                    <a:pt x="5188" y="7266"/>
                    <a:pt x="5024" y="7266"/>
                  </a:cubicBezTo>
                  <a:cubicBezTo>
                    <a:pt x="4976" y="7266"/>
                    <a:pt x="4926" y="7284"/>
                    <a:pt x="4880" y="7325"/>
                  </a:cubicBezTo>
                  <a:lnTo>
                    <a:pt x="3834" y="8371"/>
                  </a:lnTo>
                  <a:cubicBezTo>
                    <a:pt x="3597" y="8608"/>
                    <a:pt x="3288" y="8761"/>
                    <a:pt x="2957" y="8812"/>
                  </a:cubicBezTo>
                  <a:cubicBezTo>
                    <a:pt x="2733" y="8841"/>
                    <a:pt x="2529" y="8947"/>
                    <a:pt x="2369" y="9104"/>
                  </a:cubicBezTo>
                  <a:lnTo>
                    <a:pt x="1022" y="10451"/>
                  </a:lnTo>
                  <a:cubicBezTo>
                    <a:pt x="962" y="10508"/>
                    <a:pt x="885" y="10537"/>
                    <a:pt x="809" y="10537"/>
                  </a:cubicBezTo>
                  <a:cubicBezTo>
                    <a:pt x="726" y="10537"/>
                    <a:pt x="645" y="10504"/>
                    <a:pt x="585" y="10438"/>
                  </a:cubicBezTo>
                  <a:cubicBezTo>
                    <a:pt x="475" y="10311"/>
                    <a:pt x="488" y="10125"/>
                    <a:pt x="607" y="10010"/>
                  </a:cubicBezTo>
                  <a:lnTo>
                    <a:pt x="1937" y="8676"/>
                  </a:lnTo>
                  <a:cubicBezTo>
                    <a:pt x="2097" y="8515"/>
                    <a:pt x="2199" y="8308"/>
                    <a:pt x="2233" y="8087"/>
                  </a:cubicBezTo>
                  <a:cubicBezTo>
                    <a:pt x="2280" y="7753"/>
                    <a:pt x="2432" y="7448"/>
                    <a:pt x="2669" y="7211"/>
                  </a:cubicBezTo>
                  <a:lnTo>
                    <a:pt x="6265" y="3615"/>
                  </a:lnTo>
                  <a:lnTo>
                    <a:pt x="7430" y="4779"/>
                  </a:lnTo>
                  <a:lnTo>
                    <a:pt x="5596" y="6613"/>
                  </a:lnTo>
                  <a:cubicBezTo>
                    <a:pt x="5422" y="6768"/>
                    <a:pt x="5571" y="6996"/>
                    <a:pt x="5742" y="6996"/>
                  </a:cubicBezTo>
                  <a:cubicBezTo>
                    <a:pt x="5796" y="6996"/>
                    <a:pt x="5852" y="6973"/>
                    <a:pt x="5901" y="6918"/>
                  </a:cubicBezTo>
                  <a:lnTo>
                    <a:pt x="7735" y="5084"/>
                  </a:lnTo>
                  <a:lnTo>
                    <a:pt x="8180" y="5533"/>
                  </a:lnTo>
                  <a:cubicBezTo>
                    <a:pt x="8275" y="5626"/>
                    <a:pt x="8400" y="5673"/>
                    <a:pt x="8525" y="5673"/>
                  </a:cubicBezTo>
                  <a:cubicBezTo>
                    <a:pt x="8650" y="5673"/>
                    <a:pt x="8775" y="5626"/>
                    <a:pt x="8870" y="5533"/>
                  </a:cubicBezTo>
                  <a:lnTo>
                    <a:pt x="9171" y="5233"/>
                  </a:lnTo>
                  <a:cubicBezTo>
                    <a:pt x="9357" y="5042"/>
                    <a:pt x="9357" y="4733"/>
                    <a:pt x="9171" y="4542"/>
                  </a:cubicBezTo>
                  <a:lnTo>
                    <a:pt x="8722" y="4093"/>
                  </a:lnTo>
                  <a:lnTo>
                    <a:pt x="10674" y="2145"/>
                  </a:lnTo>
                  <a:cubicBezTo>
                    <a:pt x="11166" y="1654"/>
                    <a:pt x="11166" y="857"/>
                    <a:pt x="10674" y="366"/>
                  </a:cubicBezTo>
                  <a:cubicBezTo>
                    <a:pt x="10429" y="122"/>
                    <a:pt x="10108" y="1"/>
                    <a:pt x="9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9"/>
            <p:cNvSpPr/>
            <p:nvPr/>
          </p:nvSpPr>
          <p:spPr>
            <a:xfrm>
              <a:off x="1637863" y="1789200"/>
              <a:ext cx="68750" cy="89000"/>
            </a:xfrm>
            <a:custGeom>
              <a:rect b="b" l="l" r="r" t="t"/>
              <a:pathLst>
                <a:path extrusionOk="0" h="3560" w="2750">
                  <a:moveTo>
                    <a:pt x="1498" y="0"/>
                  </a:moveTo>
                  <a:cubicBezTo>
                    <a:pt x="1384" y="0"/>
                    <a:pt x="1270" y="69"/>
                    <a:pt x="1187" y="213"/>
                  </a:cubicBezTo>
                  <a:lnTo>
                    <a:pt x="378" y="1611"/>
                  </a:lnTo>
                  <a:cubicBezTo>
                    <a:pt x="1" y="2263"/>
                    <a:pt x="259" y="3098"/>
                    <a:pt x="937" y="3428"/>
                  </a:cubicBezTo>
                  <a:cubicBezTo>
                    <a:pt x="1120" y="3518"/>
                    <a:pt x="1313" y="3560"/>
                    <a:pt x="1503" y="3560"/>
                  </a:cubicBezTo>
                  <a:cubicBezTo>
                    <a:pt x="2014" y="3560"/>
                    <a:pt x="2504" y="3255"/>
                    <a:pt x="2707" y="2746"/>
                  </a:cubicBezTo>
                  <a:cubicBezTo>
                    <a:pt x="2750" y="2632"/>
                    <a:pt x="2695" y="2509"/>
                    <a:pt x="2580" y="2467"/>
                  </a:cubicBezTo>
                  <a:cubicBezTo>
                    <a:pt x="2554" y="2456"/>
                    <a:pt x="2527" y="2452"/>
                    <a:pt x="2500" y="2452"/>
                  </a:cubicBezTo>
                  <a:cubicBezTo>
                    <a:pt x="2414" y="2452"/>
                    <a:pt x="2333" y="2501"/>
                    <a:pt x="2301" y="2585"/>
                  </a:cubicBezTo>
                  <a:cubicBezTo>
                    <a:pt x="2167" y="2933"/>
                    <a:pt x="1836" y="3142"/>
                    <a:pt x="1490" y="3142"/>
                  </a:cubicBezTo>
                  <a:cubicBezTo>
                    <a:pt x="1364" y="3142"/>
                    <a:pt x="1236" y="3114"/>
                    <a:pt x="1115" y="3055"/>
                  </a:cubicBezTo>
                  <a:cubicBezTo>
                    <a:pt x="657" y="2831"/>
                    <a:pt x="488" y="2267"/>
                    <a:pt x="750" y="1831"/>
                  </a:cubicBezTo>
                  <a:lnTo>
                    <a:pt x="1496" y="535"/>
                  </a:lnTo>
                  <a:lnTo>
                    <a:pt x="2212" y="1768"/>
                  </a:lnTo>
                  <a:cubicBezTo>
                    <a:pt x="2258" y="1841"/>
                    <a:pt x="2324" y="1872"/>
                    <a:pt x="2389" y="1872"/>
                  </a:cubicBezTo>
                  <a:cubicBezTo>
                    <a:pt x="2534" y="1872"/>
                    <a:pt x="2675" y="1721"/>
                    <a:pt x="2584" y="1552"/>
                  </a:cubicBezTo>
                  <a:lnTo>
                    <a:pt x="1809" y="217"/>
                  </a:lnTo>
                  <a:lnTo>
                    <a:pt x="1809" y="213"/>
                  </a:lnTo>
                  <a:cubicBezTo>
                    <a:pt x="1730" y="74"/>
                    <a:pt x="1614" y="0"/>
                    <a:pt x="14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29"/>
          <p:cNvGrpSpPr/>
          <p:nvPr/>
        </p:nvGrpSpPr>
        <p:grpSpPr>
          <a:xfrm>
            <a:off x="2849238" y="2634725"/>
            <a:ext cx="367550" cy="368200"/>
            <a:chOff x="2849238" y="2634725"/>
            <a:chExt cx="367550" cy="368200"/>
          </a:xfrm>
        </p:grpSpPr>
        <p:sp>
          <p:nvSpPr>
            <p:cNvPr id="921" name="Google Shape;921;p29"/>
            <p:cNvSpPr/>
            <p:nvPr/>
          </p:nvSpPr>
          <p:spPr>
            <a:xfrm>
              <a:off x="2929588" y="2715750"/>
              <a:ext cx="258400" cy="258375"/>
            </a:xfrm>
            <a:custGeom>
              <a:rect b="b" l="l" r="r" t="t"/>
              <a:pathLst>
                <a:path extrusionOk="0" h="10335" w="10336">
                  <a:moveTo>
                    <a:pt x="9908" y="432"/>
                  </a:moveTo>
                  <a:lnTo>
                    <a:pt x="9908" y="8412"/>
                  </a:lnTo>
                  <a:lnTo>
                    <a:pt x="7739" y="5494"/>
                  </a:lnTo>
                  <a:cubicBezTo>
                    <a:pt x="7642" y="5362"/>
                    <a:pt x="7494" y="5278"/>
                    <a:pt x="7328" y="5278"/>
                  </a:cubicBezTo>
                  <a:cubicBezTo>
                    <a:pt x="7163" y="5278"/>
                    <a:pt x="7011" y="5358"/>
                    <a:pt x="6918" y="5494"/>
                  </a:cubicBezTo>
                  <a:lnTo>
                    <a:pt x="5838" y="6951"/>
                  </a:lnTo>
                  <a:lnTo>
                    <a:pt x="4131" y="4659"/>
                  </a:lnTo>
                  <a:cubicBezTo>
                    <a:pt x="4023" y="4498"/>
                    <a:pt x="3850" y="4418"/>
                    <a:pt x="3677" y="4418"/>
                  </a:cubicBezTo>
                  <a:cubicBezTo>
                    <a:pt x="3505" y="4418"/>
                    <a:pt x="3332" y="4498"/>
                    <a:pt x="3224" y="4659"/>
                  </a:cubicBezTo>
                  <a:lnTo>
                    <a:pt x="437" y="8412"/>
                  </a:lnTo>
                  <a:lnTo>
                    <a:pt x="437" y="432"/>
                  </a:lnTo>
                  <a:close/>
                  <a:moveTo>
                    <a:pt x="7327" y="5708"/>
                  </a:moveTo>
                  <a:cubicBezTo>
                    <a:pt x="7348" y="5708"/>
                    <a:pt x="7369" y="5722"/>
                    <a:pt x="7392" y="5752"/>
                  </a:cubicBezTo>
                  <a:lnTo>
                    <a:pt x="9908" y="9136"/>
                  </a:lnTo>
                  <a:lnTo>
                    <a:pt x="9908" y="9903"/>
                  </a:lnTo>
                  <a:lnTo>
                    <a:pt x="4177" y="9903"/>
                  </a:lnTo>
                  <a:lnTo>
                    <a:pt x="7265" y="5752"/>
                  </a:lnTo>
                  <a:cubicBezTo>
                    <a:pt x="7286" y="5722"/>
                    <a:pt x="7306" y="5708"/>
                    <a:pt x="7327" y="5708"/>
                  </a:cubicBezTo>
                  <a:close/>
                  <a:moveTo>
                    <a:pt x="3680" y="4848"/>
                  </a:moveTo>
                  <a:cubicBezTo>
                    <a:pt x="3723" y="4848"/>
                    <a:pt x="3766" y="4871"/>
                    <a:pt x="3788" y="4918"/>
                  </a:cubicBezTo>
                  <a:lnTo>
                    <a:pt x="5571" y="7315"/>
                  </a:lnTo>
                  <a:lnTo>
                    <a:pt x="3644" y="9907"/>
                  </a:lnTo>
                  <a:lnTo>
                    <a:pt x="437" y="9907"/>
                  </a:lnTo>
                  <a:lnTo>
                    <a:pt x="437" y="9903"/>
                  </a:lnTo>
                  <a:lnTo>
                    <a:pt x="437" y="9136"/>
                  </a:lnTo>
                  <a:lnTo>
                    <a:pt x="3572" y="4918"/>
                  </a:lnTo>
                  <a:cubicBezTo>
                    <a:pt x="3593" y="4871"/>
                    <a:pt x="3636" y="4848"/>
                    <a:pt x="3680" y="4848"/>
                  </a:cubicBezTo>
                  <a:close/>
                  <a:moveTo>
                    <a:pt x="403" y="0"/>
                  </a:moveTo>
                  <a:cubicBezTo>
                    <a:pt x="179" y="0"/>
                    <a:pt x="1" y="178"/>
                    <a:pt x="1" y="398"/>
                  </a:cubicBezTo>
                  <a:lnTo>
                    <a:pt x="1" y="9937"/>
                  </a:lnTo>
                  <a:cubicBezTo>
                    <a:pt x="1" y="10157"/>
                    <a:pt x="179" y="10335"/>
                    <a:pt x="403" y="10335"/>
                  </a:cubicBezTo>
                  <a:lnTo>
                    <a:pt x="9938" y="10335"/>
                  </a:lnTo>
                  <a:cubicBezTo>
                    <a:pt x="10158" y="10335"/>
                    <a:pt x="10336" y="10157"/>
                    <a:pt x="10336" y="9937"/>
                  </a:cubicBezTo>
                  <a:lnTo>
                    <a:pt x="10336" y="403"/>
                  </a:lnTo>
                  <a:cubicBezTo>
                    <a:pt x="10336" y="178"/>
                    <a:pt x="10158" y="0"/>
                    <a:pt x="99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9"/>
            <p:cNvSpPr/>
            <p:nvPr/>
          </p:nvSpPr>
          <p:spPr>
            <a:xfrm>
              <a:off x="3043538" y="2762450"/>
              <a:ext cx="68425" cy="58600"/>
            </a:xfrm>
            <a:custGeom>
              <a:rect b="b" l="l" r="r" t="t"/>
              <a:pathLst>
                <a:path extrusionOk="0" h="2344" w="2737">
                  <a:moveTo>
                    <a:pt x="1560" y="426"/>
                  </a:moveTo>
                  <a:cubicBezTo>
                    <a:pt x="1942" y="426"/>
                    <a:pt x="2309" y="722"/>
                    <a:pt x="2309" y="1169"/>
                  </a:cubicBezTo>
                  <a:cubicBezTo>
                    <a:pt x="2309" y="1580"/>
                    <a:pt x="1978" y="1910"/>
                    <a:pt x="1568" y="1910"/>
                  </a:cubicBezTo>
                  <a:cubicBezTo>
                    <a:pt x="907" y="1910"/>
                    <a:pt x="576" y="1110"/>
                    <a:pt x="1042" y="644"/>
                  </a:cubicBezTo>
                  <a:cubicBezTo>
                    <a:pt x="1193" y="493"/>
                    <a:pt x="1378" y="426"/>
                    <a:pt x="1560" y="426"/>
                  </a:cubicBezTo>
                  <a:close/>
                  <a:moveTo>
                    <a:pt x="1568" y="0"/>
                  </a:moveTo>
                  <a:cubicBezTo>
                    <a:pt x="526" y="0"/>
                    <a:pt x="0" y="1258"/>
                    <a:pt x="737" y="1999"/>
                  </a:cubicBezTo>
                  <a:cubicBezTo>
                    <a:pt x="977" y="2237"/>
                    <a:pt x="1270" y="2343"/>
                    <a:pt x="1557" y="2343"/>
                  </a:cubicBezTo>
                  <a:cubicBezTo>
                    <a:pt x="2160" y="2343"/>
                    <a:pt x="2737" y="1875"/>
                    <a:pt x="2737" y="1169"/>
                  </a:cubicBezTo>
                  <a:cubicBezTo>
                    <a:pt x="2737" y="521"/>
                    <a:pt x="2211" y="0"/>
                    <a:pt x="15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9"/>
            <p:cNvSpPr/>
            <p:nvPr/>
          </p:nvSpPr>
          <p:spPr>
            <a:xfrm>
              <a:off x="3108163" y="2634725"/>
              <a:ext cx="18200" cy="10750"/>
            </a:xfrm>
            <a:custGeom>
              <a:rect b="b" l="l" r="r" t="t"/>
              <a:pathLst>
                <a:path extrusionOk="0" h="430" w="728">
                  <a:moveTo>
                    <a:pt x="518" y="1"/>
                  </a:moveTo>
                  <a:cubicBezTo>
                    <a:pt x="513" y="1"/>
                    <a:pt x="508" y="1"/>
                    <a:pt x="503" y="1"/>
                  </a:cubicBezTo>
                  <a:lnTo>
                    <a:pt x="300" y="1"/>
                  </a:lnTo>
                  <a:cubicBezTo>
                    <a:pt x="294" y="1"/>
                    <a:pt x="289" y="1"/>
                    <a:pt x="284" y="1"/>
                  </a:cubicBezTo>
                  <a:cubicBezTo>
                    <a:pt x="0" y="1"/>
                    <a:pt x="0" y="429"/>
                    <a:pt x="284" y="429"/>
                  </a:cubicBezTo>
                  <a:cubicBezTo>
                    <a:pt x="289" y="429"/>
                    <a:pt x="294" y="429"/>
                    <a:pt x="300" y="429"/>
                  </a:cubicBezTo>
                  <a:lnTo>
                    <a:pt x="503" y="429"/>
                  </a:lnTo>
                  <a:cubicBezTo>
                    <a:pt x="508" y="429"/>
                    <a:pt x="513" y="429"/>
                    <a:pt x="518" y="429"/>
                  </a:cubicBezTo>
                  <a:cubicBezTo>
                    <a:pt x="634" y="429"/>
                    <a:pt x="728" y="335"/>
                    <a:pt x="728" y="213"/>
                  </a:cubicBezTo>
                  <a:cubicBezTo>
                    <a:pt x="728" y="95"/>
                    <a:pt x="634"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9"/>
            <p:cNvSpPr/>
            <p:nvPr/>
          </p:nvSpPr>
          <p:spPr>
            <a:xfrm>
              <a:off x="3077663" y="2634725"/>
              <a:ext cx="18200" cy="10750"/>
            </a:xfrm>
            <a:custGeom>
              <a:rect b="b" l="l" r="r" t="t"/>
              <a:pathLst>
                <a:path extrusionOk="0" h="430" w="728">
                  <a:moveTo>
                    <a:pt x="514" y="1"/>
                  </a:moveTo>
                  <a:cubicBezTo>
                    <a:pt x="509" y="1"/>
                    <a:pt x="504" y="1"/>
                    <a:pt x="499" y="1"/>
                  </a:cubicBezTo>
                  <a:lnTo>
                    <a:pt x="296" y="1"/>
                  </a:lnTo>
                  <a:cubicBezTo>
                    <a:pt x="290" y="1"/>
                    <a:pt x="285" y="1"/>
                    <a:pt x="280" y="1"/>
                  </a:cubicBezTo>
                  <a:cubicBezTo>
                    <a:pt x="0" y="1"/>
                    <a:pt x="0" y="429"/>
                    <a:pt x="280" y="429"/>
                  </a:cubicBezTo>
                  <a:cubicBezTo>
                    <a:pt x="285" y="429"/>
                    <a:pt x="290" y="429"/>
                    <a:pt x="296" y="429"/>
                  </a:cubicBezTo>
                  <a:lnTo>
                    <a:pt x="499" y="429"/>
                  </a:lnTo>
                  <a:cubicBezTo>
                    <a:pt x="504" y="429"/>
                    <a:pt x="509" y="429"/>
                    <a:pt x="514" y="429"/>
                  </a:cubicBezTo>
                  <a:cubicBezTo>
                    <a:pt x="630" y="429"/>
                    <a:pt x="728" y="335"/>
                    <a:pt x="728" y="213"/>
                  </a:cubicBezTo>
                  <a:cubicBezTo>
                    <a:pt x="728" y="95"/>
                    <a:pt x="630" y="1"/>
                    <a:pt x="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9"/>
            <p:cNvSpPr/>
            <p:nvPr/>
          </p:nvSpPr>
          <p:spPr>
            <a:xfrm>
              <a:off x="2925088" y="2634725"/>
              <a:ext cx="18200" cy="10750"/>
            </a:xfrm>
            <a:custGeom>
              <a:rect b="b" l="l" r="r" t="t"/>
              <a:pathLst>
                <a:path extrusionOk="0" h="430" w="728">
                  <a:moveTo>
                    <a:pt x="518" y="1"/>
                  </a:moveTo>
                  <a:cubicBezTo>
                    <a:pt x="513" y="1"/>
                    <a:pt x="508" y="1"/>
                    <a:pt x="503" y="1"/>
                  </a:cubicBezTo>
                  <a:lnTo>
                    <a:pt x="300" y="1"/>
                  </a:lnTo>
                  <a:cubicBezTo>
                    <a:pt x="294" y="1"/>
                    <a:pt x="289" y="1"/>
                    <a:pt x="283" y="1"/>
                  </a:cubicBezTo>
                  <a:cubicBezTo>
                    <a:pt x="0" y="1"/>
                    <a:pt x="0" y="429"/>
                    <a:pt x="283" y="429"/>
                  </a:cubicBezTo>
                  <a:cubicBezTo>
                    <a:pt x="289" y="429"/>
                    <a:pt x="294" y="429"/>
                    <a:pt x="300" y="429"/>
                  </a:cubicBezTo>
                  <a:lnTo>
                    <a:pt x="503" y="429"/>
                  </a:lnTo>
                  <a:cubicBezTo>
                    <a:pt x="508" y="429"/>
                    <a:pt x="513" y="429"/>
                    <a:pt x="518" y="429"/>
                  </a:cubicBezTo>
                  <a:cubicBezTo>
                    <a:pt x="634" y="429"/>
                    <a:pt x="727" y="335"/>
                    <a:pt x="727" y="213"/>
                  </a:cubicBezTo>
                  <a:cubicBezTo>
                    <a:pt x="727" y="95"/>
                    <a:pt x="634"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9"/>
            <p:cNvSpPr/>
            <p:nvPr/>
          </p:nvSpPr>
          <p:spPr>
            <a:xfrm>
              <a:off x="3138763" y="2634725"/>
              <a:ext cx="18100" cy="10750"/>
            </a:xfrm>
            <a:custGeom>
              <a:rect b="b" l="l" r="r" t="t"/>
              <a:pathLst>
                <a:path extrusionOk="0" h="430" w="724">
                  <a:moveTo>
                    <a:pt x="514" y="1"/>
                  </a:moveTo>
                  <a:cubicBezTo>
                    <a:pt x="509" y="1"/>
                    <a:pt x="504" y="1"/>
                    <a:pt x="499" y="1"/>
                  </a:cubicBezTo>
                  <a:lnTo>
                    <a:pt x="296" y="1"/>
                  </a:lnTo>
                  <a:cubicBezTo>
                    <a:pt x="290" y="1"/>
                    <a:pt x="285" y="1"/>
                    <a:pt x="280" y="1"/>
                  </a:cubicBezTo>
                  <a:cubicBezTo>
                    <a:pt x="0" y="1"/>
                    <a:pt x="0" y="429"/>
                    <a:pt x="280" y="429"/>
                  </a:cubicBezTo>
                  <a:cubicBezTo>
                    <a:pt x="285" y="429"/>
                    <a:pt x="290" y="429"/>
                    <a:pt x="296" y="429"/>
                  </a:cubicBezTo>
                  <a:lnTo>
                    <a:pt x="499" y="429"/>
                  </a:lnTo>
                  <a:cubicBezTo>
                    <a:pt x="504" y="429"/>
                    <a:pt x="509" y="429"/>
                    <a:pt x="514" y="429"/>
                  </a:cubicBezTo>
                  <a:cubicBezTo>
                    <a:pt x="630" y="429"/>
                    <a:pt x="723" y="335"/>
                    <a:pt x="723" y="213"/>
                  </a:cubicBezTo>
                  <a:cubicBezTo>
                    <a:pt x="723" y="95"/>
                    <a:pt x="630" y="1"/>
                    <a:pt x="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9"/>
            <p:cNvSpPr/>
            <p:nvPr/>
          </p:nvSpPr>
          <p:spPr>
            <a:xfrm>
              <a:off x="2894588" y="2634725"/>
              <a:ext cx="19375" cy="10750"/>
            </a:xfrm>
            <a:custGeom>
              <a:rect b="b" l="l" r="r" t="t"/>
              <a:pathLst>
                <a:path extrusionOk="0" h="430" w="775">
                  <a:moveTo>
                    <a:pt x="280" y="1"/>
                  </a:moveTo>
                  <a:cubicBezTo>
                    <a:pt x="0" y="1"/>
                    <a:pt x="0" y="429"/>
                    <a:pt x="280" y="429"/>
                  </a:cubicBezTo>
                  <a:cubicBezTo>
                    <a:pt x="285" y="429"/>
                    <a:pt x="290" y="429"/>
                    <a:pt x="296" y="429"/>
                  </a:cubicBezTo>
                  <a:lnTo>
                    <a:pt x="499" y="429"/>
                  </a:lnTo>
                  <a:cubicBezTo>
                    <a:pt x="774" y="416"/>
                    <a:pt x="774" y="14"/>
                    <a:pt x="499" y="1"/>
                  </a:cubicBezTo>
                  <a:lnTo>
                    <a:pt x="296" y="1"/>
                  </a:lnTo>
                  <a:cubicBezTo>
                    <a:pt x="290" y="1"/>
                    <a:pt x="285" y="1"/>
                    <a:pt x="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9"/>
            <p:cNvSpPr/>
            <p:nvPr/>
          </p:nvSpPr>
          <p:spPr>
            <a:xfrm>
              <a:off x="3017288" y="2634750"/>
              <a:ext cx="18650" cy="10700"/>
            </a:xfrm>
            <a:custGeom>
              <a:rect b="b" l="l" r="r" t="t"/>
              <a:pathLst>
                <a:path extrusionOk="0" h="428" w="746">
                  <a:moveTo>
                    <a:pt x="271" y="0"/>
                  </a:moveTo>
                  <a:cubicBezTo>
                    <a:pt x="0" y="13"/>
                    <a:pt x="0" y="415"/>
                    <a:pt x="271" y="428"/>
                  </a:cubicBezTo>
                  <a:lnTo>
                    <a:pt x="474" y="428"/>
                  </a:lnTo>
                  <a:cubicBezTo>
                    <a:pt x="745" y="415"/>
                    <a:pt x="745" y="13"/>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9"/>
            <p:cNvSpPr/>
            <p:nvPr/>
          </p:nvSpPr>
          <p:spPr>
            <a:xfrm>
              <a:off x="2986663" y="2634750"/>
              <a:ext cx="18775" cy="10700"/>
            </a:xfrm>
            <a:custGeom>
              <a:rect b="b" l="l" r="r" t="t"/>
              <a:pathLst>
                <a:path extrusionOk="0" h="428" w="751">
                  <a:moveTo>
                    <a:pt x="276" y="0"/>
                  </a:moveTo>
                  <a:cubicBezTo>
                    <a:pt x="1" y="13"/>
                    <a:pt x="1" y="415"/>
                    <a:pt x="276" y="428"/>
                  </a:cubicBezTo>
                  <a:lnTo>
                    <a:pt x="480" y="428"/>
                  </a:lnTo>
                  <a:cubicBezTo>
                    <a:pt x="751" y="415"/>
                    <a:pt x="751" y="13"/>
                    <a:pt x="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9"/>
            <p:cNvSpPr/>
            <p:nvPr/>
          </p:nvSpPr>
          <p:spPr>
            <a:xfrm>
              <a:off x="2956188" y="2634750"/>
              <a:ext cx="18650" cy="10700"/>
            </a:xfrm>
            <a:custGeom>
              <a:rect b="b" l="l" r="r" t="t"/>
              <a:pathLst>
                <a:path extrusionOk="0" h="428" w="746">
                  <a:moveTo>
                    <a:pt x="271" y="0"/>
                  </a:moveTo>
                  <a:cubicBezTo>
                    <a:pt x="0" y="13"/>
                    <a:pt x="0" y="415"/>
                    <a:pt x="271" y="428"/>
                  </a:cubicBezTo>
                  <a:lnTo>
                    <a:pt x="474" y="428"/>
                  </a:lnTo>
                  <a:cubicBezTo>
                    <a:pt x="746" y="415"/>
                    <a:pt x="746" y="13"/>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9"/>
            <p:cNvSpPr/>
            <p:nvPr/>
          </p:nvSpPr>
          <p:spPr>
            <a:xfrm>
              <a:off x="3047163" y="2634725"/>
              <a:ext cx="18200" cy="10750"/>
            </a:xfrm>
            <a:custGeom>
              <a:rect b="b" l="l" r="r" t="t"/>
              <a:pathLst>
                <a:path extrusionOk="0" h="430" w="728">
                  <a:moveTo>
                    <a:pt x="514" y="1"/>
                  </a:moveTo>
                  <a:cubicBezTo>
                    <a:pt x="509" y="1"/>
                    <a:pt x="504" y="1"/>
                    <a:pt x="499" y="1"/>
                  </a:cubicBezTo>
                  <a:lnTo>
                    <a:pt x="296" y="1"/>
                  </a:lnTo>
                  <a:cubicBezTo>
                    <a:pt x="291" y="1"/>
                    <a:pt x="285" y="1"/>
                    <a:pt x="280" y="1"/>
                  </a:cubicBezTo>
                  <a:cubicBezTo>
                    <a:pt x="1" y="1"/>
                    <a:pt x="1" y="429"/>
                    <a:pt x="280" y="429"/>
                  </a:cubicBezTo>
                  <a:cubicBezTo>
                    <a:pt x="285" y="429"/>
                    <a:pt x="291" y="429"/>
                    <a:pt x="296" y="429"/>
                  </a:cubicBezTo>
                  <a:lnTo>
                    <a:pt x="499" y="429"/>
                  </a:lnTo>
                  <a:cubicBezTo>
                    <a:pt x="504" y="429"/>
                    <a:pt x="509" y="429"/>
                    <a:pt x="514" y="429"/>
                  </a:cubicBezTo>
                  <a:cubicBezTo>
                    <a:pt x="630" y="429"/>
                    <a:pt x="728" y="335"/>
                    <a:pt x="728" y="213"/>
                  </a:cubicBezTo>
                  <a:cubicBezTo>
                    <a:pt x="728" y="95"/>
                    <a:pt x="630" y="1"/>
                    <a:pt x="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9"/>
            <p:cNvSpPr/>
            <p:nvPr/>
          </p:nvSpPr>
          <p:spPr>
            <a:xfrm>
              <a:off x="2849338" y="2765500"/>
              <a:ext cx="10825" cy="15575"/>
            </a:xfrm>
            <a:custGeom>
              <a:rect b="b" l="l" r="r" t="t"/>
              <a:pathLst>
                <a:path extrusionOk="0" h="623" w="433">
                  <a:moveTo>
                    <a:pt x="216" y="1"/>
                  </a:moveTo>
                  <a:cubicBezTo>
                    <a:pt x="98" y="1"/>
                    <a:pt x="0" y="94"/>
                    <a:pt x="0" y="213"/>
                  </a:cubicBezTo>
                  <a:lnTo>
                    <a:pt x="0" y="416"/>
                  </a:lnTo>
                  <a:cubicBezTo>
                    <a:pt x="7" y="554"/>
                    <a:pt x="112" y="623"/>
                    <a:pt x="216" y="623"/>
                  </a:cubicBezTo>
                  <a:cubicBezTo>
                    <a:pt x="321" y="623"/>
                    <a:pt x="426" y="554"/>
                    <a:pt x="432" y="416"/>
                  </a:cubicBezTo>
                  <a:lnTo>
                    <a:pt x="432" y="213"/>
                  </a:lnTo>
                  <a:cubicBezTo>
                    <a:pt x="432" y="94"/>
                    <a:pt x="335"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9"/>
            <p:cNvSpPr/>
            <p:nvPr/>
          </p:nvSpPr>
          <p:spPr>
            <a:xfrm>
              <a:off x="3154613" y="2651350"/>
              <a:ext cx="10825" cy="15575"/>
            </a:xfrm>
            <a:custGeom>
              <a:rect b="b" l="l" r="r" t="t"/>
              <a:pathLst>
                <a:path extrusionOk="0" h="623" w="433">
                  <a:moveTo>
                    <a:pt x="209" y="1"/>
                  </a:moveTo>
                  <a:cubicBezTo>
                    <a:pt x="94" y="1"/>
                    <a:pt x="0" y="97"/>
                    <a:pt x="0" y="213"/>
                  </a:cubicBezTo>
                  <a:lnTo>
                    <a:pt x="0" y="416"/>
                  </a:lnTo>
                  <a:cubicBezTo>
                    <a:pt x="7" y="554"/>
                    <a:pt x="112" y="623"/>
                    <a:pt x="217" y="623"/>
                  </a:cubicBezTo>
                  <a:cubicBezTo>
                    <a:pt x="321" y="623"/>
                    <a:pt x="426" y="554"/>
                    <a:pt x="433" y="416"/>
                  </a:cubicBezTo>
                  <a:lnTo>
                    <a:pt x="433" y="213"/>
                  </a:lnTo>
                  <a:cubicBezTo>
                    <a:pt x="433" y="94"/>
                    <a:pt x="335" y="1"/>
                    <a:pt x="217" y="1"/>
                  </a:cubicBezTo>
                  <a:cubicBezTo>
                    <a:pt x="214" y="1"/>
                    <a:pt x="212" y="1"/>
                    <a:pt x="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9"/>
            <p:cNvSpPr/>
            <p:nvPr/>
          </p:nvSpPr>
          <p:spPr>
            <a:xfrm>
              <a:off x="2849338" y="2796000"/>
              <a:ext cx="10825" cy="15600"/>
            </a:xfrm>
            <a:custGeom>
              <a:rect b="b" l="l" r="r" t="t"/>
              <a:pathLst>
                <a:path extrusionOk="0" h="624" w="433">
                  <a:moveTo>
                    <a:pt x="216" y="1"/>
                  </a:moveTo>
                  <a:cubicBezTo>
                    <a:pt x="98" y="1"/>
                    <a:pt x="0" y="98"/>
                    <a:pt x="0" y="217"/>
                  </a:cubicBezTo>
                  <a:lnTo>
                    <a:pt x="0" y="420"/>
                  </a:lnTo>
                  <a:cubicBezTo>
                    <a:pt x="7" y="556"/>
                    <a:pt x="112" y="623"/>
                    <a:pt x="216" y="623"/>
                  </a:cubicBezTo>
                  <a:cubicBezTo>
                    <a:pt x="321" y="623"/>
                    <a:pt x="426" y="556"/>
                    <a:pt x="432" y="420"/>
                  </a:cubicBezTo>
                  <a:lnTo>
                    <a:pt x="432" y="217"/>
                  </a:lnTo>
                  <a:cubicBezTo>
                    <a:pt x="432" y="98"/>
                    <a:pt x="335"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9"/>
            <p:cNvSpPr/>
            <p:nvPr/>
          </p:nvSpPr>
          <p:spPr>
            <a:xfrm>
              <a:off x="2849238" y="2643425"/>
              <a:ext cx="11025" cy="16125"/>
            </a:xfrm>
            <a:custGeom>
              <a:rect b="b" l="l" r="r" t="t"/>
              <a:pathLst>
                <a:path extrusionOk="0" h="645" w="441">
                  <a:moveTo>
                    <a:pt x="220" y="0"/>
                  </a:moveTo>
                  <a:cubicBezTo>
                    <a:pt x="102" y="0"/>
                    <a:pt x="4" y="98"/>
                    <a:pt x="4" y="216"/>
                  </a:cubicBezTo>
                  <a:lnTo>
                    <a:pt x="4" y="420"/>
                  </a:lnTo>
                  <a:cubicBezTo>
                    <a:pt x="0" y="543"/>
                    <a:pt x="98" y="644"/>
                    <a:pt x="220" y="644"/>
                  </a:cubicBezTo>
                  <a:cubicBezTo>
                    <a:pt x="343" y="644"/>
                    <a:pt x="441" y="543"/>
                    <a:pt x="436" y="420"/>
                  </a:cubicBezTo>
                  <a:lnTo>
                    <a:pt x="436" y="216"/>
                  </a:lnTo>
                  <a:cubicBezTo>
                    <a:pt x="436" y="98"/>
                    <a:pt x="33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9"/>
            <p:cNvSpPr/>
            <p:nvPr/>
          </p:nvSpPr>
          <p:spPr>
            <a:xfrm>
              <a:off x="2849238" y="2826500"/>
              <a:ext cx="11025" cy="16125"/>
            </a:xfrm>
            <a:custGeom>
              <a:rect b="b" l="l" r="r" t="t"/>
              <a:pathLst>
                <a:path extrusionOk="0" h="645" w="441">
                  <a:moveTo>
                    <a:pt x="220" y="1"/>
                  </a:moveTo>
                  <a:cubicBezTo>
                    <a:pt x="102" y="1"/>
                    <a:pt x="4" y="98"/>
                    <a:pt x="4" y="217"/>
                  </a:cubicBezTo>
                  <a:lnTo>
                    <a:pt x="4" y="420"/>
                  </a:lnTo>
                  <a:cubicBezTo>
                    <a:pt x="0" y="543"/>
                    <a:pt x="98" y="644"/>
                    <a:pt x="220" y="644"/>
                  </a:cubicBezTo>
                  <a:cubicBezTo>
                    <a:pt x="343" y="644"/>
                    <a:pt x="441" y="543"/>
                    <a:pt x="436" y="420"/>
                  </a:cubicBezTo>
                  <a:lnTo>
                    <a:pt x="436" y="217"/>
                  </a:lnTo>
                  <a:cubicBezTo>
                    <a:pt x="436" y="98"/>
                    <a:pt x="339"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9"/>
            <p:cNvSpPr/>
            <p:nvPr/>
          </p:nvSpPr>
          <p:spPr>
            <a:xfrm>
              <a:off x="2849238" y="2673925"/>
              <a:ext cx="11025" cy="16125"/>
            </a:xfrm>
            <a:custGeom>
              <a:rect b="b" l="l" r="r" t="t"/>
              <a:pathLst>
                <a:path extrusionOk="0" h="645" w="441">
                  <a:moveTo>
                    <a:pt x="220" y="0"/>
                  </a:moveTo>
                  <a:cubicBezTo>
                    <a:pt x="102" y="0"/>
                    <a:pt x="4" y="98"/>
                    <a:pt x="4" y="216"/>
                  </a:cubicBezTo>
                  <a:lnTo>
                    <a:pt x="4" y="420"/>
                  </a:lnTo>
                  <a:cubicBezTo>
                    <a:pt x="0" y="542"/>
                    <a:pt x="98" y="644"/>
                    <a:pt x="220" y="644"/>
                  </a:cubicBezTo>
                  <a:cubicBezTo>
                    <a:pt x="343" y="644"/>
                    <a:pt x="441" y="542"/>
                    <a:pt x="436" y="420"/>
                  </a:cubicBezTo>
                  <a:lnTo>
                    <a:pt x="436" y="216"/>
                  </a:lnTo>
                  <a:cubicBezTo>
                    <a:pt x="436" y="98"/>
                    <a:pt x="33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9"/>
            <p:cNvSpPr/>
            <p:nvPr/>
          </p:nvSpPr>
          <p:spPr>
            <a:xfrm>
              <a:off x="2849238" y="2704425"/>
              <a:ext cx="11025" cy="16225"/>
            </a:xfrm>
            <a:custGeom>
              <a:rect b="b" l="l" r="r" t="t"/>
              <a:pathLst>
                <a:path extrusionOk="0" h="649" w="441">
                  <a:moveTo>
                    <a:pt x="220" y="0"/>
                  </a:moveTo>
                  <a:cubicBezTo>
                    <a:pt x="102" y="0"/>
                    <a:pt x="4" y="97"/>
                    <a:pt x="4" y="216"/>
                  </a:cubicBezTo>
                  <a:lnTo>
                    <a:pt x="4" y="419"/>
                  </a:lnTo>
                  <a:cubicBezTo>
                    <a:pt x="0" y="542"/>
                    <a:pt x="98" y="648"/>
                    <a:pt x="220" y="648"/>
                  </a:cubicBezTo>
                  <a:cubicBezTo>
                    <a:pt x="343" y="648"/>
                    <a:pt x="441" y="542"/>
                    <a:pt x="436" y="419"/>
                  </a:cubicBezTo>
                  <a:lnTo>
                    <a:pt x="436" y="220"/>
                  </a:lnTo>
                  <a:cubicBezTo>
                    <a:pt x="436" y="97"/>
                    <a:pt x="33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9"/>
            <p:cNvSpPr/>
            <p:nvPr/>
          </p:nvSpPr>
          <p:spPr>
            <a:xfrm>
              <a:off x="2849338" y="2735025"/>
              <a:ext cx="10825" cy="15575"/>
            </a:xfrm>
            <a:custGeom>
              <a:rect b="b" l="l" r="r" t="t"/>
              <a:pathLst>
                <a:path extrusionOk="0" h="623" w="433">
                  <a:moveTo>
                    <a:pt x="216" y="0"/>
                  </a:moveTo>
                  <a:cubicBezTo>
                    <a:pt x="98" y="0"/>
                    <a:pt x="0" y="98"/>
                    <a:pt x="0" y="216"/>
                  </a:cubicBezTo>
                  <a:lnTo>
                    <a:pt x="0" y="419"/>
                  </a:lnTo>
                  <a:cubicBezTo>
                    <a:pt x="7" y="555"/>
                    <a:pt x="112" y="623"/>
                    <a:pt x="216" y="623"/>
                  </a:cubicBezTo>
                  <a:cubicBezTo>
                    <a:pt x="321" y="623"/>
                    <a:pt x="426" y="555"/>
                    <a:pt x="432" y="419"/>
                  </a:cubicBezTo>
                  <a:lnTo>
                    <a:pt x="432" y="212"/>
                  </a:lnTo>
                  <a:cubicBezTo>
                    <a:pt x="428" y="93"/>
                    <a:pt x="335"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9"/>
            <p:cNvSpPr/>
            <p:nvPr/>
          </p:nvSpPr>
          <p:spPr>
            <a:xfrm>
              <a:off x="2864088" y="2634725"/>
              <a:ext cx="18100" cy="10750"/>
            </a:xfrm>
            <a:custGeom>
              <a:rect b="b" l="l" r="r" t="t"/>
              <a:pathLst>
                <a:path extrusionOk="0" h="430" w="724">
                  <a:moveTo>
                    <a:pt x="514" y="1"/>
                  </a:moveTo>
                  <a:cubicBezTo>
                    <a:pt x="509" y="1"/>
                    <a:pt x="504" y="1"/>
                    <a:pt x="499" y="1"/>
                  </a:cubicBezTo>
                  <a:lnTo>
                    <a:pt x="296" y="1"/>
                  </a:lnTo>
                  <a:cubicBezTo>
                    <a:pt x="290" y="1"/>
                    <a:pt x="285" y="1"/>
                    <a:pt x="280" y="1"/>
                  </a:cubicBezTo>
                  <a:cubicBezTo>
                    <a:pt x="0" y="1"/>
                    <a:pt x="0" y="429"/>
                    <a:pt x="280" y="429"/>
                  </a:cubicBezTo>
                  <a:cubicBezTo>
                    <a:pt x="285" y="429"/>
                    <a:pt x="290" y="429"/>
                    <a:pt x="296" y="429"/>
                  </a:cubicBezTo>
                  <a:lnTo>
                    <a:pt x="499" y="429"/>
                  </a:lnTo>
                  <a:cubicBezTo>
                    <a:pt x="504" y="429"/>
                    <a:pt x="509" y="429"/>
                    <a:pt x="514" y="429"/>
                  </a:cubicBezTo>
                  <a:cubicBezTo>
                    <a:pt x="630" y="429"/>
                    <a:pt x="723" y="335"/>
                    <a:pt x="723" y="213"/>
                  </a:cubicBezTo>
                  <a:cubicBezTo>
                    <a:pt x="723" y="95"/>
                    <a:pt x="630" y="1"/>
                    <a:pt x="5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9"/>
            <p:cNvSpPr/>
            <p:nvPr/>
          </p:nvSpPr>
          <p:spPr>
            <a:xfrm>
              <a:off x="2886488" y="2681775"/>
              <a:ext cx="330300" cy="321150"/>
            </a:xfrm>
            <a:custGeom>
              <a:rect b="b" l="l" r="r" t="t"/>
              <a:pathLst>
                <a:path extrusionOk="0" h="12846" w="13212">
                  <a:moveTo>
                    <a:pt x="10943" y="1"/>
                  </a:moveTo>
                  <a:cubicBezTo>
                    <a:pt x="10839" y="1"/>
                    <a:pt x="10734" y="70"/>
                    <a:pt x="10725" y="207"/>
                  </a:cubicBezTo>
                  <a:lnTo>
                    <a:pt x="7396" y="207"/>
                  </a:lnTo>
                  <a:cubicBezTo>
                    <a:pt x="7391" y="207"/>
                    <a:pt x="7386" y="207"/>
                    <a:pt x="7380" y="207"/>
                  </a:cubicBezTo>
                  <a:cubicBezTo>
                    <a:pt x="7101" y="207"/>
                    <a:pt x="7101" y="635"/>
                    <a:pt x="7380" y="635"/>
                  </a:cubicBezTo>
                  <a:cubicBezTo>
                    <a:pt x="7386" y="635"/>
                    <a:pt x="7391" y="635"/>
                    <a:pt x="7396" y="635"/>
                  </a:cubicBezTo>
                  <a:lnTo>
                    <a:pt x="12784" y="635"/>
                  </a:lnTo>
                  <a:lnTo>
                    <a:pt x="12784" y="12418"/>
                  </a:lnTo>
                  <a:lnTo>
                    <a:pt x="1005" y="12418"/>
                  </a:lnTo>
                  <a:lnTo>
                    <a:pt x="1005" y="7353"/>
                  </a:lnTo>
                  <a:cubicBezTo>
                    <a:pt x="1011" y="7202"/>
                    <a:pt x="899" y="7127"/>
                    <a:pt x="787" y="7127"/>
                  </a:cubicBezTo>
                  <a:cubicBezTo>
                    <a:pt x="676" y="7127"/>
                    <a:pt x="564" y="7202"/>
                    <a:pt x="573" y="7353"/>
                  </a:cubicBezTo>
                  <a:lnTo>
                    <a:pt x="573" y="10339"/>
                  </a:lnTo>
                  <a:cubicBezTo>
                    <a:pt x="548" y="10330"/>
                    <a:pt x="526" y="10326"/>
                    <a:pt x="501" y="10326"/>
                  </a:cubicBezTo>
                  <a:lnTo>
                    <a:pt x="298" y="10326"/>
                  </a:lnTo>
                  <a:cubicBezTo>
                    <a:pt x="294" y="10326"/>
                    <a:pt x="290" y="10326"/>
                    <a:pt x="286" y="10326"/>
                  </a:cubicBezTo>
                  <a:cubicBezTo>
                    <a:pt x="2" y="10326"/>
                    <a:pt x="1" y="10758"/>
                    <a:pt x="282" y="10758"/>
                  </a:cubicBezTo>
                  <a:cubicBezTo>
                    <a:pt x="287" y="10758"/>
                    <a:pt x="292" y="10758"/>
                    <a:pt x="298" y="10758"/>
                  </a:cubicBezTo>
                  <a:lnTo>
                    <a:pt x="501" y="10758"/>
                  </a:lnTo>
                  <a:cubicBezTo>
                    <a:pt x="526" y="10758"/>
                    <a:pt x="548" y="10754"/>
                    <a:pt x="573" y="10745"/>
                  </a:cubicBezTo>
                  <a:lnTo>
                    <a:pt x="573" y="12439"/>
                  </a:lnTo>
                  <a:cubicBezTo>
                    <a:pt x="573" y="12664"/>
                    <a:pt x="755" y="12846"/>
                    <a:pt x="980" y="12846"/>
                  </a:cubicBezTo>
                  <a:lnTo>
                    <a:pt x="12805" y="12846"/>
                  </a:lnTo>
                  <a:cubicBezTo>
                    <a:pt x="13030" y="12846"/>
                    <a:pt x="13212" y="12664"/>
                    <a:pt x="13212" y="12439"/>
                  </a:cubicBezTo>
                  <a:lnTo>
                    <a:pt x="13212" y="614"/>
                  </a:lnTo>
                  <a:cubicBezTo>
                    <a:pt x="13212" y="389"/>
                    <a:pt x="13030" y="207"/>
                    <a:pt x="12805" y="207"/>
                  </a:cubicBezTo>
                  <a:lnTo>
                    <a:pt x="11158" y="207"/>
                  </a:lnTo>
                  <a:cubicBezTo>
                    <a:pt x="11151" y="70"/>
                    <a:pt x="11047" y="1"/>
                    <a:pt x="10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9"/>
            <p:cNvSpPr/>
            <p:nvPr/>
          </p:nvSpPr>
          <p:spPr>
            <a:xfrm>
              <a:off x="2856538" y="2939900"/>
              <a:ext cx="18775" cy="10825"/>
            </a:xfrm>
            <a:custGeom>
              <a:rect b="b" l="l" r="r" t="t"/>
              <a:pathLst>
                <a:path extrusionOk="0" h="433" w="751">
                  <a:moveTo>
                    <a:pt x="276" y="1"/>
                  </a:moveTo>
                  <a:cubicBezTo>
                    <a:pt x="0" y="18"/>
                    <a:pt x="0" y="420"/>
                    <a:pt x="276" y="433"/>
                  </a:cubicBezTo>
                  <a:lnTo>
                    <a:pt x="479" y="433"/>
                  </a:lnTo>
                  <a:cubicBezTo>
                    <a:pt x="750" y="420"/>
                    <a:pt x="750" y="18"/>
                    <a:pt x="4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9"/>
            <p:cNvSpPr/>
            <p:nvPr/>
          </p:nvSpPr>
          <p:spPr>
            <a:xfrm>
              <a:off x="2849238" y="2918100"/>
              <a:ext cx="11025" cy="16125"/>
            </a:xfrm>
            <a:custGeom>
              <a:rect b="b" l="l" r="r" t="t"/>
              <a:pathLst>
                <a:path extrusionOk="0" h="645" w="441">
                  <a:moveTo>
                    <a:pt x="220" y="0"/>
                  </a:moveTo>
                  <a:cubicBezTo>
                    <a:pt x="102" y="0"/>
                    <a:pt x="4" y="94"/>
                    <a:pt x="4" y="212"/>
                  </a:cubicBezTo>
                  <a:lnTo>
                    <a:pt x="4" y="415"/>
                  </a:lnTo>
                  <a:cubicBezTo>
                    <a:pt x="0" y="542"/>
                    <a:pt x="98" y="644"/>
                    <a:pt x="220" y="644"/>
                  </a:cubicBezTo>
                  <a:cubicBezTo>
                    <a:pt x="343" y="644"/>
                    <a:pt x="441" y="542"/>
                    <a:pt x="436" y="415"/>
                  </a:cubicBezTo>
                  <a:lnTo>
                    <a:pt x="436" y="212"/>
                  </a:lnTo>
                  <a:cubicBezTo>
                    <a:pt x="436" y="94"/>
                    <a:pt x="33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9"/>
            <p:cNvSpPr/>
            <p:nvPr/>
          </p:nvSpPr>
          <p:spPr>
            <a:xfrm>
              <a:off x="2849238" y="2887600"/>
              <a:ext cx="11025" cy="16125"/>
            </a:xfrm>
            <a:custGeom>
              <a:rect b="b" l="l" r="r" t="t"/>
              <a:pathLst>
                <a:path extrusionOk="0" h="645" w="441">
                  <a:moveTo>
                    <a:pt x="220" y="1"/>
                  </a:moveTo>
                  <a:cubicBezTo>
                    <a:pt x="102" y="1"/>
                    <a:pt x="4" y="94"/>
                    <a:pt x="4" y="212"/>
                  </a:cubicBezTo>
                  <a:lnTo>
                    <a:pt x="4" y="416"/>
                  </a:lnTo>
                  <a:cubicBezTo>
                    <a:pt x="0" y="538"/>
                    <a:pt x="98" y="644"/>
                    <a:pt x="220" y="644"/>
                  </a:cubicBezTo>
                  <a:cubicBezTo>
                    <a:pt x="343" y="644"/>
                    <a:pt x="441" y="538"/>
                    <a:pt x="436" y="416"/>
                  </a:cubicBezTo>
                  <a:lnTo>
                    <a:pt x="436" y="212"/>
                  </a:lnTo>
                  <a:cubicBezTo>
                    <a:pt x="436" y="94"/>
                    <a:pt x="339"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9"/>
            <p:cNvSpPr/>
            <p:nvPr/>
          </p:nvSpPr>
          <p:spPr>
            <a:xfrm>
              <a:off x="2849238" y="2857000"/>
              <a:ext cx="11025" cy="16225"/>
            </a:xfrm>
            <a:custGeom>
              <a:rect b="b" l="l" r="r" t="t"/>
              <a:pathLst>
                <a:path extrusionOk="0" h="649" w="441">
                  <a:moveTo>
                    <a:pt x="220" y="0"/>
                  </a:moveTo>
                  <a:cubicBezTo>
                    <a:pt x="102" y="0"/>
                    <a:pt x="4" y="98"/>
                    <a:pt x="4" y="216"/>
                  </a:cubicBezTo>
                  <a:lnTo>
                    <a:pt x="4" y="420"/>
                  </a:lnTo>
                  <a:cubicBezTo>
                    <a:pt x="0" y="543"/>
                    <a:pt x="98" y="648"/>
                    <a:pt x="220" y="648"/>
                  </a:cubicBezTo>
                  <a:cubicBezTo>
                    <a:pt x="343" y="648"/>
                    <a:pt x="441" y="543"/>
                    <a:pt x="436" y="420"/>
                  </a:cubicBezTo>
                  <a:lnTo>
                    <a:pt x="436" y="216"/>
                  </a:lnTo>
                  <a:cubicBezTo>
                    <a:pt x="436" y="98"/>
                    <a:pt x="33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9"/>
            <p:cNvSpPr/>
            <p:nvPr/>
          </p:nvSpPr>
          <p:spPr>
            <a:xfrm>
              <a:off x="2900588" y="2686950"/>
              <a:ext cx="152500" cy="159175"/>
            </a:xfrm>
            <a:custGeom>
              <a:rect b="b" l="l" r="r" t="t"/>
              <a:pathLst>
                <a:path extrusionOk="0" h="6367" w="6100">
                  <a:moveTo>
                    <a:pt x="416" y="0"/>
                  </a:moveTo>
                  <a:cubicBezTo>
                    <a:pt x="191" y="0"/>
                    <a:pt x="9" y="182"/>
                    <a:pt x="9" y="407"/>
                  </a:cubicBezTo>
                  <a:lnTo>
                    <a:pt x="9" y="6142"/>
                  </a:lnTo>
                  <a:cubicBezTo>
                    <a:pt x="0" y="6265"/>
                    <a:pt x="102" y="6366"/>
                    <a:pt x="225" y="6366"/>
                  </a:cubicBezTo>
                  <a:cubicBezTo>
                    <a:pt x="348" y="6366"/>
                    <a:pt x="445" y="6265"/>
                    <a:pt x="441" y="6142"/>
                  </a:cubicBezTo>
                  <a:lnTo>
                    <a:pt x="441" y="428"/>
                  </a:lnTo>
                  <a:lnTo>
                    <a:pt x="5829" y="428"/>
                  </a:lnTo>
                  <a:cubicBezTo>
                    <a:pt x="6100" y="415"/>
                    <a:pt x="6100" y="13"/>
                    <a:pt x="5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29"/>
          <p:cNvGrpSpPr/>
          <p:nvPr/>
        </p:nvGrpSpPr>
        <p:grpSpPr>
          <a:xfrm>
            <a:off x="1036213" y="1509375"/>
            <a:ext cx="277450" cy="368275"/>
            <a:chOff x="272950" y="1509375"/>
            <a:chExt cx="277450" cy="368275"/>
          </a:xfrm>
        </p:grpSpPr>
        <p:sp>
          <p:nvSpPr>
            <p:cNvPr id="948" name="Google Shape;948;p29"/>
            <p:cNvSpPr/>
            <p:nvPr/>
          </p:nvSpPr>
          <p:spPr>
            <a:xfrm>
              <a:off x="272950" y="1641200"/>
              <a:ext cx="39725" cy="10825"/>
            </a:xfrm>
            <a:custGeom>
              <a:rect b="b" l="l" r="r" t="t"/>
              <a:pathLst>
                <a:path extrusionOk="0" h="433" w="1589">
                  <a:moveTo>
                    <a:pt x="1368" y="0"/>
                  </a:moveTo>
                  <a:cubicBezTo>
                    <a:pt x="1365" y="0"/>
                    <a:pt x="1363" y="0"/>
                    <a:pt x="1360" y="0"/>
                  </a:cubicBezTo>
                  <a:lnTo>
                    <a:pt x="276" y="0"/>
                  </a:lnTo>
                  <a:cubicBezTo>
                    <a:pt x="0" y="13"/>
                    <a:pt x="0" y="420"/>
                    <a:pt x="276" y="432"/>
                  </a:cubicBezTo>
                  <a:lnTo>
                    <a:pt x="1360" y="432"/>
                  </a:lnTo>
                  <a:cubicBezTo>
                    <a:pt x="1365" y="433"/>
                    <a:pt x="1370" y="433"/>
                    <a:pt x="1374" y="433"/>
                  </a:cubicBezTo>
                  <a:cubicBezTo>
                    <a:pt x="1491" y="433"/>
                    <a:pt x="1589" y="334"/>
                    <a:pt x="1589" y="216"/>
                  </a:cubicBezTo>
                  <a:cubicBezTo>
                    <a:pt x="1589" y="96"/>
                    <a:pt x="1487" y="0"/>
                    <a:pt x="1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9"/>
            <p:cNvSpPr/>
            <p:nvPr/>
          </p:nvSpPr>
          <p:spPr>
            <a:xfrm>
              <a:off x="509600" y="1641200"/>
              <a:ext cx="40800" cy="10825"/>
            </a:xfrm>
            <a:custGeom>
              <a:rect b="b" l="l" r="r" t="t"/>
              <a:pathLst>
                <a:path extrusionOk="0" h="433" w="1632">
                  <a:moveTo>
                    <a:pt x="272" y="0"/>
                  </a:moveTo>
                  <a:cubicBezTo>
                    <a:pt x="1" y="13"/>
                    <a:pt x="1" y="420"/>
                    <a:pt x="272" y="432"/>
                  </a:cubicBezTo>
                  <a:lnTo>
                    <a:pt x="1356" y="432"/>
                  </a:lnTo>
                  <a:cubicBezTo>
                    <a:pt x="1632" y="420"/>
                    <a:pt x="1632" y="13"/>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9"/>
            <p:cNvSpPr/>
            <p:nvPr/>
          </p:nvSpPr>
          <p:spPr>
            <a:xfrm>
              <a:off x="406275" y="1509375"/>
              <a:ext cx="10825" cy="37675"/>
            </a:xfrm>
            <a:custGeom>
              <a:rect b="b" l="l" r="r" t="t"/>
              <a:pathLst>
                <a:path extrusionOk="0" h="1507" w="433">
                  <a:moveTo>
                    <a:pt x="216" y="0"/>
                  </a:moveTo>
                  <a:cubicBezTo>
                    <a:pt x="97" y="0"/>
                    <a:pt x="0" y="97"/>
                    <a:pt x="0" y="216"/>
                  </a:cubicBezTo>
                  <a:lnTo>
                    <a:pt x="0" y="1300"/>
                  </a:lnTo>
                  <a:cubicBezTo>
                    <a:pt x="6" y="1438"/>
                    <a:pt x="111" y="1507"/>
                    <a:pt x="216" y="1507"/>
                  </a:cubicBezTo>
                  <a:cubicBezTo>
                    <a:pt x="321" y="1507"/>
                    <a:pt x="426" y="1438"/>
                    <a:pt x="432" y="1300"/>
                  </a:cubicBezTo>
                  <a:lnTo>
                    <a:pt x="432" y="216"/>
                  </a:lnTo>
                  <a:cubicBezTo>
                    <a:pt x="432" y="97"/>
                    <a:pt x="335"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9"/>
            <p:cNvSpPr/>
            <p:nvPr/>
          </p:nvSpPr>
          <p:spPr>
            <a:xfrm>
              <a:off x="290625" y="1693625"/>
              <a:ext cx="36575" cy="24675"/>
            </a:xfrm>
            <a:custGeom>
              <a:rect b="b" l="l" r="r" t="t"/>
              <a:pathLst>
                <a:path extrusionOk="0" h="987" w="1463">
                  <a:moveTo>
                    <a:pt x="1214" y="0"/>
                  </a:moveTo>
                  <a:cubicBezTo>
                    <a:pt x="1177" y="0"/>
                    <a:pt x="1140" y="10"/>
                    <a:pt x="1106" y="29"/>
                  </a:cubicBezTo>
                  <a:lnTo>
                    <a:pt x="166" y="572"/>
                  </a:lnTo>
                  <a:cubicBezTo>
                    <a:pt x="47" y="622"/>
                    <a:pt x="1" y="766"/>
                    <a:pt x="64" y="877"/>
                  </a:cubicBezTo>
                  <a:cubicBezTo>
                    <a:pt x="107" y="948"/>
                    <a:pt x="181" y="987"/>
                    <a:pt x="255" y="987"/>
                  </a:cubicBezTo>
                  <a:cubicBezTo>
                    <a:pt x="299" y="987"/>
                    <a:pt x="344" y="973"/>
                    <a:pt x="382" y="944"/>
                  </a:cubicBezTo>
                  <a:lnTo>
                    <a:pt x="1322" y="402"/>
                  </a:lnTo>
                  <a:cubicBezTo>
                    <a:pt x="1424" y="343"/>
                    <a:pt x="1462" y="212"/>
                    <a:pt x="1403" y="106"/>
                  </a:cubicBezTo>
                  <a:cubicBezTo>
                    <a:pt x="1360" y="38"/>
                    <a:pt x="1288" y="0"/>
                    <a:pt x="1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9"/>
            <p:cNvSpPr/>
            <p:nvPr/>
          </p:nvSpPr>
          <p:spPr>
            <a:xfrm>
              <a:off x="494700" y="1575300"/>
              <a:ext cx="37375" cy="24350"/>
            </a:xfrm>
            <a:custGeom>
              <a:rect b="b" l="l" r="r" t="t"/>
              <a:pathLst>
                <a:path extrusionOk="0" h="974" w="1495">
                  <a:moveTo>
                    <a:pt x="1248" y="0"/>
                  </a:moveTo>
                  <a:cubicBezTo>
                    <a:pt x="1211" y="0"/>
                    <a:pt x="1173" y="10"/>
                    <a:pt x="1139" y="31"/>
                  </a:cubicBezTo>
                  <a:lnTo>
                    <a:pt x="199" y="574"/>
                  </a:lnTo>
                  <a:cubicBezTo>
                    <a:pt x="0" y="696"/>
                    <a:pt x="119" y="973"/>
                    <a:pt x="310" y="973"/>
                  </a:cubicBezTo>
                  <a:cubicBezTo>
                    <a:pt x="343" y="973"/>
                    <a:pt x="379" y="965"/>
                    <a:pt x="415" y="946"/>
                  </a:cubicBezTo>
                  <a:lnTo>
                    <a:pt x="1355" y="404"/>
                  </a:lnTo>
                  <a:cubicBezTo>
                    <a:pt x="1457" y="345"/>
                    <a:pt x="1495" y="209"/>
                    <a:pt x="1436" y="108"/>
                  </a:cubicBezTo>
                  <a:cubicBezTo>
                    <a:pt x="1396" y="40"/>
                    <a:pt x="1323" y="0"/>
                    <a:pt x="1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9"/>
            <p:cNvSpPr/>
            <p:nvPr/>
          </p:nvSpPr>
          <p:spPr>
            <a:xfrm>
              <a:off x="456675" y="1527050"/>
              <a:ext cx="27125" cy="34500"/>
            </a:xfrm>
            <a:custGeom>
              <a:rect b="b" l="l" r="r" t="t"/>
              <a:pathLst>
                <a:path extrusionOk="0" h="1380" w="1085">
                  <a:moveTo>
                    <a:pt x="838" y="1"/>
                  </a:moveTo>
                  <a:cubicBezTo>
                    <a:pt x="763" y="1"/>
                    <a:pt x="692" y="38"/>
                    <a:pt x="652" y="106"/>
                  </a:cubicBezTo>
                  <a:lnTo>
                    <a:pt x="110" y="1047"/>
                  </a:lnTo>
                  <a:cubicBezTo>
                    <a:pt x="0" y="1220"/>
                    <a:pt x="149" y="1380"/>
                    <a:pt x="299" y="1380"/>
                  </a:cubicBezTo>
                  <a:cubicBezTo>
                    <a:pt x="369" y="1380"/>
                    <a:pt x="439" y="1346"/>
                    <a:pt x="483" y="1263"/>
                  </a:cubicBezTo>
                  <a:lnTo>
                    <a:pt x="1025" y="322"/>
                  </a:lnTo>
                  <a:cubicBezTo>
                    <a:pt x="1084" y="221"/>
                    <a:pt x="1051" y="89"/>
                    <a:pt x="949" y="30"/>
                  </a:cubicBezTo>
                  <a:cubicBezTo>
                    <a:pt x="914" y="10"/>
                    <a:pt x="875" y="1"/>
                    <a:pt x="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9"/>
            <p:cNvSpPr/>
            <p:nvPr/>
          </p:nvSpPr>
          <p:spPr>
            <a:xfrm>
              <a:off x="338350" y="1526750"/>
              <a:ext cx="28325" cy="34800"/>
            </a:xfrm>
            <a:custGeom>
              <a:rect b="b" l="l" r="r" t="t"/>
              <a:pathLst>
                <a:path extrusionOk="0" h="1392" w="1133">
                  <a:moveTo>
                    <a:pt x="301" y="1"/>
                  </a:moveTo>
                  <a:cubicBezTo>
                    <a:pt x="151" y="1"/>
                    <a:pt x="1" y="161"/>
                    <a:pt x="108" y="334"/>
                  </a:cubicBezTo>
                  <a:lnTo>
                    <a:pt x="650" y="1275"/>
                  </a:lnTo>
                  <a:cubicBezTo>
                    <a:pt x="694" y="1358"/>
                    <a:pt x="764" y="1392"/>
                    <a:pt x="834" y="1392"/>
                  </a:cubicBezTo>
                  <a:cubicBezTo>
                    <a:pt x="984" y="1392"/>
                    <a:pt x="1133" y="1232"/>
                    <a:pt x="1023" y="1059"/>
                  </a:cubicBezTo>
                  <a:lnTo>
                    <a:pt x="1027" y="1059"/>
                  </a:lnTo>
                  <a:lnTo>
                    <a:pt x="485" y="118"/>
                  </a:lnTo>
                  <a:cubicBezTo>
                    <a:pt x="441" y="35"/>
                    <a:pt x="371"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9"/>
            <p:cNvSpPr/>
            <p:nvPr/>
          </p:nvSpPr>
          <p:spPr>
            <a:xfrm>
              <a:off x="494700" y="1693625"/>
              <a:ext cx="38950" cy="24300"/>
            </a:xfrm>
            <a:custGeom>
              <a:rect b="b" l="l" r="r" t="t"/>
              <a:pathLst>
                <a:path extrusionOk="0" h="972" w="1558">
                  <a:moveTo>
                    <a:pt x="308" y="1"/>
                  </a:moveTo>
                  <a:cubicBezTo>
                    <a:pt x="118" y="1"/>
                    <a:pt x="1" y="276"/>
                    <a:pt x="199" y="402"/>
                  </a:cubicBezTo>
                  <a:lnTo>
                    <a:pt x="1139" y="944"/>
                  </a:lnTo>
                  <a:cubicBezTo>
                    <a:pt x="1175" y="963"/>
                    <a:pt x="1210" y="971"/>
                    <a:pt x="1244" y="971"/>
                  </a:cubicBezTo>
                  <a:cubicBezTo>
                    <a:pt x="1436" y="971"/>
                    <a:pt x="1557" y="694"/>
                    <a:pt x="1355" y="567"/>
                  </a:cubicBezTo>
                  <a:lnTo>
                    <a:pt x="1355" y="567"/>
                  </a:lnTo>
                  <a:lnTo>
                    <a:pt x="1355" y="572"/>
                  </a:lnTo>
                  <a:lnTo>
                    <a:pt x="415" y="29"/>
                  </a:lnTo>
                  <a:cubicBezTo>
                    <a:pt x="378" y="10"/>
                    <a:pt x="342" y="1"/>
                    <a:pt x="3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9"/>
            <p:cNvSpPr/>
            <p:nvPr/>
          </p:nvSpPr>
          <p:spPr>
            <a:xfrm>
              <a:off x="289825" y="1575350"/>
              <a:ext cx="38825" cy="24300"/>
            </a:xfrm>
            <a:custGeom>
              <a:rect b="b" l="l" r="r" t="t"/>
              <a:pathLst>
                <a:path extrusionOk="0" h="972" w="1553">
                  <a:moveTo>
                    <a:pt x="307" y="1"/>
                  </a:moveTo>
                  <a:cubicBezTo>
                    <a:pt x="117" y="1"/>
                    <a:pt x="0" y="276"/>
                    <a:pt x="198" y="402"/>
                  </a:cubicBezTo>
                  <a:lnTo>
                    <a:pt x="1138" y="944"/>
                  </a:lnTo>
                  <a:cubicBezTo>
                    <a:pt x="1174" y="963"/>
                    <a:pt x="1210" y="971"/>
                    <a:pt x="1243" y="971"/>
                  </a:cubicBezTo>
                  <a:cubicBezTo>
                    <a:pt x="1434" y="971"/>
                    <a:pt x="1553" y="694"/>
                    <a:pt x="1354" y="572"/>
                  </a:cubicBezTo>
                  <a:lnTo>
                    <a:pt x="414" y="29"/>
                  </a:lnTo>
                  <a:cubicBezTo>
                    <a:pt x="377" y="10"/>
                    <a:pt x="341" y="1"/>
                    <a:pt x="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9"/>
            <p:cNvSpPr/>
            <p:nvPr/>
          </p:nvSpPr>
          <p:spPr>
            <a:xfrm>
              <a:off x="317625" y="1554725"/>
              <a:ext cx="184600" cy="322925"/>
            </a:xfrm>
            <a:custGeom>
              <a:rect b="b" l="l" r="r" t="t"/>
              <a:pathLst>
                <a:path extrusionOk="0" h="12917" w="7384">
                  <a:moveTo>
                    <a:pt x="4003" y="5018"/>
                  </a:moveTo>
                  <a:lnTo>
                    <a:pt x="4003" y="7648"/>
                  </a:lnTo>
                  <a:lnTo>
                    <a:pt x="3525" y="7648"/>
                  </a:lnTo>
                  <a:lnTo>
                    <a:pt x="3525" y="5018"/>
                  </a:lnTo>
                  <a:close/>
                  <a:moveTo>
                    <a:pt x="5096" y="8076"/>
                  </a:moveTo>
                  <a:cubicBezTo>
                    <a:pt x="5147" y="8080"/>
                    <a:pt x="5185" y="8118"/>
                    <a:pt x="5185" y="8165"/>
                  </a:cubicBezTo>
                  <a:lnTo>
                    <a:pt x="5185" y="8555"/>
                  </a:lnTo>
                  <a:cubicBezTo>
                    <a:pt x="5185" y="8601"/>
                    <a:pt x="5147" y="8639"/>
                    <a:pt x="5096" y="8643"/>
                  </a:cubicBezTo>
                  <a:lnTo>
                    <a:pt x="2432" y="8643"/>
                  </a:lnTo>
                  <a:cubicBezTo>
                    <a:pt x="2385" y="8639"/>
                    <a:pt x="2343" y="8601"/>
                    <a:pt x="2343" y="8555"/>
                  </a:cubicBezTo>
                  <a:lnTo>
                    <a:pt x="2343" y="8165"/>
                  </a:lnTo>
                  <a:cubicBezTo>
                    <a:pt x="2343" y="8118"/>
                    <a:pt x="2385" y="8080"/>
                    <a:pt x="2432" y="8076"/>
                  </a:cubicBezTo>
                  <a:close/>
                  <a:moveTo>
                    <a:pt x="3546" y="9076"/>
                  </a:moveTo>
                  <a:lnTo>
                    <a:pt x="3546" y="10300"/>
                  </a:lnTo>
                  <a:lnTo>
                    <a:pt x="2915" y="10300"/>
                  </a:lnTo>
                  <a:lnTo>
                    <a:pt x="2915" y="9076"/>
                  </a:lnTo>
                  <a:close/>
                  <a:moveTo>
                    <a:pt x="4609" y="9076"/>
                  </a:moveTo>
                  <a:lnTo>
                    <a:pt x="4609" y="10300"/>
                  </a:lnTo>
                  <a:lnTo>
                    <a:pt x="3978" y="10300"/>
                  </a:lnTo>
                  <a:lnTo>
                    <a:pt x="3978" y="9076"/>
                  </a:lnTo>
                  <a:close/>
                  <a:moveTo>
                    <a:pt x="4499" y="10736"/>
                  </a:moveTo>
                  <a:lnTo>
                    <a:pt x="4258" y="11291"/>
                  </a:lnTo>
                  <a:lnTo>
                    <a:pt x="3266" y="11291"/>
                  </a:lnTo>
                  <a:lnTo>
                    <a:pt x="3029" y="10736"/>
                  </a:lnTo>
                  <a:close/>
                  <a:moveTo>
                    <a:pt x="4075" y="11723"/>
                  </a:moveTo>
                  <a:lnTo>
                    <a:pt x="3762" y="12447"/>
                  </a:lnTo>
                  <a:lnTo>
                    <a:pt x="3453" y="11723"/>
                  </a:lnTo>
                  <a:close/>
                  <a:moveTo>
                    <a:pt x="3763" y="1"/>
                  </a:moveTo>
                  <a:cubicBezTo>
                    <a:pt x="2984" y="1"/>
                    <a:pt x="2212" y="250"/>
                    <a:pt x="1572" y="736"/>
                  </a:cubicBezTo>
                  <a:cubicBezTo>
                    <a:pt x="539" y="1519"/>
                    <a:pt x="1" y="2794"/>
                    <a:pt x="162" y="4082"/>
                  </a:cubicBezTo>
                  <a:cubicBezTo>
                    <a:pt x="323" y="5369"/>
                    <a:pt x="1157" y="6471"/>
                    <a:pt x="2356" y="6975"/>
                  </a:cubicBezTo>
                  <a:lnTo>
                    <a:pt x="2356" y="7652"/>
                  </a:lnTo>
                  <a:cubicBezTo>
                    <a:pt x="2097" y="7691"/>
                    <a:pt x="1911" y="7911"/>
                    <a:pt x="1911" y="8165"/>
                  </a:cubicBezTo>
                  <a:lnTo>
                    <a:pt x="1911" y="8555"/>
                  </a:lnTo>
                  <a:cubicBezTo>
                    <a:pt x="1911" y="8843"/>
                    <a:pt x="2144" y="9076"/>
                    <a:pt x="2432" y="9076"/>
                  </a:cubicBezTo>
                  <a:lnTo>
                    <a:pt x="2483" y="9076"/>
                  </a:lnTo>
                  <a:lnTo>
                    <a:pt x="2483" y="10516"/>
                  </a:lnTo>
                  <a:cubicBezTo>
                    <a:pt x="2483" y="10545"/>
                    <a:pt x="2491" y="10575"/>
                    <a:pt x="2500" y="10600"/>
                  </a:cubicBezTo>
                  <a:lnTo>
                    <a:pt x="3377" y="12642"/>
                  </a:lnTo>
                  <a:cubicBezTo>
                    <a:pt x="3457" y="12824"/>
                    <a:pt x="3612" y="12917"/>
                    <a:pt x="3765" y="12917"/>
                  </a:cubicBezTo>
                  <a:cubicBezTo>
                    <a:pt x="3918" y="12917"/>
                    <a:pt x="4069" y="12826"/>
                    <a:pt x="4147" y="12642"/>
                  </a:cubicBezTo>
                  <a:lnTo>
                    <a:pt x="5024" y="10600"/>
                  </a:lnTo>
                  <a:cubicBezTo>
                    <a:pt x="5033" y="10575"/>
                    <a:pt x="5041" y="10545"/>
                    <a:pt x="5041" y="10516"/>
                  </a:cubicBezTo>
                  <a:lnTo>
                    <a:pt x="5041" y="9076"/>
                  </a:lnTo>
                  <a:lnTo>
                    <a:pt x="5092" y="9076"/>
                  </a:lnTo>
                  <a:cubicBezTo>
                    <a:pt x="5380" y="9076"/>
                    <a:pt x="5613" y="8843"/>
                    <a:pt x="5613" y="8555"/>
                  </a:cubicBezTo>
                  <a:lnTo>
                    <a:pt x="5613" y="8165"/>
                  </a:lnTo>
                  <a:cubicBezTo>
                    <a:pt x="5613" y="7907"/>
                    <a:pt x="5427" y="7691"/>
                    <a:pt x="5172" y="7652"/>
                  </a:cubicBezTo>
                  <a:lnTo>
                    <a:pt x="5172" y="6975"/>
                  </a:lnTo>
                  <a:cubicBezTo>
                    <a:pt x="6303" y="6492"/>
                    <a:pt x="7121" y="5467"/>
                    <a:pt x="7337" y="4256"/>
                  </a:cubicBezTo>
                  <a:cubicBezTo>
                    <a:pt x="7358" y="4137"/>
                    <a:pt x="7278" y="4027"/>
                    <a:pt x="7163" y="4006"/>
                  </a:cubicBezTo>
                  <a:cubicBezTo>
                    <a:pt x="7150" y="4003"/>
                    <a:pt x="7138" y="4002"/>
                    <a:pt x="7125" y="4002"/>
                  </a:cubicBezTo>
                  <a:cubicBezTo>
                    <a:pt x="7022" y="4002"/>
                    <a:pt x="6932" y="4077"/>
                    <a:pt x="6913" y="4179"/>
                  </a:cubicBezTo>
                  <a:cubicBezTo>
                    <a:pt x="6718" y="5268"/>
                    <a:pt x="5981" y="6178"/>
                    <a:pt x="4961" y="6594"/>
                  </a:cubicBezTo>
                  <a:cubicBezTo>
                    <a:pt x="4825" y="6649"/>
                    <a:pt x="4740" y="6780"/>
                    <a:pt x="4740" y="6928"/>
                  </a:cubicBezTo>
                  <a:lnTo>
                    <a:pt x="4740" y="7648"/>
                  </a:lnTo>
                  <a:lnTo>
                    <a:pt x="4435" y="7648"/>
                  </a:lnTo>
                  <a:lnTo>
                    <a:pt x="4435" y="5018"/>
                  </a:lnTo>
                  <a:lnTo>
                    <a:pt x="4520" y="5018"/>
                  </a:lnTo>
                  <a:cubicBezTo>
                    <a:pt x="4808" y="5014"/>
                    <a:pt x="5041" y="4781"/>
                    <a:pt x="5041" y="4497"/>
                  </a:cubicBezTo>
                  <a:lnTo>
                    <a:pt x="5041" y="4107"/>
                  </a:lnTo>
                  <a:cubicBezTo>
                    <a:pt x="5041" y="3819"/>
                    <a:pt x="4808" y="3586"/>
                    <a:pt x="4520" y="3586"/>
                  </a:cubicBezTo>
                  <a:lnTo>
                    <a:pt x="4266" y="3586"/>
                  </a:lnTo>
                  <a:cubicBezTo>
                    <a:pt x="3991" y="3599"/>
                    <a:pt x="3991" y="4001"/>
                    <a:pt x="4266" y="4018"/>
                  </a:cubicBezTo>
                  <a:lnTo>
                    <a:pt x="4520" y="4018"/>
                  </a:lnTo>
                  <a:cubicBezTo>
                    <a:pt x="4567" y="4018"/>
                    <a:pt x="4609" y="4056"/>
                    <a:pt x="4609" y="4107"/>
                  </a:cubicBezTo>
                  <a:lnTo>
                    <a:pt x="4609" y="4497"/>
                  </a:lnTo>
                  <a:cubicBezTo>
                    <a:pt x="4609" y="4544"/>
                    <a:pt x="4567" y="4582"/>
                    <a:pt x="4520" y="4586"/>
                  </a:cubicBezTo>
                  <a:lnTo>
                    <a:pt x="3004" y="4586"/>
                  </a:lnTo>
                  <a:cubicBezTo>
                    <a:pt x="2957" y="4582"/>
                    <a:pt x="2915" y="4544"/>
                    <a:pt x="2915" y="4497"/>
                  </a:cubicBezTo>
                  <a:lnTo>
                    <a:pt x="2915" y="4107"/>
                  </a:lnTo>
                  <a:cubicBezTo>
                    <a:pt x="2915" y="4056"/>
                    <a:pt x="2957" y="4018"/>
                    <a:pt x="3004" y="4018"/>
                  </a:cubicBezTo>
                  <a:lnTo>
                    <a:pt x="3258" y="4018"/>
                  </a:lnTo>
                  <a:cubicBezTo>
                    <a:pt x="3261" y="4018"/>
                    <a:pt x="3263" y="4018"/>
                    <a:pt x="3266" y="4018"/>
                  </a:cubicBezTo>
                  <a:cubicBezTo>
                    <a:pt x="3385" y="4018"/>
                    <a:pt x="3487" y="3923"/>
                    <a:pt x="3487" y="3802"/>
                  </a:cubicBezTo>
                  <a:cubicBezTo>
                    <a:pt x="3487" y="3684"/>
                    <a:pt x="3389" y="3586"/>
                    <a:pt x="3272" y="3586"/>
                  </a:cubicBezTo>
                  <a:cubicBezTo>
                    <a:pt x="3268" y="3586"/>
                    <a:pt x="3263" y="3586"/>
                    <a:pt x="3258" y="3586"/>
                  </a:cubicBezTo>
                  <a:lnTo>
                    <a:pt x="3004" y="3586"/>
                  </a:lnTo>
                  <a:cubicBezTo>
                    <a:pt x="2716" y="3586"/>
                    <a:pt x="2483" y="3819"/>
                    <a:pt x="2483" y="4107"/>
                  </a:cubicBezTo>
                  <a:lnTo>
                    <a:pt x="2483" y="4497"/>
                  </a:lnTo>
                  <a:cubicBezTo>
                    <a:pt x="2483" y="4781"/>
                    <a:pt x="2716" y="5014"/>
                    <a:pt x="3004" y="5018"/>
                  </a:cubicBezTo>
                  <a:lnTo>
                    <a:pt x="3093" y="5018"/>
                  </a:lnTo>
                  <a:lnTo>
                    <a:pt x="3093" y="7648"/>
                  </a:lnTo>
                  <a:lnTo>
                    <a:pt x="2784" y="7648"/>
                  </a:lnTo>
                  <a:lnTo>
                    <a:pt x="2784" y="6907"/>
                  </a:lnTo>
                  <a:cubicBezTo>
                    <a:pt x="2784" y="6771"/>
                    <a:pt x="2703" y="6649"/>
                    <a:pt x="2576" y="6598"/>
                  </a:cubicBezTo>
                  <a:cubicBezTo>
                    <a:pt x="1509" y="6170"/>
                    <a:pt x="755" y="5208"/>
                    <a:pt x="594" y="4069"/>
                  </a:cubicBezTo>
                  <a:cubicBezTo>
                    <a:pt x="437" y="2930"/>
                    <a:pt x="899" y="1795"/>
                    <a:pt x="1809" y="1096"/>
                  </a:cubicBezTo>
                  <a:cubicBezTo>
                    <a:pt x="2379" y="656"/>
                    <a:pt x="3067" y="430"/>
                    <a:pt x="3762" y="430"/>
                  </a:cubicBezTo>
                  <a:cubicBezTo>
                    <a:pt x="4179" y="430"/>
                    <a:pt x="4598" y="511"/>
                    <a:pt x="4995" y="676"/>
                  </a:cubicBezTo>
                  <a:cubicBezTo>
                    <a:pt x="6053" y="1121"/>
                    <a:pt x="6795" y="2095"/>
                    <a:pt x="6934" y="3239"/>
                  </a:cubicBezTo>
                  <a:cubicBezTo>
                    <a:pt x="6946" y="3348"/>
                    <a:pt x="7040" y="3436"/>
                    <a:pt x="7148" y="3436"/>
                  </a:cubicBezTo>
                  <a:cubicBezTo>
                    <a:pt x="7157" y="3436"/>
                    <a:pt x="7166" y="3435"/>
                    <a:pt x="7176" y="3434"/>
                  </a:cubicBezTo>
                  <a:cubicBezTo>
                    <a:pt x="7299" y="3421"/>
                    <a:pt x="7383" y="3307"/>
                    <a:pt x="7366" y="3184"/>
                  </a:cubicBezTo>
                  <a:cubicBezTo>
                    <a:pt x="7206" y="1896"/>
                    <a:pt x="6371" y="791"/>
                    <a:pt x="5177" y="287"/>
                  </a:cubicBezTo>
                  <a:cubicBezTo>
                    <a:pt x="4722" y="95"/>
                    <a:pt x="4241" y="1"/>
                    <a:pt x="3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 name="Google Shape;958;p29"/>
          <p:cNvGrpSpPr/>
          <p:nvPr/>
        </p:nvGrpSpPr>
        <p:grpSpPr>
          <a:xfrm>
            <a:off x="4717413" y="3833825"/>
            <a:ext cx="368300" cy="368175"/>
            <a:chOff x="4717413" y="3833825"/>
            <a:chExt cx="368300" cy="368175"/>
          </a:xfrm>
        </p:grpSpPr>
        <p:sp>
          <p:nvSpPr>
            <p:cNvPr id="959" name="Google Shape;959;p29"/>
            <p:cNvSpPr/>
            <p:nvPr/>
          </p:nvSpPr>
          <p:spPr>
            <a:xfrm>
              <a:off x="5027363" y="3833825"/>
              <a:ext cx="58350" cy="58475"/>
            </a:xfrm>
            <a:custGeom>
              <a:rect b="b" l="l" r="r" t="t"/>
              <a:pathLst>
                <a:path extrusionOk="0" h="2339" w="2334">
                  <a:moveTo>
                    <a:pt x="1893" y="432"/>
                  </a:moveTo>
                  <a:cubicBezTo>
                    <a:pt x="1898" y="432"/>
                    <a:pt x="1902" y="436"/>
                    <a:pt x="1902" y="445"/>
                  </a:cubicBezTo>
                  <a:lnTo>
                    <a:pt x="1902" y="1893"/>
                  </a:lnTo>
                  <a:cubicBezTo>
                    <a:pt x="1902" y="1902"/>
                    <a:pt x="1898" y="1906"/>
                    <a:pt x="1893" y="1906"/>
                  </a:cubicBezTo>
                  <a:lnTo>
                    <a:pt x="441" y="1906"/>
                  </a:lnTo>
                  <a:cubicBezTo>
                    <a:pt x="436" y="1906"/>
                    <a:pt x="432" y="1902"/>
                    <a:pt x="432" y="1893"/>
                  </a:cubicBezTo>
                  <a:lnTo>
                    <a:pt x="432" y="445"/>
                  </a:lnTo>
                  <a:cubicBezTo>
                    <a:pt x="432" y="436"/>
                    <a:pt x="436" y="432"/>
                    <a:pt x="441" y="432"/>
                  </a:cubicBezTo>
                  <a:close/>
                  <a:moveTo>
                    <a:pt x="441" y="0"/>
                  </a:moveTo>
                  <a:cubicBezTo>
                    <a:pt x="195" y="0"/>
                    <a:pt x="0" y="199"/>
                    <a:pt x="0" y="445"/>
                  </a:cubicBezTo>
                  <a:lnTo>
                    <a:pt x="0" y="1893"/>
                  </a:lnTo>
                  <a:cubicBezTo>
                    <a:pt x="0" y="2139"/>
                    <a:pt x="195" y="2338"/>
                    <a:pt x="441" y="2338"/>
                  </a:cubicBezTo>
                  <a:lnTo>
                    <a:pt x="1893" y="2338"/>
                  </a:lnTo>
                  <a:cubicBezTo>
                    <a:pt x="2135" y="2338"/>
                    <a:pt x="2334" y="2139"/>
                    <a:pt x="2334" y="1893"/>
                  </a:cubicBezTo>
                  <a:lnTo>
                    <a:pt x="2334" y="445"/>
                  </a:lnTo>
                  <a:cubicBezTo>
                    <a:pt x="2334" y="199"/>
                    <a:pt x="2135" y="0"/>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9"/>
            <p:cNvSpPr/>
            <p:nvPr/>
          </p:nvSpPr>
          <p:spPr>
            <a:xfrm>
              <a:off x="4717413" y="3833825"/>
              <a:ext cx="58475" cy="58475"/>
            </a:xfrm>
            <a:custGeom>
              <a:rect b="b" l="l" r="r" t="t"/>
              <a:pathLst>
                <a:path extrusionOk="0" h="2339" w="2339">
                  <a:moveTo>
                    <a:pt x="1898" y="432"/>
                  </a:moveTo>
                  <a:cubicBezTo>
                    <a:pt x="1902" y="432"/>
                    <a:pt x="1907" y="436"/>
                    <a:pt x="1907" y="445"/>
                  </a:cubicBezTo>
                  <a:lnTo>
                    <a:pt x="1907" y="1893"/>
                  </a:lnTo>
                  <a:cubicBezTo>
                    <a:pt x="1907" y="1902"/>
                    <a:pt x="1902" y="1906"/>
                    <a:pt x="1898" y="1906"/>
                  </a:cubicBezTo>
                  <a:lnTo>
                    <a:pt x="445" y="1906"/>
                  </a:lnTo>
                  <a:cubicBezTo>
                    <a:pt x="437" y="1906"/>
                    <a:pt x="433" y="1902"/>
                    <a:pt x="433" y="1893"/>
                  </a:cubicBezTo>
                  <a:lnTo>
                    <a:pt x="433" y="445"/>
                  </a:lnTo>
                  <a:cubicBezTo>
                    <a:pt x="433" y="436"/>
                    <a:pt x="437" y="432"/>
                    <a:pt x="445" y="432"/>
                  </a:cubicBezTo>
                  <a:close/>
                  <a:moveTo>
                    <a:pt x="445" y="0"/>
                  </a:moveTo>
                  <a:cubicBezTo>
                    <a:pt x="200" y="0"/>
                    <a:pt x="1" y="199"/>
                    <a:pt x="1" y="445"/>
                  </a:cubicBezTo>
                  <a:lnTo>
                    <a:pt x="1" y="1893"/>
                  </a:lnTo>
                  <a:cubicBezTo>
                    <a:pt x="1" y="2139"/>
                    <a:pt x="200" y="2338"/>
                    <a:pt x="445" y="2338"/>
                  </a:cubicBezTo>
                  <a:lnTo>
                    <a:pt x="1898" y="2338"/>
                  </a:lnTo>
                  <a:cubicBezTo>
                    <a:pt x="2140" y="2338"/>
                    <a:pt x="2339" y="2139"/>
                    <a:pt x="2339" y="1893"/>
                  </a:cubicBezTo>
                  <a:lnTo>
                    <a:pt x="2339" y="445"/>
                  </a:lnTo>
                  <a:cubicBezTo>
                    <a:pt x="2339" y="199"/>
                    <a:pt x="2140" y="0"/>
                    <a:pt x="18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9"/>
            <p:cNvSpPr/>
            <p:nvPr/>
          </p:nvSpPr>
          <p:spPr>
            <a:xfrm>
              <a:off x="5027363" y="4143650"/>
              <a:ext cx="58350" cy="58350"/>
            </a:xfrm>
            <a:custGeom>
              <a:rect b="b" l="l" r="r" t="t"/>
              <a:pathLst>
                <a:path extrusionOk="0" h="2334" w="2334">
                  <a:moveTo>
                    <a:pt x="1893" y="432"/>
                  </a:moveTo>
                  <a:cubicBezTo>
                    <a:pt x="1898" y="432"/>
                    <a:pt x="1902" y="436"/>
                    <a:pt x="1902" y="445"/>
                  </a:cubicBezTo>
                  <a:lnTo>
                    <a:pt x="1902" y="1898"/>
                  </a:lnTo>
                  <a:cubicBezTo>
                    <a:pt x="1902" y="1902"/>
                    <a:pt x="1898" y="1906"/>
                    <a:pt x="1893" y="1906"/>
                  </a:cubicBezTo>
                  <a:lnTo>
                    <a:pt x="441" y="1906"/>
                  </a:lnTo>
                  <a:cubicBezTo>
                    <a:pt x="436" y="1906"/>
                    <a:pt x="432" y="1902"/>
                    <a:pt x="432" y="1898"/>
                  </a:cubicBezTo>
                  <a:lnTo>
                    <a:pt x="432" y="445"/>
                  </a:lnTo>
                  <a:cubicBezTo>
                    <a:pt x="432" y="436"/>
                    <a:pt x="436" y="432"/>
                    <a:pt x="441" y="432"/>
                  </a:cubicBezTo>
                  <a:close/>
                  <a:moveTo>
                    <a:pt x="441" y="0"/>
                  </a:moveTo>
                  <a:cubicBezTo>
                    <a:pt x="195" y="0"/>
                    <a:pt x="0" y="199"/>
                    <a:pt x="0" y="445"/>
                  </a:cubicBezTo>
                  <a:lnTo>
                    <a:pt x="0" y="1894"/>
                  </a:lnTo>
                  <a:cubicBezTo>
                    <a:pt x="0" y="2139"/>
                    <a:pt x="195" y="2334"/>
                    <a:pt x="441" y="2334"/>
                  </a:cubicBezTo>
                  <a:lnTo>
                    <a:pt x="1893" y="2334"/>
                  </a:lnTo>
                  <a:cubicBezTo>
                    <a:pt x="2135" y="2334"/>
                    <a:pt x="2334" y="2139"/>
                    <a:pt x="2334" y="1894"/>
                  </a:cubicBezTo>
                  <a:lnTo>
                    <a:pt x="2334" y="441"/>
                  </a:lnTo>
                  <a:cubicBezTo>
                    <a:pt x="2334" y="199"/>
                    <a:pt x="2135" y="0"/>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9"/>
            <p:cNvSpPr/>
            <p:nvPr/>
          </p:nvSpPr>
          <p:spPr>
            <a:xfrm>
              <a:off x="4717413" y="4143650"/>
              <a:ext cx="58475" cy="58350"/>
            </a:xfrm>
            <a:custGeom>
              <a:rect b="b" l="l" r="r" t="t"/>
              <a:pathLst>
                <a:path extrusionOk="0" h="2334" w="2339">
                  <a:moveTo>
                    <a:pt x="1898" y="432"/>
                  </a:moveTo>
                  <a:cubicBezTo>
                    <a:pt x="1902" y="432"/>
                    <a:pt x="1907" y="436"/>
                    <a:pt x="1907" y="445"/>
                  </a:cubicBezTo>
                  <a:lnTo>
                    <a:pt x="1907" y="1898"/>
                  </a:lnTo>
                  <a:cubicBezTo>
                    <a:pt x="1907" y="1902"/>
                    <a:pt x="1902" y="1906"/>
                    <a:pt x="1898" y="1906"/>
                  </a:cubicBezTo>
                  <a:lnTo>
                    <a:pt x="445" y="1906"/>
                  </a:lnTo>
                  <a:cubicBezTo>
                    <a:pt x="437" y="1906"/>
                    <a:pt x="433" y="1902"/>
                    <a:pt x="433" y="1898"/>
                  </a:cubicBezTo>
                  <a:lnTo>
                    <a:pt x="433" y="445"/>
                  </a:lnTo>
                  <a:cubicBezTo>
                    <a:pt x="433" y="436"/>
                    <a:pt x="437" y="432"/>
                    <a:pt x="445" y="432"/>
                  </a:cubicBezTo>
                  <a:close/>
                  <a:moveTo>
                    <a:pt x="445" y="0"/>
                  </a:moveTo>
                  <a:cubicBezTo>
                    <a:pt x="200" y="0"/>
                    <a:pt x="1" y="199"/>
                    <a:pt x="1" y="445"/>
                  </a:cubicBezTo>
                  <a:lnTo>
                    <a:pt x="1" y="1894"/>
                  </a:lnTo>
                  <a:cubicBezTo>
                    <a:pt x="1" y="2139"/>
                    <a:pt x="200" y="2334"/>
                    <a:pt x="445" y="2334"/>
                  </a:cubicBezTo>
                  <a:lnTo>
                    <a:pt x="1898" y="2334"/>
                  </a:lnTo>
                  <a:cubicBezTo>
                    <a:pt x="2140" y="2334"/>
                    <a:pt x="2339" y="2139"/>
                    <a:pt x="2339" y="1894"/>
                  </a:cubicBezTo>
                  <a:lnTo>
                    <a:pt x="2339" y="441"/>
                  </a:lnTo>
                  <a:cubicBezTo>
                    <a:pt x="2339" y="199"/>
                    <a:pt x="2140" y="0"/>
                    <a:pt x="18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9"/>
            <p:cNvSpPr/>
            <p:nvPr/>
          </p:nvSpPr>
          <p:spPr>
            <a:xfrm>
              <a:off x="5051063" y="4098525"/>
              <a:ext cx="10825" cy="15675"/>
            </a:xfrm>
            <a:custGeom>
              <a:rect b="b" l="l" r="r" t="t"/>
              <a:pathLst>
                <a:path extrusionOk="0" h="627" w="433">
                  <a:moveTo>
                    <a:pt x="217" y="1"/>
                  </a:moveTo>
                  <a:cubicBezTo>
                    <a:pt x="98" y="1"/>
                    <a:pt x="1" y="98"/>
                    <a:pt x="1" y="217"/>
                  </a:cubicBezTo>
                  <a:lnTo>
                    <a:pt x="1" y="420"/>
                  </a:lnTo>
                  <a:cubicBezTo>
                    <a:pt x="9" y="558"/>
                    <a:pt x="114" y="627"/>
                    <a:pt x="218" y="627"/>
                  </a:cubicBezTo>
                  <a:cubicBezTo>
                    <a:pt x="323" y="627"/>
                    <a:pt x="427" y="558"/>
                    <a:pt x="433" y="420"/>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9"/>
            <p:cNvSpPr/>
            <p:nvPr/>
          </p:nvSpPr>
          <p:spPr>
            <a:xfrm>
              <a:off x="5050963" y="3945625"/>
              <a:ext cx="11150" cy="16225"/>
            </a:xfrm>
            <a:custGeom>
              <a:rect b="b" l="l" r="r" t="t"/>
              <a:pathLst>
                <a:path extrusionOk="0" h="649" w="446">
                  <a:moveTo>
                    <a:pt x="221" y="1"/>
                  </a:moveTo>
                  <a:cubicBezTo>
                    <a:pt x="102" y="1"/>
                    <a:pt x="5" y="98"/>
                    <a:pt x="5" y="217"/>
                  </a:cubicBezTo>
                  <a:lnTo>
                    <a:pt x="5" y="420"/>
                  </a:lnTo>
                  <a:cubicBezTo>
                    <a:pt x="1" y="543"/>
                    <a:pt x="98" y="649"/>
                    <a:pt x="221" y="649"/>
                  </a:cubicBezTo>
                  <a:cubicBezTo>
                    <a:pt x="344" y="649"/>
                    <a:pt x="445" y="543"/>
                    <a:pt x="437" y="420"/>
                  </a:cubicBezTo>
                  <a:lnTo>
                    <a:pt x="437" y="217"/>
                  </a:lnTo>
                  <a:cubicBezTo>
                    <a:pt x="437" y="98"/>
                    <a:pt x="339"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9"/>
            <p:cNvSpPr/>
            <p:nvPr/>
          </p:nvSpPr>
          <p:spPr>
            <a:xfrm>
              <a:off x="5051063" y="4006825"/>
              <a:ext cx="10825" cy="15600"/>
            </a:xfrm>
            <a:custGeom>
              <a:rect b="b" l="l" r="r" t="t"/>
              <a:pathLst>
                <a:path extrusionOk="0" h="624" w="433">
                  <a:moveTo>
                    <a:pt x="217" y="1"/>
                  </a:moveTo>
                  <a:cubicBezTo>
                    <a:pt x="98" y="1"/>
                    <a:pt x="1" y="94"/>
                    <a:pt x="1" y="217"/>
                  </a:cubicBezTo>
                  <a:lnTo>
                    <a:pt x="1" y="420"/>
                  </a:lnTo>
                  <a:cubicBezTo>
                    <a:pt x="9" y="556"/>
                    <a:pt x="114" y="624"/>
                    <a:pt x="218" y="624"/>
                  </a:cubicBezTo>
                  <a:cubicBezTo>
                    <a:pt x="323" y="624"/>
                    <a:pt x="427" y="556"/>
                    <a:pt x="433" y="420"/>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9"/>
            <p:cNvSpPr/>
            <p:nvPr/>
          </p:nvSpPr>
          <p:spPr>
            <a:xfrm>
              <a:off x="5051063" y="4067925"/>
              <a:ext cx="10825" cy="15700"/>
            </a:xfrm>
            <a:custGeom>
              <a:rect b="b" l="l" r="r" t="t"/>
              <a:pathLst>
                <a:path extrusionOk="0" h="628" w="433">
                  <a:moveTo>
                    <a:pt x="217" y="1"/>
                  </a:moveTo>
                  <a:cubicBezTo>
                    <a:pt x="98" y="1"/>
                    <a:pt x="1" y="98"/>
                    <a:pt x="1" y="217"/>
                  </a:cubicBezTo>
                  <a:lnTo>
                    <a:pt x="1" y="424"/>
                  </a:lnTo>
                  <a:cubicBezTo>
                    <a:pt x="9" y="560"/>
                    <a:pt x="114" y="628"/>
                    <a:pt x="218" y="628"/>
                  </a:cubicBezTo>
                  <a:cubicBezTo>
                    <a:pt x="323" y="628"/>
                    <a:pt x="427" y="560"/>
                    <a:pt x="433" y="424"/>
                  </a:cubicBezTo>
                  <a:lnTo>
                    <a:pt x="433" y="217"/>
                  </a:lnTo>
                  <a:cubicBezTo>
                    <a:pt x="433" y="98"/>
                    <a:pt x="340"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9"/>
            <p:cNvSpPr/>
            <p:nvPr/>
          </p:nvSpPr>
          <p:spPr>
            <a:xfrm>
              <a:off x="5051063" y="3976225"/>
              <a:ext cx="10825" cy="15675"/>
            </a:xfrm>
            <a:custGeom>
              <a:rect b="b" l="l" r="r" t="t"/>
              <a:pathLst>
                <a:path extrusionOk="0" h="627" w="433">
                  <a:moveTo>
                    <a:pt x="217" y="1"/>
                  </a:moveTo>
                  <a:cubicBezTo>
                    <a:pt x="98" y="1"/>
                    <a:pt x="1" y="98"/>
                    <a:pt x="1" y="217"/>
                  </a:cubicBezTo>
                  <a:lnTo>
                    <a:pt x="1" y="420"/>
                  </a:lnTo>
                  <a:cubicBezTo>
                    <a:pt x="9" y="558"/>
                    <a:pt x="114" y="627"/>
                    <a:pt x="218" y="627"/>
                  </a:cubicBezTo>
                  <a:cubicBezTo>
                    <a:pt x="323" y="627"/>
                    <a:pt x="427" y="558"/>
                    <a:pt x="433" y="420"/>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9"/>
            <p:cNvSpPr/>
            <p:nvPr/>
          </p:nvSpPr>
          <p:spPr>
            <a:xfrm>
              <a:off x="5050963" y="4037325"/>
              <a:ext cx="11150" cy="16225"/>
            </a:xfrm>
            <a:custGeom>
              <a:rect b="b" l="l" r="r" t="t"/>
              <a:pathLst>
                <a:path extrusionOk="0" h="649" w="446">
                  <a:moveTo>
                    <a:pt x="221" y="1"/>
                  </a:moveTo>
                  <a:cubicBezTo>
                    <a:pt x="102" y="1"/>
                    <a:pt x="5" y="98"/>
                    <a:pt x="5" y="217"/>
                  </a:cubicBezTo>
                  <a:lnTo>
                    <a:pt x="5" y="424"/>
                  </a:lnTo>
                  <a:cubicBezTo>
                    <a:pt x="1" y="547"/>
                    <a:pt x="98" y="649"/>
                    <a:pt x="221" y="649"/>
                  </a:cubicBezTo>
                  <a:cubicBezTo>
                    <a:pt x="344" y="649"/>
                    <a:pt x="445" y="547"/>
                    <a:pt x="437" y="424"/>
                  </a:cubicBezTo>
                  <a:lnTo>
                    <a:pt x="437" y="217"/>
                  </a:lnTo>
                  <a:cubicBezTo>
                    <a:pt x="437" y="98"/>
                    <a:pt x="339"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9"/>
            <p:cNvSpPr/>
            <p:nvPr/>
          </p:nvSpPr>
          <p:spPr>
            <a:xfrm>
              <a:off x="5050963" y="3915025"/>
              <a:ext cx="11150" cy="16225"/>
            </a:xfrm>
            <a:custGeom>
              <a:rect b="b" l="l" r="r" t="t"/>
              <a:pathLst>
                <a:path extrusionOk="0" h="649" w="446">
                  <a:moveTo>
                    <a:pt x="221" y="1"/>
                  </a:moveTo>
                  <a:cubicBezTo>
                    <a:pt x="102" y="1"/>
                    <a:pt x="5" y="98"/>
                    <a:pt x="5" y="217"/>
                  </a:cubicBezTo>
                  <a:lnTo>
                    <a:pt x="5" y="420"/>
                  </a:lnTo>
                  <a:cubicBezTo>
                    <a:pt x="1" y="543"/>
                    <a:pt x="98" y="649"/>
                    <a:pt x="221" y="649"/>
                  </a:cubicBezTo>
                  <a:cubicBezTo>
                    <a:pt x="344" y="649"/>
                    <a:pt x="445" y="543"/>
                    <a:pt x="437" y="420"/>
                  </a:cubicBezTo>
                  <a:lnTo>
                    <a:pt x="437" y="217"/>
                  </a:lnTo>
                  <a:cubicBezTo>
                    <a:pt x="437" y="98"/>
                    <a:pt x="339"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9"/>
            <p:cNvSpPr/>
            <p:nvPr/>
          </p:nvSpPr>
          <p:spPr>
            <a:xfrm>
              <a:off x="4741238" y="4098525"/>
              <a:ext cx="10825" cy="15675"/>
            </a:xfrm>
            <a:custGeom>
              <a:rect b="b" l="l" r="r" t="t"/>
              <a:pathLst>
                <a:path extrusionOk="0" h="627" w="433">
                  <a:moveTo>
                    <a:pt x="217" y="1"/>
                  </a:moveTo>
                  <a:cubicBezTo>
                    <a:pt x="98" y="1"/>
                    <a:pt x="1" y="98"/>
                    <a:pt x="1" y="217"/>
                  </a:cubicBezTo>
                  <a:lnTo>
                    <a:pt x="1" y="420"/>
                  </a:lnTo>
                  <a:cubicBezTo>
                    <a:pt x="7" y="558"/>
                    <a:pt x="112" y="627"/>
                    <a:pt x="217" y="627"/>
                  </a:cubicBezTo>
                  <a:cubicBezTo>
                    <a:pt x="322" y="627"/>
                    <a:pt x="426" y="558"/>
                    <a:pt x="433" y="420"/>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9"/>
            <p:cNvSpPr/>
            <p:nvPr/>
          </p:nvSpPr>
          <p:spPr>
            <a:xfrm>
              <a:off x="4741238" y="3976225"/>
              <a:ext cx="10825" cy="15675"/>
            </a:xfrm>
            <a:custGeom>
              <a:rect b="b" l="l" r="r" t="t"/>
              <a:pathLst>
                <a:path extrusionOk="0" h="627" w="433">
                  <a:moveTo>
                    <a:pt x="217" y="1"/>
                  </a:moveTo>
                  <a:cubicBezTo>
                    <a:pt x="98" y="1"/>
                    <a:pt x="1" y="98"/>
                    <a:pt x="1" y="217"/>
                  </a:cubicBezTo>
                  <a:lnTo>
                    <a:pt x="1" y="420"/>
                  </a:lnTo>
                  <a:cubicBezTo>
                    <a:pt x="7" y="558"/>
                    <a:pt x="112" y="627"/>
                    <a:pt x="217" y="627"/>
                  </a:cubicBezTo>
                  <a:cubicBezTo>
                    <a:pt x="322" y="627"/>
                    <a:pt x="426" y="558"/>
                    <a:pt x="433" y="420"/>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9"/>
            <p:cNvSpPr/>
            <p:nvPr/>
          </p:nvSpPr>
          <p:spPr>
            <a:xfrm>
              <a:off x="4741238" y="4067925"/>
              <a:ext cx="10825" cy="15700"/>
            </a:xfrm>
            <a:custGeom>
              <a:rect b="b" l="l" r="r" t="t"/>
              <a:pathLst>
                <a:path extrusionOk="0" h="628" w="433">
                  <a:moveTo>
                    <a:pt x="217" y="1"/>
                  </a:moveTo>
                  <a:cubicBezTo>
                    <a:pt x="98" y="1"/>
                    <a:pt x="1" y="98"/>
                    <a:pt x="1" y="217"/>
                  </a:cubicBezTo>
                  <a:lnTo>
                    <a:pt x="1" y="424"/>
                  </a:lnTo>
                  <a:cubicBezTo>
                    <a:pt x="7" y="560"/>
                    <a:pt x="112" y="628"/>
                    <a:pt x="217" y="628"/>
                  </a:cubicBezTo>
                  <a:cubicBezTo>
                    <a:pt x="322" y="628"/>
                    <a:pt x="426" y="560"/>
                    <a:pt x="433" y="424"/>
                  </a:cubicBezTo>
                  <a:lnTo>
                    <a:pt x="433" y="217"/>
                  </a:lnTo>
                  <a:cubicBezTo>
                    <a:pt x="433" y="98"/>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9"/>
            <p:cNvSpPr/>
            <p:nvPr/>
          </p:nvSpPr>
          <p:spPr>
            <a:xfrm>
              <a:off x="4741138" y="4037325"/>
              <a:ext cx="11150" cy="16225"/>
            </a:xfrm>
            <a:custGeom>
              <a:rect b="b" l="l" r="r" t="t"/>
              <a:pathLst>
                <a:path extrusionOk="0" h="649" w="446">
                  <a:moveTo>
                    <a:pt x="221" y="1"/>
                  </a:moveTo>
                  <a:cubicBezTo>
                    <a:pt x="102" y="1"/>
                    <a:pt x="5" y="98"/>
                    <a:pt x="5" y="217"/>
                  </a:cubicBezTo>
                  <a:lnTo>
                    <a:pt x="5" y="424"/>
                  </a:lnTo>
                  <a:cubicBezTo>
                    <a:pt x="0" y="547"/>
                    <a:pt x="98" y="649"/>
                    <a:pt x="221" y="649"/>
                  </a:cubicBezTo>
                  <a:cubicBezTo>
                    <a:pt x="344" y="649"/>
                    <a:pt x="445" y="547"/>
                    <a:pt x="437" y="424"/>
                  </a:cubicBezTo>
                  <a:lnTo>
                    <a:pt x="437" y="217"/>
                  </a:lnTo>
                  <a:cubicBezTo>
                    <a:pt x="437" y="98"/>
                    <a:pt x="339"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9"/>
            <p:cNvSpPr/>
            <p:nvPr/>
          </p:nvSpPr>
          <p:spPr>
            <a:xfrm>
              <a:off x="4741138" y="3915025"/>
              <a:ext cx="11150" cy="16225"/>
            </a:xfrm>
            <a:custGeom>
              <a:rect b="b" l="l" r="r" t="t"/>
              <a:pathLst>
                <a:path extrusionOk="0" h="649" w="446">
                  <a:moveTo>
                    <a:pt x="221" y="1"/>
                  </a:moveTo>
                  <a:cubicBezTo>
                    <a:pt x="102" y="1"/>
                    <a:pt x="5" y="98"/>
                    <a:pt x="5" y="217"/>
                  </a:cubicBezTo>
                  <a:lnTo>
                    <a:pt x="5" y="420"/>
                  </a:lnTo>
                  <a:cubicBezTo>
                    <a:pt x="0" y="543"/>
                    <a:pt x="98" y="649"/>
                    <a:pt x="221" y="649"/>
                  </a:cubicBezTo>
                  <a:cubicBezTo>
                    <a:pt x="344" y="649"/>
                    <a:pt x="445" y="543"/>
                    <a:pt x="437" y="420"/>
                  </a:cubicBezTo>
                  <a:lnTo>
                    <a:pt x="437" y="217"/>
                  </a:lnTo>
                  <a:cubicBezTo>
                    <a:pt x="437" y="98"/>
                    <a:pt x="339"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9"/>
            <p:cNvSpPr/>
            <p:nvPr/>
          </p:nvSpPr>
          <p:spPr>
            <a:xfrm>
              <a:off x="4741238" y="4006825"/>
              <a:ext cx="10825" cy="15600"/>
            </a:xfrm>
            <a:custGeom>
              <a:rect b="b" l="l" r="r" t="t"/>
              <a:pathLst>
                <a:path extrusionOk="0" h="624" w="433">
                  <a:moveTo>
                    <a:pt x="217" y="1"/>
                  </a:moveTo>
                  <a:cubicBezTo>
                    <a:pt x="98" y="1"/>
                    <a:pt x="1" y="94"/>
                    <a:pt x="1" y="217"/>
                  </a:cubicBezTo>
                  <a:lnTo>
                    <a:pt x="1" y="420"/>
                  </a:lnTo>
                  <a:cubicBezTo>
                    <a:pt x="7" y="556"/>
                    <a:pt x="112" y="624"/>
                    <a:pt x="217" y="624"/>
                  </a:cubicBezTo>
                  <a:cubicBezTo>
                    <a:pt x="322" y="624"/>
                    <a:pt x="426" y="556"/>
                    <a:pt x="433" y="420"/>
                  </a:cubicBezTo>
                  <a:lnTo>
                    <a:pt x="433" y="217"/>
                  </a:lnTo>
                  <a:cubicBezTo>
                    <a:pt x="433" y="94"/>
                    <a:pt x="335"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9"/>
            <p:cNvSpPr/>
            <p:nvPr/>
          </p:nvSpPr>
          <p:spPr>
            <a:xfrm>
              <a:off x="4741138" y="3945625"/>
              <a:ext cx="11150" cy="16225"/>
            </a:xfrm>
            <a:custGeom>
              <a:rect b="b" l="l" r="r" t="t"/>
              <a:pathLst>
                <a:path extrusionOk="0" h="649" w="446">
                  <a:moveTo>
                    <a:pt x="221" y="1"/>
                  </a:moveTo>
                  <a:cubicBezTo>
                    <a:pt x="102" y="1"/>
                    <a:pt x="5" y="98"/>
                    <a:pt x="5" y="217"/>
                  </a:cubicBezTo>
                  <a:lnTo>
                    <a:pt x="5" y="420"/>
                  </a:lnTo>
                  <a:cubicBezTo>
                    <a:pt x="0" y="543"/>
                    <a:pt x="98" y="649"/>
                    <a:pt x="221" y="649"/>
                  </a:cubicBezTo>
                  <a:cubicBezTo>
                    <a:pt x="344" y="649"/>
                    <a:pt x="445" y="543"/>
                    <a:pt x="437" y="420"/>
                  </a:cubicBezTo>
                  <a:lnTo>
                    <a:pt x="437" y="217"/>
                  </a:lnTo>
                  <a:cubicBezTo>
                    <a:pt x="437" y="98"/>
                    <a:pt x="339"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9"/>
            <p:cNvSpPr/>
            <p:nvPr/>
          </p:nvSpPr>
          <p:spPr>
            <a:xfrm>
              <a:off x="4949513" y="3857625"/>
              <a:ext cx="19425" cy="10850"/>
            </a:xfrm>
            <a:custGeom>
              <a:rect b="b" l="l" r="r" t="t"/>
              <a:pathLst>
                <a:path extrusionOk="0" h="434" w="777">
                  <a:moveTo>
                    <a:pt x="285" y="1"/>
                  </a:moveTo>
                  <a:cubicBezTo>
                    <a:pt x="1" y="1"/>
                    <a:pt x="2" y="433"/>
                    <a:pt x="289" y="433"/>
                  </a:cubicBezTo>
                  <a:cubicBezTo>
                    <a:pt x="293" y="433"/>
                    <a:pt x="298" y="433"/>
                    <a:pt x="302" y="433"/>
                  </a:cubicBezTo>
                  <a:lnTo>
                    <a:pt x="505" y="433"/>
                  </a:lnTo>
                  <a:cubicBezTo>
                    <a:pt x="776" y="420"/>
                    <a:pt x="776" y="14"/>
                    <a:pt x="505" y="1"/>
                  </a:cubicBezTo>
                  <a:lnTo>
                    <a:pt x="302" y="1"/>
                  </a:lnTo>
                  <a:cubicBezTo>
                    <a:pt x="296" y="1"/>
                    <a:pt x="291"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9"/>
            <p:cNvSpPr/>
            <p:nvPr/>
          </p:nvSpPr>
          <p:spPr>
            <a:xfrm>
              <a:off x="4919563" y="3857650"/>
              <a:ext cx="18750" cy="10825"/>
            </a:xfrm>
            <a:custGeom>
              <a:rect b="b" l="l" r="r" t="t"/>
              <a:pathLst>
                <a:path extrusionOk="0" h="433" w="750">
                  <a:moveTo>
                    <a:pt x="276" y="0"/>
                  </a:moveTo>
                  <a:cubicBezTo>
                    <a:pt x="0" y="13"/>
                    <a:pt x="0" y="419"/>
                    <a:pt x="276" y="432"/>
                  </a:cubicBezTo>
                  <a:lnTo>
                    <a:pt x="479" y="432"/>
                  </a:lnTo>
                  <a:cubicBezTo>
                    <a:pt x="750" y="419"/>
                    <a:pt x="750" y="13"/>
                    <a:pt x="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9"/>
            <p:cNvSpPr/>
            <p:nvPr/>
          </p:nvSpPr>
          <p:spPr>
            <a:xfrm>
              <a:off x="4980763" y="3857625"/>
              <a:ext cx="17600" cy="10850"/>
            </a:xfrm>
            <a:custGeom>
              <a:rect b="b" l="l" r="r" t="t"/>
              <a:pathLst>
                <a:path extrusionOk="0" h="434" w="704">
                  <a:moveTo>
                    <a:pt x="483" y="1"/>
                  </a:moveTo>
                  <a:cubicBezTo>
                    <a:pt x="480" y="1"/>
                    <a:pt x="477" y="1"/>
                    <a:pt x="475" y="1"/>
                  </a:cubicBezTo>
                  <a:lnTo>
                    <a:pt x="272" y="1"/>
                  </a:lnTo>
                  <a:cubicBezTo>
                    <a:pt x="0" y="14"/>
                    <a:pt x="0" y="420"/>
                    <a:pt x="272" y="433"/>
                  </a:cubicBezTo>
                  <a:lnTo>
                    <a:pt x="475" y="433"/>
                  </a:lnTo>
                  <a:cubicBezTo>
                    <a:pt x="477" y="433"/>
                    <a:pt x="480" y="433"/>
                    <a:pt x="483" y="433"/>
                  </a:cubicBezTo>
                  <a:cubicBezTo>
                    <a:pt x="602" y="433"/>
                    <a:pt x="704" y="337"/>
                    <a:pt x="704" y="217"/>
                  </a:cubicBezTo>
                  <a:cubicBezTo>
                    <a:pt x="704" y="97"/>
                    <a:pt x="602" y="1"/>
                    <a:pt x="4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9"/>
            <p:cNvSpPr/>
            <p:nvPr/>
          </p:nvSpPr>
          <p:spPr>
            <a:xfrm>
              <a:off x="4858363" y="3857625"/>
              <a:ext cx="17700" cy="10850"/>
            </a:xfrm>
            <a:custGeom>
              <a:rect b="b" l="l" r="r" t="t"/>
              <a:pathLst>
                <a:path extrusionOk="0" h="434" w="708">
                  <a:moveTo>
                    <a:pt x="487" y="1"/>
                  </a:moveTo>
                  <a:cubicBezTo>
                    <a:pt x="484" y="1"/>
                    <a:pt x="481" y="1"/>
                    <a:pt x="479" y="1"/>
                  </a:cubicBezTo>
                  <a:lnTo>
                    <a:pt x="275" y="1"/>
                  </a:lnTo>
                  <a:cubicBezTo>
                    <a:pt x="0" y="14"/>
                    <a:pt x="0" y="420"/>
                    <a:pt x="275" y="433"/>
                  </a:cubicBezTo>
                  <a:lnTo>
                    <a:pt x="479" y="433"/>
                  </a:lnTo>
                  <a:cubicBezTo>
                    <a:pt x="481" y="433"/>
                    <a:pt x="484" y="433"/>
                    <a:pt x="487" y="433"/>
                  </a:cubicBezTo>
                  <a:cubicBezTo>
                    <a:pt x="606" y="433"/>
                    <a:pt x="708" y="337"/>
                    <a:pt x="708" y="217"/>
                  </a:cubicBezTo>
                  <a:cubicBezTo>
                    <a:pt x="708" y="97"/>
                    <a:pt x="606" y="1"/>
                    <a:pt x="4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9"/>
            <p:cNvSpPr/>
            <p:nvPr/>
          </p:nvSpPr>
          <p:spPr>
            <a:xfrm>
              <a:off x="4827213" y="3857625"/>
              <a:ext cx="19425" cy="10850"/>
            </a:xfrm>
            <a:custGeom>
              <a:rect b="b" l="l" r="r" t="t"/>
              <a:pathLst>
                <a:path extrusionOk="0" h="434" w="777">
                  <a:moveTo>
                    <a:pt x="281" y="1"/>
                  </a:moveTo>
                  <a:cubicBezTo>
                    <a:pt x="1" y="1"/>
                    <a:pt x="2" y="433"/>
                    <a:pt x="285" y="433"/>
                  </a:cubicBezTo>
                  <a:cubicBezTo>
                    <a:pt x="289" y="433"/>
                    <a:pt x="293" y="433"/>
                    <a:pt x="297" y="433"/>
                  </a:cubicBezTo>
                  <a:lnTo>
                    <a:pt x="501" y="433"/>
                  </a:lnTo>
                  <a:cubicBezTo>
                    <a:pt x="776" y="420"/>
                    <a:pt x="776" y="14"/>
                    <a:pt x="501" y="1"/>
                  </a:cubicBezTo>
                  <a:lnTo>
                    <a:pt x="297" y="1"/>
                  </a:lnTo>
                  <a:cubicBezTo>
                    <a:pt x="292"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9"/>
            <p:cNvSpPr/>
            <p:nvPr/>
          </p:nvSpPr>
          <p:spPr>
            <a:xfrm>
              <a:off x="4888963" y="3857625"/>
              <a:ext cx="17700" cy="10850"/>
            </a:xfrm>
            <a:custGeom>
              <a:rect b="b" l="l" r="r" t="t"/>
              <a:pathLst>
                <a:path extrusionOk="0" h="434" w="708">
                  <a:moveTo>
                    <a:pt x="487" y="1"/>
                  </a:moveTo>
                  <a:cubicBezTo>
                    <a:pt x="484" y="1"/>
                    <a:pt x="481" y="1"/>
                    <a:pt x="479" y="1"/>
                  </a:cubicBezTo>
                  <a:lnTo>
                    <a:pt x="276" y="1"/>
                  </a:lnTo>
                  <a:cubicBezTo>
                    <a:pt x="0" y="14"/>
                    <a:pt x="0" y="420"/>
                    <a:pt x="276" y="433"/>
                  </a:cubicBezTo>
                  <a:lnTo>
                    <a:pt x="479" y="433"/>
                  </a:lnTo>
                  <a:cubicBezTo>
                    <a:pt x="481" y="433"/>
                    <a:pt x="484" y="433"/>
                    <a:pt x="487" y="433"/>
                  </a:cubicBezTo>
                  <a:cubicBezTo>
                    <a:pt x="606" y="433"/>
                    <a:pt x="708" y="337"/>
                    <a:pt x="708" y="217"/>
                  </a:cubicBezTo>
                  <a:cubicBezTo>
                    <a:pt x="708" y="97"/>
                    <a:pt x="606" y="1"/>
                    <a:pt x="4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9"/>
            <p:cNvSpPr/>
            <p:nvPr/>
          </p:nvSpPr>
          <p:spPr>
            <a:xfrm>
              <a:off x="4796613" y="3857625"/>
              <a:ext cx="19400" cy="10850"/>
            </a:xfrm>
            <a:custGeom>
              <a:rect b="b" l="l" r="r" t="t"/>
              <a:pathLst>
                <a:path extrusionOk="0" h="434" w="776">
                  <a:moveTo>
                    <a:pt x="285" y="1"/>
                  </a:moveTo>
                  <a:cubicBezTo>
                    <a:pt x="1" y="1"/>
                    <a:pt x="2" y="433"/>
                    <a:pt x="289" y="433"/>
                  </a:cubicBezTo>
                  <a:cubicBezTo>
                    <a:pt x="293" y="433"/>
                    <a:pt x="297" y="433"/>
                    <a:pt x="302" y="433"/>
                  </a:cubicBezTo>
                  <a:lnTo>
                    <a:pt x="505" y="433"/>
                  </a:lnTo>
                  <a:cubicBezTo>
                    <a:pt x="776" y="420"/>
                    <a:pt x="776" y="14"/>
                    <a:pt x="505" y="1"/>
                  </a:cubicBezTo>
                  <a:lnTo>
                    <a:pt x="302" y="1"/>
                  </a:lnTo>
                  <a:cubicBezTo>
                    <a:pt x="296" y="1"/>
                    <a:pt x="291"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9"/>
            <p:cNvSpPr/>
            <p:nvPr/>
          </p:nvSpPr>
          <p:spPr>
            <a:xfrm>
              <a:off x="4827213" y="4167450"/>
              <a:ext cx="19425" cy="10850"/>
            </a:xfrm>
            <a:custGeom>
              <a:rect b="b" l="l" r="r" t="t"/>
              <a:pathLst>
                <a:path extrusionOk="0" h="434" w="777">
                  <a:moveTo>
                    <a:pt x="281" y="1"/>
                  </a:moveTo>
                  <a:cubicBezTo>
                    <a:pt x="1" y="1"/>
                    <a:pt x="2" y="434"/>
                    <a:pt x="285" y="434"/>
                  </a:cubicBezTo>
                  <a:cubicBezTo>
                    <a:pt x="289" y="434"/>
                    <a:pt x="293" y="433"/>
                    <a:pt x="297" y="433"/>
                  </a:cubicBezTo>
                  <a:lnTo>
                    <a:pt x="501" y="433"/>
                  </a:lnTo>
                  <a:cubicBezTo>
                    <a:pt x="776" y="421"/>
                    <a:pt x="776" y="14"/>
                    <a:pt x="501" y="1"/>
                  </a:cubicBezTo>
                  <a:lnTo>
                    <a:pt x="297" y="1"/>
                  </a:lnTo>
                  <a:cubicBezTo>
                    <a:pt x="292"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9"/>
            <p:cNvSpPr/>
            <p:nvPr/>
          </p:nvSpPr>
          <p:spPr>
            <a:xfrm>
              <a:off x="4949513" y="4167450"/>
              <a:ext cx="18250" cy="10850"/>
            </a:xfrm>
            <a:custGeom>
              <a:rect b="b" l="l" r="r" t="t"/>
              <a:pathLst>
                <a:path extrusionOk="0" h="434" w="730">
                  <a:moveTo>
                    <a:pt x="285" y="1"/>
                  </a:moveTo>
                  <a:cubicBezTo>
                    <a:pt x="1" y="1"/>
                    <a:pt x="2" y="434"/>
                    <a:pt x="289" y="434"/>
                  </a:cubicBezTo>
                  <a:cubicBezTo>
                    <a:pt x="293" y="434"/>
                    <a:pt x="298" y="433"/>
                    <a:pt x="302" y="433"/>
                  </a:cubicBezTo>
                  <a:lnTo>
                    <a:pt x="505" y="433"/>
                  </a:lnTo>
                  <a:cubicBezTo>
                    <a:pt x="508" y="433"/>
                    <a:pt x="510" y="433"/>
                    <a:pt x="513" y="433"/>
                  </a:cubicBezTo>
                  <a:cubicBezTo>
                    <a:pt x="632" y="433"/>
                    <a:pt x="729" y="337"/>
                    <a:pt x="729" y="217"/>
                  </a:cubicBezTo>
                  <a:cubicBezTo>
                    <a:pt x="729" y="97"/>
                    <a:pt x="632" y="1"/>
                    <a:pt x="513" y="1"/>
                  </a:cubicBezTo>
                  <a:cubicBezTo>
                    <a:pt x="510" y="1"/>
                    <a:pt x="508" y="1"/>
                    <a:pt x="505" y="1"/>
                  </a:cubicBezTo>
                  <a:lnTo>
                    <a:pt x="302" y="1"/>
                  </a:lnTo>
                  <a:cubicBezTo>
                    <a:pt x="296" y="1"/>
                    <a:pt x="291"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9"/>
            <p:cNvSpPr/>
            <p:nvPr/>
          </p:nvSpPr>
          <p:spPr>
            <a:xfrm>
              <a:off x="4980763" y="4167475"/>
              <a:ext cx="17600" cy="10825"/>
            </a:xfrm>
            <a:custGeom>
              <a:rect b="b" l="l" r="r" t="t"/>
              <a:pathLst>
                <a:path extrusionOk="0" h="433" w="704">
                  <a:moveTo>
                    <a:pt x="483" y="0"/>
                  </a:moveTo>
                  <a:cubicBezTo>
                    <a:pt x="480" y="0"/>
                    <a:pt x="477" y="0"/>
                    <a:pt x="475" y="0"/>
                  </a:cubicBezTo>
                  <a:lnTo>
                    <a:pt x="272" y="0"/>
                  </a:lnTo>
                  <a:cubicBezTo>
                    <a:pt x="0" y="13"/>
                    <a:pt x="0" y="420"/>
                    <a:pt x="272" y="432"/>
                  </a:cubicBezTo>
                  <a:lnTo>
                    <a:pt x="475" y="432"/>
                  </a:lnTo>
                  <a:cubicBezTo>
                    <a:pt x="477" y="432"/>
                    <a:pt x="480" y="432"/>
                    <a:pt x="483" y="432"/>
                  </a:cubicBezTo>
                  <a:cubicBezTo>
                    <a:pt x="602" y="432"/>
                    <a:pt x="704" y="336"/>
                    <a:pt x="704" y="216"/>
                  </a:cubicBezTo>
                  <a:cubicBezTo>
                    <a:pt x="704" y="96"/>
                    <a:pt x="602" y="0"/>
                    <a:pt x="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9"/>
            <p:cNvSpPr/>
            <p:nvPr/>
          </p:nvSpPr>
          <p:spPr>
            <a:xfrm>
              <a:off x="4919563" y="4167475"/>
              <a:ext cx="17600" cy="10825"/>
            </a:xfrm>
            <a:custGeom>
              <a:rect b="b" l="l" r="r" t="t"/>
              <a:pathLst>
                <a:path extrusionOk="0" h="433" w="704">
                  <a:moveTo>
                    <a:pt x="487" y="0"/>
                  </a:moveTo>
                  <a:cubicBezTo>
                    <a:pt x="484" y="0"/>
                    <a:pt x="482" y="0"/>
                    <a:pt x="479" y="0"/>
                  </a:cubicBezTo>
                  <a:lnTo>
                    <a:pt x="276" y="0"/>
                  </a:lnTo>
                  <a:cubicBezTo>
                    <a:pt x="0" y="13"/>
                    <a:pt x="0" y="420"/>
                    <a:pt x="276" y="432"/>
                  </a:cubicBezTo>
                  <a:lnTo>
                    <a:pt x="479" y="432"/>
                  </a:lnTo>
                  <a:cubicBezTo>
                    <a:pt x="482" y="432"/>
                    <a:pt x="484" y="432"/>
                    <a:pt x="487" y="432"/>
                  </a:cubicBezTo>
                  <a:cubicBezTo>
                    <a:pt x="606" y="432"/>
                    <a:pt x="703" y="336"/>
                    <a:pt x="703" y="216"/>
                  </a:cubicBezTo>
                  <a:cubicBezTo>
                    <a:pt x="703" y="96"/>
                    <a:pt x="606" y="0"/>
                    <a:pt x="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9"/>
            <p:cNvSpPr/>
            <p:nvPr/>
          </p:nvSpPr>
          <p:spPr>
            <a:xfrm>
              <a:off x="4857813" y="4167450"/>
              <a:ext cx="18250" cy="10850"/>
            </a:xfrm>
            <a:custGeom>
              <a:rect b="b" l="l" r="r" t="t"/>
              <a:pathLst>
                <a:path extrusionOk="0" h="434" w="730">
                  <a:moveTo>
                    <a:pt x="282" y="1"/>
                  </a:moveTo>
                  <a:cubicBezTo>
                    <a:pt x="1" y="1"/>
                    <a:pt x="2" y="434"/>
                    <a:pt x="285" y="434"/>
                  </a:cubicBezTo>
                  <a:cubicBezTo>
                    <a:pt x="289" y="434"/>
                    <a:pt x="293" y="433"/>
                    <a:pt x="297" y="433"/>
                  </a:cubicBezTo>
                  <a:lnTo>
                    <a:pt x="501" y="433"/>
                  </a:lnTo>
                  <a:cubicBezTo>
                    <a:pt x="503" y="433"/>
                    <a:pt x="506" y="433"/>
                    <a:pt x="509" y="433"/>
                  </a:cubicBezTo>
                  <a:cubicBezTo>
                    <a:pt x="628" y="433"/>
                    <a:pt x="730" y="337"/>
                    <a:pt x="730" y="217"/>
                  </a:cubicBezTo>
                  <a:cubicBezTo>
                    <a:pt x="730" y="97"/>
                    <a:pt x="628" y="1"/>
                    <a:pt x="509" y="1"/>
                  </a:cubicBezTo>
                  <a:cubicBezTo>
                    <a:pt x="506" y="1"/>
                    <a:pt x="503" y="1"/>
                    <a:pt x="501" y="1"/>
                  </a:cubicBezTo>
                  <a:lnTo>
                    <a:pt x="297" y="1"/>
                  </a:lnTo>
                  <a:cubicBezTo>
                    <a:pt x="292" y="1"/>
                    <a:pt x="287"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9"/>
            <p:cNvSpPr/>
            <p:nvPr/>
          </p:nvSpPr>
          <p:spPr>
            <a:xfrm>
              <a:off x="4888963" y="4167475"/>
              <a:ext cx="17700" cy="10825"/>
            </a:xfrm>
            <a:custGeom>
              <a:rect b="b" l="l" r="r" t="t"/>
              <a:pathLst>
                <a:path extrusionOk="0" h="433" w="708">
                  <a:moveTo>
                    <a:pt x="487" y="0"/>
                  </a:moveTo>
                  <a:cubicBezTo>
                    <a:pt x="484" y="0"/>
                    <a:pt x="481" y="0"/>
                    <a:pt x="479" y="0"/>
                  </a:cubicBezTo>
                  <a:lnTo>
                    <a:pt x="276" y="0"/>
                  </a:lnTo>
                  <a:cubicBezTo>
                    <a:pt x="0" y="13"/>
                    <a:pt x="0" y="420"/>
                    <a:pt x="276" y="432"/>
                  </a:cubicBezTo>
                  <a:lnTo>
                    <a:pt x="479" y="432"/>
                  </a:lnTo>
                  <a:cubicBezTo>
                    <a:pt x="481" y="432"/>
                    <a:pt x="484" y="432"/>
                    <a:pt x="487" y="432"/>
                  </a:cubicBezTo>
                  <a:cubicBezTo>
                    <a:pt x="606" y="432"/>
                    <a:pt x="708" y="336"/>
                    <a:pt x="708" y="216"/>
                  </a:cubicBezTo>
                  <a:cubicBezTo>
                    <a:pt x="708" y="96"/>
                    <a:pt x="606" y="0"/>
                    <a:pt x="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9"/>
            <p:cNvSpPr/>
            <p:nvPr/>
          </p:nvSpPr>
          <p:spPr>
            <a:xfrm>
              <a:off x="4796613" y="4167450"/>
              <a:ext cx="18250" cy="10850"/>
            </a:xfrm>
            <a:custGeom>
              <a:rect b="b" l="l" r="r" t="t"/>
              <a:pathLst>
                <a:path extrusionOk="0" h="434" w="730">
                  <a:moveTo>
                    <a:pt x="285" y="1"/>
                  </a:moveTo>
                  <a:cubicBezTo>
                    <a:pt x="1" y="1"/>
                    <a:pt x="2" y="434"/>
                    <a:pt x="289" y="434"/>
                  </a:cubicBezTo>
                  <a:cubicBezTo>
                    <a:pt x="293" y="434"/>
                    <a:pt x="297" y="433"/>
                    <a:pt x="302" y="433"/>
                  </a:cubicBezTo>
                  <a:lnTo>
                    <a:pt x="505" y="433"/>
                  </a:lnTo>
                  <a:cubicBezTo>
                    <a:pt x="507" y="433"/>
                    <a:pt x="510" y="433"/>
                    <a:pt x="513" y="433"/>
                  </a:cubicBezTo>
                  <a:cubicBezTo>
                    <a:pt x="632" y="433"/>
                    <a:pt x="729" y="337"/>
                    <a:pt x="729" y="217"/>
                  </a:cubicBezTo>
                  <a:cubicBezTo>
                    <a:pt x="729" y="97"/>
                    <a:pt x="632" y="1"/>
                    <a:pt x="513" y="1"/>
                  </a:cubicBezTo>
                  <a:cubicBezTo>
                    <a:pt x="510" y="1"/>
                    <a:pt x="507" y="1"/>
                    <a:pt x="505" y="1"/>
                  </a:cubicBezTo>
                  <a:lnTo>
                    <a:pt x="302" y="1"/>
                  </a:lnTo>
                  <a:cubicBezTo>
                    <a:pt x="296" y="1"/>
                    <a:pt x="291"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9"/>
            <p:cNvSpPr/>
            <p:nvPr/>
          </p:nvSpPr>
          <p:spPr>
            <a:xfrm>
              <a:off x="4795563" y="3908350"/>
              <a:ext cx="212125" cy="219225"/>
            </a:xfrm>
            <a:custGeom>
              <a:rect b="b" l="l" r="r" t="t"/>
              <a:pathLst>
                <a:path extrusionOk="0" h="8769" w="8485">
                  <a:moveTo>
                    <a:pt x="3389" y="1704"/>
                  </a:moveTo>
                  <a:lnTo>
                    <a:pt x="3389" y="7066"/>
                  </a:lnTo>
                  <a:lnTo>
                    <a:pt x="2597" y="7066"/>
                  </a:lnTo>
                  <a:cubicBezTo>
                    <a:pt x="2461" y="7066"/>
                    <a:pt x="2347" y="7159"/>
                    <a:pt x="2317" y="7290"/>
                  </a:cubicBezTo>
                  <a:cubicBezTo>
                    <a:pt x="2313" y="7311"/>
                    <a:pt x="2313" y="7328"/>
                    <a:pt x="2313" y="7350"/>
                  </a:cubicBezTo>
                  <a:lnTo>
                    <a:pt x="2313" y="8336"/>
                  </a:lnTo>
                  <a:lnTo>
                    <a:pt x="441" y="8336"/>
                  </a:lnTo>
                  <a:cubicBezTo>
                    <a:pt x="433" y="8336"/>
                    <a:pt x="433" y="8332"/>
                    <a:pt x="433" y="8328"/>
                  </a:cubicBezTo>
                  <a:lnTo>
                    <a:pt x="433" y="2483"/>
                  </a:lnTo>
                  <a:lnTo>
                    <a:pt x="1419" y="2483"/>
                  </a:lnTo>
                  <a:cubicBezTo>
                    <a:pt x="1576" y="2483"/>
                    <a:pt x="1703" y="2356"/>
                    <a:pt x="1703" y="2199"/>
                  </a:cubicBezTo>
                  <a:lnTo>
                    <a:pt x="1703" y="1704"/>
                  </a:lnTo>
                  <a:close/>
                  <a:moveTo>
                    <a:pt x="3723" y="1"/>
                  </a:moveTo>
                  <a:cubicBezTo>
                    <a:pt x="3720" y="1"/>
                    <a:pt x="3718" y="1"/>
                    <a:pt x="3715" y="1"/>
                  </a:cubicBezTo>
                  <a:lnTo>
                    <a:pt x="284" y="1"/>
                  </a:lnTo>
                  <a:cubicBezTo>
                    <a:pt x="128" y="1"/>
                    <a:pt x="1" y="128"/>
                    <a:pt x="1" y="285"/>
                  </a:cubicBezTo>
                  <a:lnTo>
                    <a:pt x="1" y="8328"/>
                  </a:lnTo>
                  <a:cubicBezTo>
                    <a:pt x="1" y="8569"/>
                    <a:pt x="195" y="8768"/>
                    <a:pt x="441" y="8768"/>
                  </a:cubicBezTo>
                  <a:lnTo>
                    <a:pt x="8044" y="8768"/>
                  </a:lnTo>
                  <a:cubicBezTo>
                    <a:pt x="8289" y="8768"/>
                    <a:pt x="8484" y="8569"/>
                    <a:pt x="8484" y="8328"/>
                  </a:cubicBezTo>
                  <a:lnTo>
                    <a:pt x="8484" y="4707"/>
                  </a:lnTo>
                  <a:cubicBezTo>
                    <a:pt x="8484" y="4588"/>
                    <a:pt x="8387" y="4491"/>
                    <a:pt x="8268" y="4491"/>
                  </a:cubicBezTo>
                  <a:cubicBezTo>
                    <a:pt x="8150" y="4491"/>
                    <a:pt x="8052" y="4588"/>
                    <a:pt x="8052" y="4707"/>
                  </a:cubicBezTo>
                  <a:lnTo>
                    <a:pt x="8052" y="8328"/>
                  </a:lnTo>
                  <a:cubicBezTo>
                    <a:pt x="8052" y="8332"/>
                    <a:pt x="8048" y="8336"/>
                    <a:pt x="8044" y="8336"/>
                  </a:cubicBezTo>
                  <a:lnTo>
                    <a:pt x="6172" y="8336"/>
                  </a:lnTo>
                  <a:lnTo>
                    <a:pt x="6172" y="7350"/>
                  </a:lnTo>
                  <a:cubicBezTo>
                    <a:pt x="6172" y="7193"/>
                    <a:pt x="6045" y="7066"/>
                    <a:pt x="5888" y="7066"/>
                  </a:cubicBezTo>
                  <a:lnTo>
                    <a:pt x="5092" y="7066"/>
                  </a:lnTo>
                  <a:lnTo>
                    <a:pt x="5092" y="1704"/>
                  </a:lnTo>
                  <a:lnTo>
                    <a:pt x="6782" y="1704"/>
                  </a:lnTo>
                  <a:lnTo>
                    <a:pt x="6782" y="2199"/>
                  </a:lnTo>
                  <a:cubicBezTo>
                    <a:pt x="6782" y="2356"/>
                    <a:pt x="6909" y="2483"/>
                    <a:pt x="7065" y="2483"/>
                  </a:cubicBezTo>
                  <a:lnTo>
                    <a:pt x="8052" y="2483"/>
                  </a:lnTo>
                  <a:lnTo>
                    <a:pt x="8052" y="3699"/>
                  </a:lnTo>
                  <a:cubicBezTo>
                    <a:pt x="8059" y="3836"/>
                    <a:pt x="8163" y="3905"/>
                    <a:pt x="8268" y="3905"/>
                  </a:cubicBezTo>
                  <a:cubicBezTo>
                    <a:pt x="8373" y="3905"/>
                    <a:pt x="8478" y="3836"/>
                    <a:pt x="8484" y="3699"/>
                  </a:cubicBezTo>
                  <a:lnTo>
                    <a:pt x="8484" y="285"/>
                  </a:lnTo>
                  <a:cubicBezTo>
                    <a:pt x="8484" y="128"/>
                    <a:pt x="8357" y="1"/>
                    <a:pt x="8200" y="1"/>
                  </a:cubicBezTo>
                  <a:lnTo>
                    <a:pt x="4719" y="1"/>
                  </a:lnTo>
                  <a:cubicBezTo>
                    <a:pt x="4444" y="14"/>
                    <a:pt x="4444" y="420"/>
                    <a:pt x="4719" y="433"/>
                  </a:cubicBezTo>
                  <a:lnTo>
                    <a:pt x="8052" y="433"/>
                  </a:lnTo>
                  <a:lnTo>
                    <a:pt x="8052" y="2051"/>
                  </a:lnTo>
                  <a:lnTo>
                    <a:pt x="7214" y="2051"/>
                  </a:lnTo>
                  <a:lnTo>
                    <a:pt x="7214" y="1555"/>
                  </a:lnTo>
                  <a:cubicBezTo>
                    <a:pt x="7214" y="1399"/>
                    <a:pt x="7087" y="1272"/>
                    <a:pt x="6930" y="1272"/>
                  </a:cubicBezTo>
                  <a:lnTo>
                    <a:pt x="4943" y="1272"/>
                  </a:lnTo>
                  <a:cubicBezTo>
                    <a:pt x="4787" y="1272"/>
                    <a:pt x="4660" y="1399"/>
                    <a:pt x="4660" y="1555"/>
                  </a:cubicBezTo>
                  <a:lnTo>
                    <a:pt x="4660" y="7214"/>
                  </a:lnTo>
                  <a:cubicBezTo>
                    <a:pt x="4660" y="7371"/>
                    <a:pt x="4787" y="7498"/>
                    <a:pt x="4943" y="7498"/>
                  </a:cubicBezTo>
                  <a:lnTo>
                    <a:pt x="5740" y="7498"/>
                  </a:lnTo>
                  <a:lnTo>
                    <a:pt x="5740" y="8336"/>
                  </a:lnTo>
                  <a:lnTo>
                    <a:pt x="2745" y="8336"/>
                  </a:lnTo>
                  <a:lnTo>
                    <a:pt x="2745" y="7498"/>
                  </a:lnTo>
                  <a:lnTo>
                    <a:pt x="3537" y="7498"/>
                  </a:lnTo>
                  <a:cubicBezTo>
                    <a:pt x="3694" y="7498"/>
                    <a:pt x="3821" y="7371"/>
                    <a:pt x="3821" y="7214"/>
                  </a:cubicBezTo>
                  <a:lnTo>
                    <a:pt x="3821" y="1555"/>
                  </a:lnTo>
                  <a:cubicBezTo>
                    <a:pt x="3821" y="1399"/>
                    <a:pt x="3694" y="1272"/>
                    <a:pt x="3537" y="1272"/>
                  </a:cubicBezTo>
                  <a:lnTo>
                    <a:pt x="1555" y="1272"/>
                  </a:lnTo>
                  <a:cubicBezTo>
                    <a:pt x="1398" y="1272"/>
                    <a:pt x="1271" y="1399"/>
                    <a:pt x="1271" y="1555"/>
                  </a:cubicBezTo>
                  <a:lnTo>
                    <a:pt x="1271" y="2051"/>
                  </a:lnTo>
                  <a:lnTo>
                    <a:pt x="433" y="2051"/>
                  </a:lnTo>
                  <a:lnTo>
                    <a:pt x="433" y="433"/>
                  </a:lnTo>
                  <a:lnTo>
                    <a:pt x="3715" y="433"/>
                  </a:lnTo>
                  <a:cubicBezTo>
                    <a:pt x="3718" y="433"/>
                    <a:pt x="3720" y="433"/>
                    <a:pt x="3723" y="433"/>
                  </a:cubicBezTo>
                  <a:cubicBezTo>
                    <a:pt x="3842" y="433"/>
                    <a:pt x="3940" y="337"/>
                    <a:pt x="3940" y="217"/>
                  </a:cubicBezTo>
                  <a:cubicBezTo>
                    <a:pt x="3940" y="97"/>
                    <a:pt x="3842" y="1"/>
                    <a:pt x="37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 name="Google Shape;992;p29"/>
          <p:cNvSpPr txBox="1"/>
          <p:nvPr>
            <p:ph type="ctrTitle"/>
          </p:nvPr>
        </p:nvSpPr>
        <p:spPr>
          <a:xfrm>
            <a:off x="6313525" y="439425"/>
            <a:ext cx="21285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GRAPHIC DESIGN ICONS</a:t>
            </a:r>
            <a:endParaRPr/>
          </a:p>
        </p:txBody>
      </p:sp>
      <p:cxnSp>
        <p:nvCxnSpPr>
          <p:cNvPr id="993" name="Google Shape;993;p29"/>
          <p:cNvCxnSpPr>
            <a:endCxn id="994" idx="1"/>
          </p:cNvCxnSpPr>
          <p:nvPr/>
        </p:nvCxnSpPr>
        <p:spPr>
          <a:xfrm flipH="1" rot="10800000">
            <a:off x="4576685" y="617950"/>
            <a:ext cx="1684200" cy="24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98" name="Shape 998"/>
        <p:cNvGrpSpPr/>
        <p:nvPr/>
      </p:nvGrpSpPr>
      <p:grpSpPr>
        <a:xfrm>
          <a:off x="0" y="0"/>
          <a:ext cx="0" cy="0"/>
          <a:chOff x="0" y="0"/>
          <a:chExt cx="0" cy="0"/>
        </a:xfrm>
      </p:grpSpPr>
      <p:grpSp>
        <p:nvGrpSpPr>
          <p:cNvPr id="999" name="Google Shape;999;p30"/>
          <p:cNvGrpSpPr/>
          <p:nvPr/>
        </p:nvGrpSpPr>
        <p:grpSpPr>
          <a:xfrm>
            <a:off x="4107998" y="3230550"/>
            <a:ext cx="310225" cy="366700"/>
            <a:chOff x="4107998" y="3230550"/>
            <a:chExt cx="310225" cy="366700"/>
          </a:xfrm>
        </p:grpSpPr>
        <p:sp>
          <p:nvSpPr>
            <p:cNvPr id="1000" name="Google Shape;1000;p30"/>
            <p:cNvSpPr/>
            <p:nvPr/>
          </p:nvSpPr>
          <p:spPr>
            <a:xfrm>
              <a:off x="4135573" y="3342825"/>
              <a:ext cx="32150" cy="51125"/>
            </a:xfrm>
            <a:custGeom>
              <a:rect b="b" l="l" r="r" t="t"/>
              <a:pathLst>
                <a:path extrusionOk="0" h="2045" w="1286">
                  <a:moveTo>
                    <a:pt x="150" y="1"/>
                  </a:moveTo>
                  <a:cubicBezTo>
                    <a:pt x="72" y="1"/>
                    <a:pt x="1" y="33"/>
                    <a:pt x="1" y="98"/>
                  </a:cubicBezTo>
                  <a:lnTo>
                    <a:pt x="1" y="1941"/>
                  </a:lnTo>
                  <a:cubicBezTo>
                    <a:pt x="1" y="2006"/>
                    <a:pt x="72" y="2038"/>
                    <a:pt x="150" y="2038"/>
                  </a:cubicBezTo>
                  <a:cubicBezTo>
                    <a:pt x="222" y="2038"/>
                    <a:pt x="293" y="2006"/>
                    <a:pt x="293" y="1941"/>
                  </a:cubicBezTo>
                  <a:lnTo>
                    <a:pt x="293" y="1097"/>
                  </a:lnTo>
                  <a:lnTo>
                    <a:pt x="987" y="1097"/>
                  </a:lnTo>
                  <a:lnTo>
                    <a:pt x="987" y="1948"/>
                  </a:lnTo>
                  <a:cubicBezTo>
                    <a:pt x="987" y="2012"/>
                    <a:pt x="1065" y="2045"/>
                    <a:pt x="1137" y="2045"/>
                  </a:cubicBezTo>
                  <a:cubicBezTo>
                    <a:pt x="1215" y="2045"/>
                    <a:pt x="1286" y="2012"/>
                    <a:pt x="1286" y="1948"/>
                  </a:cubicBezTo>
                  <a:lnTo>
                    <a:pt x="1286" y="98"/>
                  </a:lnTo>
                  <a:cubicBezTo>
                    <a:pt x="1286" y="33"/>
                    <a:pt x="1208" y="1"/>
                    <a:pt x="1137" y="1"/>
                  </a:cubicBezTo>
                  <a:cubicBezTo>
                    <a:pt x="1065" y="1"/>
                    <a:pt x="987" y="33"/>
                    <a:pt x="987" y="98"/>
                  </a:cubicBezTo>
                  <a:lnTo>
                    <a:pt x="987" y="870"/>
                  </a:lnTo>
                  <a:lnTo>
                    <a:pt x="293" y="870"/>
                  </a:lnTo>
                  <a:lnTo>
                    <a:pt x="293" y="98"/>
                  </a:lnTo>
                  <a:cubicBezTo>
                    <a:pt x="293" y="33"/>
                    <a:pt x="222" y="1"/>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0"/>
            <p:cNvSpPr/>
            <p:nvPr/>
          </p:nvSpPr>
          <p:spPr>
            <a:xfrm>
              <a:off x="4173223" y="3342825"/>
              <a:ext cx="33925" cy="50975"/>
            </a:xfrm>
            <a:custGeom>
              <a:rect b="b" l="l" r="r" t="t"/>
              <a:pathLst>
                <a:path extrusionOk="0" h="2039" w="1357">
                  <a:moveTo>
                    <a:pt x="98" y="1"/>
                  </a:moveTo>
                  <a:cubicBezTo>
                    <a:pt x="33" y="1"/>
                    <a:pt x="1" y="59"/>
                    <a:pt x="1" y="137"/>
                  </a:cubicBezTo>
                  <a:cubicBezTo>
                    <a:pt x="1" y="208"/>
                    <a:pt x="39" y="273"/>
                    <a:pt x="98" y="273"/>
                  </a:cubicBezTo>
                  <a:lnTo>
                    <a:pt x="533" y="273"/>
                  </a:lnTo>
                  <a:lnTo>
                    <a:pt x="533" y="1941"/>
                  </a:lnTo>
                  <a:cubicBezTo>
                    <a:pt x="533" y="2006"/>
                    <a:pt x="611" y="2038"/>
                    <a:pt x="682" y="2038"/>
                  </a:cubicBezTo>
                  <a:cubicBezTo>
                    <a:pt x="753" y="2038"/>
                    <a:pt x="831" y="2006"/>
                    <a:pt x="831" y="1941"/>
                  </a:cubicBezTo>
                  <a:lnTo>
                    <a:pt x="831" y="273"/>
                  </a:lnTo>
                  <a:lnTo>
                    <a:pt x="1260" y="273"/>
                  </a:lnTo>
                  <a:cubicBezTo>
                    <a:pt x="1324" y="273"/>
                    <a:pt x="1357" y="195"/>
                    <a:pt x="1357" y="130"/>
                  </a:cubicBezTo>
                  <a:cubicBezTo>
                    <a:pt x="1357" y="66"/>
                    <a:pt x="1324" y="1"/>
                    <a:pt x="1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0"/>
            <p:cNvSpPr/>
            <p:nvPr/>
          </p:nvSpPr>
          <p:spPr>
            <a:xfrm>
              <a:off x="4212498" y="3342825"/>
              <a:ext cx="39250" cy="50975"/>
            </a:xfrm>
            <a:custGeom>
              <a:rect b="b" l="l" r="r" t="t"/>
              <a:pathLst>
                <a:path extrusionOk="0" h="2039" w="1570">
                  <a:moveTo>
                    <a:pt x="145" y="0"/>
                  </a:moveTo>
                  <a:cubicBezTo>
                    <a:pt x="66" y="0"/>
                    <a:pt x="1" y="69"/>
                    <a:pt x="13" y="150"/>
                  </a:cubicBezTo>
                  <a:lnTo>
                    <a:pt x="13" y="1941"/>
                  </a:lnTo>
                  <a:cubicBezTo>
                    <a:pt x="13" y="2006"/>
                    <a:pt x="84" y="2038"/>
                    <a:pt x="156" y="2038"/>
                  </a:cubicBezTo>
                  <a:cubicBezTo>
                    <a:pt x="234" y="2038"/>
                    <a:pt x="305" y="2006"/>
                    <a:pt x="305" y="1941"/>
                  </a:cubicBezTo>
                  <a:lnTo>
                    <a:pt x="305" y="585"/>
                  </a:lnTo>
                  <a:lnTo>
                    <a:pt x="681" y="1299"/>
                  </a:lnTo>
                  <a:cubicBezTo>
                    <a:pt x="694" y="1337"/>
                    <a:pt x="733" y="1363"/>
                    <a:pt x="779" y="1363"/>
                  </a:cubicBezTo>
                  <a:cubicBezTo>
                    <a:pt x="824" y="1363"/>
                    <a:pt x="870" y="1337"/>
                    <a:pt x="889" y="1299"/>
                  </a:cubicBezTo>
                  <a:lnTo>
                    <a:pt x="1266" y="604"/>
                  </a:lnTo>
                  <a:lnTo>
                    <a:pt x="1266" y="1941"/>
                  </a:lnTo>
                  <a:cubicBezTo>
                    <a:pt x="1266" y="2006"/>
                    <a:pt x="1337" y="2038"/>
                    <a:pt x="1415" y="2038"/>
                  </a:cubicBezTo>
                  <a:cubicBezTo>
                    <a:pt x="1486" y="2038"/>
                    <a:pt x="1558" y="2006"/>
                    <a:pt x="1558" y="1941"/>
                  </a:cubicBezTo>
                  <a:lnTo>
                    <a:pt x="1558" y="150"/>
                  </a:lnTo>
                  <a:cubicBezTo>
                    <a:pt x="1570" y="69"/>
                    <a:pt x="1505" y="0"/>
                    <a:pt x="1425" y="0"/>
                  </a:cubicBezTo>
                  <a:cubicBezTo>
                    <a:pt x="1422" y="0"/>
                    <a:pt x="1418" y="0"/>
                    <a:pt x="1415" y="1"/>
                  </a:cubicBezTo>
                  <a:cubicBezTo>
                    <a:pt x="1304" y="1"/>
                    <a:pt x="1253" y="33"/>
                    <a:pt x="1181" y="169"/>
                  </a:cubicBezTo>
                  <a:lnTo>
                    <a:pt x="785" y="909"/>
                  </a:lnTo>
                  <a:lnTo>
                    <a:pt x="389" y="169"/>
                  </a:lnTo>
                  <a:cubicBezTo>
                    <a:pt x="318" y="40"/>
                    <a:pt x="266" y="1"/>
                    <a:pt x="156" y="1"/>
                  </a:cubicBezTo>
                  <a:cubicBezTo>
                    <a:pt x="152" y="0"/>
                    <a:pt x="149" y="0"/>
                    <a:pt x="1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0"/>
            <p:cNvSpPr/>
            <p:nvPr/>
          </p:nvSpPr>
          <p:spPr>
            <a:xfrm>
              <a:off x="4260673" y="3342825"/>
              <a:ext cx="27775" cy="51125"/>
            </a:xfrm>
            <a:custGeom>
              <a:rect b="b" l="l" r="r" t="t"/>
              <a:pathLst>
                <a:path extrusionOk="0" h="2045" w="1111">
                  <a:moveTo>
                    <a:pt x="150" y="1"/>
                  </a:moveTo>
                  <a:cubicBezTo>
                    <a:pt x="72" y="1"/>
                    <a:pt x="0" y="33"/>
                    <a:pt x="0" y="98"/>
                  </a:cubicBezTo>
                  <a:lnTo>
                    <a:pt x="0" y="1941"/>
                  </a:lnTo>
                  <a:cubicBezTo>
                    <a:pt x="0" y="2006"/>
                    <a:pt x="65" y="2038"/>
                    <a:pt x="130" y="2038"/>
                  </a:cubicBezTo>
                  <a:lnTo>
                    <a:pt x="1019" y="2045"/>
                  </a:lnTo>
                  <a:cubicBezTo>
                    <a:pt x="1078" y="2045"/>
                    <a:pt x="1110" y="1980"/>
                    <a:pt x="1110" y="1915"/>
                  </a:cubicBezTo>
                  <a:cubicBezTo>
                    <a:pt x="1110" y="1844"/>
                    <a:pt x="1078" y="1779"/>
                    <a:pt x="1019" y="1779"/>
                  </a:cubicBezTo>
                  <a:lnTo>
                    <a:pt x="292" y="1779"/>
                  </a:lnTo>
                  <a:lnTo>
                    <a:pt x="292" y="98"/>
                  </a:lnTo>
                  <a:cubicBezTo>
                    <a:pt x="292" y="33"/>
                    <a:pt x="221" y="1"/>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0"/>
            <p:cNvSpPr/>
            <p:nvPr/>
          </p:nvSpPr>
          <p:spPr>
            <a:xfrm>
              <a:off x="4107998" y="3230550"/>
              <a:ext cx="310225" cy="366700"/>
            </a:xfrm>
            <a:custGeom>
              <a:rect b="b" l="l" r="r" t="t"/>
              <a:pathLst>
                <a:path extrusionOk="0" h="14668" w="12409">
                  <a:moveTo>
                    <a:pt x="9196" y="708"/>
                  </a:moveTo>
                  <a:lnTo>
                    <a:pt x="11643" y="2980"/>
                  </a:lnTo>
                  <a:lnTo>
                    <a:pt x="9553" y="2980"/>
                  </a:lnTo>
                  <a:cubicBezTo>
                    <a:pt x="9352" y="2980"/>
                    <a:pt x="9196" y="2817"/>
                    <a:pt x="9196" y="2623"/>
                  </a:cubicBezTo>
                  <a:lnTo>
                    <a:pt x="9196" y="708"/>
                  </a:lnTo>
                  <a:close/>
                  <a:moveTo>
                    <a:pt x="2058" y="1"/>
                  </a:moveTo>
                  <a:cubicBezTo>
                    <a:pt x="1623" y="1"/>
                    <a:pt x="1273" y="358"/>
                    <a:pt x="1273" y="793"/>
                  </a:cubicBezTo>
                  <a:lnTo>
                    <a:pt x="1273" y="3505"/>
                  </a:lnTo>
                  <a:lnTo>
                    <a:pt x="760" y="3505"/>
                  </a:lnTo>
                  <a:cubicBezTo>
                    <a:pt x="345" y="3505"/>
                    <a:pt x="1" y="3843"/>
                    <a:pt x="1" y="4265"/>
                  </a:cubicBezTo>
                  <a:lnTo>
                    <a:pt x="1" y="6828"/>
                  </a:lnTo>
                  <a:cubicBezTo>
                    <a:pt x="1" y="7250"/>
                    <a:pt x="345" y="7587"/>
                    <a:pt x="760" y="7587"/>
                  </a:cubicBezTo>
                  <a:lnTo>
                    <a:pt x="1266" y="7587"/>
                  </a:lnTo>
                  <a:lnTo>
                    <a:pt x="1266" y="9190"/>
                  </a:lnTo>
                  <a:cubicBezTo>
                    <a:pt x="1266" y="9333"/>
                    <a:pt x="1375" y="9404"/>
                    <a:pt x="1484" y="9404"/>
                  </a:cubicBezTo>
                  <a:cubicBezTo>
                    <a:pt x="1592" y="9404"/>
                    <a:pt x="1701" y="9333"/>
                    <a:pt x="1701" y="9190"/>
                  </a:cubicBezTo>
                  <a:lnTo>
                    <a:pt x="1701" y="7587"/>
                  </a:lnTo>
                  <a:lnTo>
                    <a:pt x="7412" y="7587"/>
                  </a:lnTo>
                  <a:cubicBezTo>
                    <a:pt x="7827" y="7587"/>
                    <a:pt x="8171" y="7243"/>
                    <a:pt x="8171" y="6828"/>
                  </a:cubicBezTo>
                  <a:lnTo>
                    <a:pt x="8171" y="4265"/>
                  </a:lnTo>
                  <a:cubicBezTo>
                    <a:pt x="8171" y="3849"/>
                    <a:pt x="7827" y="3505"/>
                    <a:pt x="7412" y="3505"/>
                  </a:cubicBezTo>
                  <a:lnTo>
                    <a:pt x="4998" y="3505"/>
                  </a:lnTo>
                  <a:cubicBezTo>
                    <a:pt x="4712" y="3505"/>
                    <a:pt x="4712" y="3940"/>
                    <a:pt x="4998" y="3940"/>
                  </a:cubicBezTo>
                  <a:lnTo>
                    <a:pt x="7412" y="3940"/>
                  </a:lnTo>
                  <a:cubicBezTo>
                    <a:pt x="7594" y="3940"/>
                    <a:pt x="7736" y="4083"/>
                    <a:pt x="7736" y="4265"/>
                  </a:cubicBezTo>
                  <a:lnTo>
                    <a:pt x="7736" y="6828"/>
                  </a:lnTo>
                  <a:cubicBezTo>
                    <a:pt x="7736" y="7010"/>
                    <a:pt x="7594" y="7152"/>
                    <a:pt x="7412" y="7152"/>
                  </a:cubicBezTo>
                  <a:lnTo>
                    <a:pt x="760" y="7152"/>
                  </a:lnTo>
                  <a:cubicBezTo>
                    <a:pt x="578" y="7152"/>
                    <a:pt x="436" y="7010"/>
                    <a:pt x="436" y="6828"/>
                  </a:cubicBezTo>
                  <a:lnTo>
                    <a:pt x="436" y="4265"/>
                  </a:lnTo>
                  <a:cubicBezTo>
                    <a:pt x="436" y="4083"/>
                    <a:pt x="578" y="3940"/>
                    <a:pt x="760" y="3940"/>
                  </a:cubicBezTo>
                  <a:lnTo>
                    <a:pt x="3693" y="3940"/>
                  </a:lnTo>
                  <a:cubicBezTo>
                    <a:pt x="3979" y="3940"/>
                    <a:pt x="3979" y="3512"/>
                    <a:pt x="3693" y="3512"/>
                  </a:cubicBezTo>
                  <a:lnTo>
                    <a:pt x="1695" y="3512"/>
                  </a:lnTo>
                  <a:lnTo>
                    <a:pt x="1695" y="786"/>
                  </a:lnTo>
                  <a:cubicBezTo>
                    <a:pt x="1695" y="591"/>
                    <a:pt x="1857" y="429"/>
                    <a:pt x="2058" y="429"/>
                  </a:cubicBezTo>
                  <a:lnTo>
                    <a:pt x="8762" y="429"/>
                  </a:lnTo>
                  <a:lnTo>
                    <a:pt x="8762" y="2623"/>
                  </a:lnTo>
                  <a:cubicBezTo>
                    <a:pt x="8762" y="3057"/>
                    <a:pt x="9119" y="3408"/>
                    <a:pt x="9553" y="3408"/>
                  </a:cubicBezTo>
                  <a:lnTo>
                    <a:pt x="11974" y="3408"/>
                  </a:lnTo>
                  <a:lnTo>
                    <a:pt x="11974" y="13882"/>
                  </a:lnTo>
                  <a:cubicBezTo>
                    <a:pt x="11974" y="14077"/>
                    <a:pt x="11812" y="14239"/>
                    <a:pt x="11617" y="14239"/>
                  </a:cubicBezTo>
                  <a:lnTo>
                    <a:pt x="2058" y="14239"/>
                  </a:lnTo>
                  <a:cubicBezTo>
                    <a:pt x="1863" y="14239"/>
                    <a:pt x="1701" y="14077"/>
                    <a:pt x="1701" y="13882"/>
                  </a:cubicBezTo>
                  <a:lnTo>
                    <a:pt x="1701" y="10553"/>
                  </a:lnTo>
                  <a:cubicBezTo>
                    <a:pt x="1701" y="10410"/>
                    <a:pt x="1594" y="10339"/>
                    <a:pt x="1487" y="10339"/>
                  </a:cubicBezTo>
                  <a:cubicBezTo>
                    <a:pt x="1380" y="10339"/>
                    <a:pt x="1273" y="10410"/>
                    <a:pt x="1273" y="10553"/>
                  </a:cubicBezTo>
                  <a:lnTo>
                    <a:pt x="1273" y="13882"/>
                  </a:lnTo>
                  <a:cubicBezTo>
                    <a:pt x="1273" y="14317"/>
                    <a:pt x="1623" y="14667"/>
                    <a:pt x="2058" y="14667"/>
                  </a:cubicBezTo>
                  <a:lnTo>
                    <a:pt x="11617" y="14667"/>
                  </a:lnTo>
                  <a:cubicBezTo>
                    <a:pt x="12052" y="14667"/>
                    <a:pt x="12409" y="14317"/>
                    <a:pt x="12409" y="13882"/>
                  </a:cubicBezTo>
                  <a:lnTo>
                    <a:pt x="12409" y="3187"/>
                  </a:lnTo>
                  <a:cubicBezTo>
                    <a:pt x="12402" y="3122"/>
                    <a:pt x="12376" y="3064"/>
                    <a:pt x="12337" y="3025"/>
                  </a:cubicBezTo>
                  <a:lnTo>
                    <a:pt x="11676" y="2421"/>
                  </a:lnTo>
                  <a:lnTo>
                    <a:pt x="10008" y="877"/>
                  </a:lnTo>
                  <a:lnTo>
                    <a:pt x="9352" y="273"/>
                  </a:lnTo>
                  <a:cubicBezTo>
                    <a:pt x="9261" y="183"/>
                    <a:pt x="9119" y="7"/>
                    <a:pt x="89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0"/>
            <p:cNvSpPr/>
            <p:nvPr/>
          </p:nvSpPr>
          <p:spPr>
            <a:xfrm>
              <a:off x="4205823" y="3438425"/>
              <a:ext cx="47625" cy="78350"/>
            </a:xfrm>
            <a:custGeom>
              <a:rect b="b" l="l" r="r" t="t"/>
              <a:pathLst>
                <a:path extrusionOk="0" h="3134" w="1905">
                  <a:moveTo>
                    <a:pt x="1588" y="1"/>
                  </a:moveTo>
                  <a:cubicBezTo>
                    <a:pt x="1533" y="1"/>
                    <a:pt x="1477" y="22"/>
                    <a:pt x="1435" y="64"/>
                  </a:cubicBezTo>
                  <a:lnTo>
                    <a:pt x="85" y="1407"/>
                  </a:lnTo>
                  <a:cubicBezTo>
                    <a:pt x="1" y="1492"/>
                    <a:pt x="1" y="1628"/>
                    <a:pt x="85" y="1712"/>
                  </a:cubicBezTo>
                  <a:lnTo>
                    <a:pt x="1435" y="3062"/>
                  </a:lnTo>
                  <a:cubicBezTo>
                    <a:pt x="1482" y="3112"/>
                    <a:pt x="1536" y="3133"/>
                    <a:pt x="1588" y="3133"/>
                  </a:cubicBezTo>
                  <a:cubicBezTo>
                    <a:pt x="1756" y="3133"/>
                    <a:pt x="1904" y="2911"/>
                    <a:pt x="1740" y="2757"/>
                  </a:cubicBezTo>
                  <a:lnTo>
                    <a:pt x="546" y="1563"/>
                  </a:lnTo>
                  <a:lnTo>
                    <a:pt x="1740" y="362"/>
                  </a:lnTo>
                  <a:cubicBezTo>
                    <a:pt x="1818" y="278"/>
                    <a:pt x="1818" y="148"/>
                    <a:pt x="1740" y="64"/>
                  </a:cubicBezTo>
                  <a:cubicBezTo>
                    <a:pt x="1698" y="22"/>
                    <a:pt x="1643" y="1"/>
                    <a:pt x="15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0"/>
            <p:cNvSpPr/>
            <p:nvPr/>
          </p:nvSpPr>
          <p:spPr>
            <a:xfrm>
              <a:off x="4304298" y="3438150"/>
              <a:ext cx="47575" cy="78300"/>
            </a:xfrm>
            <a:custGeom>
              <a:rect b="b" l="l" r="r" t="t"/>
              <a:pathLst>
                <a:path extrusionOk="0" h="3132" w="1903">
                  <a:moveTo>
                    <a:pt x="312" y="0"/>
                  </a:moveTo>
                  <a:cubicBezTo>
                    <a:pt x="145" y="0"/>
                    <a:pt x="1" y="220"/>
                    <a:pt x="163" y="373"/>
                  </a:cubicBezTo>
                  <a:lnTo>
                    <a:pt x="1364" y="1574"/>
                  </a:lnTo>
                  <a:lnTo>
                    <a:pt x="163" y="2768"/>
                  </a:lnTo>
                  <a:cubicBezTo>
                    <a:pt x="79" y="2852"/>
                    <a:pt x="79" y="2989"/>
                    <a:pt x="163" y="3073"/>
                  </a:cubicBezTo>
                  <a:cubicBezTo>
                    <a:pt x="206" y="3112"/>
                    <a:pt x="261" y="3132"/>
                    <a:pt x="316" y="3132"/>
                  </a:cubicBezTo>
                  <a:cubicBezTo>
                    <a:pt x="371" y="3132"/>
                    <a:pt x="426" y="3112"/>
                    <a:pt x="468" y="3073"/>
                  </a:cubicBezTo>
                  <a:lnTo>
                    <a:pt x="1818" y="1723"/>
                  </a:lnTo>
                  <a:cubicBezTo>
                    <a:pt x="1903" y="1639"/>
                    <a:pt x="1903" y="1503"/>
                    <a:pt x="1818" y="1418"/>
                  </a:cubicBezTo>
                  <a:lnTo>
                    <a:pt x="468" y="75"/>
                  </a:lnTo>
                  <a:cubicBezTo>
                    <a:pt x="420" y="22"/>
                    <a:pt x="365" y="0"/>
                    <a:pt x="3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0"/>
            <p:cNvSpPr/>
            <p:nvPr/>
          </p:nvSpPr>
          <p:spPr>
            <a:xfrm>
              <a:off x="4259223" y="3438175"/>
              <a:ext cx="39675" cy="78275"/>
            </a:xfrm>
            <a:custGeom>
              <a:rect b="b" l="l" r="r" t="t"/>
              <a:pathLst>
                <a:path extrusionOk="0" h="3131" w="1587">
                  <a:moveTo>
                    <a:pt x="1308" y="0"/>
                  </a:moveTo>
                  <a:cubicBezTo>
                    <a:pt x="1228" y="0"/>
                    <a:pt x="1148" y="43"/>
                    <a:pt x="1110" y="145"/>
                  </a:cubicBezTo>
                  <a:lnTo>
                    <a:pt x="58" y="2838"/>
                  </a:lnTo>
                  <a:cubicBezTo>
                    <a:pt x="0" y="2981"/>
                    <a:pt x="104" y="3131"/>
                    <a:pt x="260" y="3131"/>
                  </a:cubicBezTo>
                  <a:cubicBezTo>
                    <a:pt x="344" y="3131"/>
                    <a:pt x="422" y="3079"/>
                    <a:pt x="454" y="2994"/>
                  </a:cubicBezTo>
                  <a:lnTo>
                    <a:pt x="1512" y="301"/>
                  </a:lnTo>
                  <a:cubicBezTo>
                    <a:pt x="1586" y="128"/>
                    <a:pt x="1447" y="0"/>
                    <a:pt x="13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30"/>
          <p:cNvGrpSpPr/>
          <p:nvPr/>
        </p:nvGrpSpPr>
        <p:grpSpPr>
          <a:xfrm>
            <a:off x="2848373" y="3231375"/>
            <a:ext cx="366675" cy="366200"/>
            <a:chOff x="2848373" y="3231375"/>
            <a:chExt cx="366675" cy="366200"/>
          </a:xfrm>
        </p:grpSpPr>
        <p:sp>
          <p:nvSpPr>
            <p:cNvPr id="1009" name="Google Shape;1009;p30"/>
            <p:cNvSpPr/>
            <p:nvPr/>
          </p:nvSpPr>
          <p:spPr>
            <a:xfrm>
              <a:off x="2866873" y="3251800"/>
              <a:ext cx="36850" cy="31600"/>
            </a:xfrm>
            <a:custGeom>
              <a:rect b="b" l="l" r="r" t="t"/>
              <a:pathLst>
                <a:path extrusionOk="0" h="1264" w="1474">
                  <a:moveTo>
                    <a:pt x="841" y="433"/>
                  </a:moveTo>
                  <a:cubicBezTo>
                    <a:pt x="942" y="433"/>
                    <a:pt x="1039" y="513"/>
                    <a:pt x="1039" y="630"/>
                  </a:cubicBezTo>
                  <a:cubicBezTo>
                    <a:pt x="1039" y="741"/>
                    <a:pt x="954" y="832"/>
                    <a:pt x="844" y="832"/>
                  </a:cubicBezTo>
                  <a:cubicBezTo>
                    <a:pt x="662" y="832"/>
                    <a:pt x="571" y="617"/>
                    <a:pt x="701" y="494"/>
                  </a:cubicBezTo>
                  <a:cubicBezTo>
                    <a:pt x="742" y="452"/>
                    <a:pt x="792" y="433"/>
                    <a:pt x="841" y="433"/>
                  </a:cubicBezTo>
                  <a:close/>
                  <a:moveTo>
                    <a:pt x="844" y="1"/>
                  </a:moveTo>
                  <a:cubicBezTo>
                    <a:pt x="279" y="1"/>
                    <a:pt x="0" y="682"/>
                    <a:pt x="396" y="1078"/>
                  </a:cubicBezTo>
                  <a:cubicBezTo>
                    <a:pt x="524" y="1206"/>
                    <a:pt x="682" y="1264"/>
                    <a:pt x="837" y="1264"/>
                  </a:cubicBezTo>
                  <a:cubicBezTo>
                    <a:pt x="1162" y="1264"/>
                    <a:pt x="1473" y="1012"/>
                    <a:pt x="1473" y="630"/>
                  </a:cubicBezTo>
                  <a:cubicBezTo>
                    <a:pt x="1473" y="287"/>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0"/>
            <p:cNvSpPr/>
            <p:nvPr/>
          </p:nvSpPr>
          <p:spPr>
            <a:xfrm>
              <a:off x="2906948" y="3251800"/>
              <a:ext cx="36850" cy="31600"/>
            </a:xfrm>
            <a:custGeom>
              <a:rect b="b" l="l" r="r" t="t"/>
              <a:pathLst>
                <a:path extrusionOk="0" h="1264" w="1474">
                  <a:moveTo>
                    <a:pt x="845" y="433"/>
                  </a:moveTo>
                  <a:cubicBezTo>
                    <a:pt x="948" y="433"/>
                    <a:pt x="1045" y="513"/>
                    <a:pt x="1045" y="630"/>
                  </a:cubicBezTo>
                  <a:cubicBezTo>
                    <a:pt x="1045" y="741"/>
                    <a:pt x="954" y="832"/>
                    <a:pt x="844" y="832"/>
                  </a:cubicBezTo>
                  <a:cubicBezTo>
                    <a:pt x="662" y="832"/>
                    <a:pt x="578" y="617"/>
                    <a:pt x="701" y="494"/>
                  </a:cubicBezTo>
                  <a:cubicBezTo>
                    <a:pt x="744" y="452"/>
                    <a:pt x="795" y="433"/>
                    <a:pt x="845" y="433"/>
                  </a:cubicBezTo>
                  <a:close/>
                  <a:moveTo>
                    <a:pt x="844" y="1"/>
                  </a:moveTo>
                  <a:cubicBezTo>
                    <a:pt x="279" y="1"/>
                    <a:pt x="0" y="682"/>
                    <a:pt x="396" y="1078"/>
                  </a:cubicBezTo>
                  <a:cubicBezTo>
                    <a:pt x="524" y="1206"/>
                    <a:pt x="682" y="1264"/>
                    <a:pt x="837" y="1264"/>
                  </a:cubicBezTo>
                  <a:cubicBezTo>
                    <a:pt x="1161" y="1264"/>
                    <a:pt x="1473" y="1012"/>
                    <a:pt x="1473" y="630"/>
                  </a:cubicBezTo>
                  <a:cubicBezTo>
                    <a:pt x="1473" y="287"/>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0"/>
            <p:cNvSpPr/>
            <p:nvPr/>
          </p:nvSpPr>
          <p:spPr>
            <a:xfrm>
              <a:off x="2947023" y="3251800"/>
              <a:ext cx="36850" cy="31600"/>
            </a:xfrm>
            <a:custGeom>
              <a:rect b="b" l="l" r="r" t="t"/>
              <a:pathLst>
                <a:path extrusionOk="0" h="1264" w="1474">
                  <a:moveTo>
                    <a:pt x="845" y="433"/>
                  </a:moveTo>
                  <a:cubicBezTo>
                    <a:pt x="948" y="433"/>
                    <a:pt x="1045" y="513"/>
                    <a:pt x="1045" y="630"/>
                  </a:cubicBezTo>
                  <a:cubicBezTo>
                    <a:pt x="1045" y="741"/>
                    <a:pt x="954" y="832"/>
                    <a:pt x="844" y="832"/>
                  </a:cubicBezTo>
                  <a:cubicBezTo>
                    <a:pt x="669" y="832"/>
                    <a:pt x="578" y="617"/>
                    <a:pt x="701" y="494"/>
                  </a:cubicBezTo>
                  <a:cubicBezTo>
                    <a:pt x="744" y="452"/>
                    <a:pt x="795" y="433"/>
                    <a:pt x="845" y="433"/>
                  </a:cubicBezTo>
                  <a:close/>
                  <a:moveTo>
                    <a:pt x="844" y="1"/>
                  </a:moveTo>
                  <a:cubicBezTo>
                    <a:pt x="286" y="1"/>
                    <a:pt x="0" y="682"/>
                    <a:pt x="396" y="1078"/>
                  </a:cubicBezTo>
                  <a:cubicBezTo>
                    <a:pt x="526" y="1206"/>
                    <a:pt x="685" y="1264"/>
                    <a:pt x="840" y="1264"/>
                  </a:cubicBezTo>
                  <a:cubicBezTo>
                    <a:pt x="1164" y="1264"/>
                    <a:pt x="1473" y="1012"/>
                    <a:pt x="1473" y="630"/>
                  </a:cubicBezTo>
                  <a:cubicBezTo>
                    <a:pt x="1473" y="287"/>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0"/>
            <p:cNvSpPr/>
            <p:nvPr/>
          </p:nvSpPr>
          <p:spPr>
            <a:xfrm>
              <a:off x="2848373" y="3231375"/>
              <a:ext cx="366675" cy="366200"/>
            </a:xfrm>
            <a:custGeom>
              <a:rect b="b" l="l" r="r" t="t"/>
              <a:pathLst>
                <a:path extrusionOk="0" h="14648" w="14667">
                  <a:moveTo>
                    <a:pt x="13707" y="429"/>
                  </a:moveTo>
                  <a:cubicBezTo>
                    <a:pt x="13992" y="429"/>
                    <a:pt x="14219" y="656"/>
                    <a:pt x="14219" y="941"/>
                  </a:cubicBezTo>
                  <a:lnTo>
                    <a:pt x="14219" y="2486"/>
                  </a:lnTo>
                  <a:lnTo>
                    <a:pt x="448" y="2486"/>
                  </a:lnTo>
                  <a:lnTo>
                    <a:pt x="448" y="941"/>
                  </a:lnTo>
                  <a:cubicBezTo>
                    <a:pt x="448" y="656"/>
                    <a:pt x="675" y="429"/>
                    <a:pt x="961" y="429"/>
                  </a:cubicBezTo>
                  <a:close/>
                  <a:moveTo>
                    <a:pt x="7081" y="2914"/>
                  </a:moveTo>
                  <a:lnTo>
                    <a:pt x="7081" y="10066"/>
                  </a:lnTo>
                  <a:lnTo>
                    <a:pt x="448" y="10066"/>
                  </a:lnTo>
                  <a:lnTo>
                    <a:pt x="448" y="2914"/>
                  </a:lnTo>
                  <a:close/>
                  <a:moveTo>
                    <a:pt x="14219" y="10513"/>
                  </a:moveTo>
                  <a:lnTo>
                    <a:pt x="14219" y="11325"/>
                  </a:lnTo>
                  <a:cubicBezTo>
                    <a:pt x="14219" y="11591"/>
                    <a:pt x="14018" y="11811"/>
                    <a:pt x="13758" y="11837"/>
                  </a:cubicBezTo>
                  <a:lnTo>
                    <a:pt x="896" y="11837"/>
                  </a:lnTo>
                  <a:cubicBezTo>
                    <a:pt x="630" y="11811"/>
                    <a:pt x="429" y="11591"/>
                    <a:pt x="429" y="11325"/>
                  </a:cubicBezTo>
                  <a:lnTo>
                    <a:pt x="429" y="10513"/>
                  </a:lnTo>
                  <a:close/>
                  <a:moveTo>
                    <a:pt x="9099" y="12272"/>
                  </a:moveTo>
                  <a:lnTo>
                    <a:pt x="9099" y="13038"/>
                  </a:lnTo>
                  <a:lnTo>
                    <a:pt x="5549" y="13038"/>
                  </a:lnTo>
                  <a:lnTo>
                    <a:pt x="5549" y="12272"/>
                  </a:lnTo>
                  <a:close/>
                  <a:moveTo>
                    <a:pt x="948" y="0"/>
                  </a:moveTo>
                  <a:cubicBezTo>
                    <a:pt x="422" y="0"/>
                    <a:pt x="0" y="422"/>
                    <a:pt x="0" y="941"/>
                  </a:cubicBezTo>
                  <a:lnTo>
                    <a:pt x="0" y="11325"/>
                  </a:lnTo>
                  <a:cubicBezTo>
                    <a:pt x="0" y="11850"/>
                    <a:pt x="422" y="12272"/>
                    <a:pt x="948" y="12272"/>
                  </a:cubicBezTo>
                  <a:lnTo>
                    <a:pt x="5121" y="12272"/>
                  </a:lnTo>
                  <a:lnTo>
                    <a:pt x="5121" y="13038"/>
                  </a:lnTo>
                  <a:lnTo>
                    <a:pt x="4472" y="13038"/>
                  </a:lnTo>
                  <a:cubicBezTo>
                    <a:pt x="4044" y="13038"/>
                    <a:pt x="3693" y="13388"/>
                    <a:pt x="3687" y="13823"/>
                  </a:cubicBezTo>
                  <a:lnTo>
                    <a:pt x="3687" y="14290"/>
                  </a:lnTo>
                  <a:cubicBezTo>
                    <a:pt x="3687" y="14485"/>
                    <a:pt x="3849" y="14647"/>
                    <a:pt x="4050" y="14647"/>
                  </a:cubicBezTo>
                  <a:lnTo>
                    <a:pt x="5069" y="14647"/>
                  </a:lnTo>
                  <a:cubicBezTo>
                    <a:pt x="5335" y="14634"/>
                    <a:pt x="5335" y="14238"/>
                    <a:pt x="5069" y="14219"/>
                  </a:cubicBezTo>
                  <a:lnTo>
                    <a:pt x="4121" y="14219"/>
                  </a:lnTo>
                  <a:lnTo>
                    <a:pt x="4121" y="13830"/>
                  </a:lnTo>
                  <a:cubicBezTo>
                    <a:pt x="4121" y="13628"/>
                    <a:pt x="4277" y="13473"/>
                    <a:pt x="4472" y="13473"/>
                  </a:cubicBezTo>
                  <a:lnTo>
                    <a:pt x="10183" y="13473"/>
                  </a:lnTo>
                  <a:cubicBezTo>
                    <a:pt x="10377" y="13473"/>
                    <a:pt x="10533" y="13628"/>
                    <a:pt x="10533" y="13830"/>
                  </a:cubicBezTo>
                  <a:lnTo>
                    <a:pt x="10533" y="14219"/>
                  </a:lnTo>
                  <a:lnTo>
                    <a:pt x="6406" y="14219"/>
                  </a:lnTo>
                  <a:cubicBezTo>
                    <a:pt x="6133" y="14238"/>
                    <a:pt x="6133" y="14634"/>
                    <a:pt x="6406" y="14647"/>
                  </a:cubicBezTo>
                  <a:lnTo>
                    <a:pt x="10604" y="14647"/>
                  </a:lnTo>
                  <a:cubicBezTo>
                    <a:pt x="10799" y="14647"/>
                    <a:pt x="10961" y="14485"/>
                    <a:pt x="10961" y="14290"/>
                  </a:cubicBezTo>
                  <a:lnTo>
                    <a:pt x="10961" y="13830"/>
                  </a:lnTo>
                  <a:cubicBezTo>
                    <a:pt x="10961" y="13395"/>
                    <a:pt x="10611" y="13044"/>
                    <a:pt x="10176" y="13044"/>
                  </a:cubicBezTo>
                  <a:lnTo>
                    <a:pt x="9527" y="13044"/>
                  </a:lnTo>
                  <a:lnTo>
                    <a:pt x="9527" y="12272"/>
                  </a:lnTo>
                  <a:lnTo>
                    <a:pt x="13707" y="12272"/>
                  </a:lnTo>
                  <a:cubicBezTo>
                    <a:pt x="13752" y="12272"/>
                    <a:pt x="13797" y="12266"/>
                    <a:pt x="13849" y="12259"/>
                  </a:cubicBezTo>
                  <a:cubicBezTo>
                    <a:pt x="14310" y="12188"/>
                    <a:pt x="14648" y="11792"/>
                    <a:pt x="14648" y="11325"/>
                  </a:cubicBezTo>
                  <a:lnTo>
                    <a:pt x="14648" y="5348"/>
                  </a:lnTo>
                  <a:cubicBezTo>
                    <a:pt x="14657" y="5195"/>
                    <a:pt x="14545" y="5119"/>
                    <a:pt x="14433" y="5119"/>
                  </a:cubicBezTo>
                  <a:cubicBezTo>
                    <a:pt x="14321" y="5119"/>
                    <a:pt x="14209" y="5195"/>
                    <a:pt x="14219" y="5348"/>
                  </a:cubicBezTo>
                  <a:lnTo>
                    <a:pt x="14219" y="10085"/>
                  </a:lnTo>
                  <a:lnTo>
                    <a:pt x="7509" y="10085"/>
                  </a:lnTo>
                  <a:lnTo>
                    <a:pt x="7509" y="2914"/>
                  </a:lnTo>
                  <a:lnTo>
                    <a:pt x="14219" y="2914"/>
                  </a:lnTo>
                  <a:lnTo>
                    <a:pt x="14219" y="4017"/>
                  </a:lnTo>
                  <a:cubicBezTo>
                    <a:pt x="14219" y="4134"/>
                    <a:pt x="14317" y="4232"/>
                    <a:pt x="14433" y="4232"/>
                  </a:cubicBezTo>
                  <a:cubicBezTo>
                    <a:pt x="14557" y="4232"/>
                    <a:pt x="14654" y="4134"/>
                    <a:pt x="14654" y="4017"/>
                  </a:cubicBezTo>
                  <a:lnTo>
                    <a:pt x="14667" y="941"/>
                  </a:lnTo>
                  <a:cubicBezTo>
                    <a:pt x="14667" y="422"/>
                    <a:pt x="14245" y="0"/>
                    <a:pt x="13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0"/>
            <p:cNvSpPr/>
            <p:nvPr/>
          </p:nvSpPr>
          <p:spPr>
            <a:xfrm>
              <a:off x="2874473" y="3314900"/>
              <a:ext cx="42225" cy="10775"/>
            </a:xfrm>
            <a:custGeom>
              <a:rect b="b" l="l" r="r" t="t"/>
              <a:pathLst>
                <a:path extrusionOk="0" h="431" w="1689">
                  <a:moveTo>
                    <a:pt x="282" y="1"/>
                  </a:moveTo>
                  <a:cubicBezTo>
                    <a:pt x="1" y="1"/>
                    <a:pt x="1" y="430"/>
                    <a:pt x="282" y="430"/>
                  </a:cubicBezTo>
                  <a:cubicBezTo>
                    <a:pt x="288" y="430"/>
                    <a:pt x="294" y="430"/>
                    <a:pt x="300" y="430"/>
                  </a:cubicBezTo>
                  <a:lnTo>
                    <a:pt x="1390" y="430"/>
                  </a:lnTo>
                  <a:cubicBezTo>
                    <a:pt x="1396" y="430"/>
                    <a:pt x="1402" y="430"/>
                    <a:pt x="1408" y="430"/>
                  </a:cubicBezTo>
                  <a:cubicBezTo>
                    <a:pt x="1689" y="430"/>
                    <a:pt x="1689" y="1"/>
                    <a:pt x="1408" y="1"/>
                  </a:cubicBezTo>
                  <a:cubicBezTo>
                    <a:pt x="1402" y="1"/>
                    <a:pt x="1396" y="1"/>
                    <a:pt x="1390" y="1"/>
                  </a:cubicBezTo>
                  <a:lnTo>
                    <a:pt x="300" y="1"/>
                  </a:lnTo>
                  <a:cubicBezTo>
                    <a:pt x="294"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0"/>
            <p:cNvSpPr/>
            <p:nvPr/>
          </p:nvSpPr>
          <p:spPr>
            <a:xfrm>
              <a:off x="2920223" y="3314900"/>
              <a:ext cx="27150" cy="10775"/>
            </a:xfrm>
            <a:custGeom>
              <a:rect b="b" l="l" r="r" t="t"/>
              <a:pathLst>
                <a:path extrusionOk="0" h="431" w="1086">
                  <a:moveTo>
                    <a:pt x="282" y="1"/>
                  </a:moveTo>
                  <a:cubicBezTo>
                    <a:pt x="1" y="1"/>
                    <a:pt x="1" y="430"/>
                    <a:pt x="282" y="430"/>
                  </a:cubicBezTo>
                  <a:cubicBezTo>
                    <a:pt x="288" y="430"/>
                    <a:pt x="294" y="430"/>
                    <a:pt x="300" y="430"/>
                  </a:cubicBezTo>
                  <a:lnTo>
                    <a:pt x="819" y="430"/>
                  </a:lnTo>
                  <a:cubicBezTo>
                    <a:pt x="1085" y="410"/>
                    <a:pt x="1085" y="14"/>
                    <a:pt x="819" y="1"/>
                  </a:cubicBezTo>
                  <a:lnTo>
                    <a:pt x="300" y="1"/>
                  </a:lnTo>
                  <a:cubicBezTo>
                    <a:pt x="294"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0"/>
            <p:cNvSpPr/>
            <p:nvPr/>
          </p:nvSpPr>
          <p:spPr>
            <a:xfrm>
              <a:off x="2898173" y="3333900"/>
              <a:ext cx="32000" cy="10750"/>
            </a:xfrm>
            <a:custGeom>
              <a:rect b="b" l="l" r="r" t="t"/>
              <a:pathLst>
                <a:path extrusionOk="0" h="430" w="1280">
                  <a:moveTo>
                    <a:pt x="999" y="0"/>
                  </a:moveTo>
                  <a:cubicBezTo>
                    <a:pt x="993" y="0"/>
                    <a:pt x="987" y="0"/>
                    <a:pt x="981" y="1"/>
                  </a:cubicBezTo>
                  <a:lnTo>
                    <a:pt x="267" y="1"/>
                  </a:lnTo>
                  <a:cubicBezTo>
                    <a:pt x="1" y="14"/>
                    <a:pt x="1" y="410"/>
                    <a:pt x="267" y="429"/>
                  </a:cubicBezTo>
                  <a:lnTo>
                    <a:pt x="981" y="429"/>
                  </a:lnTo>
                  <a:cubicBezTo>
                    <a:pt x="987" y="429"/>
                    <a:pt x="993" y="430"/>
                    <a:pt x="999" y="430"/>
                  </a:cubicBezTo>
                  <a:cubicBezTo>
                    <a:pt x="1280" y="430"/>
                    <a:pt x="1280" y="0"/>
                    <a:pt x="9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0"/>
            <p:cNvSpPr/>
            <p:nvPr/>
          </p:nvSpPr>
          <p:spPr>
            <a:xfrm>
              <a:off x="2981898" y="3353350"/>
              <a:ext cx="32800" cy="10775"/>
            </a:xfrm>
            <a:custGeom>
              <a:rect b="b" l="l" r="r" t="t"/>
              <a:pathLst>
                <a:path extrusionOk="0" h="431" w="1312">
                  <a:moveTo>
                    <a:pt x="281" y="1"/>
                  </a:moveTo>
                  <a:cubicBezTo>
                    <a:pt x="0" y="1"/>
                    <a:pt x="0" y="430"/>
                    <a:pt x="281" y="430"/>
                  </a:cubicBezTo>
                  <a:cubicBezTo>
                    <a:pt x="287" y="430"/>
                    <a:pt x="293" y="430"/>
                    <a:pt x="299" y="430"/>
                  </a:cubicBezTo>
                  <a:lnTo>
                    <a:pt x="1013" y="430"/>
                  </a:lnTo>
                  <a:cubicBezTo>
                    <a:pt x="1019" y="430"/>
                    <a:pt x="1025" y="430"/>
                    <a:pt x="1031" y="430"/>
                  </a:cubicBezTo>
                  <a:cubicBezTo>
                    <a:pt x="1312" y="430"/>
                    <a:pt x="1312" y="1"/>
                    <a:pt x="1031" y="1"/>
                  </a:cubicBezTo>
                  <a:cubicBezTo>
                    <a:pt x="1025" y="1"/>
                    <a:pt x="1019" y="1"/>
                    <a:pt x="1013"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0"/>
            <p:cNvSpPr/>
            <p:nvPr/>
          </p:nvSpPr>
          <p:spPr>
            <a:xfrm>
              <a:off x="2933873" y="3333900"/>
              <a:ext cx="55675" cy="10750"/>
            </a:xfrm>
            <a:custGeom>
              <a:rect b="b" l="l" r="r" t="t"/>
              <a:pathLst>
                <a:path extrusionOk="0" h="430" w="2227">
                  <a:moveTo>
                    <a:pt x="1946" y="0"/>
                  </a:moveTo>
                  <a:cubicBezTo>
                    <a:pt x="1940" y="0"/>
                    <a:pt x="1934" y="0"/>
                    <a:pt x="1928" y="1"/>
                  </a:cubicBezTo>
                  <a:lnTo>
                    <a:pt x="215" y="1"/>
                  </a:lnTo>
                  <a:cubicBezTo>
                    <a:pt x="211" y="1"/>
                    <a:pt x="207" y="0"/>
                    <a:pt x="204" y="0"/>
                  </a:cubicBezTo>
                  <a:cubicBezTo>
                    <a:pt x="92" y="0"/>
                    <a:pt x="1" y="95"/>
                    <a:pt x="1" y="215"/>
                  </a:cubicBezTo>
                  <a:cubicBezTo>
                    <a:pt x="1" y="332"/>
                    <a:pt x="98" y="429"/>
                    <a:pt x="215" y="429"/>
                  </a:cubicBezTo>
                  <a:lnTo>
                    <a:pt x="1928" y="429"/>
                  </a:lnTo>
                  <a:cubicBezTo>
                    <a:pt x="1934" y="429"/>
                    <a:pt x="1940" y="430"/>
                    <a:pt x="1946" y="430"/>
                  </a:cubicBezTo>
                  <a:cubicBezTo>
                    <a:pt x="2227" y="430"/>
                    <a:pt x="2227" y="0"/>
                    <a:pt x="1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0"/>
            <p:cNvSpPr/>
            <p:nvPr/>
          </p:nvSpPr>
          <p:spPr>
            <a:xfrm>
              <a:off x="2916673" y="3353525"/>
              <a:ext cx="22100" cy="10750"/>
            </a:xfrm>
            <a:custGeom>
              <a:rect b="b" l="l" r="r" t="t"/>
              <a:pathLst>
                <a:path extrusionOk="0" h="430" w="884">
                  <a:moveTo>
                    <a:pt x="603" y="0"/>
                  </a:moveTo>
                  <a:cubicBezTo>
                    <a:pt x="597" y="0"/>
                    <a:pt x="591" y="1"/>
                    <a:pt x="585" y="1"/>
                  </a:cubicBezTo>
                  <a:lnTo>
                    <a:pt x="215" y="1"/>
                  </a:lnTo>
                  <a:cubicBezTo>
                    <a:pt x="98" y="1"/>
                    <a:pt x="1" y="92"/>
                    <a:pt x="1" y="215"/>
                  </a:cubicBezTo>
                  <a:cubicBezTo>
                    <a:pt x="1" y="332"/>
                    <a:pt x="98" y="429"/>
                    <a:pt x="215" y="429"/>
                  </a:cubicBezTo>
                  <a:lnTo>
                    <a:pt x="585" y="429"/>
                  </a:lnTo>
                  <a:cubicBezTo>
                    <a:pt x="591" y="430"/>
                    <a:pt x="597" y="430"/>
                    <a:pt x="603" y="430"/>
                  </a:cubicBezTo>
                  <a:cubicBezTo>
                    <a:pt x="884" y="430"/>
                    <a:pt x="884" y="0"/>
                    <a:pt x="6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0"/>
            <p:cNvSpPr/>
            <p:nvPr/>
          </p:nvSpPr>
          <p:spPr>
            <a:xfrm>
              <a:off x="2939548" y="3353525"/>
              <a:ext cx="40750" cy="10750"/>
            </a:xfrm>
            <a:custGeom>
              <a:rect b="b" l="l" r="r" t="t"/>
              <a:pathLst>
                <a:path extrusionOk="0" h="430" w="1630">
                  <a:moveTo>
                    <a:pt x="281" y="0"/>
                  </a:moveTo>
                  <a:cubicBezTo>
                    <a:pt x="0" y="0"/>
                    <a:pt x="0" y="430"/>
                    <a:pt x="281" y="430"/>
                  </a:cubicBezTo>
                  <a:cubicBezTo>
                    <a:pt x="287" y="430"/>
                    <a:pt x="293" y="430"/>
                    <a:pt x="299" y="429"/>
                  </a:cubicBezTo>
                  <a:lnTo>
                    <a:pt x="1331" y="429"/>
                  </a:lnTo>
                  <a:cubicBezTo>
                    <a:pt x="1337" y="430"/>
                    <a:pt x="1343" y="430"/>
                    <a:pt x="1349" y="430"/>
                  </a:cubicBezTo>
                  <a:cubicBezTo>
                    <a:pt x="1630" y="430"/>
                    <a:pt x="1630" y="0"/>
                    <a:pt x="1349" y="0"/>
                  </a:cubicBezTo>
                  <a:cubicBezTo>
                    <a:pt x="1343" y="0"/>
                    <a:pt x="1337" y="1"/>
                    <a:pt x="1331" y="1"/>
                  </a:cubicBezTo>
                  <a:lnTo>
                    <a:pt x="299" y="1"/>
                  </a:lnTo>
                  <a:cubicBezTo>
                    <a:pt x="293" y="1"/>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0"/>
            <p:cNvSpPr/>
            <p:nvPr/>
          </p:nvSpPr>
          <p:spPr>
            <a:xfrm>
              <a:off x="2874423" y="3422950"/>
              <a:ext cx="40175" cy="10925"/>
            </a:xfrm>
            <a:custGeom>
              <a:rect b="b" l="l" r="r" t="t"/>
              <a:pathLst>
                <a:path extrusionOk="0" h="437" w="1607">
                  <a:moveTo>
                    <a:pt x="284" y="1"/>
                  </a:moveTo>
                  <a:cubicBezTo>
                    <a:pt x="1" y="1"/>
                    <a:pt x="3" y="437"/>
                    <a:pt x="289" y="437"/>
                  </a:cubicBezTo>
                  <a:cubicBezTo>
                    <a:pt x="294" y="437"/>
                    <a:pt x="298" y="436"/>
                    <a:pt x="302" y="436"/>
                  </a:cubicBezTo>
                  <a:lnTo>
                    <a:pt x="1392" y="436"/>
                  </a:lnTo>
                  <a:cubicBezTo>
                    <a:pt x="1509" y="436"/>
                    <a:pt x="1606" y="339"/>
                    <a:pt x="1606" y="222"/>
                  </a:cubicBezTo>
                  <a:cubicBezTo>
                    <a:pt x="1606" y="99"/>
                    <a:pt x="1509" y="2"/>
                    <a:pt x="1392" y="2"/>
                  </a:cubicBezTo>
                  <a:lnTo>
                    <a:pt x="302" y="2"/>
                  </a:lnTo>
                  <a:cubicBezTo>
                    <a:pt x="296" y="1"/>
                    <a:pt x="290" y="1"/>
                    <a:pt x="2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0"/>
            <p:cNvSpPr/>
            <p:nvPr/>
          </p:nvSpPr>
          <p:spPr>
            <a:xfrm>
              <a:off x="2920223" y="3422950"/>
              <a:ext cx="27150" cy="10775"/>
            </a:xfrm>
            <a:custGeom>
              <a:rect b="b" l="l" r="r" t="t"/>
              <a:pathLst>
                <a:path extrusionOk="0" h="431" w="1086">
                  <a:moveTo>
                    <a:pt x="282" y="1"/>
                  </a:moveTo>
                  <a:cubicBezTo>
                    <a:pt x="1" y="1"/>
                    <a:pt x="1" y="430"/>
                    <a:pt x="282" y="430"/>
                  </a:cubicBezTo>
                  <a:cubicBezTo>
                    <a:pt x="288" y="430"/>
                    <a:pt x="294" y="430"/>
                    <a:pt x="300" y="430"/>
                  </a:cubicBezTo>
                  <a:lnTo>
                    <a:pt x="819" y="430"/>
                  </a:lnTo>
                  <a:cubicBezTo>
                    <a:pt x="1085" y="417"/>
                    <a:pt x="1085" y="21"/>
                    <a:pt x="819" y="2"/>
                  </a:cubicBezTo>
                  <a:lnTo>
                    <a:pt x="300" y="2"/>
                  </a:lnTo>
                  <a:cubicBezTo>
                    <a:pt x="294"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0"/>
            <p:cNvSpPr/>
            <p:nvPr/>
          </p:nvSpPr>
          <p:spPr>
            <a:xfrm>
              <a:off x="2898173" y="3441950"/>
              <a:ext cx="30050" cy="10750"/>
            </a:xfrm>
            <a:custGeom>
              <a:rect b="b" l="l" r="r" t="t"/>
              <a:pathLst>
                <a:path extrusionOk="0" h="430" w="1202">
                  <a:moveTo>
                    <a:pt x="267" y="1"/>
                  </a:moveTo>
                  <a:cubicBezTo>
                    <a:pt x="1" y="20"/>
                    <a:pt x="1" y="416"/>
                    <a:pt x="267" y="429"/>
                  </a:cubicBezTo>
                  <a:lnTo>
                    <a:pt x="981" y="429"/>
                  </a:lnTo>
                  <a:cubicBezTo>
                    <a:pt x="1104" y="429"/>
                    <a:pt x="1195" y="332"/>
                    <a:pt x="1201" y="215"/>
                  </a:cubicBezTo>
                  <a:cubicBezTo>
                    <a:pt x="1195" y="98"/>
                    <a:pt x="1104" y="1"/>
                    <a:pt x="9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0"/>
            <p:cNvSpPr/>
            <p:nvPr/>
          </p:nvSpPr>
          <p:spPr>
            <a:xfrm>
              <a:off x="2914548" y="3461575"/>
              <a:ext cx="24225" cy="10750"/>
            </a:xfrm>
            <a:custGeom>
              <a:rect b="b" l="l" r="r" t="t"/>
              <a:pathLst>
                <a:path extrusionOk="0" h="430" w="969">
                  <a:moveTo>
                    <a:pt x="281" y="0"/>
                  </a:moveTo>
                  <a:cubicBezTo>
                    <a:pt x="1" y="0"/>
                    <a:pt x="1" y="430"/>
                    <a:pt x="281" y="430"/>
                  </a:cubicBezTo>
                  <a:cubicBezTo>
                    <a:pt x="287" y="430"/>
                    <a:pt x="294" y="430"/>
                    <a:pt x="300" y="429"/>
                  </a:cubicBezTo>
                  <a:lnTo>
                    <a:pt x="670" y="429"/>
                  </a:lnTo>
                  <a:cubicBezTo>
                    <a:pt x="676" y="430"/>
                    <a:pt x="682" y="430"/>
                    <a:pt x="688" y="430"/>
                  </a:cubicBezTo>
                  <a:cubicBezTo>
                    <a:pt x="969" y="430"/>
                    <a:pt x="969" y="0"/>
                    <a:pt x="688" y="0"/>
                  </a:cubicBezTo>
                  <a:cubicBezTo>
                    <a:pt x="682" y="0"/>
                    <a:pt x="676" y="1"/>
                    <a:pt x="670" y="1"/>
                  </a:cubicBezTo>
                  <a:lnTo>
                    <a:pt x="300" y="1"/>
                  </a:lnTo>
                  <a:cubicBezTo>
                    <a:pt x="294" y="1"/>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0"/>
            <p:cNvSpPr/>
            <p:nvPr/>
          </p:nvSpPr>
          <p:spPr>
            <a:xfrm>
              <a:off x="2982548" y="3461600"/>
              <a:ext cx="31325" cy="10725"/>
            </a:xfrm>
            <a:custGeom>
              <a:rect b="b" l="l" r="r" t="t"/>
              <a:pathLst>
                <a:path extrusionOk="0" h="429" w="1253">
                  <a:moveTo>
                    <a:pt x="273" y="0"/>
                  </a:moveTo>
                  <a:cubicBezTo>
                    <a:pt x="0" y="13"/>
                    <a:pt x="0" y="409"/>
                    <a:pt x="273" y="428"/>
                  </a:cubicBezTo>
                  <a:lnTo>
                    <a:pt x="987" y="428"/>
                  </a:lnTo>
                  <a:cubicBezTo>
                    <a:pt x="1253" y="409"/>
                    <a:pt x="1253" y="13"/>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0"/>
            <p:cNvSpPr/>
            <p:nvPr/>
          </p:nvSpPr>
          <p:spPr>
            <a:xfrm>
              <a:off x="2932423" y="3441950"/>
              <a:ext cx="55175" cy="10750"/>
            </a:xfrm>
            <a:custGeom>
              <a:rect b="b" l="l" r="r" t="t"/>
              <a:pathLst>
                <a:path extrusionOk="0" h="430" w="2207">
                  <a:moveTo>
                    <a:pt x="273" y="1"/>
                  </a:moveTo>
                  <a:cubicBezTo>
                    <a:pt x="0" y="20"/>
                    <a:pt x="0" y="416"/>
                    <a:pt x="273" y="429"/>
                  </a:cubicBezTo>
                  <a:lnTo>
                    <a:pt x="1986" y="429"/>
                  </a:lnTo>
                  <a:cubicBezTo>
                    <a:pt x="2109" y="429"/>
                    <a:pt x="2200" y="332"/>
                    <a:pt x="2207" y="215"/>
                  </a:cubicBezTo>
                  <a:cubicBezTo>
                    <a:pt x="2200" y="98"/>
                    <a:pt x="2109" y="1"/>
                    <a:pt x="1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0"/>
            <p:cNvSpPr/>
            <p:nvPr/>
          </p:nvSpPr>
          <p:spPr>
            <a:xfrm>
              <a:off x="2939548" y="3461575"/>
              <a:ext cx="40750" cy="10750"/>
            </a:xfrm>
            <a:custGeom>
              <a:rect b="b" l="l" r="r" t="t"/>
              <a:pathLst>
                <a:path extrusionOk="0" h="430" w="1630">
                  <a:moveTo>
                    <a:pt x="281" y="0"/>
                  </a:moveTo>
                  <a:cubicBezTo>
                    <a:pt x="0" y="0"/>
                    <a:pt x="0" y="430"/>
                    <a:pt x="281" y="430"/>
                  </a:cubicBezTo>
                  <a:cubicBezTo>
                    <a:pt x="287" y="430"/>
                    <a:pt x="293" y="430"/>
                    <a:pt x="299" y="429"/>
                  </a:cubicBezTo>
                  <a:lnTo>
                    <a:pt x="1331" y="429"/>
                  </a:lnTo>
                  <a:cubicBezTo>
                    <a:pt x="1337" y="430"/>
                    <a:pt x="1343" y="430"/>
                    <a:pt x="1349" y="430"/>
                  </a:cubicBezTo>
                  <a:cubicBezTo>
                    <a:pt x="1630" y="430"/>
                    <a:pt x="1630" y="0"/>
                    <a:pt x="1349" y="0"/>
                  </a:cubicBezTo>
                  <a:cubicBezTo>
                    <a:pt x="1343" y="0"/>
                    <a:pt x="1337" y="1"/>
                    <a:pt x="1331" y="1"/>
                  </a:cubicBezTo>
                  <a:lnTo>
                    <a:pt x="299" y="1"/>
                  </a:lnTo>
                  <a:cubicBezTo>
                    <a:pt x="293" y="1"/>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0"/>
            <p:cNvSpPr/>
            <p:nvPr/>
          </p:nvSpPr>
          <p:spPr>
            <a:xfrm>
              <a:off x="2874473" y="3378025"/>
              <a:ext cx="29250" cy="10750"/>
            </a:xfrm>
            <a:custGeom>
              <a:rect b="b" l="l" r="r" t="t"/>
              <a:pathLst>
                <a:path extrusionOk="0" h="430" w="1170">
                  <a:moveTo>
                    <a:pt x="282" y="0"/>
                  </a:moveTo>
                  <a:cubicBezTo>
                    <a:pt x="1" y="0"/>
                    <a:pt x="1" y="430"/>
                    <a:pt x="282" y="430"/>
                  </a:cubicBezTo>
                  <a:cubicBezTo>
                    <a:pt x="288" y="430"/>
                    <a:pt x="294" y="430"/>
                    <a:pt x="300" y="429"/>
                  </a:cubicBezTo>
                  <a:lnTo>
                    <a:pt x="903" y="429"/>
                  </a:lnTo>
                  <a:cubicBezTo>
                    <a:pt x="1169" y="416"/>
                    <a:pt x="1169" y="20"/>
                    <a:pt x="903" y="1"/>
                  </a:cubicBezTo>
                  <a:lnTo>
                    <a:pt x="300" y="1"/>
                  </a:lnTo>
                  <a:cubicBezTo>
                    <a:pt x="294" y="0"/>
                    <a:pt x="288" y="0"/>
                    <a:pt x="2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0"/>
            <p:cNvSpPr/>
            <p:nvPr/>
          </p:nvSpPr>
          <p:spPr>
            <a:xfrm>
              <a:off x="2904498" y="3378025"/>
              <a:ext cx="68025" cy="10750"/>
            </a:xfrm>
            <a:custGeom>
              <a:rect b="b" l="l" r="r" t="t"/>
              <a:pathLst>
                <a:path extrusionOk="0" h="430" w="2721">
                  <a:moveTo>
                    <a:pt x="281" y="0"/>
                  </a:moveTo>
                  <a:cubicBezTo>
                    <a:pt x="1" y="0"/>
                    <a:pt x="1" y="430"/>
                    <a:pt x="281" y="430"/>
                  </a:cubicBezTo>
                  <a:cubicBezTo>
                    <a:pt x="287" y="430"/>
                    <a:pt x="293" y="430"/>
                    <a:pt x="299" y="429"/>
                  </a:cubicBezTo>
                  <a:lnTo>
                    <a:pt x="2506" y="429"/>
                  </a:lnTo>
                  <a:cubicBezTo>
                    <a:pt x="2623" y="429"/>
                    <a:pt x="2720" y="332"/>
                    <a:pt x="2720" y="215"/>
                  </a:cubicBezTo>
                  <a:cubicBezTo>
                    <a:pt x="2720" y="98"/>
                    <a:pt x="2623" y="1"/>
                    <a:pt x="2506"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0"/>
            <p:cNvSpPr/>
            <p:nvPr/>
          </p:nvSpPr>
          <p:spPr>
            <a:xfrm>
              <a:off x="2898173" y="3397025"/>
              <a:ext cx="64275" cy="10725"/>
            </a:xfrm>
            <a:custGeom>
              <a:rect b="b" l="l" r="r" t="t"/>
              <a:pathLst>
                <a:path extrusionOk="0" h="429" w="2571">
                  <a:moveTo>
                    <a:pt x="267" y="0"/>
                  </a:moveTo>
                  <a:cubicBezTo>
                    <a:pt x="1" y="13"/>
                    <a:pt x="1" y="409"/>
                    <a:pt x="267" y="428"/>
                  </a:cubicBezTo>
                  <a:lnTo>
                    <a:pt x="2357" y="428"/>
                  </a:lnTo>
                  <a:cubicBezTo>
                    <a:pt x="2473" y="428"/>
                    <a:pt x="2571" y="331"/>
                    <a:pt x="2571" y="214"/>
                  </a:cubicBezTo>
                  <a:cubicBezTo>
                    <a:pt x="2571" y="98"/>
                    <a:pt x="2473" y="0"/>
                    <a:pt x="23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0"/>
            <p:cNvSpPr/>
            <p:nvPr/>
          </p:nvSpPr>
          <p:spPr>
            <a:xfrm>
              <a:off x="2964698" y="3397000"/>
              <a:ext cx="24850" cy="10775"/>
            </a:xfrm>
            <a:custGeom>
              <a:rect b="b" l="l" r="r" t="t"/>
              <a:pathLst>
                <a:path extrusionOk="0" h="431" w="994">
                  <a:moveTo>
                    <a:pt x="281" y="1"/>
                  </a:moveTo>
                  <a:cubicBezTo>
                    <a:pt x="0" y="1"/>
                    <a:pt x="0" y="430"/>
                    <a:pt x="281" y="430"/>
                  </a:cubicBezTo>
                  <a:cubicBezTo>
                    <a:pt x="287" y="430"/>
                    <a:pt x="293" y="430"/>
                    <a:pt x="299" y="429"/>
                  </a:cubicBezTo>
                  <a:lnTo>
                    <a:pt x="701" y="429"/>
                  </a:lnTo>
                  <a:cubicBezTo>
                    <a:pt x="708" y="430"/>
                    <a:pt x="713" y="430"/>
                    <a:pt x="719" y="430"/>
                  </a:cubicBezTo>
                  <a:cubicBezTo>
                    <a:pt x="994" y="430"/>
                    <a:pt x="994" y="1"/>
                    <a:pt x="719" y="1"/>
                  </a:cubicBezTo>
                  <a:cubicBezTo>
                    <a:pt x="713" y="1"/>
                    <a:pt x="708" y="1"/>
                    <a:pt x="701"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0"/>
            <p:cNvSpPr/>
            <p:nvPr/>
          </p:nvSpPr>
          <p:spPr>
            <a:xfrm>
              <a:off x="3052148" y="3438700"/>
              <a:ext cx="49350" cy="10750"/>
            </a:xfrm>
            <a:custGeom>
              <a:rect b="b" l="l" r="r" t="t"/>
              <a:pathLst>
                <a:path extrusionOk="0" h="430" w="1974">
                  <a:moveTo>
                    <a:pt x="281" y="0"/>
                  </a:moveTo>
                  <a:cubicBezTo>
                    <a:pt x="0" y="0"/>
                    <a:pt x="0" y="430"/>
                    <a:pt x="281" y="430"/>
                  </a:cubicBezTo>
                  <a:cubicBezTo>
                    <a:pt x="287" y="430"/>
                    <a:pt x="293" y="430"/>
                    <a:pt x="299" y="429"/>
                  </a:cubicBezTo>
                  <a:lnTo>
                    <a:pt x="1675" y="429"/>
                  </a:lnTo>
                  <a:cubicBezTo>
                    <a:pt x="1681" y="430"/>
                    <a:pt x="1687" y="430"/>
                    <a:pt x="1693" y="430"/>
                  </a:cubicBezTo>
                  <a:cubicBezTo>
                    <a:pt x="1974" y="430"/>
                    <a:pt x="1974" y="0"/>
                    <a:pt x="1693" y="0"/>
                  </a:cubicBezTo>
                  <a:cubicBezTo>
                    <a:pt x="1687" y="0"/>
                    <a:pt x="1681" y="1"/>
                    <a:pt x="1675" y="1"/>
                  </a:cubicBezTo>
                  <a:lnTo>
                    <a:pt x="299" y="1"/>
                  </a:lnTo>
                  <a:cubicBezTo>
                    <a:pt x="293" y="1"/>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0"/>
            <p:cNvSpPr/>
            <p:nvPr/>
          </p:nvSpPr>
          <p:spPr>
            <a:xfrm>
              <a:off x="3106648" y="3438700"/>
              <a:ext cx="82150" cy="10750"/>
            </a:xfrm>
            <a:custGeom>
              <a:rect b="b" l="l" r="r" t="t"/>
              <a:pathLst>
                <a:path extrusionOk="0" h="430" w="3286">
                  <a:moveTo>
                    <a:pt x="3004" y="0"/>
                  </a:moveTo>
                  <a:cubicBezTo>
                    <a:pt x="2998" y="0"/>
                    <a:pt x="2992" y="1"/>
                    <a:pt x="2986" y="1"/>
                  </a:cubicBezTo>
                  <a:lnTo>
                    <a:pt x="267" y="1"/>
                  </a:lnTo>
                  <a:cubicBezTo>
                    <a:pt x="1" y="14"/>
                    <a:pt x="1" y="410"/>
                    <a:pt x="267" y="429"/>
                  </a:cubicBezTo>
                  <a:lnTo>
                    <a:pt x="2986" y="429"/>
                  </a:lnTo>
                  <a:cubicBezTo>
                    <a:pt x="2992" y="430"/>
                    <a:pt x="2998" y="430"/>
                    <a:pt x="3004" y="430"/>
                  </a:cubicBezTo>
                  <a:cubicBezTo>
                    <a:pt x="3285" y="430"/>
                    <a:pt x="3285" y="0"/>
                    <a:pt x="30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0"/>
            <p:cNvSpPr/>
            <p:nvPr/>
          </p:nvSpPr>
          <p:spPr>
            <a:xfrm>
              <a:off x="3052148" y="3459475"/>
              <a:ext cx="49350" cy="10750"/>
            </a:xfrm>
            <a:custGeom>
              <a:rect b="b" l="l" r="r" t="t"/>
              <a:pathLst>
                <a:path extrusionOk="0" h="430" w="1974">
                  <a:moveTo>
                    <a:pt x="281" y="0"/>
                  </a:moveTo>
                  <a:cubicBezTo>
                    <a:pt x="0" y="0"/>
                    <a:pt x="0" y="430"/>
                    <a:pt x="281" y="430"/>
                  </a:cubicBezTo>
                  <a:cubicBezTo>
                    <a:pt x="287" y="430"/>
                    <a:pt x="293" y="429"/>
                    <a:pt x="299" y="429"/>
                  </a:cubicBezTo>
                  <a:lnTo>
                    <a:pt x="1675" y="429"/>
                  </a:lnTo>
                  <a:cubicBezTo>
                    <a:pt x="1681" y="429"/>
                    <a:pt x="1687" y="430"/>
                    <a:pt x="1693" y="430"/>
                  </a:cubicBezTo>
                  <a:cubicBezTo>
                    <a:pt x="1974" y="430"/>
                    <a:pt x="1974" y="0"/>
                    <a:pt x="1693" y="0"/>
                  </a:cubicBezTo>
                  <a:cubicBezTo>
                    <a:pt x="1687" y="0"/>
                    <a:pt x="1681" y="0"/>
                    <a:pt x="1675"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0"/>
            <p:cNvSpPr/>
            <p:nvPr/>
          </p:nvSpPr>
          <p:spPr>
            <a:xfrm>
              <a:off x="3106648" y="3459475"/>
              <a:ext cx="82150" cy="10750"/>
            </a:xfrm>
            <a:custGeom>
              <a:rect b="b" l="l" r="r" t="t"/>
              <a:pathLst>
                <a:path extrusionOk="0" h="430" w="3286">
                  <a:moveTo>
                    <a:pt x="3004" y="0"/>
                  </a:moveTo>
                  <a:cubicBezTo>
                    <a:pt x="2998" y="0"/>
                    <a:pt x="2992" y="0"/>
                    <a:pt x="2986" y="1"/>
                  </a:cubicBezTo>
                  <a:lnTo>
                    <a:pt x="267" y="1"/>
                  </a:lnTo>
                  <a:cubicBezTo>
                    <a:pt x="1" y="14"/>
                    <a:pt x="1" y="410"/>
                    <a:pt x="267" y="429"/>
                  </a:cubicBezTo>
                  <a:lnTo>
                    <a:pt x="2986" y="429"/>
                  </a:lnTo>
                  <a:cubicBezTo>
                    <a:pt x="2992" y="429"/>
                    <a:pt x="2998" y="430"/>
                    <a:pt x="3004" y="430"/>
                  </a:cubicBezTo>
                  <a:cubicBezTo>
                    <a:pt x="3285" y="430"/>
                    <a:pt x="3285" y="0"/>
                    <a:pt x="30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0"/>
            <p:cNvSpPr/>
            <p:nvPr/>
          </p:nvSpPr>
          <p:spPr>
            <a:xfrm>
              <a:off x="3054098" y="3314925"/>
              <a:ext cx="132725" cy="113275"/>
            </a:xfrm>
            <a:custGeom>
              <a:rect b="b" l="l" r="r" t="t"/>
              <a:pathLst>
                <a:path extrusionOk="0" h="4531" w="5309">
                  <a:moveTo>
                    <a:pt x="4757" y="429"/>
                  </a:moveTo>
                  <a:cubicBezTo>
                    <a:pt x="4822" y="429"/>
                    <a:pt x="4880" y="487"/>
                    <a:pt x="4880" y="552"/>
                  </a:cubicBezTo>
                  <a:lnTo>
                    <a:pt x="4880" y="2901"/>
                  </a:lnTo>
                  <a:lnTo>
                    <a:pt x="4056" y="1967"/>
                  </a:lnTo>
                  <a:cubicBezTo>
                    <a:pt x="3989" y="1890"/>
                    <a:pt x="3896" y="1851"/>
                    <a:pt x="3802" y="1851"/>
                  </a:cubicBezTo>
                  <a:cubicBezTo>
                    <a:pt x="3714" y="1851"/>
                    <a:pt x="3626" y="1885"/>
                    <a:pt x="3557" y="1954"/>
                  </a:cubicBezTo>
                  <a:lnTo>
                    <a:pt x="3024" y="2486"/>
                  </a:lnTo>
                  <a:lnTo>
                    <a:pt x="2259" y="1623"/>
                  </a:lnTo>
                  <a:cubicBezTo>
                    <a:pt x="2191" y="1545"/>
                    <a:pt x="2098" y="1506"/>
                    <a:pt x="2005" y="1506"/>
                  </a:cubicBezTo>
                  <a:cubicBezTo>
                    <a:pt x="1919" y="1506"/>
                    <a:pt x="1834" y="1538"/>
                    <a:pt x="1765" y="1603"/>
                  </a:cubicBezTo>
                  <a:lnTo>
                    <a:pt x="429" y="2940"/>
                  </a:lnTo>
                  <a:lnTo>
                    <a:pt x="429" y="552"/>
                  </a:lnTo>
                  <a:cubicBezTo>
                    <a:pt x="429" y="487"/>
                    <a:pt x="487" y="429"/>
                    <a:pt x="558" y="429"/>
                  </a:cubicBezTo>
                  <a:close/>
                  <a:moveTo>
                    <a:pt x="2006" y="1980"/>
                  </a:moveTo>
                  <a:lnTo>
                    <a:pt x="3089" y="3200"/>
                  </a:lnTo>
                  <a:cubicBezTo>
                    <a:pt x="3137" y="3256"/>
                    <a:pt x="3194" y="3279"/>
                    <a:pt x="3249" y="3279"/>
                  </a:cubicBezTo>
                  <a:cubicBezTo>
                    <a:pt x="3410" y="3279"/>
                    <a:pt x="3554" y="3080"/>
                    <a:pt x="3414" y="2921"/>
                  </a:cubicBezTo>
                  <a:lnTo>
                    <a:pt x="3310" y="2804"/>
                  </a:lnTo>
                  <a:lnTo>
                    <a:pt x="3797" y="2317"/>
                  </a:lnTo>
                  <a:lnTo>
                    <a:pt x="4880" y="3544"/>
                  </a:lnTo>
                  <a:lnTo>
                    <a:pt x="4880" y="3972"/>
                  </a:lnTo>
                  <a:cubicBezTo>
                    <a:pt x="4880" y="4043"/>
                    <a:pt x="4822" y="4095"/>
                    <a:pt x="4757" y="4095"/>
                  </a:cubicBezTo>
                  <a:lnTo>
                    <a:pt x="558" y="4095"/>
                  </a:lnTo>
                  <a:cubicBezTo>
                    <a:pt x="487" y="4095"/>
                    <a:pt x="435" y="4043"/>
                    <a:pt x="435" y="3972"/>
                  </a:cubicBezTo>
                  <a:lnTo>
                    <a:pt x="435" y="3550"/>
                  </a:lnTo>
                  <a:lnTo>
                    <a:pt x="2006" y="1980"/>
                  </a:lnTo>
                  <a:close/>
                  <a:moveTo>
                    <a:pt x="558" y="0"/>
                  </a:moveTo>
                  <a:cubicBezTo>
                    <a:pt x="247" y="0"/>
                    <a:pt x="0" y="247"/>
                    <a:pt x="0" y="552"/>
                  </a:cubicBezTo>
                  <a:lnTo>
                    <a:pt x="0" y="3459"/>
                  </a:lnTo>
                  <a:lnTo>
                    <a:pt x="0" y="3972"/>
                  </a:lnTo>
                  <a:cubicBezTo>
                    <a:pt x="0" y="4277"/>
                    <a:pt x="247" y="4524"/>
                    <a:pt x="558" y="4530"/>
                  </a:cubicBezTo>
                  <a:lnTo>
                    <a:pt x="4757" y="4530"/>
                  </a:lnTo>
                  <a:cubicBezTo>
                    <a:pt x="5062" y="4530"/>
                    <a:pt x="5309" y="4277"/>
                    <a:pt x="5309" y="3972"/>
                  </a:cubicBezTo>
                  <a:lnTo>
                    <a:pt x="5309" y="552"/>
                  </a:lnTo>
                  <a:cubicBezTo>
                    <a:pt x="5309" y="247"/>
                    <a:pt x="5062" y="0"/>
                    <a:pt x="4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30"/>
          <p:cNvGrpSpPr/>
          <p:nvPr/>
        </p:nvGrpSpPr>
        <p:grpSpPr>
          <a:xfrm>
            <a:off x="7823948" y="3230500"/>
            <a:ext cx="266100" cy="366750"/>
            <a:chOff x="7062250" y="3230500"/>
            <a:chExt cx="266100" cy="366750"/>
          </a:xfrm>
        </p:grpSpPr>
        <p:sp>
          <p:nvSpPr>
            <p:cNvPr id="1037" name="Google Shape;1037;p30"/>
            <p:cNvSpPr/>
            <p:nvPr/>
          </p:nvSpPr>
          <p:spPr>
            <a:xfrm>
              <a:off x="7062250" y="3230500"/>
              <a:ext cx="266100" cy="366750"/>
            </a:xfrm>
            <a:custGeom>
              <a:rect b="b" l="l" r="r" t="t"/>
              <a:pathLst>
                <a:path extrusionOk="0" h="14670" w="10644">
                  <a:moveTo>
                    <a:pt x="5328" y="1716"/>
                  </a:moveTo>
                  <a:cubicBezTo>
                    <a:pt x="5880" y="1716"/>
                    <a:pt x="6321" y="2170"/>
                    <a:pt x="6308" y="2728"/>
                  </a:cubicBezTo>
                  <a:lnTo>
                    <a:pt x="6308" y="5019"/>
                  </a:lnTo>
                  <a:lnTo>
                    <a:pt x="4342" y="5019"/>
                  </a:lnTo>
                  <a:lnTo>
                    <a:pt x="4342" y="2728"/>
                  </a:lnTo>
                  <a:cubicBezTo>
                    <a:pt x="4329" y="2170"/>
                    <a:pt x="4770" y="1716"/>
                    <a:pt x="5328" y="1716"/>
                  </a:cubicBezTo>
                  <a:close/>
                  <a:moveTo>
                    <a:pt x="9501" y="5454"/>
                  </a:moveTo>
                  <a:cubicBezTo>
                    <a:pt x="9897" y="5454"/>
                    <a:pt x="10215" y="5772"/>
                    <a:pt x="10215" y="6168"/>
                  </a:cubicBezTo>
                  <a:lnTo>
                    <a:pt x="10215" y="7563"/>
                  </a:lnTo>
                  <a:lnTo>
                    <a:pt x="435" y="7563"/>
                  </a:lnTo>
                  <a:lnTo>
                    <a:pt x="435" y="6168"/>
                  </a:lnTo>
                  <a:cubicBezTo>
                    <a:pt x="435" y="5772"/>
                    <a:pt x="753" y="5454"/>
                    <a:pt x="1149" y="5454"/>
                  </a:cubicBezTo>
                  <a:close/>
                  <a:moveTo>
                    <a:pt x="5328" y="0"/>
                  </a:moveTo>
                  <a:cubicBezTo>
                    <a:pt x="5287" y="0"/>
                    <a:pt x="5246" y="1"/>
                    <a:pt x="5205" y="3"/>
                  </a:cubicBezTo>
                  <a:cubicBezTo>
                    <a:pt x="3751" y="68"/>
                    <a:pt x="2603" y="1268"/>
                    <a:pt x="2603" y="2722"/>
                  </a:cubicBezTo>
                  <a:lnTo>
                    <a:pt x="2603" y="5019"/>
                  </a:lnTo>
                  <a:lnTo>
                    <a:pt x="1156" y="5019"/>
                  </a:lnTo>
                  <a:cubicBezTo>
                    <a:pt x="520" y="5019"/>
                    <a:pt x="1" y="5532"/>
                    <a:pt x="7" y="6168"/>
                  </a:cubicBezTo>
                  <a:lnTo>
                    <a:pt x="7" y="8692"/>
                  </a:lnTo>
                  <a:cubicBezTo>
                    <a:pt x="7" y="8835"/>
                    <a:pt x="114" y="8907"/>
                    <a:pt x="221" y="8907"/>
                  </a:cubicBezTo>
                  <a:cubicBezTo>
                    <a:pt x="328" y="8907"/>
                    <a:pt x="435" y="8835"/>
                    <a:pt x="435" y="8692"/>
                  </a:cubicBezTo>
                  <a:lnTo>
                    <a:pt x="435" y="7992"/>
                  </a:lnTo>
                  <a:lnTo>
                    <a:pt x="10215" y="7992"/>
                  </a:lnTo>
                  <a:lnTo>
                    <a:pt x="10215" y="13521"/>
                  </a:lnTo>
                  <a:cubicBezTo>
                    <a:pt x="10215" y="13917"/>
                    <a:pt x="9897" y="14241"/>
                    <a:pt x="9501" y="14241"/>
                  </a:cubicBezTo>
                  <a:lnTo>
                    <a:pt x="1149" y="14241"/>
                  </a:lnTo>
                  <a:cubicBezTo>
                    <a:pt x="753" y="14241"/>
                    <a:pt x="435" y="13917"/>
                    <a:pt x="435" y="13521"/>
                  </a:cubicBezTo>
                  <a:lnTo>
                    <a:pt x="435" y="9984"/>
                  </a:lnTo>
                  <a:cubicBezTo>
                    <a:pt x="435" y="9841"/>
                    <a:pt x="328" y="9770"/>
                    <a:pt x="221" y="9770"/>
                  </a:cubicBezTo>
                  <a:cubicBezTo>
                    <a:pt x="114" y="9770"/>
                    <a:pt x="7" y="9841"/>
                    <a:pt x="7" y="9984"/>
                  </a:cubicBezTo>
                  <a:lnTo>
                    <a:pt x="7" y="13521"/>
                  </a:lnTo>
                  <a:cubicBezTo>
                    <a:pt x="7" y="14157"/>
                    <a:pt x="520" y="14669"/>
                    <a:pt x="1149" y="14669"/>
                  </a:cubicBezTo>
                  <a:lnTo>
                    <a:pt x="9501" y="14669"/>
                  </a:lnTo>
                  <a:cubicBezTo>
                    <a:pt x="10131" y="14669"/>
                    <a:pt x="10643" y="14157"/>
                    <a:pt x="10643" y="13521"/>
                  </a:cubicBezTo>
                  <a:lnTo>
                    <a:pt x="10643" y="6168"/>
                  </a:lnTo>
                  <a:cubicBezTo>
                    <a:pt x="10643" y="5538"/>
                    <a:pt x="10131" y="5026"/>
                    <a:pt x="9501" y="5026"/>
                  </a:cubicBezTo>
                  <a:lnTo>
                    <a:pt x="8054" y="5026"/>
                  </a:lnTo>
                  <a:lnTo>
                    <a:pt x="8054" y="3877"/>
                  </a:lnTo>
                  <a:cubicBezTo>
                    <a:pt x="8051" y="3731"/>
                    <a:pt x="7942" y="3658"/>
                    <a:pt x="7834" y="3658"/>
                  </a:cubicBezTo>
                  <a:cubicBezTo>
                    <a:pt x="7726" y="3658"/>
                    <a:pt x="7619" y="3731"/>
                    <a:pt x="7619" y="3877"/>
                  </a:cubicBezTo>
                  <a:lnTo>
                    <a:pt x="7619" y="5026"/>
                  </a:lnTo>
                  <a:lnTo>
                    <a:pt x="6737" y="5026"/>
                  </a:lnTo>
                  <a:lnTo>
                    <a:pt x="6737" y="2728"/>
                  </a:lnTo>
                  <a:cubicBezTo>
                    <a:pt x="6756" y="1930"/>
                    <a:pt x="6120" y="1281"/>
                    <a:pt x="5328" y="1281"/>
                  </a:cubicBezTo>
                  <a:cubicBezTo>
                    <a:pt x="4537" y="1281"/>
                    <a:pt x="3894" y="1930"/>
                    <a:pt x="3914" y="2728"/>
                  </a:cubicBezTo>
                  <a:lnTo>
                    <a:pt x="3914" y="5019"/>
                  </a:lnTo>
                  <a:lnTo>
                    <a:pt x="3031" y="5019"/>
                  </a:lnTo>
                  <a:lnTo>
                    <a:pt x="3031" y="2728"/>
                  </a:lnTo>
                  <a:cubicBezTo>
                    <a:pt x="3031" y="1495"/>
                    <a:pt x="3998" y="490"/>
                    <a:pt x="5225" y="438"/>
                  </a:cubicBezTo>
                  <a:cubicBezTo>
                    <a:pt x="5262" y="436"/>
                    <a:pt x="5299" y="435"/>
                    <a:pt x="5336" y="435"/>
                  </a:cubicBezTo>
                  <a:cubicBezTo>
                    <a:pt x="6514" y="435"/>
                    <a:pt x="7506" y="1331"/>
                    <a:pt x="7613" y="2521"/>
                  </a:cubicBezTo>
                  <a:cubicBezTo>
                    <a:pt x="7631" y="2644"/>
                    <a:pt x="7726" y="2702"/>
                    <a:pt x="7821" y="2702"/>
                  </a:cubicBezTo>
                  <a:cubicBezTo>
                    <a:pt x="7932" y="2702"/>
                    <a:pt x="8045" y="2625"/>
                    <a:pt x="8041" y="2482"/>
                  </a:cubicBezTo>
                  <a:cubicBezTo>
                    <a:pt x="7915" y="1069"/>
                    <a:pt x="6729" y="0"/>
                    <a:pt x="5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0"/>
            <p:cNvSpPr/>
            <p:nvPr/>
          </p:nvSpPr>
          <p:spPr>
            <a:xfrm>
              <a:off x="7158950" y="3458475"/>
              <a:ext cx="67675" cy="80050"/>
            </a:xfrm>
            <a:custGeom>
              <a:rect b="b" l="l" r="r" t="t"/>
              <a:pathLst>
                <a:path extrusionOk="0" h="3202" w="2707">
                  <a:moveTo>
                    <a:pt x="1460" y="430"/>
                  </a:moveTo>
                  <a:cubicBezTo>
                    <a:pt x="1629" y="430"/>
                    <a:pt x="1785" y="488"/>
                    <a:pt x="1908" y="605"/>
                  </a:cubicBezTo>
                  <a:cubicBezTo>
                    <a:pt x="2220" y="884"/>
                    <a:pt x="2207" y="1378"/>
                    <a:pt x="1876" y="1637"/>
                  </a:cubicBezTo>
                  <a:cubicBezTo>
                    <a:pt x="1752" y="1734"/>
                    <a:pt x="1681" y="1884"/>
                    <a:pt x="1681" y="2039"/>
                  </a:cubicBezTo>
                  <a:lnTo>
                    <a:pt x="1681" y="2559"/>
                  </a:lnTo>
                  <a:cubicBezTo>
                    <a:pt x="1671" y="2695"/>
                    <a:pt x="1566" y="2763"/>
                    <a:pt x="1460" y="2763"/>
                  </a:cubicBezTo>
                  <a:cubicBezTo>
                    <a:pt x="1355" y="2763"/>
                    <a:pt x="1250" y="2695"/>
                    <a:pt x="1240" y="2559"/>
                  </a:cubicBezTo>
                  <a:lnTo>
                    <a:pt x="1240" y="2039"/>
                  </a:lnTo>
                  <a:cubicBezTo>
                    <a:pt x="1240" y="1884"/>
                    <a:pt x="1168" y="1741"/>
                    <a:pt x="1045" y="1644"/>
                  </a:cubicBezTo>
                  <a:cubicBezTo>
                    <a:pt x="857" y="1494"/>
                    <a:pt x="760" y="1267"/>
                    <a:pt x="786" y="1034"/>
                  </a:cubicBezTo>
                  <a:cubicBezTo>
                    <a:pt x="818" y="716"/>
                    <a:pt x="1065" y="469"/>
                    <a:pt x="1383" y="437"/>
                  </a:cubicBezTo>
                  <a:cubicBezTo>
                    <a:pt x="1409" y="430"/>
                    <a:pt x="1435" y="430"/>
                    <a:pt x="1460" y="430"/>
                  </a:cubicBezTo>
                  <a:close/>
                  <a:moveTo>
                    <a:pt x="1461" y="0"/>
                  </a:moveTo>
                  <a:cubicBezTo>
                    <a:pt x="1417" y="0"/>
                    <a:pt x="1374" y="3"/>
                    <a:pt x="1331" y="8"/>
                  </a:cubicBezTo>
                  <a:cubicBezTo>
                    <a:pt x="351" y="119"/>
                    <a:pt x="0" y="1371"/>
                    <a:pt x="779" y="1975"/>
                  </a:cubicBezTo>
                  <a:cubicBezTo>
                    <a:pt x="799" y="1994"/>
                    <a:pt x="812" y="2013"/>
                    <a:pt x="805" y="2039"/>
                  </a:cubicBezTo>
                  <a:lnTo>
                    <a:pt x="805" y="2552"/>
                  </a:lnTo>
                  <a:cubicBezTo>
                    <a:pt x="805" y="2909"/>
                    <a:pt x="1097" y="3201"/>
                    <a:pt x="1460" y="3201"/>
                  </a:cubicBezTo>
                  <a:cubicBezTo>
                    <a:pt x="1817" y="3201"/>
                    <a:pt x="2109" y="2909"/>
                    <a:pt x="2109" y="2552"/>
                  </a:cubicBezTo>
                  <a:lnTo>
                    <a:pt x="2109" y="2039"/>
                  </a:lnTo>
                  <a:cubicBezTo>
                    <a:pt x="2103" y="2013"/>
                    <a:pt x="2116" y="1988"/>
                    <a:pt x="2135" y="1975"/>
                  </a:cubicBezTo>
                  <a:cubicBezTo>
                    <a:pt x="2681" y="1546"/>
                    <a:pt x="2706" y="742"/>
                    <a:pt x="2194" y="281"/>
                  </a:cubicBezTo>
                  <a:cubicBezTo>
                    <a:pt x="1993" y="102"/>
                    <a:pt x="1729" y="0"/>
                    <a:pt x="1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0"/>
            <p:cNvSpPr/>
            <p:nvPr/>
          </p:nvSpPr>
          <p:spPr>
            <a:xfrm>
              <a:off x="7120325" y="3374800"/>
              <a:ext cx="43025" cy="36900"/>
            </a:xfrm>
            <a:custGeom>
              <a:rect b="b" l="l" r="r" t="t"/>
              <a:pathLst>
                <a:path extrusionOk="0" h="1476" w="1721">
                  <a:moveTo>
                    <a:pt x="984" y="428"/>
                  </a:moveTo>
                  <a:cubicBezTo>
                    <a:pt x="1142" y="428"/>
                    <a:pt x="1292" y="549"/>
                    <a:pt x="1292" y="733"/>
                  </a:cubicBezTo>
                  <a:cubicBezTo>
                    <a:pt x="1292" y="909"/>
                    <a:pt x="1156" y="1045"/>
                    <a:pt x="987" y="1045"/>
                  </a:cubicBezTo>
                  <a:cubicBezTo>
                    <a:pt x="708" y="1045"/>
                    <a:pt x="572" y="714"/>
                    <a:pt x="767" y="519"/>
                  </a:cubicBezTo>
                  <a:cubicBezTo>
                    <a:pt x="830" y="456"/>
                    <a:pt x="908" y="428"/>
                    <a:pt x="984" y="428"/>
                  </a:cubicBezTo>
                  <a:close/>
                  <a:moveTo>
                    <a:pt x="987" y="0"/>
                  </a:moveTo>
                  <a:cubicBezTo>
                    <a:pt x="325" y="0"/>
                    <a:pt x="1" y="792"/>
                    <a:pt x="462" y="1259"/>
                  </a:cubicBezTo>
                  <a:cubicBezTo>
                    <a:pt x="613" y="1408"/>
                    <a:pt x="798" y="1475"/>
                    <a:pt x="979" y="1475"/>
                  </a:cubicBezTo>
                  <a:cubicBezTo>
                    <a:pt x="1358" y="1475"/>
                    <a:pt x="1721" y="1183"/>
                    <a:pt x="1721" y="740"/>
                  </a:cubicBezTo>
                  <a:cubicBezTo>
                    <a:pt x="1721" y="331"/>
                    <a:pt x="1390" y="0"/>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0"/>
            <p:cNvSpPr/>
            <p:nvPr/>
          </p:nvSpPr>
          <p:spPr>
            <a:xfrm>
              <a:off x="7170800" y="3374800"/>
              <a:ext cx="43000" cy="36900"/>
            </a:xfrm>
            <a:custGeom>
              <a:rect b="b" l="l" r="r" t="t"/>
              <a:pathLst>
                <a:path extrusionOk="0" h="1476" w="1720">
                  <a:moveTo>
                    <a:pt x="983" y="428"/>
                  </a:moveTo>
                  <a:cubicBezTo>
                    <a:pt x="1141" y="428"/>
                    <a:pt x="1291" y="549"/>
                    <a:pt x="1291" y="733"/>
                  </a:cubicBezTo>
                  <a:cubicBezTo>
                    <a:pt x="1291" y="909"/>
                    <a:pt x="1155" y="1045"/>
                    <a:pt x="986" y="1045"/>
                  </a:cubicBezTo>
                  <a:cubicBezTo>
                    <a:pt x="707" y="1045"/>
                    <a:pt x="571" y="714"/>
                    <a:pt x="766" y="519"/>
                  </a:cubicBezTo>
                  <a:cubicBezTo>
                    <a:pt x="829" y="456"/>
                    <a:pt x="907" y="428"/>
                    <a:pt x="983" y="428"/>
                  </a:cubicBezTo>
                  <a:close/>
                  <a:moveTo>
                    <a:pt x="986" y="0"/>
                  </a:moveTo>
                  <a:cubicBezTo>
                    <a:pt x="325" y="0"/>
                    <a:pt x="0" y="792"/>
                    <a:pt x="461" y="1259"/>
                  </a:cubicBezTo>
                  <a:cubicBezTo>
                    <a:pt x="612" y="1408"/>
                    <a:pt x="797" y="1475"/>
                    <a:pt x="979" y="1475"/>
                  </a:cubicBezTo>
                  <a:cubicBezTo>
                    <a:pt x="1358" y="1475"/>
                    <a:pt x="1720" y="1183"/>
                    <a:pt x="1720" y="740"/>
                  </a:cubicBezTo>
                  <a:cubicBezTo>
                    <a:pt x="1720" y="331"/>
                    <a:pt x="1389" y="0"/>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0"/>
            <p:cNvSpPr/>
            <p:nvPr/>
          </p:nvSpPr>
          <p:spPr>
            <a:xfrm>
              <a:off x="7221250" y="3374800"/>
              <a:ext cx="43025" cy="36900"/>
            </a:xfrm>
            <a:custGeom>
              <a:rect b="b" l="l" r="r" t="t"/>
              <a:pathLst>
                <a:path extrusionOk="0" h="1476" w="1721">
                  <a:moveTo>
                    <a:pt x="983" y="428"/>
                  </a:moveTo>
                  <a:cubicBezTo>
                    <a:pt x="1141" y="428"/>
                    <a:pt x="1292" y="549"/>
                    <a:pt x="1292" y="733"/>
                  </a:cubicBezTo>
                  <a:cubicBezTo>
                    <a:pt x="1292" y="909"/>
                    <a:pt x="1155" y="1045"/>
                    <a:pt x="987" y="1045"/>
                  </a:cubicBezTo>
                  <a:cubicBezTo>
                    <a:pt x="708" y="1045"/>
                    <a:pt x="571" y="714"/>
                    <a:pt x="766" y="519"/>
                  </a:cubicBezTo>
                  <a:cubicBezTo>
                    <a:pt x="829" y="456"/>
                    <a:pt x="907" y="428"/>
                    <a:pt x="983" y="428"/>
                  </a:cubicBezTo>
                  <a:close/>
                  <a:moveTo>
                    <a:pt x="987" y="0"/>
                  </a:moveTo>
                  <a:cubicBezTo>
                    <a:pt x="325" y="0"/>
                    <a:pt x="0" y="792"/>
                    <a:pt x="461" y="1259"/>
                  </a:cubicBezTo>
                  <a:cubicBezTo>
                    <a:pt x="612" y="1408"/>
                    <a:pt x="798" y="1475"/>
                    <a:pt x="979" y="1475"/>
                  </a:cubicBezTo>
                  <a:cubicBezTo>
                    <a:pt x="1358" y="1475"/>
                    <a:pt x="1720" y="1183"/>
                    <a:pt x="1720" y="740"/>
                  </a:cubicBezTo>
                  <a:cubicBezTo>
                    <a:pt x="1720" y="331"/>
                    <a:pt x="1389" y="0"/>
                    <a:pt x="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30"/>
          <p:cNvGrpSpPr/>
          <p:nvPr/>
        </p:nvGrpSpPr>
        <p:grpSpPr>
          <a:xfrm>
            <a:off x="2232673" y="3230550"/>
            <a:ext cx="366675" cy="366700"/>
            <a:chOff x="2232673" y="3230550"/>
            <a:chExt cx="366675" cy="366700"/>
          </a:xfrm>
        </p:grpSpPr>
        <p:sp>
          <p:nvSpPr>
            <p:cNvPr id="1043" name="Google Shape;1043;p30"/>
            <p:cNvSpPr/>
            <p:nvPr/>
          </p:nvSpPr>
          <p:spPr>
            <a:xfrm>
              <a:off x="2232673" y="3230550"/>
              <a:ext cx="144250" cy="73050"/>
            </a:xfrm>
            <a:custGeom>
              <a:rect b="b" l="l" r="r" t="t"/>
              <a:pathLst>
                <a:path extrusionOk="0" h="2922" w="5770">
                  <a:moveTo>
                    <a:pt x="948" y="1"/>
                  </a:moveTo>
                  <a:cubicBezTo>
                    <a:pt x="422" y="1"/>
                    <a:pt x="0" y="423"/>
                    <a:pt x="0" y="948"/>
                  </a:cubicBezTo>
                  <a:lnTo>
                    <a:pt x="0" y="2707"/>
                  </a:lnTo>
                  <a:cubicBezTo>
                    <a:pt x="0" y="2824"/>
                    <a:pt x="98" y="2921"/>
                    <a:pt x="215" y="2921"/>
                  </a:cubicBezTo>
                  <a:cubicBezTo>
                    <a:pt x="331" y="2921"/>
                    <a:pt x="429" y="2824"/>
                    <a:pt x="429" y="2707"/>
                  </a:cubicBezTo>
                  <a:lnTo>
                    <a:pt x="429" y="948"/>
                  </a:lnTo>
                  <a:cubicBezTo>
                    <a:pt x="429" y="663"/>
                    <a:pt x="662" y="429"/>
                    <a:pt x="948" y="429"/>
                  </a:cubicBezTo>
                  <a:lnTo>
                    <a:pt x="5484" y="429"/>
                  </a:lnTo>
                  <a:cubicBezTo>
                    <a:pt x="5770" y="429"/>
                    <a:pt x="5770" y="1"/>
                    <a:pt x="54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0"/>
            <p:cNvSpPr/>
            <p:nvPr/>
          </p:nvSpPr>
          <p:spPr>
            <a:xfrm>
              <a:off x="2256198" y="3251175"/>
              <a:ext cx="36850" cy="31575"/>
            </a:xfrm>
            <a:custGeom>
              <a:rect b="b" l="l" r="r" t="t"/>
              <a:pathLst>
                <a:path extrusionOk="0" h="1263" w="1474">
                  <a:moveTo>
                    <a:pt x="630" y="428"/>
                  </a:moveTo>
                  <a:cubicBezTo>
                    <a:pt x="740" y="428"/>
                    <a:pt x="831" y="519"/>
                    <a:pt x="831" y="630"/>
                  </a:cubicBezTo>
                  <a:cubicBezTo>
                    <a:pt x="831" y="752"/>
                    <a:pt x="731" y="833"/>
                    <a:pt x="627" y="833"/>
                  </a:cubicBezTo>
                  <a:cubicBezTo>
                    <a:pt x="578" y="833"/>
                    <a:pt x="527" y="814"/>
                    <a:pt x="487" y="772"/>
                  </a:cubicBezTo>
                  <a:cubicBezTo>
                    <a:pt x="357" y="649"/>
                    <a:pt x="448" y="428"/>
                    <a:pt x="630" y="428"/>
                  </a:cubicBezTo>
                  <a:close/>
                  <a:moveTo>
                    <a:pt x="630" y="0"/>
                  </a:moveTo>
                  <a:cubicBezTo>
                    <a:pt x="280" y="0"/>
                    <a:pt x="0" y="286"/>
                    <a:pt x="0" y="630"/>
                  </a:cubicBezTo>
                  <a:cubicBezTo>
                    <a:pt x="0" y="1011"/>
                    <a:pt x="309" y="1263"/>
                    <a:pt x="634" y="1263"/>
                  </a:cubicBezTo>
                  <a:cubicBezTo>
                    <a:pt x="789" y="1263"/>
                    <a:pt x="948" y="1205"/>
                    <a:pt x="1078" y="1077"/>
                  </a:cubicBezTo>
                  <a:cubicBezTo>
                    <a:pt x="1474" y="681"/>
                    <a:pt x="1188"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0"/>
            <p:cNvSpPr/>
            <p:nvPr/>
          </p:nvSpPr>
          <p:spPr>
            <a:xfrm>
              <a:off x="2296273" y="3251175"/>
              <a:ext cx="36850" cy="31575"/>
            </a:xfrm>
            <a:custGeom>
              <a:rect b="b" l="l" r="r" t="t"/>
              <a:pathLst>
                <a:path extrusionOk="0" h="1263" w="1474">
                  <a:moveTo>
                    <a:pt x="630" y="428"/>
                  </a:moveTo>
                  <a:cubicBezTo>
                    <a:pt x="740" y="428"/>
                    <a:pt x="831" y="519"/>
                    <a:pt x="831" y="630"/>
                  </a:cubicBezTo>
                  <a:cubicBezTo>
                    <a:pt x="831" y="752"/>
                    <a:pt x="734" y="833"/>
                    <a:pt x="630" y="833"/>
                  </a:cubicBezTo>
                  <a:cubicBezTo>
                    <a:pt x="580" y="833"/>
                    <a:pt x="529" y="814"/>
                    <a:pt x="487" y="772"/>
                  </a:cubicBezTo>
                  <a:cubicBezTo>
                    <a:pt x="364" y="649"/>
                    <a:pt x="455" y="428"/>
                    <a:pt x="630" y="428"/>
                  </a:cubicBezTo>
                  <a:close/>
                  <a:moveTo>
                    <a:pt x="630" y="0"/>
                  </a:moveTo>
                  <a:cubicBezTo>
                    <a:pt x="286" y="0"/>
                    <a:pt x="0" y="286"/>
                    <a:pt x="0" y="630"/>
                  </a:cubicBezTo>
                  <a:cubicBezTo>
                    <a:pt x="0" y="1011"/>
                    <a:pt x="312" y="1263"/>
                    <a:pt x="637" y="1263"/>
                  </a:cubicBezTo>
                  <a:cubicBezTo>
                    <a:pt x="792" y="1263"/>
                    <a:pt x="950" y="1205"/>
                    <a:pt x="1078" y="1077"/>
                  </a:cubicBezTo>
                  <a:cubicBezTo>
                    <a:pt x="1474" y="681"/>
                    <a:pt x="1194"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0"/>
            <p:cNvSpPr/>
            <p:nvPr/>
          </p:nvSpPr>
          <p:spPr>
            <a:xfrm>
              <a:off x="2336498" y="3251175"/>
              <a:ext cx="36700" cy="31575"/>
            </a:xfrm>
            <a:custGeom>
              <a:rect b="b" l="l" r="r" t="t"/>
              <a:pathLst>
                <a:path extrusionOk="0" h="1263" w="1468">
                  <a:moveTo>
                    <a:pt x="630" y="428"/>
                  </a:moveTo>
                  <a:cubicBezTo>
                    <a:pt x="741" y="428"/>
                    <a:pt x="831" y="519"/>
                    <a:pt x="831" y="630"/>
                  </a:cubicBezTo>
                  <a:cubicBezTo>
                    <a:pt x="831" y="752"/>
                    <a:pt x="731" y="833"/>
                    <a:pt x="628" y="833"/>
                  </a:cubicBezTo>
                  <a:cubicBezTo>
                    <a:pt x="578" y="833"/>
                    <a:pt x="528" y="814"/>
                    <a:pt x="488" y="772"/>
                  </a:cubicBezTo>
                  <a:cubicBezTo>
                    <a:pt x="358" y="649"/>
                    <a:pt x="449" y="428"/>
                    <a:pt x="630" y="428"/>
                  </a:cubicBezTo>
                  <a:close/>
                  <a:moveTo>
                    <a:pt x="630" y="0"/>
                  </a:moveTo>
                  <a:cubicBezTo>
                    <a:pt x="280" y="0"/>
                    <a:pt x="1" y="286"/>
                    <a:pt x="1" y="630"/>
                  </a:cubicBezTo>
                  <a:cubicBezTo>
                    <a:pt x="1" y="1011"/>
                    <a:pt x="310" y="1263"/>
                    <a:pt x="632" y="1263"/>
                  </a:cubicBezTo>
                  <a:cubicBezTo>
                    <a:pt x="786" y="1263"/>
                    <a:pt x="944" y="1205"/>
                    <a:pt x="1072" y="1077"/>
                  </a:cubicBezTo>
                  <a:cubicBezTo>
                    <a:pt x="1467" y="681"/>
                    <a:pt x="1188"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0"/>
            <p:cNvSpPr/>
            <p:nvPr/>
          </p:nvSpPr>
          <p:spPr>
            <a:xfrm>
              <a:off x="2232673" y="3230550"/>
              <a:ext cx="366675" cy="366700"/>
            </a:xfrm>
            <a:custGeom>
              <a:rect b="b" l="l" r="r" t="t"/>
              <a:pathLst>
                <a:path extrusionOk="0" h="14668" w="14667">
                  <a:moveTo>
                    <a:pt x="14239" y="2921"/>
                  </a:moveTo>
                  <a:lnTo>
                    <a:pt x="14239" y="13720"/>
                  </a:lnTo>
                  <a:cubicBezTo>
                    <a:pt x="14239" y="14005"/>
                    <a:pt x="14005" y="14239"/>
                    <a:pt x="13719" y="14239"/>
                  </a:cubicBezTo>
                  <a:lnTo>
                    <a:pt x="948" y="14239"/>
                  </a:lnTo>
                  <a:cubicBezTo>
                    <a:pt x="662" y="14239"/>
                    <a:pt x="429" y="14005"/>
                    <a:pt x="429" y="13720"/>
                  </a:cubicBezTo>
                  <a:lnTo>
                    <a:pt x="429" y="2921"/>
                  </a:lnTo>
                  <a:close/>
                  <a:moveTo>
                    <a:pt x="948" y="1"/>
                  </a:moveTo>
                  <a:cubicBezTo>
                    <a:pt x="422" y="1"/>
                    <a:pt x="0" y="423"/>
                    <a:pt x="0" y="948"/>
                  </a:cubicBezTo>
                  <a:lnTo>
                    <a:pt x="0" y="13720"/>
                  </a:lnTo>
                  <a:cubicBezTo>
                    <a:pt x="0" y="14246"/>
                    <a:pt x="422" y="14667"/>
                    <a:pt x="948" y="14667"/>
                  </a:cubicBezTo>
                  <a:lnTo>
                    <a:pt x="13719" y="14667"/>
                  </a:lnTo>
                  <a:cubicBezTo>
                    <a:pt x="14245" y="14667"/>
                    <a:pt x="14667" y="14246"/>
                    <a:pt x="14667" y="13720"/>
                  </a:cubicBezTo>
                  <a:lnTo>
                    <a:pt x="14667" y="948"/>
                  </a:lnTo>
                  <a:cubicBezTo>
                    <a:pt x="14667" y="423"/>
                    <a:pt x="14245" y="1"/>
                    <a:pt x="13719" y="1"/>
                  </a:cubicBezTo>
                  <a:lnTo>
                    <a:pt x="6840" y="1"/>
                  </a:lnTo>
                  <a:cubicBezTo>
                    <a:pt x="6548" y="1"/>
                    <a:pt x="6548" y="429"/>
                    <a:pt x="6840" y="429"/>
                  </a:cubicBezTo>
                  <a:lnTo>
                    <a:pt x="13719" y="429"/>
                  </a:lnTo>
                  <a:cubicBezTo>
                    <a:pt x="14005" y="429"/>
                    <a:pt x="14239" y="663"/>
                    <a:pt x="14239" y="948"/>
                  </a:cubicBezTo>
                  <a:lnTo>
                    <a:pt x="14239" y="2493"/>
                  </a:lnTo>
                  <a:lnTo>
                    <a:pt x="429" y="2493"/>
                  </a:lnTo>
                  <a:lnTo>
                    <a:pt x="429" y="948"/>
                  </a:lnTo>
                  <a:cubicBezTo>
                    <a:pt x="429" y="663"/>
                    <a:pt x="662" y="429"/>
                    <a:pt x="948" y="429"/>
                  </a:cubicBezTo>
                  <a:lnTo>
                    <a:pt x="5484" y="429"/>
                  </a:lnTo>
                  <a:cubicBezTo>
                    <a:pt x="5770" y="429"/>
                    <a:pt x="5770" y="1"/>
                    <a:pt x="54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0"/>
            <p:cNvSpPr/>
            <p:nvPr/>
          </p:nvSpPr>
          <p:spPr>
            <a:xfrm>
              <a:off x="2256198" y="3332550"/>
              <a:ext cx="15750" cy="29275"/>
            </a:xfrm>
            <a:custGeom>
              <a:rect b="b" l="l" r="r" t="t"/>
              <a:pathLst>
                <a:path extrusionOk="0" h="1171" w="630">
                  <a:moveTo>
                    <a:pt x="333" y="1"/>
                  </a:moveTo>
                  <a:cubicBezTo>
                    <a:pt x="271" y="1"/>
                    <a:pt x="208" y="30"/>
                    <a:pt x="163" y="100"/>
                  </a:cubicBezTo>
                  <a:cubicBezTo>
                    <a:pt x="52" y="262"/>
                    <a:pt x="0" y="451"/>
                    <a:pt x="0" y="645"/>
                  </a:cubicBezTo>
                  <a:lnTo>
                    <a:pt x="0" y="957"/>
                  </a:lnTo>
                  <a:cubicBezTo>
                    <a:pt x="0" y="1074"/>
                    <a:pt x="98" y="1171"/>
                    <a:pt x="215" y="1171"/>
                  </a:cubicBezTo>
                  <a:cubicBezTo>
                    <a:pt x="331" y="1171"/>
                    <a:pt x="429" y="1074"/>
                    <a:pt x="429" y="957"/>
                  </a:cubicBezTo>
                  <a:lnTo>
                    <a:pt x="429" y="645"/>
                  </a:lnTo>
                  <a:cubicBezTo>
                    <a:pt x="429" y="535"/>
                    <a:pt x="461" y="431"/>
                    <a:pt x="520" y="340"/>
                  </a:cubicBezTo>
                  <a:cubicBezTo>
                    <a:pt x="630" y="170"/>
                    <a:pt x="484"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0"/>
            <p:cNvSpPr/>
            <p:nvPr/>
          </p:nvSpPr>
          <p:spPr>
            <a:xfrm>
              <a:off x="2269948" y="3552475"/>
              <a:ext cx="33975" cy="11025"/>
            </a:xfrm>
            <a:custGeom>
              <a:rect b="b" l="l" r="r" t="t"/>
              <a:pathLst>
                <a:path extrusionOk="0" h="441" w="1359">
                  <a:moveTo>
                    <a:pt x="295" y="0"/>
                  </a:moveTo>
                  <a:cubicBezTo>
                    <a:pt x="47" y="0"/>
                    <a:pt x="0" y="397"/>
                    <a:pt x="275" y="428"/>
                  </a:cubicBezTo>
                  <a:lnTo>
                    <a:pt x="275" y="434"/>
                  </a:lnTo>
                  <a:cubicBezTo>
                    <a:pt x="327" y="440"/>
                    <a:pt x="385" y="440"/>
                    <a:pt x="437" y="440"/>
                  </a:cubicBezTo>
                  <a:lnTo>
                    <a:pt x="1073" y="440"/>
                  </a:lnTo>
                  <a:cubicBezTo>
                    <a:pt x="1358" y="440"/>
                    <a:pt x="1358" y="12"/>
                    <a:pt x="1073" y="12"/>
                  </a:cubicBezTo>
                  <a:lnTo>
                    <a:pt x="437" y="12"/>
                  </a:lnTo>
                  <a:cubicBezTo>
                    <a:pt x="404" y="12"/>
                    <a:pt x="372" y="12"/>
                    <a:pt x="346" y="6"/>
                  </a:cubicBezTo>
                  <a:cubicBezTo>
                    <a:pt x="328" y="2"/>
                    <a:pt x="311" y="0"/>
                    <a:pt x="2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0"/>
            <p:cNvSpPr/>
            <p:nvPr/>
          </p:nvSpPr>
          <p:spPr>
            <a:xfrm>
              <a:off x="2273548" y="3324000"/>
              <a:ext cx="33450" cy="10750"/>
            </a:xfrm>
            <a:custGeom>
              <a:rect b="b" l="l" r="r" t="t"/>
              <a:pathLst>
                <a:path extrusionOk="0" h="430" w="1338">
                  <a:moveTo>
                    <a:pt x="286" y="1"/>
                  </a:moveTo>
                  <a:cubicBezTo>
                    <a:pt x="1" y="1"/>
                    <a:pt x="1" y="429"/>
                    <a:pt x="286" y="429"/>
                  </a:cubicBezTo>
                  <a:lnTo>
                    <a:pt x="1052" y="429"/>
                  </a:lnTo>
                  <a:cubicBezTo>
                    <a:pt x="1338" y="429"/>
                    <a:pt x="1338" y="1"/>
                    <a:pt x="1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0"/>
            <p:cNvSpPr/>
            <p:nvPr/>
          </p:nvSpPr>
          <p:spPr>
            <a:xfrm>
              <a:off x="2308598" y="3552775"/>
              <a:ext cx="33450" cy="10725"/>
            </a:xfrm>
            <a:custGeom>
              <a:rect b="b" l="l" r="r" t="t"/>
              <a:pathLst>
                <a:path extrusionOk="0" h="429" w="1338">
                  <a:moveTo>
                    <a:pt x="286" y="0"/>
                  </a:moveTo>
                  <a:cubicBezTo>
                    <a:pt x="1" y="0"/>
                    <a:pt x="1" y="428"/>
                    <a:pt x="286" y="428"/>
                  </a:cubicBezTo>
                  <a:lnTo>
                    <a:pt x="1052" y="428"/>
                  </a:lnTo>
                  <a:cubicBezTo>
                    <a:pt x="1337" y="428"/>
                    <a:pt x="1337" y="0"/>
                    <a:pt x="10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0"/>
            <p:cNvSpPr/>
            <p:nvPr/>
          </p:nvSpPr>
          <p:spPr>
            <a:xfrm>
              <a:off x="2311673" y="3324000"/>
              <a:ext cx="33450" cy="10750"/>
            </a:xfrm>
            <a:custGeom>
              <a:rect b="b" l="l" r="r" t="t"/>
              <a:pathLst>
                <a:path extrusionOk="0" h="430" w="1338">
                  <a:moveTo>
                    <a:pt x="286" y="1"/>
                  </a:moveTo>
                  <a:cubicBezTo>
                    <a:pt x="1" y="1"/>
                    <a:pt x="1" y="429"/>
                    <a:pt x="286" y="429"/>
                  </a:cubicBezTo>
                  <a:lnTo>
                    <a:pt x="1052" y="429"/>
                  </a:lnTo>
                  <a:cubicBezTo>
                    <a:pt x="1338" y="429"/>
                    <a:pt x="1338" y="1"/>
                    <a:pt x="1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0"/>
            <p:cNvSpPr/>
            <p:nvPr/>
          </p:nvSpPr>
          <p:spPr>
            <a:xfrm>
              <a:off x="2256198" y="3370250"/>
              <a:ext cx="10725" cy="29875"/>
            </a:xfrm>
            <a:custGeom>
              <a:rect b="b" l="l" r="r" t="t"/>
              <a:pathLst>
                <a:path extrusionOk="0" h="1195" w="429">
                  <a:moveTo>
                    <a:pt x="215" y="0"/>
                  </a:moveTo>
                  <a:cubicBezTo>
                    <a:pt x="108" y="0"/>
                    <a:pt x="0" y="72"/>
                    <a:pt x="0" y="215"/>
                  </a:cubicBezTo>
                  <a:lnTo>
                    <a:pt x="0" y="974"/>
                  </a:lnTo>
                  <a:cubicBezTo>
                    <a:pt x="0" y="1097"/>
                    <a:pt x="98" y="1194"/>
                    <a:pt x="215" y="1194"/>
                  </a:cubicBezTo>
                  <a:cubicBezTo>
                    <a:pt x="331" y="1194"/>
                    <a:pt x="429" y="1097"/>
                    <a:pt x="429" y="974"/>
                  </a:cubicBezTo>
                  <a:lnTo>
                    <a:pt x="429" y="215"/>
                  </a:lnTo>
                  <a:cubicBezTo>
                    <a:pt x="429" y="72"/>
                    <a:pt x="322"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0"/>
            <p:cNvSpPr/>
            <p:nvPr/>
          </p:nvSpPr>
          <p:spPr>
            <a:xfrm>
              <a:off x="2256198" y="3522600"/>
              <a:ext cx="13650" cy="29550"/>
            </a:xfrm>
            <a:custGeom>
              <a:rect b="b" l="l" r="r" t="t"/>
              <a:pathLst>
                <a:path extrusionOk="0" h="1182" w="546">
                  <a:moveTo>
                    <a:pt x="215" y="0"/>
                  </a:moveTo>
                  <a:cubicBezTo>
                    <a:pt x="108" y="0"/>
                    <a:pt x="0" y="71"/>
                    <a:pt x="0" y="214"/>
                  </a:cubicBezTo>
                  <a:lnTo>
                    <a:pt x="0" y="649"/>
                  </a:lnTo>
                  <a:cubicBezTo>
                    <a:pt x="0" y="792"/>
                    <a:pt x="26" y="928"/>
                    <a:pt x="85" y="1058"/>
                  </a:cubicBezTo>
                  <a:cubicBezTo>
                    <a:pt x="124" y="1136"/>
                    <a:pt x="202" y="1181"/>
                    <a:pt x="286" y="1181"/>
                  </a:cubicBezTo>
                  <a:cubicBezTo>
                    <a:pt x="442" y="1181"/>
                    <a:pt x="546" y="1019"/>
                    <a:pt x="481" y="876"/>
                  </a:cubicBezTo>
                  <a:cubicBezTo>
                    <a:pt x="448" y="805"/>
                    <a:pt x="429" y="727"/>
                    <a:pt x="429" y="649"/>
                  </a:cubicBezTo>
                  <a:lnTo>
                    <a:pt x="429" y="214"/>
                  </a:lnTo>
                  <a:cubicBezTo>
                    <a:pt x="429" y="71"/>
                    <a:pt x="322"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0"/>
            <p:cNvSpPr/>
            <p:nvPr/>
          </p:nvSpPr>
          <p:spPr>
            <a:xfrm>
              <a:off x="2346723" y="3552775"/>
              <a:ext cx="33450" cy="10725"/>
            </a:xfrm>
            <a:custGeom>
              <a:rect b="b" l="l" r="r" t="t"/>
              <a:pathLst>
                <a:path extrusionOk="0" h="429" w="1338">
                  <a:moveTo>
                    <a:pt x="286" y="0"/>
                  </a:moveTo>
                  <a:cubicBezTo>
                    <a:pt x="1" y="0"/>
                    <a:pt x="1" y="428"/>
                    <a:pt x="286" y="428"/>
                  </a:cubicBezTo>
                  <a:lnTo>
                    <a:pt x="1052" y="428"/>
                  </a:lnTo>
                  <a:cubicBezTo>
                    <a:pt x="1338" y="428"/>
                    <a:pt x="1338" y="0"/>
                    <a:pt x="10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0"/>
            <p:cNvSpPr/>
            <p:nvPr/>
          </p:nvSpPr>
          <p:spPr>
            <a:xfrm>
              <a:off x="2256198" y="3408200"/>
              <a:ext cx="10725" cy="29900"/>
            </a:xfrm>
            <a:custGeom>
              <a:rect b="b" l="l" r="r" t="t"/>
              <a:pathLst>
                <a:path extrusionOk="0" h="1196" w="429">
                  <a:moveTo>
                    <a:pt x="215" y="1"/>
                  </a:moveTo>
                  <a:cubicBezTo>
                    <a:pt x="108" y="1"/>
                    <a:pt x="0" y="72"/>
                    <a:pt x="0" y="215"/>
                  </a:cubicBezTo>
                  <a:lnTo>
                    <a:pt x="0" y="981"/>
                  </a:lnTo>
                  <a:cubicBezTo>
                    <a:pt x="0" y="1098"/>
                    <a:pt x="98" y="1195"/>
                    <a:pt x="215" y="1195"/>
                  </a:cubicBezTo>
                  <a:cubicBezTo>
                    <a:pt x="331" y="1195"/>
                    <a:pt x="429" y="1098"/>
                    <a:pt x="429" y="981"/>
                  </a:cubicBezTo>
                  <a:lnTo>
                    <a:pt x="429" y="215"/>
                  </a:lnTo>
                  <a:cubicBezTo>
                    <a:pt x="429" y="72"/>
                    <a:pt x="322"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0"/>
            <p:cNvSpPr/>
            <p:nvPr/>
          </p:nvSpPr>
          <p:spPr>
            <a:xfrm>
              <a:off x="2256198" y="3484475"/>
              <a:ext cx="10725" cy="29875"/>
            </a:xfrm>
            <a:custGeom>
              <a:rect b="b" l="l" r="r" t="t"/>
              <a:pathLst>
                <a:path extrusionOk="0" h="1195" w="429">
                  <a:moveTo>
                    <a:pt x="215" y="0"/>
                  </a:moveTo>
                  <a:cubicBezTo>
                    <a:pt x="108" y="0"/>
                    <a:pt x="0" y="71"/>
                    <a:pt x="0" y="214"/>
                  </a:cubicBezTo>
                  <a:lnTo>
                    <a:pt x="0" y="980"/>
                  </a:lnTo>
                  <a:cubicBezTo>
                    <a:pt x="0" y="1097"/>
                    <a:pt x="98" y="1194"/>
                    <a:pt x="215" y="1194"/>
                  </a:cubicBezTo>
                  <a:cubicBezTo>
                    <a:pt x="331" y="1194"/>
                    <a:pt x="429" y="1097"/>
                    <a:pt x="429" y="980"/>
                  </a:cubicBezTo>
                  <a:lnTo>
                    <a:pt x="429" y="214"/>
                  </a:lnTo>
                  <a:cubicBezTo>
                    <a:pt x="429" y="71"/>
                    <a:pt x="322"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0"/>
            <p:cNvSpPr/>
            <p:nvPr/>
          </p:nvSpPr>
          <p:spPr>
            <a:xfrm>
              <a:off x="2256198" y="3446350"/>
              <a:ext cx="10725" cy="29875"/>
            </a:xfrm>
            <a:custGeom>
              <a:rect b="b" l="l" r="r" t="t"/>
              <a:pathLst>
                <a:path extrusionOk="0" h="1195" w="429">
                  <a:moveTo>
                    <a:pt x="215" y="0"/>
                  </a:moveTo>
                  <a:cubicBezTo>
                    <a:pt x="108" y="0"/>
                    <a:pt x="0" y="71"/>
                    <a:pt x="0" y="214"/>
                  </a:cubicBezTo>
                  <a:lnTo>
                    <a:pt x="0" y="980"/>
                  </a:lnTo>
                  <a:cubicBezTo>
                    <a:pt x="0" y="1097"/>
                    <a:pt x="98" y="1194"/>
                    <a:pt x="215" y="1194"/>
                  </a:cubicBezTo>
                  <a:cubicBezTo>
                    <a:pt x="331" y="1194"/>
                    <a:pt x="429" y="1097"/>
                    <a:pt x="429" y="980"/>
                  </a:cubicBezTo>
                  <a:lnTo>
                    <a:pt x="429" y="214"/>
                  </a:lnTo>
                  <a:cubicBezTo>
                    <a:pt x="429" y="71"/>
                    <a:pt x="322"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0"/>
            <p:cNvSpPr/>
            <p:nvPr/>
          </p:nvSpPr>
          <p:spPr>
            <a:xfrm>
              <a:off x="2424923" y="3411300"/>
              <a:ext cx="10900" cy="29875"/>
            </a:xfrm>
            <a:custGeom>
              <a:rect b="b" l="l" r="r" t="t"/>
              <a:pathLst>
                <a:path extrusionOk="0" h="1195" w="436">
                  <a:moveTo>
                    <a:pt x="215" y="0"/>
                  </a:moveTo>
                  <a:cubicBezTo>
                    <a:pt x="98" y="0"/>
                    <a:pt x="1" y="98"/>
                    <a:pt x="1" y="214"/>
                  </a:cubicBezTo>
                  <a:lnTo>
                    <a:pt x="1" y="980"/>
                  </a:lnTo>
                  <a:cubicBezTo>
                    <a:pt x="1" y="1123"/>
                    <a:pt x="108" y="1194"/>
                    <a:pt x="216" y="1194"/>
                  </a:cubicBezTo>
                  <a:cubicBezTo>
                    <a:pt x="323" y="1194"/>
                    <a:pt x="432" y="1123"/>
                    <a:pt x="435" y="980"/>
                  </a:cubicBezTo>
                  <a:lnTo>
                    <a:pt x="435" y="214"/>
                  </a:lnTo>
                  <a:cubicBezTo>
                    <a:pt x="429" y="98"/>
                    <a:pt x="338"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0"/>
            <p:cNvSpPr/>
            <p:nvPr/>
          </p:nvSpPr>
          <p:spPr>
            <a:xfrm>
              <a:off x="2424923" y="3373175"/>
              <a:ext cx="10900" cy="29875"/>
            </a:xfrm>
            <a:custGeom>
              <a:rect b="b" l="l" r="r" t="t"/>
              <a:pathLst>
                <a:path extrusionOk="0" h="1195" w="436">
                  <a:moveTo>
                    <a:pt x="215" y="0"/>
                  </a:moveTo>
                  <a:cubicBezTo>
                    <a:pt x="98" y="0"/>
                    <a:pt x="1" y="98"/>
                    <a:pt x="1" y="214"/>
                  </a:cubicBezTo>
                  <a:lnTo>
                    <a:pt x="1" y="980"/>
                  </a:lnTo>
                  <a:cubicBezTo>
                    <a:pt x="1" y="1123"/>
                    <a:pt x="109" y="1194"/>
                    <a:pt x="218" y="1194"/>
                  </a:cubicBezTo>
                  <a:cubicBezTo>
                    <a:pt x="327" y="1194"/>
                    <a:pt x="435" y="1123"/>
                    <a:pt x="435" y="980"/>
                  </a:cubicBezTo>
                  <a:lnTo>
                    <a:pt x="435" y="214"/>
                  </a:lnTo>
                  <a:cubicBezTo>
                    <a:pt x="429" y="98"/>
                    <a:pt x="338"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0"/>
            <p:cNvSpPr/>
            <p:nvPr/>
          </p:nvSpPr>
          <p:spPr>
            <a:xfrm>
              <a:off x="2424923" y="3449425"/>
              <a:ext cx="10900" cy="29875"/>
            </a:xfrm>
            <a:custGeom>
              <a:rect b="b" l="l" r="r" t="t"/>
              <a:pathLst>
                <a:path extrusionOk="0" h="1195" w="436">
                  <a:moveTo>
                    <a:pt x="215" y="0"/>
                  </a:moveTo>
                  <a:cubicBezTo>
                    <a:pt x="98" y="0"/>
                    <a:pt x="1" y="98"/>
                    <a:pt x="1" y="214"/>
                  </a:cubicBezTo>
                  <a:lnTo>
                    <a:pt x="1" y="980"/>
                  </a:lnTo>
                  <a:cubicBezTo>
                    <a:pt x="1" y="1123"/>
                    <a:pt x="109" y="1194"/>
                    <a:pt x="218" y="1194"/>
                  </a:cubicBezTo>
                  <a:cubicBezTo>
                    <a:pt x="327" y="1194"/>
                    <a:pt x="435" y="1123"/>
                    <a:pt x="435" y="980"/>
                  </a:cubicBezTo>
                  <a:lnTo>
                    <a:pt x="435" y="214"/>
                  </a:lnTo>
                  <a:cubicBezTo>
                    <a:pt x="435" y="98"/>
                    <a:pt x="338"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0"/>
            <p:cNvSpPr/>
            <p:nvPr/>
          </p:nvSpPr>
          <p:spPr>
            <a:xfrm>
              <a:off x="2421798" y="3335150"/>
              <a:ext cx="14025" cy="29775"/>
            </a:xfrm>
            <a:custGeom>
              <a:rect b="b" l="l" r="r" t="t"/>
              <a:pathLst>
                <a:path extrusionOk="0" h="1191" w="561">
                  <a:moveTo>
                    <a:pt x="279" y="0"/>
                  </a:moveTo>
                  <a:cubicBezTo>
                    <a:pt x="139" y="0"/>
                    <a:pt x="0" y="135"/>
                    <a:pt x="80" y="308"/>
                  </a:cubicBezTo>
                  <a:cubicBezTo>
                    <a:pt x="113" y="379"/>
                    <a:pt x="126" y="457"/>
                    <a:pt x="126" y="541"/>
                  </a:cubicBezTo>
                  <a:lnTo>
                    <a:pt x="126" y="976"/>
                  </a:lnTo>
                  <a:cubicBezTo>
                    <a:pt x="126" y="1119"/>
                    <a:pt x="234" y="1190"/>
                    <a:pt x="343" y="1190"/>
                  </a:cubicBezTo>
                  <a:cubicBezTo>
                    <a:pt x="452" y="1190"/>
                    <a:pt x="560" y="1119"/>
                    <a:pt x="560" y="976"/>
                  </a:cubicBezTo>
                  <a:lnTo>
                    <a:pt x="560" y="535"/>
                  </a:lnTo>
                  <a:cubicBezTo>
                    <a:pt x="560" y="398"/>
                    <a:pt x="528" y="262"/>
                    <a:pt x="470" y="132"/>
                  </a:cubicBezTo>
                  <a:cubicBezTo>
                    <a:pt x="429" y="39"/>
                    <a:pt x="354"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0"/>
            <p:cNvSpPr/>
            <p:nvPr/>
          </p:nvSpPr>
          <p:spPr>
            <a:xfrm>
              <a:off x="2424923" y="3487550"/>
              <a:ext cx="10900" cy="29825"/>
            </a:xfrm>
            <a:custGeom>
              <a:rect b="b" l="l" r="r" t="t"/>
              <a:pathLst>
                <a:path extrusionOk="0" h="1193" w="436">
                  <a:moveTo>
                    <a:pt x="215" y="0"/>
                  </a:moveTo>
                  <a:cubicBezTo>
                    <a:pt x="98" y="0"/>
                    <a:pt x="1" y="98"/>
                    <a:pt x="1" y="215"/>
                  </a:cubicBezTo>
                  <a:lnTo>
                    <a:pt x="1" y="974"/>
                  </a:lnTo>
                  <a:cubicBezTo>
                    <a:pt x="1" y="1120"/>
                    <a:pt x="109" y="1193"/>
                    <a:pt x="218" y="1193"/>
                  </a:cubicBezTo>
                  <a:cubicBezTo>
                    <a:pt x="327" y="1193"/>
                    <a:pt x="435" y="1120"/>
                    <a:pt x="435" y="974"/>
                  </a:cubicBezTo>
                  <a:lnTo>
                    <a:pt x="435" y="215"/>
                  </a:lnTo>
                  <a:cubicBezTo>
                    <a:pt x="435" y="98"/>
                    <a:pt x="338"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0"/>
            <p:cNvSpPr/>
            <p:nvPr/>
          </p:nvSpPr>
          <p:spPr>
            <a:xfrm>
              <a:off x="2387948" y="3323950"/>
              <a:ext cx="33425" cy="10950"/>
            </a:xfrm>
            <a:custGeom>
              <a:rect b="b" l="l" r="r" t="t"/>
              <a:pathLst>
                <a:path extrusionOk="0" h="438" w="1337">
                  <a:moveTo>
                    <a:pt x="974" y="0"/>
                  </a:moveTo>
                  <a:cubicBezTo>
                    <a:pt x="958" y="0"/>
                    <a:pt x="943" y="1"/>
                    <a:pt x="928" y="3"/>
                  </a:cubicBezTo>
                  <a:lnTo>
                    <a:pt x="286" y="3"/>
                  </a:lnTo>
                  <a:cubicBezTo>
                    <a:pt x="0" y="3"/>
                    <a:pt x="0" y="431"/>
                    <a:pt x="286" y="431"/>
                  </a:cubicBezTo>
                  <a:lnTo>
                    <a:pt x="928" y="431"/>
                  </a:lnTo>
                  <a:cubicBezTo>
                    <a:pt x="954" y="431"/>
                    <a:pt x="986" y="431"/>
                    <a:pt x="1012" y="438"/>
                  </a:cubicBezTo>
                  <a:lnTo>
                    <a:pt x="1051" y="438"/>
                  </a:lnTo>
                  <a:cubicBezTo>
                    <a:pt x="1311" y="431"/>
                    <a:pt x="1337" y="55"/>
                    <a:pt x="1084" y="9"/>
                  </a:cubicBezTo>
                  <a:cubicBezTo>
                    <a:pt x="1047" y="5"/>
                    <a:pt x="1010" y="0"/>
                    <a:pt x="9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0"/>
            <p:cNvSpPr/>
            <p:nvPr/>
          </p:nvSpPr>
          <p:spPr>
            <a:xfrm>
              <a:off x="2349798" y="3324000"/>
              <a:ext cx="33450" cy="10750"/>
            </a:xfrm>
            <a:custGeom>
              <a:rect b="b" l="l" r="r" t="t"/>
              <a:pathLst>
                <a:path extrusionOk="0" h="430" w="1338">
                  <a:moveTo>
                    <a:pt x="286" y="1"/>
                  </a:moveTo>
                  <a:cubicBezTo>
                    <a:pt x="1" y="1"/>
                    <a:pt x="1" y="429"/>
                    <a:pt x="286" y="429"/>
                  </a:cubicBezTo>
                  <a:lnTo>
                    <a:pt x="1052" y="429"/>
                  </a:lnTo>
                  <a:cubicBezTo>
                    <a:pt x="1338" y="429"/>
                    <a:pt x="1338" y="1"/>
                    <a:pt x="1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0"/>
            <p:cNvSpPr/>
            <p:nvPr/>
          </p:nvSpPr>
          <p:spPr>
            <a:xfrm>
              <a:off x="2384848" y="3552775"/>
              <a:ext cx="33450" cy="10725"/>
            </a:xfrm>
            <a:custGeom>
              <a:rect b="b" l="l" r="r" t="t"/>
              <a:pathLst>
                <a:path extrusionOk="0" h="429" w="1338">
                  <a:moveTo>
                    <a:pt x="286" y="0"/>
                  </a:moveTo>
                  <a:cubicBezTo>
                    <a:pt x="1" y="0"/>
                    <a:pt x="1" y="428"/>
                    <a:pt x="286" y="428"/>
                  </a:cubicBezTo>
                  <a:lnTo>
                    <a:pt x="1052" y="428"/>
                  </a:lnTo>
                  <a:cubicBezTo>
                    <a:pt x="1338" y="428"/>
                    <a:pt x="1338" y="0"/>
                    <a:pt x="10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0"/>
            <p:cNvSpPr/>
            <p:nvPr/>
          </p:nvSpPr>
          <p:spPr>
            <a:xfrm>
              <a:off x="2421198" y="3525675"/>
              <a:ext cx="14625" cy="29150"/>
            </a:xfrm>
            <a:custGeom>
              <a:rect b="b" l="l" r="r" t="t"/>
              <a:pathLst>
                <a:path extrusionOk="0" h="1166" w="585">
                  <a:moveTo>
                    <a:pt x="370" y="0"/>
                  </a:moveTo>
                  <a:cubicBezTo>
                    <a:pt x="263" y="0"/>
                    <a:pt x="156" y="72"/>
                    <a:pt x="156" y="215"/>
                  </a:cubicBezTo>
                  <a:lnTo>
                    <a:pt x="156" y="533"/>
                  </a:lnTo>
                  <a:cubicBezTo>
                    <a:pt x="156" y="636"/>
                    <a:pt x="124" y="740"/>
                    <a:pt x="65" y="831"/>
                  </a:cubicBezTo>
                  <a:cubicBezTo>
                    <a:pt x="0" y="928"/>
                    <a:pt x="26" y="1065"/>
                    <a:pt x="124" y="1130"/>
                  </a:cubicBezTo>
                  <a:cubicBezTo>
                    <a:pt x="160" y="1154"/>
                    <a:pt x="201" y="1165"/>
                    <a:pt x="243" y="1165"/>
                  </a:cubicBezTo>
                  <a:cubicBezTo>
                    <a:pt x="313" y="1165"/>
                    <a:pt x="381" y="1132"/>
                    <a:pt x="422" y="1071"/>
                  </a:cubicBezTo>
                  <a:cubicBezTo>
                    <a:pt x="526" y="909"/>
                    <a:pt x="584" y="721"/>
                    <a:pt x="584" y="533"/>
                  </a:cubicBezTo>
                  <a:lnTo>
                    <a:pt x="584" y="215"/>
                  </a:lnTo>
                  <a:cubicBezTo>
                    <a:pt x="584" y="72"/>
                    <a:pt x="477" y="0"/>
                    <a:pt x="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0"/>
            <p:cNvSpPr/>
            <p:nvPr/>
          </p:nvSpPr>
          <p:spPr>
            <a:xfrm>
              <a:off x="2454773" y="3324000"/>
              <a:ext cx="114400" cy="105825"/>
            </a:xfrm>
            <a:custGeom>
              <a:rect b="b" l="l" r="r" t="t"/>
              <a:pathLst>
                <a:path extrusionOk="0" h="4233" w="4576">
                  <a:moveTo>
                    <a:pt x="3589" y="429"/>
                  </a:moveTo>
                  <a:cubicBezTo>
                    <a:pt x="3667" y="429"/>
                    <a:pt x="3745" y="449"/>
                    <a:pt x="3817" y="475"/>
                  </a:cubicBezTo>
                  <a:lnTo>
                    <a:pt x="2285" y="1831"/>
                  </a:lnTo>
                  <a:lnTo>
                    <a:pt x="754" y="481"/>
                  </a:lnTo>
                  <a:cubicBezTo>
                    <a:pt x="825" y="449"/>
                    <a:pt x="903" y="429"/>
                    <a:pt x="981" y="429"/>
                  </a:cubicBezTo>
                  <a:close/>
                  <a:moveTo>
                    <a:pt x="461" y="793"/>
                  </a:moveTo>
                  <a:lnTo>
                    <a:pt x="1961" y="2123"/>
                  </a:lnTo>
                  <a:lnTo>
                    <a:pt x="461" y="3447"/>
                  </a:lnTo>
                  <a:cubicBezTo>
                    <a:pt x="442" y="3382"/>
                    <a:pt x="429" y="3317"/>
                    <a:pt x="429" y="3252"/>
                  </a:cubicBezTo>
                  <a:lnTo>
                    <a:pt x="429" y="987"/>
                  </a:lnTo>
                  <a:cubicBezTo>
                    <a:pt x="429" y="922"/>
                    <a:pt x="442" y="857"/>
                    <a:pt x="461" y="793"/>
                  </a:cubicBezTo>
                  <a:close/>
                  <a:moveTo>
                    <a:pt x="4109" y="793"/>
                  </a:moveTo>
                  <a:cubicBezTo>
                    <a:pt x="4135" y="851"/>
                    <a:pt x="4148" y="916"/>
                    <a:pt x="4148" y="987"/>
                  </a:cubicBezTo>
                  <a:lnTo>
                    <a:pt x="4148" y="3246"/>
                  </a:lnTo>
                  <a:cubicBezTo>
                    <a:pt x="4148" y="3317"/>
                    <a:pt x="4135" y="3382"/>
                    <a:pt x="4109" y="3447"/>
                  </a:cubicBezTo>
                  <a:lnTo>
                    <a:pt x="2610" y="2123"/>
                  </a:lnTo>
                  <a:lnTo>
                    <a:pt x="4109" y="793"/>
                  </a:lnTo>
                  <a:close/>
                  <a:moveTo>
                    <a:pt x="981" y="1"/>
                  </a:moveTo>
                  <a:cubicBezTo>
                    <a:pt x="715" y="1"/>
                    <a:pt x="455" y="111"/>
                    <a:pt x="267" y="306"/>
                  </a:cubicBezTo>
                  <a:lnTo>
                    <a:pt x="254" y="325"/>
                  </a:lnTo>
                  <a:lnTo>
                    <a:pt x="247" y="332"/>
                  </a:lnTo>
                  <a:cubicBezTo>
                    <a:pt x="85" y="507"/>
                    <a:pt x="1" y="741"/>
                    <a:pt x="1" y="987"/>
                  </a:cubicBezTo>
                  <a:lnTo>
                    <a:pt x="1" y="3246"/>
                  </a:lnTo>
                  <a:cubicBezTo>
                    <a:pt x="1" y="3479"/>
                    <a:pt x="79" y="3700"/>
                    <a:pt x="228" y="3882"/>
                  </a:cubicBezTo>
                  <a:cubicBezTo>
                    <a:pt x="234" y="3895"/>
                    <a:pt x="241" y="3908"/>
                    <a:pt x="254" y="3921"/>
                  </a:cubicBezTo>
                  <a:cubicBezTo>
                    <a:pt x="267" y="3934"/>
                    <a:pt x="280" y="3947"/>
                    <a:pt x="299" y="3953"/>
                  </a:cubicBezTo>
                  <a:cubicBezTo>
                    <a:pt x="481" y="4135"/>
                    <a:pt x="728" y="4232"/>
                    <a:pt x="981" y="4232"/>
                  </a:cubicBezTo>
                  <a:lnTo>
                    <a:pt x="1571" y="4232"/>
                  </a:lnTo>
                  <a:cubicBezTo>
                    <a:pt x="1863" y="4232"/>
                    <a:pt x="1863" y="3804"/>
                    <a:pt x="1571" y="3804"/>
                  </a:cubicBezTo>
                  <a:lnTo>
                    <a:pt x="981" y="3804"/>
                  </a:lnTo>
                  <a:cubicBezTo>
                    <a:pt x="903" y="3804"/>
                    <a:pt x="831" y="3791"/>
                    <a:pt x="760" y="3758"/>
                  </a:cubicBezTo>
                  <a:lnTo>
                    <a:pt x="2285" y="2408"/>
                  </a:lnTo>
                  <a:lnTo>
                    <a:pt x="3810" y="3758"/>
                  </a:lnTo>
                  <a:cubicBezTo>
                    <a:pt x="3745" y="3791"/>
                    <a:pt x="3667" y="3804"/>
                    <a:pt x="3589" y="3804"/>
                  </a:cubicBezTo>
                  <a:lnTo>
                    <a:pt x="2863" y="3804"/>
                  </a:lnTo>
                  <a:cubicBezTo>
                    <a:pt x="2577" y="3804"/>
                    <a:pt x="2577" y="4232"/>
                    <a:pt x="2863" y="4232"/>
                  </a:cubicBezTo>
                  <a:lnTo>
                    <a:pt x="3589" y="4232"/>
                  </a:lnTo>
                  <a:cubicBezTo>
                    <a:pt x="3862" y="4232"/>
                    <a:pt x="4115" y="4122"/>
                    <a:pt x="4303" y="3934"/>
                  </a:cubicBezTo>
                  <a:lnTo>
                    <a:pt x="4316" y="3921"/>
                  </a:lnTo>
                  <a:cubicBezTo>
                    <a:pt x="4485" y="3739"/>
                    <a:pt x="4576" y="3499"/>
                    <a:pt x="4576" y="3252"/>
                  </a:cubicBezTo>
                  <a:lnTo>
                    <a:pt x="4576" y="987"/>
                  </a:lnTo>
                  <a:cubicBezTo>
                    <a:pt x="4576" y="442"/>
                    <a:pt x="4135" y="1"/>
                    <a:pt x="35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0"/>
            <p:cNvSpPr/>
            <p:nvPr/>
          </p:nvSpPr>
          <p:spPr>
            <a:xfrm>
              <a:off x="2454773" y="3457850"/>
              <a:ext cx="114400" cy="105650"/>
            </a:xfrm>
            <a:custGeom>
              <a:rect b="b" l="l" r="r" t="t"/>
              <a:pathLst>
                <a:path extrusionOk="0" h="4226" w="4576">
                  <a:moveTo>
                    <a:pt x="3589" y="423"/>
                  </a:moveTo>
                  <a:cubicBezTo>
                    <a:pt x="3667" y="423"/>
                    <a:pt x="3745" y="442"/>
                    <a:pt x="3817" y="475"/>
                  </a:cubicBezTo>
                  <a:lnTo>
                    <a:pt x="2285" y="1824"/>
                  </a:lnTo>
                  <a:lnTo>
                    <a:pt x="760" y="475"/>
                  </a:lnTo>
                  <a:cubicBezTo>
                    <a:pt x="831" y="442"/>
                    <a:pt x="903" y="423"/>
                    <a:pt x="981" y="423"/>
                  </a:cubicBezTo>
                  <a:close/>
                  <a:moveTo>
                    <a:pt x="468" y="786"/>
                  </a:moveTo>
                  <a:lnTo>
                    <a:pt x="1967" y="2110"/>
                  </a:lnTo>
                  <a:lnTo>
                    <a:pt x="468" y="3440"/>
                  </a:lnTo>
                  <a:cubicBezTo>
                    <a:pt x="442" y="3375"/>
                    <a:pt x="429" y="3310"/>
                    <a:pt x="429" y="3246"/>
                  </a:cubicBezTo>
                  <a:lnTo>
                    <a:pt x="429" y="981"/>
                  </a:lnTo>
                  <a:cubicBezTo>
                    <a:pt x="429" y="916"/>
                    <a:pt x="442" y="844"/>
                    <a:pt x="468" y="786"/>
                  </a:cubicBezTo>
                  <a:close/>
                  <a:moveTo>
                    <a:pt x="4109" y="786"/>
                  </a:moveTo>
                  <a:cubicBezTo>
                    <a:pt x="4135" y="844"/>
                    <a:pt x="4148" y="909"/>
                    <a:pt x="4148" y="981"/>
                  </a:cubicBezTo>
                  <a:lnTo>
                    <a:pt x="4148" y="3246"/>
                  </a:lnTo>
                  <a:cubicBezTo>
                    <a:pt x="4148" y="3310"/>
                    <a:pt x="4135" y="3375"/>
                    <a:pt x="4109" y="3440"/>
                  </a:cubicBezTo>
                  <a:lnTo>
                    <a:pt x="2610" y="2110"/>
                  </a:lnTo>
                  <a:lnTo>
                    <a:pt x="4109" y="786"/>
                  </a:lnTo>
                  <a:close/>
                  <a:moveTo>
                    <a:pt x="2285" y="2402"/>
                  </a:moveTo>
                  <a:lnTo>
                    <a:pt x="3817" y="3752"/>
                  </a:lnTo>
                  <a:cubicBezTo>
                    <a:pt x="3745" y="3784"/>
                    <a:pt x="3667" y="3797"/>
                    <a:pt x="3589" y="3797"/>
                  </a:cubicBezTo>
                  <a:lnTo>
                    <a:pt x="981" y="3797"/>
                  </a:lnTo>
                  <a:cubicBezTo>
                    <a:pt x="903" y="3797"/>
                    <a:pt x="831" y="3784"/>
                    <a:pt x="760" y="3752"/>
                  </a:cubicBezTo>
                  <a:lnTo>
                    <a:pt x="2285" y="2402"/>
                  </a:lnTo>
                  <a:close/>
                  <a:moveTo>
                    <a:pt x="981" y="1"/>
                  </a:moveTo>
                  <a:cubicBezTo>
                    <a:pt x="715" y="1"/>
                    <a:pt x="455" y="111"/>
                    <a:pt x="273" y="306"/>
                  </a:cubicBezTo>
                  <a:lnTo>
                    <a:pt x="254" y="319"/>
                  </a:lnTo>
                  <a:cubicBezTo>
                    <a:pt x="92" y="500"/>
                    <a:pt x="1" y="734"/>
                    <a:pt x="1" y="981"/>
                  </a:cubicBezTo>
                  <a:lnTo>
                    <a:pt x="1" y="3246"/>
                  </a:lnTo>
                  <a:cubicBezTo>
                    <a:pt x="1" y="3492"/>
                    <a:pt x="92" y="3726"/>
                    <a:pt x="254" y="3908"/>
                  </a:cubicBezTo>
                  <a:lnTo>
                    <a:pt x="260" y="3908"/>
                  </a:lnTo>
                  <a:lnTo>
                    <a:pt x="273" y="3920"/>
                  </a:lnTo>
                  <a:cubicBezTo>
                    <a:pt x="455" y="4115"/>
                    <a:pt x="715" y="4225"/>
                    <a:pt x="981" y="4225"/>
                  </a:cubicBezTo>
                  <a:lnTo>
                    <a:pt x="3589" y="4225"/>
                  </a:lnTo>
                  <a:cubicBezTo>
                    <a:pt x="3862" y="4225"/>
                    <a:pt x="4115" y="4115"/>
                    <a:pt x="4303" y="3920"/>
                  </a:cubicBezTo>
                  <a:lnTo>
                    <a:pt x="4316" y="3908"/>
                  </a:lnTo>
                  <a:cubicBezTo>
                    <a:pt x="4485" y="3726"/>
                    <a:pt x="4576" y="3492"/>
                    <a:pt x="4576" y="3246"/>
                  </a:cubicBezTo>
                  <a:lnTo>
                    <a:pt x="4576" y="981"/>
                  </a:lnTo>
                  <a:cubicBezTo>
                    <a:pt x="4576" y="734"/>
                    <a:pt x="4485" y="500"/>
                    <a:pt x="4316" y="319"/>
                  </a:cubicBezTo>
                  <a:lnTo>
                    <a:pt x="4303" y="306"/>
                  </a:lnTo>
                  <a:cubicBezTo>
                    <a:pt x="4115" y="111"/>
                    <a:pt x="3862" y="1"/>
                    <a:pt x="35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 name="Google Shape;1070;p30"/>
          <p:cNvSpPr/>
          <p:nvPr/>
        </p:nvSpPr>
        <p:spPr>
          <a:xfrm>
            <a:off x="979198" y="3230525"/>
            <a:ext cx="392325" cy="366625"/>
          </a:xfrm>
          <a:custGeom>
            <a:rect b="b" l="l" r="r" t="t"/>
            <a:pathLst>
              <a:path extrusionOk="0" h="14665" w="15693">
                <a:moveTo>
                  <a:pt x="8223" y="1254"/>
                </a:moveTo>
                <a:cubicBezTo>
                  <a:pt x="9541" y="2208"/>
                  <a:pt x="10222" y="3824"/>
                  <a:pt x="9975" y="5434"/>
                </a:cubicBezTo>
                <a:cubicBezTo>
                  <a:pt x="9411" y="5210"/>
                  <a:pt x="8815" y="5098"/>
                  <a:pt x="8220" y="5098"/>
                </a:cubicBezTo>
                <a:cubicBezTo>
                  <a:pt x="7624" y="5098"/>
                  <a:pt x="7029" y="5210"/>
                  <a:pt x="6464" y="5434"/>
                </a:cubicBezTo>
                <a:cubicBezTo>
                  <a:pt x="6218" y="3824"/>
                  <a:pt x="6899" y="2208"/>
                  <a:pt x="8223" y="1254"/>
                </a:cubicBezTo>
                <a:close/>
                <a:moveTo>
                  <a:pt x="8220" y="5531"/>
                </a:moveTo>
                <a:cubicBezTo>
                  <a:pt x="8788" y="5531"/>
                  <a:pt x="9356" y="5641"/>
                  <a:pt x="9891" y="5862"/>
                </a:cubicBezTo>
                <a:cubicBezTo>
                  <a:pt x="9638" y="6848"/>
                  <a:pt x="9047" y="7718"/>
                  <a:pt x="8223" y="8315"/>
                </a:cubicBezTo>
                <a:cubicBezTo>
                  <a:pt x="7392" y="7718"/>
                  <a:pt x="6802" y="6848"/>
                  <a:pt x="6549" y="5862"/>
                </a:cubicBezTo>
                <a:cubicBezTo>
                  <a:pt x="7084" y="5641"/>
                  <a:pt x="7652" y="5531"/>
                  <a:pt x="8220" y="5531"/>
                </a:cubicBezTo>
                <a:close/>
                <a:moveTo>
                  <a:pt x="10715" y="458"/>
                </a:moveTo>
                <a:cubicBezTo>
                  <a:pt x="12245" y="458"/>
                  <a:pt x="13729" y="1264"/>
                  <a:pt x="14525" y="2695"/>
                </a:cubicBezTo>
                <a:cubicBezTo>
                  <a:pt x="15693" y="4798"/>
                  <a:pt x="14933" y="7452"/>
                  <a:pt x="12831" y="8620"/>
                </a:cubicBezTo>
                <a:cubicBezTo>
                  <a:pt x="12474" y="7316"/>
                  <a:pt x="11585" y="6225"/>
                  <a:pt x="10384" y="5615"/>
                </a:cubicBezTo>
                <a:cubicBezTo>
                  <a:pt x="10689" y="3870"/>
                  <a:pt x="10001" y="2091"/>
                  <a:pt x="8600" y="1008"/>
                </a:cubicBezTo>
                <a:cubicBezTo>
                  <a:pt x="9271" y="635"/>
                  <a:pt x="9998" y="458"/>
                  <a:pt x="10715" y="458"/>
                </a:cubicBezTo>
                <a:close/>
                <a:moveTo>
                  <a:pt x="6153" y="6050"/>
                </a:moveTo>
                <a:cubicBezTo>
                  <a:pt x="6432" y="7050"/>
                  <a:pt x="7016" y="7932"/>
                  <a:pt x="7834" y="8568"/>
                </a:cubicBezTo>
                <a:cubicBezTo>
                  <a:pt x="7178" y="8945"/>
                  <a:pt x="6432" y="9139"/>
                  <a:pt x="5673" y="9139"/>
                </a:cubicBezTo>
                <a:cubicBezTo>
                  <a:pt x="5102" y="9139"/>
                  <a:pt x="4531" y="9029"/>
                  <a:pt x="3998" y="8808"/>
                </a:cubicBezTo>
                <a:cubicBezTo>
                  <a:pt x="4303" y="7627"/>
                  <a:pt x="5082" y="6628"/>
                  <a:pt x="6153" y="6050"/>
                </a:cubicBezTo>
                <a:close/>
                <a:moveTo>
                  <a:pt x="10287" y="6050"/>
                </a:moveTo>
                <a:cubicBezTo>
                  <a:pt x="11358" y="6628"/>
                  <a:pt x="12136" y="7627"/>
                  <a:pt x="12441" y="8808"/>
                </a:cubicBezTo>
                <a:cubicBezTo>
                  <a:pt x="11909" y="9029"/>
                  <a:pt x="11338" y="9139"/>
                  <a:pt x="10767" y="9139"/>
                </a:cubicBezTo>
                <a:cubicBezTo>
                  <a:pt x="10008" y="9139"/>
                  <a:pt x="9261" y="8945"/>
                  <a:pt x="8606" y="8568"/>
                </a:cubicBezTo>
                <a:cubicBezTo>
                  <a:pt x="9424" y="7932"/>
                  <a:pt x="10008" y="7050"/>
                  <a:pt x="10287" y="6050"/>
                </a:cubicBezTo>
                <a:close/>
                <a:moveTo>
                  <a:pt x="10768" y="1"/>
                </a:moveTo>
                <a:cubicBezTo>
                  <a:pt x="9882" y="1"/>
                  <a:pt x="8999" y="247"/>
                  <a:pt x="8223" y="735"/>
                </a:cubicBezTo>
                <a:cubicBezTo>
                  <a:pt x="7445" y="248"/>
                  <a:pt x="6558" y="2"/>
                  <a:pt x="5671" y="2"/>
                </a:cubicBezTo>
                <a:cubicBezTo>
                  <a:pt x="4858" y="2"/>
                  <a:pt x="4043" y="209"/>
                  <a:pt x="3311" y="625"/>
                </a:cubicBezTo>
                <a:cubicBezTo>
                  <a:pt x="3102" y="740"/>
                  <a:pt x="3223" y="1027"/>
                  <a:pt x="3414" y="1027"/>
                </a:cubicBezTo>
                <a:cubicBezTo>
                  <a:pt x="3449" y="1027"/>
                  <a:pt x="3486" y="1017"/>
                  <a:pt x="3525" y="995"/>
                </a:cubicBezTo>
                <a:cubicBezTo>
                  <a:pt x="4189" y="618"/>
                  <a:pt x="4928" y="429"/>
                  <a:pt x="5667" y="429"/>
                </a:cubicBezTo>
                <a:cubicBezTo>
                  <a:pt x="6416" y="429"/>
                  <a:pt x="7164" y="622"/>
                  <a:pt x="7834" y="1008"/>
                </a:cubicBezTo>
                <a:cubicBezTo>
                  <a:pt x="6432" y="2098"/>
                  <a:pt x="5751" y="3870"/>
                  <a:pt x="6056" y="5615"/>
                </a:cubicBezTo>
                <a:cubicBezTo>
                  <a:pt x="4855" y="6232"/>
                  <a:pt x="3966" y="7322"/>
                  <a:pt x="3609" y="8620"/>
                </a:cubicBezTo>
                <a:cubicBezTo>
                  <a:pt x="1078" y="7257"/>
                  <a:pt x="539" y="3857"/>
                  <a:pt x="2525" y="1780"/>
                </a:cubicBezTo>
                <a:cubicBezTo>
                  <a:pt x="2683" y="1622"/>
                  <a:pt x="2534" y="1408"/>
                  <a:pt x="2368" y="1408"/>
                </a:cubicBezTo>
                <a:cubicBezTo>
                  <a:pt x="2315" y="1408"/>
                  <a:pt x="2261" y="1430"/>
                  <a:pt x="2214" y="1481"/>
                </a:cubicBezTo>
                <a:cubicBezTo>
                  <a:pt x="1" y="3805"/>
                  <a:pt x="650" y="7601"/>
                  <a:pt x="3512" y="9055"/>
                </a:cubicBezTo>
                <a:cubicBezTo>
                  <a:pt x="3181" y="10937"/>
                  <a:pt x="4005" y="12845"/>
                  <a:pt x="5614" y="13890"/>
                </a:cubicBezTo>
                <a:cubicBezTo>
                  <a:pt x="6407" y="14406"/>
                  <a:pt x="7316" y="14664"/>
                  <a:pt x="8224" y="14664"/>
                </a:cubicBezTo>
                <a:cubicBezTo>
                  <a:pt x="9152" y="14664"/>
                  <a:pt x="10080" y="14395"/>
                  <a:pt x="10884" y="13857"/>
                </a:cubicBezTo>
                <a:cubicBezTo>
                  <a:pt x="11081" y="13724"/>
                  <a:pt x="10950" y="13459"/>
                  <a:pt x="10767" y="13459"/>
                </a:cubicBezTo>
                <a:cubicBezTo>
                  <a:pt x="10727" y="13459"/>
                  <a:pt x="10685" y="13471"/>
                  <a:pt x="10644" y="13500"/>
                </a:cubicBezTo>
                <a:cubicBezTo>
                  <a:pt x="9909" y="13992"/>
                  <a:pt x="9061" y="14239"/>
                  <a:pt x="8212" y="14239"/>
                </a:cubicBezTo>
                <a:cubicBezTo>
                  <a:pt x="7403" y="14239"/>
                  <a:pt x="6593" y="14015"/>
                  <a:pt x="5880" y="13565"/>
                </a:cubicBezTo>
                <a:cubicBezTo>
                  <a:pt x="4427" y="12637"/>
                  <a:pt x="3648" y="10943"/>
                  <a:pt x="3908" y="9237"/>
                </a:cubicBezTo>
                <a:lnTo>
                  <a:pt x="3908" y="9237"/>
                </a:lnTo>
                <a:cubicBezTo>
                  <a:pt x="4472" y="9459"/>
                  <a:pt x="5066" y="9569"/>
                  <a:pt x="5658" y="9569"/>
                </a:cubicBezTo>
                <a:cubicBezTo>
                  <a:pt x="6550" y="9569"/>
                  <a:pt x="7438" y="9319"/>
                  <a:pt x="8210" y="8828"/>
                </a:cubicBezTo>
                <a:cubicBezTo>
                  <a:pt x="8986" y="9319"/>
                  <a:pt x="9873" y="9569"/>
                  <a:pt x="10765" y="9569"/>
                </a:cubicBezTo>
                <a:cubicBezTo>
                  <a:pt x="11358" y="9569"/>
                  <a:pt x="11952" y="9459"/>
                  <a:pt x="12519" y="9237"/>
                </a:cubicBezTo>
                <a:lnTo>
                  <a:pt x="12519" y="9237"/>
                </a:lnTo>
                <a:cubicBezTo>
                  <a:pt x="12701" y="10457"/>
                  <a:pt x="12357" y="11696"/>
                  <a:pt x="11572" y="12657"/>
                </a:cubicBezTo>
                <a:cubicBezTo>
                  <a:pt x="11419" y="12819"/>
                  <a:pt x="11571" y="13019"/>
                  <a:pt x="11735" y="13019"/>
                </a:cubicBezTo>
                <a:cubicBezTo>
                  <a:pt x="11794" y="13019"/>
                  <a:pt x="11854" y="12993"/>
                  <a:pt x="11903" y="12929"/>
                </a:cubicBezTo>
                <a:cubicBezTo>
                  <a:pt x="12798" y="11845"/>
                  <a:pt x="13175" y="10431"/>
                  <a:pt x="12928" y="9055"/>
                </a:cubicBezTo>
                <a:cubicBezTo>
                  <a:pt x="14538" y="8237"/>
                  <a:pt x="15550" y="6589"/>
                  <a:pt x="15550" y="4785"/>
                </a:cubicBezTo>
                <a:cubicBezTo>
                  <a:pt x="15550" y="3045"/>
                  <a:pt x="14609" y="1436"/>
                  <a:pt x="13084" y="599"/>
                </a:cubicBezTo>
                <a:cubicBezTo>
                  <a:pt x="12362" y="199"/>
                  <a:pt x="11564" y="1"/>
                  <a:pt x="107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30"/>
          <p:cNvGrpSpPr/>
          <p:nvPr/>
        </p:nvGrpSpPr>
        <p:grpSpPr>
          <a:xfrm>
            <a:off x="5969698" y="3230550"/>
            <a:ext cx="280700" cy="366700"/>
            <a:chOff x="5969698" y="3230550"/>
            <a:chExt cx="280700" cy="366700"/>
          </a:xfrm>
        </p:grpSpPr>
        <p:sp>
          <p:nvSpPr>
            <p:cNvPr id="1072" name="Google Shape;1072;p30"/>
            <p:cNvSpPr/>
            <p:nvPr/>
          </p:nvSpPr>
          <p:spPr>
            <a:xfrm>
              <a:off x="5969698" y="3230550"/>
              <a:ext cx="280700" cy="366700"/>
            </a:xfrm>
            <a:custGeom>
              <a:rect b="b" l="l" r="r" t="t"/>
              <a:pathLst>
                <a:path extrusionOk="0" h="14668" w="11228">
                  <a:moveTo>
                    <a:pt x="1020" y="1"/>
                  </a:moveTo>
                  <a:cubicBezTo>
                    <a:pt x="455" y="1"/>
                    <a:pt x="1" y="455"/>
                    <a:pt x="1" y="1020"/>
                  </a:cubicBezTo>
                  <a:lnTo>
                    <a:pt x="1" y="13642"/>
                  </a:lnTo>
                  <a:cubicBezTo>
                    <a:pt x="1" y="14207"/>
                    <a:pt x="455" y="14661"/>
                    <a:pt x="1020" y="14667"/>
                  </a:cubicBezTo>
                  <a:lnTo>
                    <a:pt x="10209" y="14667"/>
                  </a:lnTo>
                  <a:cubicBezTo>
                    <a:pt x="10774" y="14667"/>
                    <a:pt x="11228" y="14207"/>
                    <a:pt x="11228" y="13642"/>
                  </a:cubicBezTo>
                  <a:lnTo>
                    <a:pt x="11228" y="6043"/>
                  </a:lnTo>
                  <a:cubicBezTo>
                    <a:pt x="11228" y="5926"/>
                    <a:pt x="11131" y="5828"/>
                    <a:pt x="11014" y="5828"/>
                  </a:cubicBezTo>
                  <a:cubicBezTo>
                    <a:pt x="10897" y="5828"/>
                    <a:pt x="10800" y="5926"/>
                    <a:pt x="10800" y="6043"/>
                  </a:cubicBezTo>
                  <a:lnTo>
                    <a:pt x="10800" y="13648"/>
                  </a:lnTo>
                  <a:cubicBezTo>
                    <a:pt x="10800" y="13973"/>
                    <a:pt x="10533" y="14239"/>
                    <a:pt x="10209" y="14239"/>
                  </a:cubicBezTo>
                  <a:lnTo>
                    <a:pt x="1020" y="14239"/>
                  </a:lnTo>
                  <a:cubicBezTo>
                    <a:pt x="695" y="14239"/>
                    <a:pt x="429" y="13973"/>
                    <a:pt x="429" y="13648"/>
                  </a:cubicBezTo>
                  <a:lnTo>
                    <a:pt x="429" y="2668"/>
                  </a:lnTo>
                  <a:lnTo>
                    <a:pt x="10800" y="2668"/>
                  </a:lnTo>
                  <a:lnTo>
                    <a:pt x="10800" y="4699"/>
                  </a:lnTo>
                  <a:cubicBezTo>
                    <a:pt x="10800" y="4842"/>
                    <a:pt x="10907" y="4913"/>
                    <a:pt x="11014" y="4913"/>
                  </a:cubicBezTo>
                  <a:cubicBezTo>
                    <a:pt x="11121" y="4913"/>
                    <a:pt x="11228" y="4842"/>
                    <a:pt x="11228" y="4699"/>
                  </a:cubicBezTo>
                  <a:lnTo>
                    <a:pt x="11228" y="1020"/>
                  </a:lnTo>
                  <a:cubicBezTo>
                    <a:pt x="11228" y="455"/>
                    <a:pt x="10774" y="1"/>
                    <a:pt x="10209" y="1"/>
                  </a:cubicBezTo>
                  <a:lnTo>
                    <a:pt x="4394" y="1"/>
                  </a:lnTo>
                  <a:cubicBezTo>
                    <a:pt x="4109" y="1"/>
                    <a:pt x="4109" y="429"/>
                    <a:pt x="4394" y="429"/>
                  </a:cubicBezTo>
                  <a:lnTo>
                    <a:pt x="10209" y="429"/>
                  </a:lnTo>
                  <a:cubicBezTo>
                    <a:pt x="10533" y="429"/>
                    <a:pt x="10800" y="695"/>
                    <a:pt x="10800" y="1020"/>
                  </a:cubicBezTo>
                  <a:lnTo>
                    <a:pt x="10800" y="2240"/>
                  </a:lnTo>
                  <a:lnTo>
                    <a:pt x="429" y="2240"/>
                  </a:lnTo>
                  <a:lnTo>
                    <a:pt x="429" y="1020"/>
                  </a:lnTo>
                  <a:cubicBezTo>
                    <a:pt x="429" y="695"/>
                    <a:pt x="695" y="429"/>
                    <a:pt x="1020" y="429"/>
                  </a:cubicBezTo>
                  <a:lnTo>
                    <a:pt x="3077" y="429"/>
                  </a:lnTo>
                  <a:cubicBezTo>
                    <a:pt x="3369" y="429"/>
                    <a:pt x="3369" y="1"/>
                    <a:pt x="30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0"/>
            <p:cNvSpPr/>
            <p:nvPr/>
          </p:nvSpPr>
          <p:spPr>
            <a:xfrm>
              <a:off x="6008798" y="3312825"/>
              <a:ext cx="57950" cy="57775"/>
            </a:xfrm>
            <a:custGeom>
              <a:rect b="b" l="l" r="r" t="t"/>
              <a:pathLst>
                <a:path extrusionOk="0" h="2311" w="2318">
                  <a:moveTo>
                    <a:pt x="1876" y="422"/>
                  </a:moveTo>
                  <a:cubicBezTo>
                    <a:pt x="1883" y="428"/>
                    <a:pt x="1889" y="435"/>
                    <a:pt x="1889" y="441"/>
                  </a:cubicBezTo>
                  <a:lnTo>
                    <a:pt x="1889" y="1869"/>
                  </a:lnTo>
                  <a:cubicBezTo>
                    <a:pt x="1889" y="1876"/>
                    <a:pt x="1883" y="1882"/>
                    <a:pt x="1876" y="1882"/>
                  </a:cubicBezTo>
                  <a:lnTo>
                    <a:pt x="449" y="1882"/>
                  </a:lnTo>
                  <a:cubicBezTo>
                    <a:pt x="442" y="1882"/>
                    <a:pt x="429" y="1876"/>
                    <a:pt x="436" y="1869"/>
                  </a:cubicBezTo>
                  <a:lnTo>
                    <a:pt x="436" y="441"/>
                  </a:lnTo>
                  <a:cubicBezTo>
                    <a:pt x="429" y="435"/>
                    <a:pt x="436" y="428"/>
                    <a:pt x="449" y="422"/>
                  </a:cubicBezTo>
                  <a:close/>
                  <a:moveTo>
                    <a:pt x="449" y="0"/>
                  </a:moveTo>
                  <a:cubicBezTo>
                    <a:pt x="202" y="0"/>
                    <a:pt x="1" y="201"/>
                    <a:pt x="1" y="448"/>
                  </a:cubicBezTo>
                  <a:lnTo>
                    <a:pt x="1" y="1869"/>
                  </a:lnTo>
                  <a:cubicBezTo>
                    <a:pt x="1" y="2109"/>
                    <a:pt x="202" y="2310"/>
                    <a:pt x="449" y="2310"/>
                  </a:cubicBezTo>
                  <a:lnTo>
                    <a:pt x="1876" y="2310"/>
                  </a:lnTo>
                  <a:cubicBezTo>
                    <a:pt x="2116" y="2310"/>
                    <a:pt x="2318" y="2109"/>
                    <a:pt x="2318" y="1869"/>
                  </a:cubicBezTo>
                  <a:lnTo>
                    <a:pt x="2318" y="441"/>
                  </a:lnTo>
                  <a:cubicBezTo>
                    <a:pt x="2318" y="195"/>
                    <a:pt x="2116" y="0"/>
                    <a:pt x="18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0"/>
            <p:cNvSpPr/>
            <p:nvPr/>
          </p:nvSpPr>
          <p:spPr>
            <a:xfrm>
              <a:off x="6080998" y="3312650"/>
              <a:ext cx="58125" cy="57950"/>
            </a:xfrm>
            <a:custGeom>
              <a:rect b="b" l="l" r="r" t="t"/>
              <a:pathLst>
                <a:path extrusionOk="0" h="2318" w="2325">
                  <a:moveTo>
                    <a:pt x="1876" y="429"/>
                  </a:moveTo>
                  <a:cubicBezTo>
                    <a:pt x="1883" y="435"/>
                    <a:pt x="1889" y="442"/>
                    <a:pt x="1889" y="448"/>
                  </a:cubicBezTo>
                  <a:lnTo>
                    <a:pt x="1889" y="1876"/>
                  </a:lnTo>
                  <a:cubicBezTo>
                    <a:pt x="1889" y="1883"/>
                    <a:pt x="1883" y="1889"/>
                    <a:pt x="1876" y="1889"/>
                  </a:cubicBezTo>
                  <a:lnTo>
                    <a:pt x="449" y="1889"/>
                  </a:lnTo>
                  <a:cubicBezTo>
                    <a:pt x="436" y="1889"/>
                    <a:pt x="429" y="1883"/>
                    <a:pt x="429" y="1876"/>
                  </a:cubicBezTo>
                  <a:lnTo>
                    <a:pt x="429" y="448"/>
                  </a:lnTo>
                  <a:cubicBezTo>
                    <a:pt x="429" y="442"/>
                    <a:pt x="436" y="435"/>
                    <a:pt x="449" y="429"/>
                  </a:cubicBezTo>
                  <a:close/>
                  <a:moveTo>
                    <a:pt x="449" y="1"/>
                  </a:moveTo>
                  <a:cubicBezTo>
                    <a:pt x="202" y="1"/>
                    <a:pt x="1" y="202"/>
                    <a:pt x="1" y="448"/>
                  </a:cubicBezTo>
                  <a:lnTo>
                    <a:pt x="1" y="1876"/>
                  </a:lnTo>
                  <a:cubicBezTo>
                    <a:pt x="1" y="2116"/>
                    <a:pt x="202" y="2317"/>
                    <a:pt x="449" y="2317"/>
                  </a:cubicBezTo>
                  <a:lnTo>
                    <a:pt x="1876" y="2317"/>
                  </a:lnTo>
                  <a:cubicBezTo>
                    <a:pt x="2116" y="2317"/>
                    <a:pt x="2318" y="2116"/>
                    <a:pt x="2318" y="1876"/>
                  </a:cubicBezTo>
                  <a:lnTo>
                    <a:pt x="2324" y="448"/>
                  </a:lnTo>
                  <a:cubicBezTo>
                    <a:pt x="2324" y="202"/>
                    <a:pt x="2123" y="1"/>
                    <a:pt x="1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0"/>
            <p:cNvSpPr/>
            <p:nvPr/>
          </p:nvSpPr>
          <p:spPr>
            <a:xfrm>
              <a:off x="6153373" y="3312650"/>
              <a:ext cx="57925" cy="57950"/>
            </a:xfrm>
            <a:custGeom>
              <a:rect b="b" l="l" r="r" t="t"/>
              <a:pathLst>
                <a:path extrusionOk="0" h="2318" w="2317">
                  <a:moveTo>
                    <a:pt x="1876" y="429"/>
                  </a:moveTo>
                  <a:cubicBezTo>
                    <a:pt x="1882" y="435"/>
                    <a:pt x="1889" y="442"/>
                    <a:pt x="1889" y="448"/>
                  </a:cubicBezTo>
                  <a:lnTo>
                    <a:pt x="1889" y="1876"/>
                  </a:lnTo>
                  <a:cubicBezTo>
                    <a:pt x="1889" y="1883"/>
                    <a:pt x="1882" y="1889"/>
                    <a:pt x="1876" y="1889"/>
                  </a:cubicBezTo>
                  <a:lnTo>
                    <a:pt x="448" y="1889"/>
                  </a:lnTo>
                  <a:cubicBezTo>
                    <a:pt x="435" y="1889"/>
                    <a:pt x="428" y="1883"/>
                    <a:pt x="428" y="1876"/>
                  </a:cubicBezTo>
                  <a:lnTo>
                    <a:pt x="428" y="448"/>
                  </a:lnTo>
                  <a:cubicBezTo>
                    <a:pt x="428" y="442"/>
                    <a:pt x="435" y="429"/>
                    <a:pt x="448" y="429"/>
                  </a:cubicBezTo>
                  <a:close/>
                  <a:moveTo>
                    <a:pt x="448" y="1"/>
                  </a:moveTo>
                  <a:cubicBezTo>
                    <a:pt x="201" y="1"/>
                    <a:pt x="0" y="202"/>
                    <a:pt x="0" y="448"/>
                  </a:cubicBezTo>
                  <a:lnTo>
                    <a:pt x="0" y="1876"/>
                  </a:lnTo>
                  <a:cubicBezTo>
                    <a:pt x="0" y="2116"/>
                    <a:pt x="201" y="2317"/>
                    <a:pt x="448" y="2317"/>
                  </a:cubicBezTo>
                  <a:lnTo>
                    <a:pt x="1876" y="2317"/>
                  </a:lnTo>
                  <a:cubicBezTo>
                    <a:pt x="2116" y="2317"/>
                    <a:pt x="2317" y="2116"/>
                    <a:pt x="2317" y="1876"/>
                  </a:cubicBezTo>
                  <a:lnTo>
                    <a:pt x="2317" y="448"/>
                  </a:lnTo>
                  <a:cubicBezTo>
                    <a:pt x="2317" y="202"/>
                    <a:pt x="2116" y="1"/>
                    <a:pt x="1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0"/>
            <p:cNvSpPr/>
            <p:nvPr/>
          </p:nvSpPr>
          <p:spPr>
            <a:xfrm>
              <a:off x="6153373" y="3378675"/>
              <a:ext cx="57925" cy="57950"/>
            </a:xfrm>
            <a:custGeom>
              <a:rect b="b" l="l" r="r" t="t"/>
              <a:pathLst>
                <a:path extrusionOk="0" h="2318" w="2317">
                  <a:moveTo>
                    <a:pt x="1876" y="429"/>
                  </a:moveTo>
                  <a:cubicBezTo>
                    <a:pt x="1882" y="429"/>
                    <a:pt x="1889" y="436"/>
                    <a:pt x="1889" y="442"/>
                  </a:cubicBezTo>
                  <a:lnTo>
                    <a:pt x="1889" y="1870"/>
                  </a:lnTo>
                  <a:cubicBezTo>
                    <a:pt x="1889" y="1876"/>
                    <a:pt x="1882" y="1883"/>
                    <a:pt x="1876" y="1889"/>
                  </a:cubicBezTo>
                  <a:lnTo>
                    <a:pt x="448" y="1889"/>
                  </a:lnTo>
                  <a:cubicBezTo>
                    <a:pt x="435" y="1889"/>
                    <a:pt x="428" y="1876"/>
                    <a:pt x="428" y="1870"/>
                  </a:cubicBezTo>
                  <a:lnTo>
                    <a:pt x="428" y="442"/>
                  </a:lnTo>
                  <a:cubicBezTo>
                    <a:pt x="428" y="436"/>
                    <a:pt x="435" y="429"/>
                    <a:pt x="448" y="429"/>
                  </a:cubicBezTo>
                  <a:close/>
                  <a:moveTo>
                    <a:pt x="448" y="1"/>
                  </a:moveTo>
                  <a:cubicBezTo>
                    <a:pt x="201" y="1"/>
                    <a:pt x="0" y="196"/>
                    <a:pt x="0" y="442"/>
                  </a:cubicBezTo>
                  <a:lnTo>
                    <a:pt x="0" y="1870"/>
                  </a:lnTo>
                  <a:cubicBezTo>
                    <a:pt x="0" y="2116"/>
                    <a:pt x="201" y="2318"/>
                    <a:pt x="448" y="2318"/>
                  </a:cubicBezTo>
                  <a:lnTo>
                    <a:pt x="1876" y="2318"/>
                  </a:lnTo>
                  <a:cubicBezTo>
                    <a:pt x="2116" y="2318"/>
                    <a:pt x="2317" y="2116"/>
                    <a:pt x="2317" y="1870"/>
                  </a:cubicBezTo>
                  <a:lnTo>
                    <a:pt x="2317" y="442"/>
                  </a:lnTo>
                  <a:cubicBezTo>
                    <a:pt x="2317" y="196"/>
                    <a:pt x="2116" y="1"/>
                    <a:pt x="1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0"/>
            <p:cNvSpPr/>
            <p:nvPr/>
          </p:nvSpPr>
          <p:spPr>
            <a:xfrm>
              <a:off x="6080998" y="3378675"/>
              <a:ext cx="58125" cy="57950"/>
            </a:xfrm>
            <a:custGeom>
              <a:rect b="b" l="l" r="r" t="t"/>
              <a:pathLst>
                <a:path extrusionOk="0" h="2318" w="2325">
                  <a:moveTo>
                    <a:pt x="1876" y="429"/>
                  </a:moveTo>
                  <a:cubicBezTo>
                    <a:pt x="1883" y="429"/>
                    <a:pt x="1889" y="436"/>
                    <a:pt x="1889" y="442"/>
                  </a:cubicBezTo>
                  <a:lnTo>
                    <a:pt x="1889" y="1870"/>
                  </a:lnTo>
                  <a:cubicBezTo>
                    <a:pt x="1889" y="1876"/>
                    <a:pt x="1883" y="1883"/>
                    <a:pt x="1876" y="1889"/>
                  </a:cubicBezTo>
                  <a:lnTo>
                    <a:pt x="449" y="1889"/>
                  </a:lnTo>
                  <a:cubicBezTo>
                    <a:pt x="436" y="1883"/>
                    <a:pt x="429" y="1876"/>
                    <a:pt x="429" y="1870"/>
                  </a:cubicBezTo>
                  <a:lnTo>
                    <a:pt x="429" y="442"/>
                  </a:lnTo>
                  <a:cubicBezTo>
                    <a:pt x="429" y="436"/>
                    <a:pt x="436" y="429"/>
                    <a:pt x="449" y="429"/>
                  </a:cubicBezTo>
                  <a:close/>
                  <a:moveTo>
                    <a:pt x="449" y="1"/>
                  </a:moveTo>
                  <a:cubicBezTo>
                    <a:pt x="202" y="1"/>
                    <a:pt x="1" y="196"/>
                    <a:pt x="1" y="442"/>
                  </a:cubicBezTo>
                  <a:lnTo>
                    <a:pt x="1" y="1870"/>
                  </a:lnTo>
                  <a:cubicBezTo>
                    <a:pt x="1" y="2116"/>
                    <a:pt x="202" y="2311"/>
                    <a:pt x="449" y="2318"/>
                  </a:cubicBezTo>
                  <a:lnTo>
                    <a:pt x="1876" y="2318"/>
                  </a:lnTo>
                  <a:cubicBezTo>
                    <a:pt x="2116" y="2311"/>
                    <a:pt x="2318" y="2116"/>
                    <a:pt x="2318" y="1870"/>
                  </a:cubicBezTo>
                  <a:lnTo>
                    <a:pt x="2324" y="442"/>
                  </a:lnTo>
                  <a:cubicBezTo>
                    <a:pt x="2324" y="196"/>
                    <a:pt x="2123" y="1"/>
                    <a:pt x="1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0"/>
            <p:cNvSpPr/>
            <p:nvPr/>
          </p:nvSpPr>
          <p:spPr>
            <a:xfrm>
              <a:off x="6008798" y="3378675"/>
              <a:ext cx="57950" cy="57950"/>
            </a:xfrm>
            <a:custGeom>
              <a:rect b="b" l="l" r="r" t="t"/>
              <a:pathLst>
                <a:path extrusionOk="0" h="2318" w="2318">
                  <a:moveTo>
                    <a:pt x="1876" y="429"/>
                  </a:moveTo>
                  <a:cubicBezTo>
                    <a:pt x="1883" y="429"/>
                    <a:pt x="1889" y="436"/>
                    <a:pt x="1889" y="442"/>
                  </a:cubicBezTo>
                  <a:lnTo>
                    <a:pt x="1889" y="1870"/>
                  </a:lnTo>
                  <a:cubicBezTo>
                    <a:pt x="1889" y="1876"/>
                    <a:pt x="1883" y="1883"/>
                    <a:pt x="1876" y="1889"/>
                  </a:cubicBezTo>
                  <a:lnTo>
                    <a:pt x="449" y="1889"/>
                  </a:lnTo>
                  <a:cubicBezTo>
                    <a:pt x="436" y="1883"/>
                    <a:pt x="429" y="1876"/>
                    <a:pt x="436" y="1870"/>
                  </a:cubicBezTo>
                  <a:lnTo>
                    <a:pt x="436" y="442"/>
                  </a:lnTo>
                  <a:cubicBezTo>
                    <a:pt x="436" y="436"/>
                    <a:pt x="442" y="429"/>
                    <a:pt x="449" y="429"/>
                  </a:cubicBezTo>
                  <a:close/>
                  <a:moveTo>
                    <a:pt x="449" y="1"/>
                  </a:moveTo>
                  <a:cubicBezTo>
                    <a:pt x="202" y="1"/>
                    <a:pt x="1" y="196"/>
                    <a:pt x="1" y="442"/>
                  </a:cubicBezTo>
                  <a:lnTo>
                    <a:pt x="1" y="1870"/>
                  </a:lnTo>
                  <a:cubicBezTo>
                    <a:pt x="1" y="2116"/>
                    <a:pt x="202" y="2318"/>
                    <a:pt x="449" y="2318"/>
                  </a:cubicBezTo>
                  <a:lnTo>
                    <a:pt x="1876" y="2318"/>
                  </a:lnTo>
                  <a:cubicBezTo>
                    <a:pt x="2116" y="2318"/>
                    <a:pt x="2318" y="2116"/>
                    <a:pt x="2318" y="1870"/>
                  </a:cubicBezTo>
                  <a:lnTo>
                    <a:pt x="2318" y="442"/>
                  </a:lnTo>
                  <a:cubicBezTo>
                    <a:pt x="2318" y="196"/>
                    <a:pt x="2123" y="1"/>
                    <a:pt x="1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0"/>
            <p:cNvSpPr/>
            <p:nvPr/>
          </p:nvSpPr>
          <p:spPr>
            <a:xfrm>
              <a:off x="6008798" y="3444700"/>
              <a:ext cx="57950" cy="57800"/>
            </a:xfrm>
            <a:custGeom>
              <a:rect b="b" l="l" r="r" t="t"/>
              <a:pathLst>
                <a:path extrusionOk="0" h="2312" w="2318">
                  <a:moveTo>
                    <a:pt x="1876" y="423"/>
                  </a:moveTo>
                  <a:cubicBezTo>
                    <a:pt x="1883" y="423"/>
                    <a:pt x="1889" y="429"/>
                    <a:pt x="1889" y="436"/>
                  </a:cubicBezTo>
                  <a:lnTo>
                    <a:pt x="1889" y="1864"/>
                  </a:lnTo>
                  <a:cubicBezTo>
                    <a:pt x="1889" y="1877"/>
                    <a:pt x="1883" y="1883"/>
                    <a:pt x="1876" y="1883"/>
                  </a:cubicBezTo>
                  <a:lnTo>
                    <a:pt x="449" y="1883"/>
                  </a:lnTo>
                  <a:cubicBezTo>
                    <a:pt x="436" y="1883"/>
                    <a:pt x="429" y="1877"/>
                    <a:pt x="436" y="1864"/>
                  </a:cubicBezTo>
                  <a:lnTo>
                    <a:pt x="436" y="436"/>
                  </a:lnTo>
                  <a:cubicBezTo>
                    <a:pt x="429" y="429"/>
                    <a:pt x="436" y="423"/>
                    <a:pt x="449" y="423"/>
                  </a:cubicBezTo>
                  <a:close/>
                  <a:moveTo>
                    <a:pt x="1888" y="1"/>
                  </a:moveTo>
                  <a:cubicBezTo>
                    <a:pt x="1884" y="1"/>
                    <a:pt x="1880" y="1"/>
                    <a:pt x="1876" y="1"/>
                  </a:cubicBezTo>
                  <a:lnTo>
                    <a:pt x="449" y="1"/>
                  </a:lnTo>
                  <a:cubicBezTo>
                    <a:pt x="202" y="1"/>
                    <a:pt x="1" y="196"/>
                    <a:pt x="1" y="442"/>
                  </a:cubicBezTo>
                  <a:lnTo>
                    <a:pt x="1" y="1864"/>
                  </a:lnTo>
                  <a:cubicBezTo>
                    <a:pt x="1" y="2110"/>
                    <a:pt x="202" y="2305"/>
                    <a:pt x="449" y="2311"/>
                  </a:cubicBezTo>
                  <a:lnTo>
                    <a:pt x="1876" y="2311"/>
                  </a:lnTo>
                  <a:cubicBezTo>
                    <a:pt x="2116" y="2305"/>
                    <a:pt x="2318" y="2110"/>
                    <a:pt x="2318" y="1864"/>
                  </a:cubicBezTo>
                  <a:lnTo>
                    <a:pt x="2318" y="436"/>
                  </a:lnTo>
                  <a:cubicBezTo>
                    <a:pt x="2318" y="200"/>
                    <a:pt x="2123" y="1"/>
                    <a:pt x="1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0"/>
            <p:cNvSpPr/>
            <p:nvPr/>
          </p:nvSpPr>
          <p:spPr>
            <a:xfrm>
              <a:off x="6080998" y="3444550"/>
              <a:ext cx="58125" cy="57950"/>
            </a:xfrm>
            <a:custGeom>
              <a:rect b="b" l="l" r="r" t="t"/>
              <a:pathLst>
                <a:path extrusionOk="0" h="2318" w="2325">
                  <a:moveTo>
                    <a:pt x="1876" y="429"/>
                  </a:moveTo>
                  <a:cubicBezTo>
                    <a:pt x="1883" y="429"/>
                    <a:pt x="1889" y="435"/>
                    <a:pt x="1889" y="442"/>
                  </a:cubicBezTo>
                  <a:lnTo>
                    <a:pt x="1889" y="1870"/>
                  </a:lnTo>
                  <a:cubicBezTo>
                    <a:pt x="1889" y="1883"/>
                    <a:pt x="1883" y="1889"/>
                    <a:pt x="1876" y="1889"/>
                  </a:cubicBezTo>
                  <a:lnTo>
                    <a:pt x="449" y="1889"/>
                  </a:lnTo>
                  <a:cubicBezTo>
                    <a:pt x="436" y="1889"/>
                    <a:pt x="429" y="1883"/>
                    <a:pt x="429" y="1870"/>
                  </a:cubicBezTo>
                  <a:lnTo>
                    <a:pt x="429" y="442"/>
                  </a:lnTo>
                  <a:cubicBezTo>
                    <a:pt x="429" y="435"/>
                    <a:pt x="436" y="429"/>
                    <a:pt x="449" y="429"/>
                  </a:cubicBezTo>
                  <a:close/>
                  <a:moveTo>
                    <a:pt x="449" y="1"/>
                  </a:moveTo>
                  <a:cubicBezTo>
                    <a:pt x="202" y="1"/>
                    <a:pt x="1" y="202"/>
                    <a:pt x="1" y="442"/>
                  </a:cubicBezTo>
                  <a:lnTo>
                    <a:pt x="1" y="1870"/>
                  </a:lnTo>
                  <a:cubicBezTo>
                    <a:pt x="1" y="2116"/>
                    <a:pt x="202" y="2311"/>
                    <a:pt x="449" y="2317"/>
                  </a:cubicBezTo>
                  <a:lnTo>
                    <a:pt x="1876" y="2317"/>
                  </a:lnTo>
                  <a:cubicBezTo>
                    <a:pt x="2116" y="2311"/>
                    <a:pt x="2318" y="2116"/>
                    <a:pt x="2318" y="1870"/>
                  </a:cubicBezTo>
                  <a:lnTo>
                    <a:pt x="2324" y="442"/>
                  </a:lnTo>
                  <a:cubicBezTo>
                    <a:pt x="2324" y="202"/>
                    <a:pt x="2123" y="1"/>
                    <a:pt x="1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0"/>
            <p:cNvSpPr/>
            <p:nvPr/>
          </p:nvSpPr>
          <p:spPr>
            <a:xfrm>
              <a:off x="6153373" y="3444550"/>
              <a:ext cx="57925" cy="57950"/>
            </a:xfrm>
            <a:custGeom>
              <a:rect b="b" l="l" r="r" t="t"/>
              <a:pathLst>
                <a:path extrusionOk="0" h="2318" w="2317">
                  <a:moveTo>
                    <a:pt x="1876" y="429"/>
                  </a:moveTo>
                  <a:cubicBezTo>
                    <a:pt x="1882" y="429"/>
                    <a:pt x="1889" y="435"/>
                    <a:pt x="1889" y="442"/>
                  </a:cubicBezTo>
                  <a:lnTo>
                    <a:pt x="1889" y="1870"/>
                  </a:lnTo>
                  <a:cubicBezTo>
                    <a:pt x="1889" y="1883"/>
                    <a:pt x="1882" y="1889"/>
                    <a:pt x="1876" y="1889"/>
                  </a:cubicBezTo>
                  <a:lnTo>
                    <a:pt x="448" y="1889"/>
                  </a:lnTo>
                  <a:cubicBezTo>
                    <a:pt x="435" y="1889"/>
                    <a:pt x="428" y="1883"/>
                    <a:pt x="428" y="1870"/>
                  </a:cubicBezTo>
                  <a:lnTo>
                    <a:pt x="428" y="442"/>
                  </a:lnTo>
                  <a:cubicBezTo>
                    <a:pt x="428" y="435"/>
                    <a:pt x="435" y="429"/>
                    <a:pt x="448" y="429"/>
                  </a:cubicBezTo>
                  <a:close/>
                  <a:moveTo>
                    <a:pt x="448" y="1"/>
                  </a:moveTo>
                  <a:cubicBezTo>
                    <a:pt x="201" y="1"/>
                    <a:pt x="0" y="202"/>
                    <a:pt x="0" y="442"/>
                  </a:cubicBezTo>
                  <a:lnTo>
                    <a:pt x="0" y="1870"/>
                  </a:lnTo>
                  <a:cubicBezTo>
                    <a:pt x="0" y="2116"/>
                    <a:pt x="201" y="2311"/>
                    <a:pt x="448" y="2317"/>
                  </a:cubicBezTo>
                  <a:lnTo>
                    <a:pt x="1876" y="2317"/>
                  </a:lnTo>
                  <a:cubicBezTo>
                    <a:pt x="2116" y="2311"/>
                    <a:pt x="2317" y="2116"/>
                    <a:pt x="2317" y="1870"/>
                  </a:cubicBezTo>
                  <a:lnTo>
                    <a:pt x="2317" y="442"/>
                  </a:lnTo>
                  <a:cubicBezTo>
                    <a:pt x="2317" y="202"/>
                    <a:pt x="2116" y="1"/>
                    <a:pt x="1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0"/>
            <p:cNvSpPr/>
            <p:nvPr/>
          </p:nvSpPr>
          <p:spPr>
            <a:xfrm>
              <a:off x="6080998" y="3510425"/>
              <a:ext cx="57950" cy="57950"/>
            </a:xfrm>
            <a:custGeom>
              <a:rect b="b" l="l" r="r" t="t"/>
              <a:pathLst>
                <a:path extrusionOk="0" h="2318" w="2318">
                  <a:moveTo>
                    <a:pt x="1876" y="429"/>
                  </a:moveTo>
                  <a:cubicBezTo>
                    <a:pt x="1883" y="429"/>
                    <a:pt x="1889" y="435"/>
                    <a:pt x="1889" y="448"/>
                  </a:cubicBezTo>
                  <a:lnTo>
                    <a:pt x="1889" y="1876"/>
                  </a:lnTo>
                  <a:cubicBezTo>
                    <a:pt x="1889" y="1882"/>
                    <a:pt x="1883" y="1889"/>
                    <a:pt x="1876" y="1889"/>
                  </a:cubicBezTo>
                  <a:lnTo>
                    <a:pt x="449" y="1889"/>
                  </a:lnTo>
                  <a:cubicBezTo>
                    <a:pt x="436" y="1889"/>
                    <a:pt x="429" y="1882"/>
                    <a:pt x="429" y="1876"/>
                  </a:cubicBezTo>
                  <a:lnTo>
                    <a:pt x="429" y="448"/>
                  </a:lnTo>
                  <a:cubicBezTo>
                    <a:pt x="429" y="435"/>
                    <a:pt x="436" y="429"/>
                    <a:pt x="449" y="429"/>
                  </a:cubicBezTo>
                  <a:close/>
                  <a:moveTo>
                    <a:pt x="449" y="0"/>
                  </a:moveTo>
                  <a:cubicBezTo>
                    <a:pt x="202" y="0"/>
                    <a:pt x="1" y="202"/>
                    <a:pt x="1" y="448"/>
                  </a:cubicBezTo>
                  <a:lnTo>
                    <a:pt x="1" y="1876"/>
                  </a:lnTo>
                  <a:cubicBezTo>
                    <a:pt x="1" y="2116"/>
                    <a:pt x="202" y="2317"/>
                    <a:pt x="449" y="2317"/>
                  </a:cubicBezTo>
                  <a:lnTo>
                    <a:pt x="1876" y="2317"/>
                  </a:lnTo>
                  <a:cubicBezTo>
                    <a:pt x="2116" y="2317"/>
                    <a:pt x="2318" y="2116"/>
                    <a:pt x="2318" y="1876"/>
                  </a:cubicBezTo>
                  <a:lnTo>
                    <a:pt x="2318" y="448"/>
                  </a:lnTo>
                  <a:cubicBezTo>
                    <a:pt x="2318" y="202"/>
                    <a:pt x="2123" y="7"/>
                    <a:pt x="18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0"/>
            <p:cNvSpPr/>
            <p:nvPr/>
          </p:nvSpPr>
          <p:spPr>
            <a:xfrm>
              <a:off x="6153373" y="3510425"/>
              <a:ext cx="57925" cy="57950"/>
            </a:xfrm>
            <a:custGeom>
              <a:rect b="b" l="l" r="r" t="t"/>
              <a:pathLst>
                <a:path extrusionOk="0" h="2318" w="2317">
                  <a:moveTo>
                    <a:pt x="1876" y="429"/>
                  </a:moveTo>
                  <a:cubicBezTo>
                    <a:pt x="1882" y="429"/>
                    <a:pt x="1889" y="435"/>
                    <a:pt x="1889" y="448"/>
                  </a:cubicBezTo>
                  <a:lnTo>
                    <a:pt x="1889" y="1876"/>
                  </a:lnTo>
                  <a:cubicBezTo>
                    <a:pt x="1889" y="1882"/>
                    <a:pt x="1882" y="1889"/>
                    <a:pt x="1876" y="1889"/>
                  </a:cubicBezTo>
                  <a:lnTo>
                    <a:pt x="448" y="1889"/>
                  </a:lnTo>
                  <a:cubicBezTo>
                    <a:pt x="435" y="1889"/>
                    <a:pt x="428" y="1882"/>
                    <a:pt x="428" y="1876"/>
                  </a:cubicBezTo>
                  <a:lnTo>
                    <a:pt x="428" y="448"/>
                  </a:lnTo>
                  <a:cubicBezTo>
                    <a:pt x="428" y="435"/>
                    <a:pt x="435" y="429"/>
                    <a:pt x="448" y="429"/>
                  </a:cubicBezTo>
                  <a:close/>
                  <a:moveTo>
                    <a:pt x="448" y="0"/>
                  </a:moveTo>
                  <a:cubicBezTo>
                    <a:pt x="201" y="0"/>
                    <a:pt x="0" y="202"/>
                    <a:pt x="0" y="448"/>
                  </a:cubicBezTo>
                  <a:lnTo>
                    <a:pt x="0" y="1876"/>
                  </a:lnTo>
                  <a:cubicBezTo>
                    <a:pt x="0" y="2116"/>
                    <a:pt x="201" y="2317"/>
                    <a:pt x="448" y="2317"/>
                  </a:cubicBezTo>
                  <a:lnTo>
                    <a:pt x="1876" y="2317"/>
                  </a:lnTo>
                  <a:cubicBezTo>
                    <a:pt x="2116" y="2317"/>
                    <a:pt x="2317" y="2116"/>
                    <a:pt x="2317" y="1876"/>
                  </a:cubicBezTo>
                  <a:lnTo>
                    <a:pt x="2317" y="448"/>
                  </a:lnTo>
                  <a:cubicBezTo>
                    <a:pt x="2317" y="202"/>
                    <a:pt x="2116" y="0"/>
                    <a:pt x="18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0"/>
            <p:cNvSpPr/>
            <p:nvPr/>
          </p:nvSpPr>
          <p:spPr>
            <a:xfrm>
              <a:off x="6008798" y="3510425"/>
              <a:ext cx="57950" cy="57950"/>
            </a:xfrm>
            <a:custGeom>
              <a:rect b="b" l="l" r="r" t="t"/>
              <a:pathLst>
                <a:path extrusionOk="0" h="2318" w="2318">
                  <a:moveTo>
                    <a:pt x="1876" y="429"/>
                  </a:moveTo>
                  <a:cubicBezTo>
                    <a:pt x="1883" y="429"/>
                    <a:pt x="1889" y="435"/>
                    <a:pt x="1889" y="448"/>
                  </a:cubicBezTo>
                  <a:lnTo>
                    <a:pt x="1889" y="1876"/>
                  </a:lnTo>
                  <a:cubicBezTo>
                    <a:pt x="1889" y="1882"/>
                    <a:pt x="1883" y="1889"/>
                    <a:pt x="1876" y="1889"/>
                  </a:cubicBezTo>
                  <a:lnTo>
                    <a:pt x="449" y="1889"/>
                  </a:lnTo>
                  <a:cubicBezTo>
                    <a:pt x="436" y="1889"/>
                    <a:pt x="429" y="1882"/>
                    <a:pt x="429" y="1876"/>
                  </a:cubicBezTo>
                  <a:lnTo>
                    <a:pt x="429" y="448"/>
                  </a:lnTo>
                  <a:cubicBezTo>
                    <a:pt x="429" y="435"/>
                    <a:pt x="436" y="429"/>
                    <a:pt x="449" y="429"/>
                  </a:cubicBezTo>
                  <a:close/>
                  <a:moveTo>
                    <a:pt x="449" y="0"/>
                  </a:moveTo>
                  <a:cubicBezTo>
                    <a:pt x="202" y="0"/>
                    <a:pt x="1" y="202"/>
                    <a:pt x="1" y="448"/>
                  </a:cubicBezTo>
                  <a:lnTo>
                    <a:pt x="1" y="1876"/>
                  </a:lnTo>
                  <a:cubicBezTo>
                    <a:pt x="1" y="2116"/>
                    <a:pt x="202" y="2317"/>
                    <a:pt x="449" y="2317"/>
                  </a:cubicBezTo>
                  <a:lnTo>
                    <a:pt x="1876" y="2317"/>
                  </a:lnTo>
                  <a:cubicBezTo>
                    <a:pt x="2116" y="2317"/>
                    <a:pt x="2318" y="2116"/>
                    <a:pt x="2318" y="1876"/>
                  </a:cubicBezTo>
                  <a:lnTo>
                    <a:pt x="2318" y="448"/>
                  </a:lnTo>
                  <a:cubicBezTo>
                    <a:pt x="2318" y="202"/>
                    <a:pt x="2116" y="0"/>
                    <a:pt x="18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0"/>
            <p:cNvSpPr/>
            <p:nvPr/>
          </p:nvSpPr>
          <p:spPr>
            <a:xfrm>
              <a:off x="5996523" y="3264650"/>
              <a:ext cx="27150" cy="16825"/>
            </a:xfrm>
            <a:custGeom>
              <a:rect b="b" l="l" r="r" t="t"/>
              <a:pathLst>
                <a:path extrusionOk="0" h="673" w="1086">
                  <a:moveTo>
                    <a:pt x="322" y="1"/>
                  </a:moveTo>
                  <a:cubicBezTo>
                    <a:pt x="152" y="1"/>
                    <a:pt x="1" y="229"/>
                    <a:pt x="174" y="383"/>
                  </a:cubicBezTo>
                  <a:lnTo>
                    <a:pt x="408" y="610"/>
                  </a:lnTo>
                  <a:cubicBezTo>
                    <a:pt x="450" y="652"/>
                    <a:pt x="503" y="673"/>
                    <a:pt x="557" y="673"/>
                  </a:cubicBezTo>
                  <a:cubicBezTo>
                    <a:pt x="610" y="673"/>
                    <a:pt x="664" y="652"/>
                    <a:pt x="706" y="610"/>
                  </a:cubicBezTo>
                  <a:lnTo>
                    <a:pt x="940" y="383"/>
                  </a:lnTo>
                  <a:cubicBezTo>
                    <a:pt x="1085" y="227"/>
                    <a:pt x="943" y="17"/>
                    <a:pt x="779" y="17"/>
                  </a:cubicBezTo>
                  <a:cubicBezTo>
                    <a:pt x="730" y="17"/>
                    <a:pt x="680" y="35"/>
                    <a:pt x="635" y="78"/>
                  </a:cubicBezTo>
                  <a:lnTo>
                    <a:pt x="557" y="155"/>
                  </a:lnTo>
                  <a:lnTo>
                    <a:pt x="479" y="78"/>
                  </a:lnTo>
                  <a:cubicBezTo>
                    <a:pt x="431" y="23"/>
                    <a:pt x="376"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0"/>
            <p:cNvSpPr/>
            <p:nvPr/>
          </p:nvSpPr>
          <p:spPr>
            <a:xfrm>
              <a:off x="5997448" y="3245375"/>
              <a:ext cx="25950" cy="16275"/>
            </a:xfrm>
            <a:custGeom>
              <a:rect b="b" l="l" r="r" t="t"/>
              <a:pathLst>
                <a:path extrusionOk="0" h="651" w="1038">
                  <a:moveTo>
                    <a:pt x="520" y="0"/>
                  </a:moveTo>
                  <a:cubicBezTo>
                    <a:pt x="466" y="0"/>
                    <a:pt x="413" y="21"/>
                    <a:pt x="371" y="63"/>
                  </a:cubicBezTo>
                  <a:lnTo>
                    <a:pt x="137" y="290"/>
                  </a:lnTo>
                  <a:cubicBezTo>
                    <a:pt x="0" y="447"/>
                    <a:pt x="139" y="651"/>
                    <a:pt x="302" y="651"/>
                  </a:cubicBezTo>
                  <a:cubicBezTo>
                    <a:pt x="349" y="651"/>
                    <a:pt x="397" y="634"/>
                    <a:pt x="442" y="595"/>
                  </a:cubicBezTo>
                  <a:lnTo>
                    <a:pt x="520" y="518"/>
                  </a:lnTo>
                  <a:lnTo>
                    <a:pt x="598" y="595"/>
                  </a:lnTo>
                  <a:cubicBezTo>
                    <a:pt x="642" y="634"/>
                    <a:pt x="691" y="651"/>
                    <a:pt x="737" y="651"/>
                  </a:cubicBezTo>
                  <a:cubicBezTo>
                    <a:pt x="900" y="651"/>
                    <a:pt x="1038" y="447"/>
                    <a:pt x="896" y="290"/>
                  </a:cubicBezTo>
                  <a:lnTo>
                    <a:pt x="903" y="290"/>
                  </a:lnTo>
                  <a:lnTo>
                    <a:pt x="669" y="63"/>
                  </a:lnTo>
                  <a:cubicBezTo>
                    <a:pt x="627" y="21"/>
                    <a:pt x="573" y="0"/>
                    <a:pt x="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0"/>
            <p:cNvSpPr/>
            <p:nvPr/>
          </p:nvSpPr>
          <p:spPr>
            <a:xfrm>
              <a:off x="6178023" y="3245000"/>
              <a:ext cx="39275" cy="10725"/>
            </a:xfrm>
            <a:custGeom>
              <a:rect b="b" l="l" r="r" t="t"/>
              <a:pathLst>
                <a:path extrusionOk="0" h="429" w="1571">
                  <a:moveTo>
                    <a:pt x="293" y="0"/>
                  </a:moveTo>
                  <a:cubicBezTo>
                    <a:pt x="1" y="0"/>
                    <a:pt x="1" y="429"/>
                    <a:pt x="293" y="429"/>
                  </a:cubicBezTo>
                  <a:lnTo>
                    <a:pt x="1285" y="429"/>
                  </a:lnTo>
                  <a:cubicBezTo>
                    <a:pt x="1571" y="429"/>
                    <a:pt x="1571" y="0"/>
                    <a:pt x="1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0"/>
            <p:cNvSpPr/>
            <p:nvPr/>
          </p:nvSpPr>
          <p:spPr>
            <a:xfrm>
              <a:off x="6178023" y="3258475"/>
              <a:ext cx="39275" cy="10725"/>
            </a:xfrm>
            <a:custGeom>
              <a:rect b="b" l="l" r="r" t="t"/>
              <a:pathLst>
                <a:path extrusionOk="0" h="429" w="1571">
                  <a:moveTo>
                    <a:pt x="293" y="0"/>
                  </a:moveTo>
                  <a:cubicBezTo>
                    <a:pt x="1" y="0"/>
                    <a:pt x="1" y="428"/>
                    <a:pt x="293" y="428"/>
                  </a:cubicBezTo>
                  <a:lnTo>
                    <a:pt x="1285" y="428"/>
                  </a:lnTo>
                  <a:cubicBezTo>
                    <a:pt x="1571" y="428"/>
                    <a:pt x="1571" y="0"/>
                    <a:pt x="1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0"/>
            <p:cNvSpPr/>
            <p:nvPr/>
          </p:nvSpPr>
          <p:spPr>
            <a:xfrm>
              <a:off x="6178023" y="3271925"/>
              <a:ext cx="39275" cy="10725"/>
            </a:xfrm>
            <a:custGeom>
              <a:rect b="b" l="l" r="r" t="t"/>
              <a:pathLst>
                <a:path extrusionOk="0" h="429" w="1571">
                  <a:moveTo>
                    <a:pt x="293" y="1"/>
                  </a:moveTo>
                  <a:cubicBezTo>
                    <a:pt x="1" y="1"/>
                    <a:pt x="1" y="429"/>
                    <a:pt x="293" y="429"/>
                  </a:cubicBezTo>
                  <a:lnTo>
                    <a:pt x="1285" y="429"/>
                  </a:lnTo>
                  <a:cubicBezTo>
                    <a:pt x="1571" y="429"/>
                    <a:pt x="1571" y="1"/>
                    <a:pt x="1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30"/>
          <p:cNvGrpSpPr/>
          <p:nvPr/>
        </p:nvGrpSpPr>
        <p:grpSpPr>
          <a:xfrm>
            <a:off x="5353998" y="3230550"/>
            <a:ext cx="280700" cy="366700"/>
            <a:chOff x="5353998" y="3230550"/>
            <a:chExt cx="280700" cy="366700"/>
          </a:xfrm>
        </p:grpSpPr>
        <p:sp>
          <p:nvSpPr>
            <p:cNvPr id="1091" name="Google Shape;1091;p30"/>
            <p:cNvSpPr/>
            <p:nvPr/>
          </p:nvSpPr>
          <p:spPr>
            <a:xfrm>
              <a:off x="5408348" y="3335250"/>
              <a:ext cx="172175" cy="157250"/>
            </a:xfrm>
            <a:custGeom>
              <a:rect b="b" l="l" r="r" t="t"/>
              <a:pathLst>
                <a:path extrusionOk="0" h="6290" w="6887">
                  <a:moveTo>
                    <a:pt x="3440" y="0"/>
                  </a:moveTo>
                  <a:cubicBezTo>
                    <a:pt x="3239" y="0"/>
                    <a:pt x="3038" y="106"/>
                    <a:pt x="2934" y="317"/>
                  </a:cubicBezTo>
                  <a:lnTo>
                    <a:pt x="2259" y="1686"/>
                  </a:lnTo>
                  <a:cubicBezTo>
                    <a:pt x="2240" y="1725"/>
                    <a:pt x="2201" y="1751"/>
                    <a:pt x="2155" y="1757"/>
                  </a:cubicBezTo>
                  <a:lnTo>
                    <a:pt x="643" y="1978"/>
                  </a:lnTo>
                  <a:cubicBezTo>
                    <a:pt x="183" y="2043"/>
                    <a:pt x="1" y="2614"/>
                    <a:pt x="332" y="2938"/>
                  </a:cubicBezTo>
                  <a:lnTo>
                    <a:pt x="1429" y="4003"/>
                  </a:lnTo>
                  <a:cubicBezTo>
                    <a:pt x="1461" y="4035"/>
                    <a:pt x="1474" y="4081"/>
                    <a:pt x="1468" y="4126"/>
                  </a:cubicBezTo>
                  <a:lnTo>
                    <a:pt x="1208" y="5632"/>
                  </a:lnTo>
                  <a:cubicBezTo>
                    <a:pt x="1147" y="5995"/>
                    <a:pt x="1432" y="6290"/>
                    <a:pt x="1760" y="6290"/>
                  </a:cubicBezTo>
                  <a:cubicBezTo>
                    <a:pt x="1847" y="6290"/>
                    <a:pt x="1938" y="6269"/>
                    <a:pt x="2026" y="6222"/>
                  </a:cubicBezTo>
                  <a:lnTo>
                    <a:pt x="3382" y="5515"/>
                  </a:lnTo>
                  <a:cubicBezTo>
                    <a:pt x="3401" y="5502"/>
                    <a:pt x="3423" y="5495"/>
                    <a:pt x="3444" y="5495"/>
                  </a:cubicBezTo>
                  <a:cubicBezTo>
                    <a:pt x="3465" y="5495"/>
                    <a:pt x="3486" y="5502"/>
                    <a:pt x="3505" y="5515"/>
                  </a:cubicBezTo>
                  <a:lnTo>
                    <a:pt x="4862" y="6222"/>
                  </a:lnTo>
                  <a:cubicBezTo>
                    <a:pt x="4948" y="6269"/>
                    <a:pt x="5037" y="6290"/>
                    <a:pt x="5124" y="6290"/>
                  </a:cubicBezTo>
                  <a:cubicBezTo>
                    <a:pt x="5448" y="6290"/>
                    <a:pt x="5734" y="5995"/>
                    <a:pt x="5673" y="5632"/>
                  </a:cubicBezTo>
                  <a:lnTo>
                    <a:pt x="5420" y="4126"/>
                  </a:lnTo>
                  <a:cubicBezTo>
                    <a:pt x="5407" y="4081"/>
                    <a:pt x="5426" y="4035"/>
                    <a:pt x="5452" y="4003"/>
                  </a:cubicBezTo>
                  <a:lnTo>
                    <a:pt x="6549" y="2938"/>
                  </a:lnTo>
                  <a:cubicBezTo>
                    <a:pt x="6886" y="2614"/>
                    <a:pt x="6698" y="2043"/>
                    <a:pt x="6237" y="1978"/>
                  </a:cubicBezTo>
                  <a:lnTo>
                    <a:pt x="4725" y="1757"/>
                  </a:lnTo>
                  <a:cubicBezTo>
                    <a:pt x="4680" y="1751"/>
                    <a:pt x="4641" y="1725"/>
                    <a:pt x="4621" y="1686"/>
                  </a:cubicBezTo>
                  <a:cubicBezTo>
                    <a:pt x="4578" y="1606"/>
                    <a:pt x="4508" y="1572"/>
                    <a:pt x="4439" y="1572"/>
                  </a:cubicBezTo>
                  <a:cubicBezTo>
                    <a:pt x="4302" y="1572"/>
                    <a:pt x="4165" y="1706"/>
                    <a:pt x="4239" y="1874"/>
                  </a:cubicBezTo>
                  <a:cubicBezTo>
                    <a:pt x="4323" y="2043"/>
                    <a:pt x="4479" y="2153"/>
                    <a:pt x="4660" y="2186"/>
                  </a:cubicBezTo>
                  <a:lnTo>
                    <a:pt x="6179" y="2400"/>
                  </a:lnTo>
                  <a:cubicBezTo>
                    <a:pt x="6283" y="2419"/>
                    <a:pt x="6328" y="2556"/>
                    <a:pt x="6250" y="2627"/>
                  </a:cubicBezTo>
                  <a:lnTo>
                    <a:pt x="5154" y="3698"/>
                  </a:lnTo>
                  <a:cubicBezTo>
                    <a:pt x="5024" y="3827"/>
                    <a:pt x="4959" y="4009"/>
                    <a:pt x="4991" y="4197"/>
                  </a:cubicBezTo>
                  <a:lnTo>
                    <a:pt x="5251" y="5703"/>
                  </a:lnTo>
                  <a:cubicBezTo>
                    <a:pt x="5266" y="5790"/>
                    <a:pt x="5196" y="5861"/>
                    <a:pt x="5118" y="5861"/>
                  </a:cubicBezTo>
                  <a:cubicBezTo>
                    <a:pt x="5098" y="5861"/>
                    <a:pt x="5077" y="5857"/>
                    <a:pt x="5056" y="5846"/>
                  </a:cubicBezTo>
                  <a:lnTo>
                    <a:pt x="3700" y="5132"/>
                  </a:lnTo>
                  <a:cubicBezTo>
                    <a:pt x="3619" y="5090"/>
                    <a:pt x="3530" y="5069"/>
                    <a:pt x="3440" y="5069"/>
                  </a:cubicBezTo>
                  <a:cubicBezTo>
                    <a:pt x="3351" y="5069"/>
                    <a:pt x="3262" y="5090"/>
                    <a:pt x="3181" y="5132"/>
                  </a:cubicBezTo>
                  <a:lnTo>
                    <a:pt x="1824" y="5846"/>
                  </a:lnTo>
                  <a:cubicBezTo>
                    <a:pt x="1804" y="5857"/>
                    <a:pt x="1783" y="5861"/>
                    <a:pt x="1763" y="5861"/>
                  </a:cubicBezTo>
                  <a:cubicBezTo>
                    <a:pt x="1684" y="5861"/>
                    <a:pt x="1614" y="5790"/>
                    <a:pt x="1630" y="5703"/>
                  </a:cubicBezTo>
                  <a:lnTo>
                    <a:pt x="1889" y="4197"/>
                  </a:lnTo>
                  <a:cubicBezTo>
                    <a:pt x="1922" y="4009"/>
                    <a:pt x="1863" y="3827"/>
                    <a:pt x="1727" y="3698"/>
                  </a:cubicBezTo>
                  <a:lnTo>
                    <a:pt x="630" y="2627"/>
                  </a:lnTo>
                  <a:cubicBezTo>
                    <a:pt x="552" y="2556"/>
                    <a:pt x="598" y="2419"/>
                    <a:pt x="708" y="2400"/>
                  </a:cubicBezTo>
                  <a:lnTo>
                    <a:pt x="2220" y="2186"/>
                  </a:lnTo>
                  <a:cubicBezTo>
                    <a:pt x="2402" y="2153"/>
                    <a:pt x="2564" y="2043"/>
                    <a:pt x="2642" y="1874"/>
                  </a:cubicBezTo>
                  <a:lnTo>
                    <a:pt x="3324" y="505"/>
                  </a:lnTo>
                  <a:cubicBezTo>
                    <a:pt x="3346" y="456"/>
                    <a:pt x="3393" y="432"/>
                    <a:pt x="3440" y="432"/>
                  </a:cubicBezTo>
                  <a:cubicBezTo>
                    <a:pt x="3487" y="432"/>
                    <a:pt x="3534" y="456"/>
                    <a:pt x="3557" y="505"/>
                  </a:cubicBezTo>
                  <a:lnTo>
                    <a:pt x="3642" y="667"/>
                  </a:lnTo>
                  <a:cubicBezTo>
                    <a:pt x="3684" y="747"/>
                    <a:pt x="3753" y="780"/>
                    <a:pt x="3822" y="780"/>
                  </a:cubicBezTo>
                  <a:cubicBezTo>
                    <a:pt x="3960" y="780"/>
                    <a:pt x="4098" y="644"/>
                    <a:pt x="4024" y="479"/>
                  </a:cubicBezTo>
                  <a:lnTo>
                    <a:pt x="3947" y="317"/>
                  </a:lnTo>
                  <a:cubicBezTo>
                    <a:pt x="3843" y="106"/>
                    <a:pt x="3642" y="0"/>
                    <a:pt x="34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0"/>
            <p:cNvSpPr/>
            <p:nvPr/>
          </p:nvSpPr>
          <p:spPr>
            <a:xfrm>
              <a:off x="5353998" y="3230550"/>
              <a:ext cx="280700" cy="366700"/>
            </a:xfrm>
            <a:custGeom>
              <a:rect b="b" l="l" r="r" t="t"/>
              <a:pathLst>
                <a:path extrusionOk="0" h="14668" w="11228">
                  <a:moveTo>
                    <a:pt x="6919" y="429"/>
                  </a:moveTo>
                  <a:lnTo>
                    <a:pt x="6919" y="1792"/>
                  </a:lnTo>
                  <a:lnTo>
                    <a:pt x="429" y="1792"/>
                  </a:lnTo>
                  <a:lnTo>
                    <a:pt x="429" y="1020"/>
                  </a:lnTo>
                  <a:cubicBezTo>
                    <a:pt x="429" y="715"/>
                    <a:pt x="663" y="462"/>
                    <a:pt x="961" y="429"/>
                  </a:cubicBezTo>
                  <a:close/>
                  <a:moveTo>
                    <a:pt x="10209" y="429"/>
                  </a:moveTo>
                  <a:cubicBezTo>
                    <a:pt x="10533" y="429"/>
                    <a:pt x="10800" y="695"/>
                    <a:pt x="10800" y="1020"/>
                  </a:cubicBezTo>
                  <a:lnTo>
                    <a:pt x="10800" y="1792"/>
                  </a:lnTo>
                  <a:lnTo>
                    <a:pt x="9774" y="1792"/>
                  </a:lnTo>
                  <a:lnTo>
                    <a:pt x="9774" y="429"/>
                  </a:lnTo>
                  <a:close/>
                  <a:moveTo>
                    <a:pt x="9346" y="429"/>
                  </a:moveTo>
                  <a:lnTo>
                    <a:pt x="9346" y="3577"/>
                  </a:lnTo>
                  <a:cubicBezTo>
                    <a:pt x="9346" y="3577"/>
                    <a:pt x="9346" y="3583"/>
                    <a:pt x="9339" y="3583"/>
                  </a:cubicBezTo>
                  <a:cubicBezTo>
                    <a:pt x="9336" y="3586"/>
                    <a:pt x="9333" y="3588"/>
                    <a:pt x="9330" y="3588"/>
                  </a:cubicBezTo>
                  <a:cubicBezTo>
                    <a:pt x="9328" y="3588"/>
                    <a:pt x="9326" y="3586"/>
                    <a:pt x="9326" y="3583"/>
                  </a:cubicBezTo>
                  <a:lnTo>
                    <a:pt x="8593" y="3096"/>
                  </a:lnTo>
                  <a:cubicBezTo>
                    <a:pt x="8518" y="3051"/>
                    <a:pt x="8434" y="3028"/>
                    <a:pt x="8350" y="3028"/>
                  </a:cubicBezTo>
                  <a:cubicBezTo>
                    <a:pt x="8265" y="3028"/>
                    <a:pt x="8181" y="3051"/>
                    <a:pt x="8106" y="3096"/>
                  </a:cubicBezTo>
                  <a:lnTo>
                    <a:pt x="7380" y="3583"/>
                  </a:lnTo>
                  <a:cubicBezTo>
                    <a:pt x="7376" y="3586"/>
                    <a:pt x="7373" y="3588"/>
                    <a:pt x="7371" y="3588"/>
                  </a:cubicBezTo>
                  <a:cubicBezTo>
                    <a:pt x="7368" y="3588"/>
                    <a:pt x="7367" y="3586"/>
                    <a:pt x="7367" y="3583"/>
                  </a:cubicBezTo>
                  <a:cubicBezTo>
                    <a:pt x="7360" y="3583"/>
                    <a:pt x="7354" y="3577"/>
                    <a:pt x="7354" y="3577"/>
                  </a:cubicBezTo>
                  <a:lnTo>
                    <a:pt x="7354" y="429"/>
                  </a:lnTo>
                  <a:close/>
                  <a:moveTo>
                    <a:pt x="10793" y="2220"/>
                  </a:moveTo>
                  <a:lnTo>
                    <a:pt x="10800" y="12441"/>
                  </a:lnTo>
                  <a:lnTo>
                    <a:pt x="429" y="12441"/>
                  </a:lnTo>
                  <a:lnTo>
                    <a:pt x="429" y="2220"/>
                  </a:lnTo>
                  <a:lnTo>
                    <a:pt x="6919" y="2220"/>
                  </a:lnTo>
                  <a:lnTo>
                    <a:pt x="6919" y="3577"/>
                  </a:lnTo>
                  <a:cubicBezTo>
                    <a:pt x="6919" y="3836"/>
                    <a:pt x="7135" y="4020"/>
                    <a:pt x="7366" y="4020"/>
                  </a:cubicBezTo>
                  <a:cubicBezTo>
                    <a:pt x="7447" y="4020"/>
                    <a:pt x="7531" y="3997"/>
                    <a:pt x="7607" y="3947"/>
                  </a:cubicBezTo>
                  <a:lnTo>
                    <a:pt x="8340" y="3460"/>
                  </a:lnTo>
                  <a:cubicBezTo>
                    <a:pt x="8340" y="3457"/>
                    <a:pt x="8342" y="3455"/>
                    <a:pt x="8344" y="3455"/>
                  </a:cubicBezTo>
                  <a:cubicBezTo>
                    <a:pt x="8346" y="3455"/>
                    <a:pt x="8350" y="3457"/>
                    <a:pt x="8353" y="3460"/>
                  </a:cubicBezTo>
                  <a:lnTo>
                    <a:pt x="9080" y="3947"/>
                  </a:lnTo>
                  <a:cubicBezTo>
                    <a:pt x="9158" y="3997"/>
                    <a:pt x="9242" y="4020"/>
                    <a:pt x="9323" y="4020"/>
                  </a:cubicBezTo>
                  <a:cubicBezTo>
                    <a:pt x="9555" y="4020"/>
                    <a:pt x="9768" y="3836"/>
                    <a:pt x="9768" y="3577"/>
                  </a:cubicBezTo>
                  <a:lnTo>
                    <a:pt x="9768" y="2220"/>
                  </a:lnTo>
                  <a:close/>
                  <a:moveTo>
                    <a:pt x="1026" y="1"/>
                  </a:moveTo>
                  <a:cubicBezTo>
                    <a:pt x="462" y="1"/>
                    <a:pt x="1" y="455"/>
                    <a:pt x="1" y="1020"/>
                  </a:cubicBezTo>
                  <a:lnTo>
                    <a:pt x="1" y="13642"/>
                  </a:lnTo>
                  <a:cubicBezTo>
                    <a:pt x="1" y="14207"/>
                    <a:pt x="462" y="14661"/>
                    <a:pt x="1020" y="14667"/>
                  </a:cubicBezTo>
                  <a:lnTo>
                    <a:pt x="1850" y="14667"/>
                  </a:lnTo>
                  <a:cubicBezTo>
                    <a:pt x="2136" y="14667"/>
                    <a:pt x="2136" y="14233"/>
                    <a:pt x="1850" y="14233"/>
                  </a:cubicBezTo>
                  <a:lnTo>
                    <a:pt x="1020" y="14233"/>
                  </a:lnTo>
                  <a:cubicBezTo>
                    <a:pt x="695" y="14233"/>
                    <a:pt x="429" y="13973"/>
                    <a:pt x="429" y="13642"/>
                  </a:cubicBezTo>
                  <a:lnTo>
                    <a:pt x="429" y="12870"/>
                  </a:lnTo>
                  <a:lnTo>
                    <a:pt x="10800" y="12870"/>
                  </a:lnTo>
                  <a:lnTo>
                    <a:pt x="10800" y="13642"/>
                  </a:lnTo>
                  <a:cubicBezTo>
                    <a:pt x="10800" y="13973"/>
                    <a:pt x="10533" y="14233"/>
                    <a:pt x="10209" y="14233"/>
                  </a:cubicBezTo>
                  <a:lnTo>
                    <a:pt x="3200" y="14233"/>
                  </a:lnTo>
                  <a:cubicBezTo>
                    <a:pt x="2915" y="14233"/>
                    <a:pt x="2915" y="14667"/>
                    <a:pt x="3200" y="14667"/>
                  </a:cubicBezTo>
                  <a:lnTo>
                    <a:pt x="10209" y="14667"/>
                  </a:lnTo>
                  <a:cubicBezTo>
                    <a:pt x="10774" y="14667"/>
                    <a:pt x="11228" y="14207"/>
                    <a:pt x="11228" y="13642"/>
                  </a:cubicBezTo>
                  <a:lnTo>
                    <a:pt x="11228" y="12662"/>
                  </a:lnTo>
                  <a:lnTo>
                    <a:pt x="11228" y="2006"/>
                  </a:lnTo>
                  <a:lnTo>
                    <a:pt x="11228" y="1020"/>
                  </a:lnTo>
                  <a:cubicBezTo>
                    <a:pt x="11228" y="455"/>
                    <a:pt x="10774" y="1"/>
                    <a:pt x="10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30"/>
          <p:cNvGrpSpPr/>
          <p:nvPr/>
        </p:nvGrpSpPr>
        <p:grpSpPr>
          <a:xfrm>
            <a:off x="5926548" y="1583175"/>
            <a:ext cx="366375" cy="239500"/>
            <a:chOff x="5926548" y="1583175"/>
            <a:chExt cx="366375" cy="239500"/>
          </a:xfrm>
        </p:grpSpPr>
        <p:sp>
          <p:nvSpPr>
            <p:cNvPr id="1094" name="Google Shape;1094;p30"/>
            <p:cNvSpPr/>
            <p:nvPr/>
          </p:nvSpPr>
          <p:spPr>
            <a:xfrm>
              <a:off x="5926548" y="1583175"/>
              <a:ext cx="366375" cy="239500"/>
            </a:xfrm>
            <a:custGeom>
              <a:rect b="b" l="l" r="r" t="t"/>
              <a:pathLst>
                <a:path extrusionOk="0" h="9580" w="14655">
                  <a:moveTo>
                    <a:pt x="825" y="429"/>
                  </a:moveTo>
                  <a:lnTo>
                    <a:pt x="825" y="805"/>
                  </a:lnTo>
                  <a:lnTo>
                    <a:pt x="422" y="805"/>
                  </a:lnTo>
                  <a:lnTo>
                    <a:pt x="422" y="429"/>
                  </a:lnTo>
                  <a:close/>
                  <a:moveTo>
                    <a:pt x="7529" y="429"/>
                  </a:moveTo>
                  <a:lnTo>
                    <a:pt x="7529" y="805"/>
                  </a:lnTo>
                  <a:lnTo>
                    <a:pt x="7126" y="805"/>
                  </a:lnTo>
                  <a:lnTo>
                    <a:pt x="7126" y="429"/>
                  </a:lnTo>
                  <a:close/>
                  <a:moveTo>
                    <a:pt x="14232" y="429"/>
                  </a:moveTo>
                  <a:lnTo>
                    <a:pt x="14232" y="805"/>
                  </a:lnTo>
                  <a:lnTo>
                    <a:pt x="13823" y="799"/>
                  </a:lnTo>
                  <a:lnTo>
                    <a:pt x="13823" y="429"/>
                  </a:lnTo>
                  <a:close/>
                  <a:moveTo>
                    <a:pt x="825" y="4602"/>
                  </a:moveTo>
                  <a:lnTo>
                    <a:pt x="825" y="4978"/>
                  </a:lnTo>
                  <a:lnTo>
                    <a:pt x="422" y="4978"/>
                  </a:lnTo>
                  <a:lnTo>
                    <a:pt x="422" y="4602"/>
                  </a:lnTo>
                  <a:close/>
                  <a:moveTo>
                    <a:pt x="14232" y="4602"/>
                  </a:moveTo>
                  <a:lnTo>
                    <a:pt x="14232" y="4978"/>
                  </a:lnTo>
                  <a:lnTo>
                    <a:pt x="13823" y="4978"/>
                  </a:lnTo>
                  <a:lnTo>
                    <a:pt x="13823" y="4602"/>
                  </a:lnTo>
                  <a:close/>
                  <a:moveTo>
                    <a:pt x="13395" y="883"/>
                  </a:moveTo>
                  <a:cubicBezTo>
                    <a:pt x="13402" y="1078"/>
                    <a:pt x="13557" y="1227"/>
                    <a:pt x="13752" y="1227"/>
                  </a:cubicBezTo>
                  <a:lnTo>
                    <a:pt x="13798" y="1227"/>
                  </a:lnTo>
                  <a:lnTo>
                    <a:pt x="13798" y="4173"/>
                  </a:lnTo>
                  <a:lnTo>
                    <a:pt x="13759" y="4173"/>
                  </a:lnTo>
                  <a:cubicBezTo>
                    <a:pt x="13557" y="4173"/>
                    <a:pt x="13402" y="4336"/>
                    <a:pt x="13402" y="4530"/>
                  </a:cubicBezTo>
                  <a:lnTo>
                    <a:pt x="13402" y="5049"/>
                  </a:lnTo>
                  <a:cubicBezTo>
                    <a:pt x="13402" y="5244"/>
                    <a:pt x="13557" y="5406"/>
                    <a:pt x="13759" y="5406"/>
                  </a:cubicBezTo>
                  <a:lnTo>
                    <a:pt x="13798" y="5406"/>
                  </a:lnTo>
                  <a:lnTo>
                    <a:pt x="13798" y="8346"/>
                  </a:lnTo>
                  <a:lnTo>
                    <a:pt x="13759" y="8346"/>
                  </a:lnTo>
                  <a:cubicBezTo>
                    <a:pt x="13557" y="8346"/>
                    <a:pt x="13402" y="8508"/>
                    <a:pt x="13402" y="8703"/>
                  </a:cubicBezTo>
                  <a:lnTo>
                    <a:pt x="13402" y="8820"/>
                  </a:lnTo>
                  <a:lnTo>
                    <a:pt x="7963" y="8820"/>
                  </a:lnTo>
                  <a:lnTo>
                    <a:pt x="7963" y="8703"/>
                  </a:lnTo>
                  <a:cubicBezTo>
                    <a:pt x="7963" y="8506"/>
                    <a:pt x="7801" y="8346"/>
                    <a:pt x="7611" y="8346"/>
                  </a:cubicBezTo>
                  <a:cubicBezTo>
                    <a:pt x="7607" y="8346"/>
                    <a:pt x="7604" y="8346"/>
                    <a:pt x="7600" y="8346"/>
                  </a:cubicBezTo>
                  <a:lnTo>
                    <a:pt x="7055" y="8346"/>
                  </a:lnTo>
                  <a:cubicBezTo>
                    <a:pt x="6854" y="8346"/>
                    <a:pt x="6691" y="8508"/>
                    <a:pt x="6691" y="8703"/>
                  </a:cubicBezTo>
                  <a:lnTo>
                    <a:pt x="6691" y="8820"/>
                  </a:lnTo>
                  <a:lnTo>
                    <a:pt x="1260" y="8820"/>
                  </a:lnTo>
                  <a:lnTo>
                    <a:pt x="1260" y="8703"/>
                  </a:lnTo>
                  <a:cubicBezTo>
                    <a:pt x="1260" y="8508"/>
                    <a:pt x="1097" y="8346"/>
                    <a:pt x="903" y="8346"/>
                  </a:cubicBezTo>
                  <a:lnTo>
                    <a:pt x="831" y="8346"/>
                  </a:lnTo>
                  <a:lnTo>
                    <a:pt x="831" y="5406"/>
                  </a:lnTo>
                  <a:lnTo>
                    <a:pt x="903" y="5406"/>
                  </a:lnTo>
                  <a:cubicBezTo>
                    <a:pt x="1097" y="5406"/>
                    <a:pt x="1260" y="5244"/>
                    <a:pt x="1260" y="5049"/>
                  </a:cubicBezTo>
                  <a:lnTo>
                    <a:pt x="1260" y="4537"/>
                  </a:lnTo>
                  <a:cubicBezTo>
                    <a:pt x="1260" y="4336"/>
                    <a:pt x="1097" y="4173"/>
                    <a:pt x="903" y="4173"/>
                  </a:cubicBezTo>
                  <a:lnTo>
                    <a:pt x="831" y="4173"/>
                  </a:lnTo>
                  <a:lnTo>
                    <a:pt x="831" y="1233"/>
                  </a:lnTo>
                  <a:lnTo>
                    <a:pt x="903" y="1233"/>
                  </a:lnTo>
                  <a:cubicBezTo>
                    <a:pt x="1091" y="1227"/>
                    <a:pt x="1247" y="1078"/>
                    <a:pt x="1253" y="883"/>
                  </a:cubicBezTo>
                  <a:lnTo>
                    <a:pt x="6691" y="883"/>
                  </a:lnTo>
                  <a:cubicBezTo>
                    <a:pt x="6698" y="1078"/>
                    <a:pt x="6860" y="1227"/>
                    <a:pt x="7048" y="1227"/>
                  </a:cubicBezTo>
                  <a:lnTo>
                    <a:pt x="7600" y="1227"/>
                  </a:lnTo>
                  <a:cubicBezTo>
                    <a:pt x="7788" y="1227"/>
                    <a:pt x="7944" y="1078"/>
                    <a:pt x="7957" y="883"/>
                  </a:cubicBezTo>
                  <a:close/>
                  <a:moveTo>
                    <a:pt x="825" y="8781"/>
                  </a:moveTo>
                  <a:lnTo>
                    <a:pt x="825" y="9151"/>
                  </a:lnTo>
                  <a:lnTo>
                    <a:pt x="422" y="9151"/>
                  </a:lnTo>
                  <a:lnTo>
                    <a:pt x="422" y="8781"/>
                  </a:lnTo>
                  <a:close/>
                  <a:moveTo>
                    <a:pt x="7529" y="8781"/>
                  </a:moveTo>
                  <a:lnTo>
                    <a:pt x="7529" y="9151"/>
                  </a:lnTo>
                  <a:lnTo>
                    <a:pt x="7126" y="9151"/>
                  </a:lnTo>
                  <a:lnTo>
                    <a:pt x="7126" y="8781"/>
                  </a:lnTo>
                  <a:close/>
                  <a:moveTo>
                    <a:pt x="14232" y="8781"/>
                  </a:moveTo>
                  <a:lnTo>
                    <a:pt x="14232" y="9151"/>
                  </a:lnTo>
                  <a:lnTo>
                    <a:pt x="13823" y="9151"/>
                  </a:lnTo>
                  <a:lnTo>
                    <a:pt x="13823" y="8781"/>
                  </a:lnTo>
                  <a:close/>
                  <a:moveTo>
                    <a:pt x="358" y="0"/>
                  </a:moveTo>
                  <a:cubicBezTo>
                    <a:pt x="163" y="0"/>
                    <a:pt x="1" y="156"/>
                    <a:pt x="1" y="357"/>
                  </a:cubicBezTo>
                  <a:lnTo>
                    <a:pt x="1" y="870"/>
                  </a:lnTo>
                  <a:cubicBezTo>
                    <a:pt x="1" y="1071"/>
                    <a:pt x="163" y="1233"/>
                    <a:pt x="358" y="1233"/>
                  </a:cubicBezTo>
                  <a:lnTo>
                    <a:pt x="403" y="1233"/>
                  </a:lnTo>
                  <a:lnTo>
                    <a:pt x="403" y="4173"/>
                  </a:lnTo>
                  <a:lnTo>
                    <a:pt x="358" y="4173"/>
                  </a:lnTo>
                  <a:cubicBezTo>
                    <a:pt x="163" y="4173"/>
                    <a:pt x="1" y="4336"/>
                    <a:pt x="1" y="4530"/>
                  </a:cubicBezTo>
                  <a:lnTo>
                    <a:pt x="1" y="5049"/>
                  </a:lnTo>
                  <a:cubicBezTo>
                    <a:pt x="1" y="5244"/>
                    <a:pt x="163" y="5406"/>
                    <a:pt x="358" y="5406"/>
                  </a:cubicBezTo>
                  <a:lnTo>
                    <a:pt x="403" y="5406"/>
                  </a:lnTo>
                  <a:lnTo>
                    <a:pt x="403" y="8346"/>
                  </a:lnTo>
                  <a:lnTo>
                    <a:pt x="358" y="8346"/>
                  </a:lnTo>
                  <a:cubicBezTo>
                    <a:pt x="163" y="8346"/>
                    <a:pt x="1" y="8508"/>
                    <a:pt x="1" y="8703"/>
                  </a:cubicBezTo>
                  <a:lnTo>
                    <a:pt x="1" y="9222"/>
                  </a:lnTo>
                  <a:cubicBezTo>
                    <a:pt x="1" y="9417"/>
                    <a:pt x="163" y="9579"/>
                    <a:pt x="358" y="9579"/>
                  </a:cubicBezTo>
                  <a:lnTo>
                    <a:pt x="903" y="9579"/>
                  </a:lnTo>
                  <a:cubicBezTo>
                    <a:pt x="1091" y="9579"/>
                    <a:pt x="1247" y="9436"/>
                    <a:pt x="1260" y="9248"/>
                  </a:cubicBezTo>
                  <a:lnTo>
                    <a:pt x="6704" y="9248"/>
                  </a:lnTo>
                  <a:cubicBezTo>
                    <a:pt x="6717" y="9436"/>
                    <a:pt x="6873" y="9579"/>
                    <a:pt x="7061" y="9579"/>
                  </a:cubicBezTo>
                  <a:lnTo>
                    <a:pt x="7600" y="9579"/>
                  </a:lnTo>
                  <a:cubicBezTo>
                    <a:pt x="7782" y="9579"/>
                    <a:pt x="7937" y="9436"/>
                    <a:pt x="7957" y="9248"/>
                  </a:cubicBezTo>
                  <a:lnTo>
                    <a:pt x="13395" y="9248"/>
                  </a:lnTo>
                  <a:cubicBezTo>
                    <a:pt x="13408" y="9436"/>
                    <a:pt x="13564" y="9579"/>
                    <a:pt x="13752" y="9579"/>
                  </a:cubicBezTo>
                  <a:lnTo>
                    <a:pt x="14297" y="9579"/>
                  </a:lnTo>
                  <a:cubicBezTo>
                    <a:pt x="14492" y="9579"/>
                    <a:pt x="14654" y="9417"/>
                    <a:pt x="14654" y="9222"/>
                  </a:cubicBezTo>
                  <a:lnTo>
                    <a:pt x="14654" y="8703"/>
                  </a:lnTo>
                  <a:cubicBezTo>
                    <a:pt x="14654" y="8508"/>
                    <a:pt x="14492" y="8346"/>
                    <a:pt x="14297" y="8346"/>
                  </a:cubicBezTo>
                  <a:lnTo>
                    <a:pt x="14226" y="8346"/>
                  </a:lnTo>
                  <a:lnTo>
                    <a:pt x="14226" y="5406"/>
                  </a:lnTo>
                  <a:lnTo>
                    <a:pt x="14297" y="5406"/>
                  </a:lnTo>
                  <a:cubicBezTo>
                    <a:pt x="14498" y="5406"/>
                    <a:pt x="14654" y="5244"/>
                    <a:pt x="14654" y="5049"/>
                  </a:cubicBezTo>
                  <a:lnTo>
                    <a:pt x="14654" y="4537"/>
                  </a:lnTo>
                  <a:cubicBezTo>
                    <a:pt x="14654" y="4336"/>
                    <a:pt x="14498" y="4173"/>
                    <a:pt x="14297" y="4173"/>
                  </a:cubicBezTo>
                  <a:lnTo>
                    <a:pt x="14226" y="4173"/>
                  </a:lnTo>
                  <a:lnTo>
                    <a:pt x="14226" y="1233"/>
                  </a:lnTo>
                  <a:lnTo>
                    <a:pt x="14297" y="1233"/>
                  </a:lnTo>
                  <a:cubicBezTo>
                    <a:pt x="14498" y="1233"/>
                    <a:pt x="14654" y="1071"/>
                    <a:pt x="14654" y="870"/>
                  </a:cubicBezTo>
                  <a:lnTo>
                    <a:pt x="14654" y="357"/>
                  </a:lnTo>
                  <a:cubicBezTo>
                    <a:pt x="14654" y="156"/>
                    <a:pt x="14498" y="0"/>
                    <a:pt x="14297" y="0"/>
                  </a:cubicBezTo>
                  <a:lnTo>
                    <a:pt x="13752" y="0"/>
                  </a:lnTo>
                  <a:cubicBezTo>
                    <a:pt x="13557" y="0"/>
                    <a:pt x="13395" y="156"/>
                    <a:pt x="13395" y="357"/>
                  </a:cubicBezTo>
                  <a:lnTo>
                    <a:pt x="13395" y="455"/>
                  </a:lnTo>
                  <a:lnTo>
                    <a:pt x="7957" y="455"/>
                  </a:lnTo>
                  <a:lnTo>
                    <a:pt x="7957" y="357"/>
                  </a:lnTo>
                  <a:cubicBezTo>
                    <a:pt x="7957" y="156"/>
                    <a:pt x="7801" y="0"/>
                    <a:pt x="7600" y="0"/>
                  </a:cubicBezTo>
                  <a:lnTo>
                    <a:pt x="7055" y="0"/>
                  </a:lnTo>
                  <a:cubicBezTo>
                    <a:pt x="6860" y="0"/>
                    <a:pt x="6698" y="156"/>
                    <a:pt x="6698" y="357"/>
                  </a:cubicBezTo>
                  <a:lnTo>
                    <a:pt x="6698" y="455"/>
                  </a:lnTo>
                  <a:lnTo>
                    <a:pt x="1260" y="455"/>
                  </a:lnTo>
                  <a:lnTo>
                    <a:pt x="1260" y="357"/>
                  </a:lnTo>
                  <a:cubicBezTo>
                    <a:pt x="1260" y="156"/>
                    <a:pt x="1104" y="0"/>
                    <a:pt x="9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0"/>
            <p:cNvSpPr/>
            <p:nvPr/>
          </p:nvSpPr>
          <p:spPr>
            <a:xfrm>
              <a:off x="5966148" y="1623725"/>
              <a:ext cx="287025" cy="158375"/>
            </a:xfrm>
            <a:custGeom>
              <a:rect b="b" l="l" r="r" t="t"/>
              <a:pathLst>
                <a:path extrusionOk="0" h="6335" w="11481">
                  <a:moveTo>
                    <a:pt x="10916" y="436"/>
                  </a:moveTo>
                  <a:cubicBezTo>
                    <a:pt x="10987" y="436"/>
                    <a:pt x="11052" y="494"/>
                    <a:pt x="11052" y="565"/>
                  </a:cubicBezTo>
                  <a:lnTo>
                    <a:pt x="11052" y="1493"/>
                  </a:lnTo>
                  <a:lnTo>
                    <a:pt x="428" y="1493"/>
                  </a:lnTo>
                  <a:lnTo>
                    <a:pt x="428" y="565"/>
                  </a:lnTo>
                  <a:cubicBezTo>
                    <a:pt x="428" y="494"/>
                    <a:pt x="487" y="436"/>
                    <a:pt x="565" y="436"/>
                  </a:cubicBezTo>
                  <a:close/>
                  <a:moveTo>
                    <a:pt x="565" y="1"/>
                  </a:moveTo>
                  <a:cubicBezTo>
                    <a:pt x="253" y="7"/>
                    <a:pt x="0" y="254"/>
                    <a:pt x="0" y="565"/>
                  </a:cubicBezTo>
                  <a:lnTo>
                    <a:pt x="0" y="5770"/>
                  </a:lnTo>
                  <a:cubicBezTo>
                    <a:pt x="0" y="6075"/>
                    <a:pt x="253" y="6328"/>
                    <a:pt x="565" y="6335"/>
                  </a:cubicBezTo>
                  <a:lnTo>
                    <a:pt x="6464" y="6335"/>
                  </a:lnTo>
                  <a:cubicBezTo>
                    <a:pt x="6749" y="6335"/>
                    <a:pt x="6749" y="5900"/>
                    <a:pt x="6464" y="5900"/>
                  </a:cubicBezTo>
                  <a:lnTo>
                    <a:pt x="565" y="5900"/>
                  </a:lnTo>
                  <a:cubicBezTo>
                    <a:pt x="487" y="5900"/>
                    <a:pt x="428" y="5841"/>
                    <a:pt x="428" y="5770"/>
                  </a:cubicBezTo>
                  <a:lnTo>
                    <a:pt x="428" y="1928"/>
                  </a:lnTo>
                  <a:lnTo>
                    <a:pt x="11052" y="1928"/>
                  </a:lnTo>
                  <a:lnTo>
                    <a:pt x="11052" y="5770"/>
                  </a:lnTo>
                  <a:cubicBezTo>
                    <a:pt x="11052" y="5841"/>
                    <a:pt x="10993" y="5900"/>
                    <a:pt x="10916" y="5900"/>
                  </a:cubicBezTo>
                  <a:lnTo>
                    <a:pt x="7827" y="5900"/>
                  </a:lnTo>
                  <a:cubicBezTo>
                    <a:pt x="7541" y="5900"/>
                    <a:pt x="7541" y="6335"/>
                    <a:pt x="7827" y="6335"/>
                  </a:cubicBezTo>
                  <a:lnTo>
                    <a:pt x="10916" y="6335"/>
                  </a:lnTo>
                  <a:cubicBezTo>
                    <a:pt x="11227" y="6328"/>
                    <a:pt x="11480" y="6082"/>
                    <a:pt x="11480" y="5770"/>
                  </a:cubicBezTo>
                  <a:lnTo>
                    <a:pt x="11480" y="565"/>
                  </a:lnTo>
                  <a:cubicBezTo>
                    <a:pt x="11480" y="254"/>
                    <a:pt x="11227" y="7"/>
                    <a:pt x="109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0"/>
            <p:cNvSpPr/>
            <p:nvPr/>
          </p:nvSpPr>
          <p:spPr>
            <a:xfrm>
              <a:off x="5987223" y="1682300"/>
              <a:ext cx="101425" cy="79200"/>
            </a:xfrm>
            <a:custGeom>
              <a:rect b="b" l="l" r="r" t="t"/>
              <a:pathLst>
                <a:path extrusionOk="0" h="3168" w="4057">
                  <a:moveTo>
                    <a:pt x="2123" y="1"/>
                  </a:moveTo>
                  <a:cubicBezTo>
                    <a:pt x="1837" y="1"/>
                    <a:pt x="1837" y="429"/>
                    <a:pt x="2123" y="429"/>
                  </a:cubicBezTo>
                  <a:lnTo>
                    <a:pt x="3408" y="429"/>
                  </a:lnTo>
                  <a:cubicBezTo>
                    <a:pt x="3525" y="429"/>
                    <a:pt x="3622" y="526"/>
                    <a:pt x="3622" y="650"/>
                  </a:cubicBezTo>
                  <a:lnTo>
                    <a:pt x="3622" y="2512"/>
                  </a:lnTo>
                  <a:cubicBezTo>
                    <a:pt x="3622" y="2629"/>
                    <a:pt x="3525" y="2726"/>
                    <a:pt x="3408" y="2726"/>
                  </a:cubicBezTo>
                  <a:lnTo>
                    <a:pt x="650" y="2726"/>
                  </a:lnTo>
                  <a:cubicBezTo>
                    <a:pt x="533" y="2726"/>
                    <a:pt x="436" y="2629"/>
                    <a:pt x="436" y="2512"/>
                  </a:cubicBezTo>
                  <a:lnTo>
                    <a:pt x="436" y="650"/>
                  </a:lnTo>
                  <a:cubicBezTo>
                    <a:pt x="436" y="533"/>
                    <a:pt x="533" y="435"/>
                    <a:pt x="650" y="435"/>
                  </a:cubicBezTo>
                  <a:lnTo>
                    <a:pt x="812" y="435"/>
                  </a:lnTo>
                  <a:cubicBezTo>
                    <a:pt x="1097" y="435"/>
                    <a:pt x="1097" y="7"/>
                    <a:pt x="812" y="7"/>
                  </a:cubicBezTo>
                  <a:lnTo>
                    <a:pt x="650" y="7"/>
                  </a:lnTo>
                  <a:cubicBezTo>
                    <a:pt x="293" y="7"/>
                    <a:pt x="1" y="299"/>
                    <a:pt x="1" y="656"/>
                  </a:cubicBezTo>
                  <a:lnTo>
                    <a:pt x="1" y="2519"/>
                  </a:lnTo>
                  <a:cubicBezTo>
                    <a:pt x="1" y="2882"/>
                    <a:pt x="293" y="3168"/>
                    <a:pt x="650" y="3168"/>
                  </a:cubicBezTo>
                  <a:lnTo>
                    <a:pt x="3408" y="3168"/>
                  </a:lnTo>
                  <a:cubicBezTo>
                    <a:pt x="3765" y="3168"/>
                    <a:pt x="4057" y="2882"/>
                    <a:pt x="4057" y="2519"/>
                  </a:cubicBezTo>
                  <a:lnTo>
                    <a:pt x="4057" y="650"/>
                  </a:lnTo>
                  <a:cubicBezTo>
                    <a:pt x="4057" y="293"/>
                    <a:pt x="3765" y="1"/>
                    <a:pt x="34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0"/>
            <p:cNvSpPr/>
            <p:nvPr/>
          </p:nvSpPr>
          <p:spPr>
            <a:xfrm>
              <a:off x="6017398" y="1701725"/>
              <a:ext cx="38800" cy="40300"/>
            </a:xfrm>
            <a:custGeom>
              <a:rect b="b" l="l" r="r" t="t"/>
              <a:pathLst>
                <a:path extrusionOk="0" h="1612" w="1552">
                  <a:moveTo>
                    <a:pt x="436" y="489"/>
                  </a:moveTo>
                  <a:lnTo>
                    <a:pt x="994" y="814"/>
                  </a:lnTo>
                  <a:lnTo>
                    <a:pt x="436" y="1138"/>
                  </a:lnTo>
                  <a:lnTo>
                    <a:pt x="436" y="489"/>
                  </a:lnTo>
                  <a:close/>
                  <a:moveTo>
                    <a:pt x="363" y="1"/>
                  </a:moveTo>
                  <a:cubicBezTo>
                    <a:pt x="174" y="1"/>
                    <a:pt x="1" y="152"/>
                    <a:pt x="1" y="359"/>
                  </a:cubicBezTo>
                  <a:lnTo>
                    <a:pt x="1" y="1255"/>
                  </a:lnTo>
                  <a:cubicBezTo>
                    <a:pt x="1" y="1450"/>
                    <a:pt x="163" y="1612"/>
                    <a:pt x="364" y="1612"/>
                  </a:cubicBezTo>
                  <a:cubicBezTo>
                    <a:pt x="423" y="1612"/>
                    <a:pt x="488" y="1599"/>
                    <a:pt x="539" y="1566"/>
                  </a:cubicBezTo>
                  <a:lnTo>
                    <a:pt x="1312" y="1119"/>
                  </a:lnTo>
                  <a:cubicBezTo>
                    <a:pt x="1552" y="982"/>
                    <a:pt x="1552" y="638"/>
                    <a:pt x="1312" y="496"/>
                  </a:cubicBezTo>
                  <a:lnTo>
                    <a:pt x="539" y="48"/>
                  </a:lnTo>
                  <a:cubicBezTo>
                    <a:pt x="482" y="15"/>
                    <a:pt x="422"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0"/>
            <p:cNvSpPr/>
            <p:nvPr/>
          </p:nvSpPr>
          <p:spPr>
            <a:xfrm>
              <a:off x="6100323" y="1698200"/>
              <a:ext cx="34575" cy="10900"/>
            </a:xfrm>
            <a:custGeom>
              <a:rect b="b" l="l" r="r" t="t"/>
              <a:pathLst>
                <a:path extrusionOk="0" h="436" w="1383">
                  <a:moveTo>
                    <a:pt x="286" y="1"/>
                  </a:moveTo>
                  <a:cubicBezTo>
                    <a:pt x="0" y="1"/>
                    <a:pt x="0" y="435"/>
                    <a:pt x="286" y="435"/>
                  </a:cubicBezTo>
                  <a:lnTo>
                    <a:pt x="1097" y="435"/>
                  </a:lnTo>
                  <a:cubicBezTo>
                    <a:pt x="1382" y="435"/>
                    <a:pt x="1382" y="1"/>
                    <a:pt x="10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0"/>
            <p:cNvSpPr/>
            <p:nvPr/>
          </p:nvSpPr>
          <p:spPr>
            <a:xfrm>
              <a:off x="6100323" y="1719125"/>
              <a:ext cx="24825" cy="10750"/>
            </a:xfrm>
            <a:custGeom>
              <a:rect b="b" l="l" r="r" t="t"/>
              <a:pathLst>
                <a:path extrusionOk="0" h="430" w="993">
                  <a:moveTo>
                    <a:pt x="286" y="1"/>
                  </a:moveTo>
                  <a:cubicBezTo>
                    <a:pt x="0" y="1"/>
                    <a:pt x="0" y="429"/>
                    <a:pt x="286" y="429"/>
                  </a:cubicBezTo>
                  <a:lnTo>
                    <a:pt x="707" y="429"/>
                  </a:lnTo>
                  <a:cubicBezTo>
                    <a:pt x="993" y="429"/>
                    <a:pt x="993" y="1"/>
                    <a:pt x="7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0"/>
            <p:cNvSpPr/>
            <p:nvPr/>
          </p:nvSpPr>
          <p:spPr>
            <a:xfrm>
              <a:off x="6188398" y="1719125"/>
              <a:ext cx="42375" cy="10750"/>
            </a:xfrm>
            <a:custGeom>
              <a:rect b="b" l="l" r="r" t="t"/>
              <a:pathLst>
                <a:path extrusionOk="0" h="430" w="1695">
                  <a:moveTo>
                    <a:pt x="280" y="1"/>
                  </a:moveTo>
                  <a:cubicBezTo>
                    <a:pt x="1" y="1"/>
                    <a:pt x="3" y="429"/>
                    <a:pt x="286" y="429"/>
                  </a:cubicBezTo>
                  <a:lnTo>
                    <a:pt x="1409" y="429"/>
                  </a:lnTo>
                  <a:cubicBezTo>
                    <a:pt x="1693" y="429"/>
                    <a:pt x="1695" y="1"/>
                    <a:pt x="1415" y="1"/>
                  </a:cubicBezTo>
                  <a:cubicBezTo>
                    <a:pt x="1413" y="1"/>
                    <a:pt x="1411" y="1"/>
                    <a:pt x="1409" y="1"/>
                  </a:cubicBezTo>
                  <a:lnTo>
                    <a:pt x="286" y="1"/>
                  </a:lnTo>
                  <a:cubicBezTo>
                    <a:pt x="284" y="1"/>
                    <a:pt x="282" y="1"/>
                    <a:pt x="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0"/>
            <p:cNvSpPr/>
            <p:nvPr/>
          </p:nvSpPr>
          <p:spPr>
            <a:xfrm>
              <a:off x="6146398" y="1698200"/>
              <a:ext cx="84375" cy="10900"/>
            </a:xfrm>
            <a:custGeom>
              <a:rect b="b" l="l" r="r" t="t"/>
              <a:pathLst>
                <a:path extrusionOk="0" h="436" w="3375">
                  <a:moveTo>
                    <a:pt x="286" y="1"/>
                  </a:moveTo>
                  <a:cubicBezTo>
                    <a:pt x="0" y="1"/>
                    <a:pt x="0" y="435"/>
                    <a:pt x="286" y="435"/>
                  </a:cubicBezTo>
                  <a:lnTo>
                    <a:pt x="3089" y="435"/>
                  </a:lnTo>
                  <a:cubicBezTo>
                    <a:pt x="3375" y="435"/>
                    <a:pt x="3375" y="1"/>
                    <a:pt x="30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0"/>
            <p:cNvSpPr/>
            <p:nvPr/>
          </p:nvSpPr>
          <p:spPr>
            <a:xfrm>
              <a:off x="6194073" y="1738750"/>
              <a:ext cx="35900" cy="10750"/>
            </a:xfrm>
            <a:custGeom>
              <a:rect b="b" l="l" r="r" t="t"/>
              <a:pathLst>
                <a:path extrusionOk="0" h="430" w="1436">
                  <a:moveTo>
                    <a:pt x="287" y="1"/>
                  </a:moveTo>
                  <a:cubicBezTo>
                    <a:pt x="1" y="1"/>
                    <a:pt x="1" y="429"/>
                    <a:pt x="287" y="429"/>
                  </a:cubicBezTo>
                  <a:lnTo>
                    <a:pt x="1150" y="429"/>
                  </a:lnTo>
                  <a:cubicBezTo>
                    <a:pt x="1435" y="429"/>
                    <a:pt x="1435" y="1"/>
                    <a:pt x="1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0"/>
            <p:cNvSpPr/>
            <p:nvPr/>
          </p:nvSpPr>
          <p:spPr>
            <a:xfrm>
              <a:off x="6100323" y="1738750"/>
              <a:ext cx="82425" cy="10750"/>
            </a:xfrm>
            <a:custGeom>
              <a:rect b="b" l="l" r="r" t="t"/>
              <a:pathLst>
                <a:path extrusionOk="0" h="430" w="3297">
                  <a:moveTo>
                    <a:pt x="286" y="1"/>
                  </a:moveTo>
                  <a:cubicBezTo>
                    <a:pt x="0" y="1"/>
                    <a:pt x="0" y="429"/>
                    <a:pt x="286" y="429"/>
                  </a:cubicBezTo>
                  <a:lnTo>
                    <a:pt x="3011" y="429"/>
                  </a:lnTo>
                  <a:cubicBezTo>
                    <a:pt x="3297" y="429"/>
                    <a:pt x="3297" y="1"/>
                    <a:pt x="30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0"/>
            <p:cNvSpPr/>
            <p:nvPr/>
          </p:nvSpPr>
          <p:spPr>
            <a:xfrm>
              <a:off x="6135848" y="1719125"/>
              <a:ext cx="41875" cy="10750"/>
            </a:xfrm>
            <a:custGeom>
              <a:rect b="b" l="l" r="r" t="t"/>
              <a:pathLst>
                <a:path extrusionOk="0" h="430" w="1675">
                  <a:moveTo>
                    <a:pt x="209" y="0"/>
                  </a:moveTo>
                  <a:cubicBezTo>
                    <a:pt x="92" y="0"/>
                    <a:pt x="0" y="95"/>
                    <a:pt x="7" y="215"/>
                  </a:cubicBezTo>
                  <a:cubicBezTo>
                    <a:pt x="7" y="332"/>
                    <a:pt x="98" y="429"/>
                    <a:pt x="221" y="429"/>
                  </a:cubicBezTo>
                  <a:lnTo>
                    <a:pt x="1389" y="429"/>
                  </a:lnTo>
                  <a:cubicBezTo>
                    <a:pt x="1675" y="429"/>
                    <a:pt x="1675" y="1"/>
                    <a:pt x="1389" y="1"/>
                  </a:cubicBezTo>
                  <a:lnTo>
                    <a:pt x="221" y="1"/>
                  </a:lnTo>
                  <a:cubicBezTo>
                    <a:pt x="217" y="1"/>
                    <a:pt x="213" y="0"/>
                    <a:pt x="2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30"/>
          <p:cNvGrpSpPr/>
          <p:nvPr/>
        </p:nvGrpSpPr>
        <p:grpSpPr>
          <a:xfrm>
            <a:off x="4694673" y="1565175"/>
            <a:ext cx="366675" cy="275500"/>
            <a:chOff x="4694673" y="1565175"/>
            <a:chExt cx="366675" cy="275500"/>
          </a:xfrm>
        </p:grpSpPr>
        <p:sp>
          <p:nvSpPr>
            <p:cNvPr id="1106" name="Google Shape;1106;p30"/>
            <p:cNvSpPr/>
            <p:nvPr/>
          </p:nvSpPr>
          <p:spPr>
            <a:xfrm>
              <a:off x="4770423" y="1726275"/>
              <a:ext cx="87800" cy="10900"/>
            </a:xfrm>
            <a:custGeom>
              <a:rect b="b" l="l" r="r" t="t"/>
              <a:pathLst>
                <a:path extrusionOk="0" h="436" w="3512">
                  <a:moveTo>
                    <a:pt x="293" y="0"/>
                  </a:moveTo>
                  <a:cubicBezTo>
                    <a:pt x="1" y="0"/>
                    <a:pt x="1" y="429"/>
                    <a:pt x="293" y="435"/>
                  </a:cubicBezTo>
                  <a:lnTo>
                    <a:pt x="3226" y="435"/>
                  </a:lnTo>
                  <a:cubicBezTo>
                    <a:pt x="3512" y="435"/>
                    <a:pt x="3512"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0"/>
            <p:cNvSpPr/>
            <p:nvPr/>
          </p:nvSpPr>
          <p:spPr>
            <a:xfrm>
              <a:off x="4863548" y="1726275"/>
              <a:ext cx="44800" cy="10900"/>
            </a:xfrm>
            <a:custGeom>
              <a:rect b="b" l="l" r="r" t="t"/>
              <a:pathLst>
                <a:path extrusionOk="0" h="436" w="1792">
                  <a:moveTo>
                    <a:pt x="286" y="0"/>
                  </a:moveTo>
                  <a:cubicBezTo>
                    <a:pt x="1" y="0"/>
                    <a:pt x="1" y="435"/>
                    <a:pt x="286" y="435"/>
                  </a:cubicBezTo>
                  <a:lnTo>
                    <a:pt x="1506" y="435"/>
                  </a:lnTo>
                  <a:cubicBezTo>
                    <a:pt x="1792" y="435"/>
                    <a:pt x="1792" y="0"/>
                    <a:pt x="1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0"/>
            <p:cNvSpPr/>
            <p:nvPr/>
          </p:nvSpPr>
          <p:spPr>
            <a:xfrm>
              <a:off x="4915798" y="1726425"/>
              <a:ext cx="69950" cy="10750"/>
            </a:xfrm>
            <a:custGeom>
              <a:rect b="b" l="l" r="r" t="t"/>
              <a:pathLst>
                <a:path extrusionOk="0" h="430" w="2798">
                  <a:moveTo>
                    <a:pt x="215" y="1"/>
                  </a:moveTo>
                  <a:cubicBezTo>
                    <a:pt x="98" y="1"/>
                    <a:pt x="0" y="98"/>
                    <a:pt x="7" y="215"/>
                  </a:cubicBezTo>
                  <a:cubicBezTo>
                    <a:pt x="7" y="332"/>
                    <a:pt x="98" y="429"/>
                    <a:pt x="221" y="429"/>
                  </a:cubicBezTo>
                  <a:lnTo>
                    <a:pt x="2512" y="429"/>
                  </a:lnTo>
                  <a:cubicBezTo>
                    <a:pt x="2797" y="429"/>
                    <a:pt x="2797" y="1"/>
                    <a:pt x="2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0"/>
            <p:cNvSpPr/>
            <p:nvPr/>
          </p:nvSpPr>
          <p:spPr>
            <a:xfrm>
              <a:off x="4770248" y="1748475"/>
              <a:ext cx="50975" cy="10775"/>
            </a:xfrm>
            <a:custGeom>
              <a:rect b="b" l="l" r="r" t="t"/>
              <a:pathLst>
                <a:path extrusionOk="0" h="431" w="2039">
                  <a:moveTo>
                    <a:pt x="281" y="1"/>
                  </a:moveTo>
                  <a:cubicBezTo>
                    <a:pt x="1" y="1"/>
                    <a:pt x="1" y="430"/>
                    <a:pt x="281" y="430"/>
                  </a:cubicBezTo>
                  <a:cubicBezTo>
                    <a:pt x="287" y="430"/>
                    <a:pt x="294" y="430"/>
                    <a:pt x="300" y="430"/>
                  </a:cubicBezTo>
                  <a:lnTo>
                    <a:pt x="1773" y="430"/>
                  </a:lnTo>
                  <a:cubicBezTo>
                    <a:pt x="2039" y="417"/>
                    <a:pt x="2039" y="21"/>
                    <a:pt x="1773" y="1"/>
                  </a:cubicBezTo>
                  <a:lnTo>
                    <a:pt x="300" y="1"/>
                  </a:lnTo>
                  <a:cubicBezTo>
                    <a:pt x="294"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0"/>
            <p:cNvSpPr/>
            <p:nvPr/>
          </p:nvSpPr>
          <p:spPr>
            <a:xfrm>
              <a:off x="4833373" y="1748500"/>
              <a:ext cx="94450" cy="10725"/>
            </a:xfrm>
            <a:custGeom>
              <a:rect b="b" l="l" r="r" t="t"/>
              <a:pathLst>
                <a:path extrusionOk="0" h="429" w="3778">
                  <a:moveTo>
                    <a:pt x="273" y="0"/>
                  </a:moveTo>
                  <a:cubicBezTo>
                    <a:pt x="1" y="20"/>
                    <a:pt x="1" y="416"/>
                    <a:pt x="273" y="429"/>
                  </a:cubicBezTo>
                  <a:lnTo>
                    <a:pt x="3512" y="429"/>
                  </a:lnTo>
                  <a:cubicBezTo>
                    <a:pt x="3778" y="416"/>
                    <a:pt x="3778" y="20"/>
                    <a:pt x="3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0"/>
            <p:cNvSpPr/>
            <p:nvPr/>
          </p:nvSpPr>
          <p:spPr>
            <a:xfrm>
              <a:off x="4930398" y="1748475"/>
              <a:ext cx="55525" cy="10775"/>
            </a:xfrm>
            <a:custGeom>
              <a:rect b="b" l="l" r="r" t="t"/>
              <a:pathLst>
                <a:path extrusionOk="0" h="431" w="2221">
                  <a:moveTo>
                    <a:pt x="281" y="1"/>
                  </a:moveTo>
                  <a:cubicBezTo>
                    <a:pt x="0" y="1"/>
                    <a:pt x="0" y="430"/>
                    <a:pt x="281" y="430"/>
                  </a:cubicBezTo>
                  <a:cubicBezTo>
                    <a:pt x="287" y="430"/>
                    <a:pt x="293" y="430"/>
                    <a:pt x="299" y="430"/>
                  </a:cubicBezTo>
                  <a:lnTo>
                    <a:pt x="1921" y="430"/>
                  </a:lnTo>
                  <a:cubicBezTo>
                    <a:pt x="1928" y="430"/>
                    <a:pt x="1934" y="430"/>
                    <a:pt x="1940" y="430"/>
                  </a:cubicBezTo>
                  <a:cubicBezTo>
                    <a:pt x="2220" y="430"/>
                    <a:pt x="2220" y="1"/>
                    <a:pt x="1940" y="1"/>
                  </a:cubicBezTo>
                  <a:cubicBezTo>
                    <a:pt x="1934" y="1"/>
                    <a:pt x="1928" y="1"/>
                    <a:pt x="1921"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0"/>
            <p:cNvSpPr/>
            <p:nvPr/>
          </p:nvSpPr>
          <p:spPr>
            <a:xfrm>
              <a:off x="4694673" y="1565175"/>
              <a:ext cx="366675" cy="275500"/>
            </a:xfrm>
            <a:custGeom>
              <a:rect b="b" l="l" r="r" t="t"/>
              <a:pathLst>
                <a:path extrusionOk="0" h="11020" w="14667">
                  <a:moveTo>
                    <a:pt x="12973" y="428"/>
                  </a:moveTo>
                  <a:cubicBezTo>
                    <a:pt x="13206" y="428"/>
                    <a:pt x="13401" y="623"/>
                    <a:pt x="13401" y="863"/>
                  </a:cubicBezTo>
                  <a:lnTo>
                    <a:pt x="13401" y="8592"/>
                  </a:lnTo>
                  <a:lnTo>
                    <a:pt x="12700" y="8592"/>
                  </a:lnTo>
                  <a:lnTo>
                    <a:pt x="12700" y="1473"/>
                  </a:lnTo>
                  <a:cubicBezTo>
                    <a:pt x="12700" y="1220"/>
                    <a:pt x="12499" y="1019"/>
                    <a:pt x="12246" y="1019"/>
                  </a:cubicBezTo>
                  <a:lnTo>
                    <a:pt x="2421" y="1019"/>
                  </a:lnTo>
                  <a:cubicBezTo>
                    <a:pt x="2168" y="1019"/>
                    <a:pt x="1966" y="1220"/>
                    <a:pt x="1966" y="1473"/>
                  </a:cubicBezTo>
                  <a:lnTo>
                    <a:pt x="1966" y="6340"/>
                  </a:lnTo>
                  <a:cubicBezTo>
                    <a:pt x="1966" y="6483"/>
                    <a:pt x="2074" y="6555"/>
                    <a:pt x="2181" y="6555"/>
                  </a:cubicBezTo>
                  <a:cubicBezTo>
                    <a:pt x="2288" y="6555"/>
                    <a:pt x="2395" y="6483"/>
                    <a:pt x="2395" y="6340"/>
                  </a:cubicBezTo>
                  <a:lnTo>
                    <a:pt x="2395" y="1473"/>
                  </a:lnTo>
                  <a:cubicBezTo>
                    <a:pt x="2395" y="1460"/>
                    <a:pt x="2408" y="1447"/>
                    <a:pt x="2421" y="1447"/>
                  </a:cubicBezTo>
                  <a:lnTo>
                    <a:pt x="12246" y="1447"/>
                  </a:lnTo>
                  <a:cubicBezTo>
                    <a:pt x="12259" y="1447"/>
                    <a:pt x="12272" y="1460"/>
                    <a:pt x="12272" y="1473"/>
                  </a:cubicBezTo>
                  <a:lnTo>
                    <a:pt x="12272" y="8592"/>
                  </a:lnTo>
                  <a:lnTo>
                    <a:pt x="2395" y="8592"/>
                  </a:lnTo>
                  <a:lnTo>
                    <a:pt x="2395" y="7710"/>
                  </a:lnTo>
                  <a:cubicBezTo>
                    <a:pt x="2395" y="7567"/>
                    <a:pt x="2288" y="7496"/>
                    <a:pt x="2181" y="7496"/>
                  </a:cubicBezTo>
                  <a:cubicBezTo>
                    <a:pt x="2074" y="7496"/>
                    <a:pt x="1966" y="7567"/>
                    <a:pt x="1966" y="7710"/>
                  </a:cubicBezTo>
                  <a:lnTo>
                    <a:pt x="1966" y="8592"/>
                  </a:lnTo>
                  <a:lnTo>
                    <a:pt x="1266" y="8592"/>
                  </a:lnTo>
                  <a:lnTo>
                    <a:pt x="1266" y="863"/>
                  </a:lnTo>
                  <a:cubicBezTo>
                    <a:pt x="1266" y="623"/>
                    <a:pt x="1460" y="428"/>
                    <a:pt x="1694" y="428"/>
                  </a:cubicBezTo>
                  <a:close/>
                  <a:moveTo>
                    <a:pt x="9397" y="9027"/>
                  </a:moveTo>
                  <a:lnTo>
                    <a:pt x="9209" y="9455"/>
                  </a:lnTo>
                  <a:lnTo>
                    <a:pt x="5458" y="9455"/>
                  </a:lnTo>
                  <a:lnTo>
                    <a:pt x="5270" y="9027"/>
                  </a:lnTo>
                  <a:close/>
                  <a:moveTo>
                    <a:pt x="14232" y="9027"/>
                  </a:moveTo>
                  <a:lnTo>
                    <a:pt x="14238" y="10098"/>
                  </a:lnTo>
                  <a:cubicBezTo>
                    <a:pt x="14238" y="10370"/>
                    <a:pt x="14018" y="10585"/>
                    <a:pt x="13752" y="10585"/>
                  </a:cubicBezTo>
                  <a:lnTo>
                    <a:pt x="922" y="10585"/>
                  </a:lnTo>
                  <a:cubicBezTo>
                    <a:pt x="649" y="10585"/>
                    <a:pt x="435" y="10370"/>
                    <a:pt x="435" y="10098"/>
                  </a:cubicBezTo>
                  <a:lnTo>
                    <a:pt x="435" y="9027"/>
                  </a:lnTo>
                  <a:lnTo>
                    <a:pt x="4802" y="9027"/>
                  </a:lnTo>
                  <a:lnTo>
                    <a:pt x="5081" y="9670"/>
                  </a:lnTo>
                  <a:cubicBezTo>
                    <a:pt x="5140" y="9799"/>
                    <a:pt x="5270" y="9884"/>
                    <a:pt x="5412" y="9884"/>
                  </a:cubicBezTo>
                  <a:lnTo>
                    <a:pt x="9254" y="9884"/>
                  </a:lnTo>
                  <a:cubicBezTo>
                    <a:pt x="9397" y="9884"/>
                    <a:pt x="9527" y="9799"/>
                    <a:pt x="9585" y="9670"/>
                  </a:cubicBezTo>
                  <a:lnTo>
                    <a:pt x="9864" y="9027"/>
                  </a:lnTo>
                  <a:close/>
                  <a:moveTo>
                    <a:pt x="1694" y="0"/>
                  </a:moveTo>
                  <a:cubicBezTo>
                    <a:pt x="1220" y="0"/>
                    <a:pt x="837" y="383"/>
                    <a:pt x="837" y="863"/>
                  </a:cubicBezTo>
                  <a:lnTo>
                    <a:pt x="837" y="8592"/>
                  </a:lnTo>
                  <a:lnTo>
                    <a:pt x="214" y="8592"/>
                  </a:lnTo>
                  <a:cubicBezTo>
                    <a:pt x="97" y="8592"/>
                    <a:pt x="0" y="8690"/>
                    <a:pt x="0" y="8813"/>
                  </a:cubicBezTo>
                  <a:lnTo>
                    <a:pt x="0" y="10098"/>
                  </a:lnTo>
                  <a:cubicBezTo>
                    <a:pt x="0" y="10604"/>
                    <a:pt x="409" y="11019"/>
                    <a:pt x="915" y="11019"/>
                  </a:cubicBezTo>
                  <a:lnTo>
                    <a:pt x="13752" y="11019"/>
                  </a:lnTo>
                  <a:cubicBezTo>
                    <a:pt x="14258" y="11019"/>
                    <a:pt x="14667" y="10604"/>
                    <a:pt x="14667" y="10098"/>
                  </a:cubicBezTo>
                  <a:lnTo>
                    <a:pt x="14667" y="8813"/>
                  </a:lnTo>
                  <a:cubicBezTo>
                    <a:pt x="14667" y="8690"/>
                    <a:pt x="14569" y="8599"/>
                    <a:pt x="14452" y="8592"/>
                  </a:cubicBezTo>
                  <a:lnTo>
                    <a:pt x="13829" y="8592"/>
                  </a:lnTo>
                  <a:lnTo>
                    <a:pt x="13829" y="863"/>
                  </a:lnTo>
                  <a:cubicBezTo>
                    <a:pt x="13829" y="383"/>
                    <a:pt x="13447" y="0"/>
                    <a:pt x="129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0"/>
            <p:cNvSpPr/>
            <p:nvPr/>
          </p:nvSpPr>
          <p:spPr>
            <a:xfrm>
              <a:off x="4816348" y="1612550"/>
              <a:ext cx="123325" cy="100925"/>
            </a:xfrm>
            <a:custGeom>
              <a:rect b="b" l="l" r="r" t="t"/>
              <a:pathLst>
                <a:path extrusionOk="0" h="4037" w="4933">
                  <a:moveTo>
                    <a:pt x="2466" y="0"/>
                  </a:moveTo>
                  <a:cubicBezTo>
                    <a:pt x="2179" y="0"/>
                    <a:pt x="1892" y="143"/>
                    <a:pt x="1727" y="428"/>
                  </a:cubicBezTo>
                  <a:lnTo>
                    <a:pt x="1370" y="1051"/>
                  </a:lnTo>
                  <a:cubicBezTo>
                    <a:pt x="1284" y="1217"/>
                    <a:pt x="1423" y="1365"/>
                    <a:pt x="1565" y="1365"/>
                  </a:cubicBezTo>
                  <a:cubicBezTo>
                    <a:pt x="1629" y="1365"/>
                    <a:pt x="1694" y="1336"/>
                    <a:pt x="1740" y="1266"/>
                  </a:cubicBezTo>
                  <a:lnTo>
                    <a:pt x="2096" y="643"/>
                  </a:lnTo>
                  <a:cubicBezTo>
                    <a:pt x="2178" y="500"/>
                    <a:pt x="2322" y="428"/>
                    <a:pt x="2466" y="428"/>
                  </a:cubicBezTo>
                  <a:cubicBezTo>
                    <a:pt x="2611" y="428"/>
                    <a:pt x="2755" y="500"/>
                    <a:pt x="2836" y="643"/>
                  </a:cubicBezTo>
                  <a:lnTo>
                    <a:pt x="4277" y="3135"/>
                  </a:lnTo>
                  <a:cubicBezTo>
                    <a:pt x="4394" y="3342"/>
                    <a:pt x="4245" y="3602"/>
                    <a:pt x="4004" y="3602"/>
                  </a:cubicBezTo>
                  <a:lnTo>
                    <a:pt x="928" y="3602"/>
                  </a:lnTo>
                  <a:cubicBezTo>
                    <a:pt x="688" y="3602"/>
                    <a:pt x="539" y="3342"/>
                    <a:pt x="656" y="3135"/>
                  </a:cubicBezTo>
                  <a:lnTo>
                    <a:pt x="1078" y="2408"/>
                  </a:lnTo>
                  <a:cubicBezTo>
                    <a:pt x="1163" y="2242"/>
                    <a:pt x="1025" y="2094"/>
                    <a:pt x="882" y="2094"/>
                  </a:cubicBezTo>
                  <a:cubicBezTo>
                    <a:pt x="818" y="2094"/>
                    <a:pt x="754" y="2124"/>
                    <a:pt x="708" y="2194"/>
                  </a:cubicBezTo>
                  <a:lnTo>
                    <a:pt x="286" y="2920"/>
                  </a:lnTo>
                  <a:cubicBezTo>
                    <a:pt x="0" y="3420"/>
                    <a:pt x="357" y="4037"/>
                    <a:pt x="928" y="4037"/>
                  </a:cubicBezTo>
                  <a:lnTo>
                    <a:pt x="928" y="4030"/>
                  </a:lnTo>
                  <a:lnTo>
                    <a:pt x="4004" y="4030"/>
                  </a:lnTo>
                  <a:cubicBezTo>
                    <a:pt x="4575" y="4030"/>
                    <a:pt x="4932" y="3414"/>
                    <a:pt x="4647" y="2920"/>
                  </a:cubicBezTo>
                  <a:lnTo>
                    <a:pt x="3206" y="428"/>
                  </a:lnTo>
                  <a:cubicBezTo>
                    <a:pt x="3041" y="143"/>
                    <a:pt x="2754" y="0"/>
                    <a:pt x="24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0"/>
            <p:cNvSpPr/>
            <p:nvPr/>
          </p:nvSpPr>
          <p:spPr>
            <a:xfrm>
              <a:off x="4872648" y="1641425"/>
              <a:ext cx="10900" cy="40250"/>
            </a:xfrm>
            <a:custGeom>
              <a:rect b="b" l="l" r="r" t="t"/>
              <a:pathLst>
                <a:path extrusionOk="0" h="1610" w="436">
                  <a:moveTo>
                    <a:pt x="218" y="0"/>
                  </a:moveTo>
                  <a:cubicBezTo>
                    <a:pt x="109" y="0"/>
                    <a:pt x="0" y="72"/>
                    <a:pt x="0" y="214"/>
                  </a:cubicBezTo>
                  <a:lnTo>
                    <a:pt x="0" y="1395"/>
                  </a:lnTo>
                  <a:cubicBezTo>
                    <a:pt x="0" y="1538"/>
                    <a:pt x="109" y="1610"/>
                    <a:pt x="218" y="1610"/>
                  </a:cubicBezTo>
                  <a:cubicBezTo>
                    <a:pt x="326" y="1610"/>
                    <a:pt x="435" y="1538"/>
                    <a:pt x="435" y="1395"/>
                  </a:cubicBezTo>
                  <a:lnTo>
                    <a:pt x="435" y="214"/>
                  </a:lnTo>
                  <a:cubicBezTo>
                    <a:pt x="435" y="72"/>
                    <a:pt x="326"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0"/>
            <p:cNvSpPr/>
            <p:nvPr/>
          </p:nvSpPr>
          <p:spPr>
            <a:xfrm>
              <a:off x="4872648" y="1685575"/>
              <a:ext cx="10900" cy="10375"/>
            </a:xfrm>
            <a:custGeom>
              <a:rect b="b" l="l" r="r" t="t"/>
              <a:pathLst>
                <a:path extrusionOk="0" h="415" w="436">
                  <a:moveTo>
                    <a:pt x="222" y="1"/>
                  </a:moveTo>
                  <a:cubicBezTo>
                    <a:pt x="122" y="1"/>
                    <a:pt x="20" y="63"/>
                    <a:pt x="7" y="181"/>
                  </a:cubicBezTo>
                  <a:cubicBezTo>
                    <a:pt x="0" y="246"/>
                    <a:pt x="20" y="311"/>
                    <a:pt x="65" y="356"/>
                  </a:cubicBezTo>
                  <a:cubicBezTo>
                    <a:pt x="107" y="395"/>
                    <a:pt x="161" y="415"/>
                    <a:pt x="215" y="415"/>
                  </a:cubicBezTo>
                  <a:cubicBezTo>
                    <a:pt x="270" y="415"/>
                    <a:pt x="325" y="395"/>
                    <a:pt x="370" y="356"/>
                  </a:cubicBezTo>
                  <a:cubicBezTo>
                    <a:pt x="416" y="304"/>
                    <a:pt x="435" y="233"/>
                    <a:pt x="422" y="162"/>
                  </a:cubicBezTo>
                  <a:cubicBezTo>
                    <a:pt x="403" y="53"/>
                    <a:pt x="313"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30"/>
          <p:cNvGrpSpPr/>
          <p:nvPr/>
        </p:nvGrpSpPr>
        <p:grpSpPr>
          <a:xfrm>
            <a:off x="5310523" y="1520075"/>
            <a:ext cx="366700" cy="366675"/>
            <a:chOff x="5310523" y="1520075"/>
            <a:chExt cx="366700" cy="366675"/>
          </a:xfrm>
        </p:grpSpPr>
        <p:sp>
          <p:nvSpPr>
            <p:cNvPr id="1117" name="Google Shape;1117;p30"/>
            <p:cNvSpPr/>
            <p:nvPr/>
          </p:nvSpPr>
          <p:spPr>
            <a:xfrm>
              <a:off x="5328698" y="1540650"/>
              <a:ext cx="36850" cy="31525"/>
            </a:xfrm>
            <a:custGeom>
              <a:rect b="b" l="l" r="r" t="t"/>
              <a:pathLst>
                <a:path extrusionOk="0" h="1261" w="1474">
                  <a:moveTo>
                    <a:pt x="844" y="429"/>
                  </a:moveTo>
                  <a:cubicBezTo>
                    <a:pt x="954" y="429"/>
                    <a:pt x="1045" y="520"/>
                    <a:pt x="1045" y="631"/>
                  </a:cubicBezTo>
                  <a:cubicBezTo>
                    <a:pt x="1045" y="753"/>
                    <a:pt x="945" y="835"/>
                    <a:pt x="842" y="835"/>
                  </a:cubicBezTo>
                  <a:cubicBezTo>
                    <a:pt x="792" y="835"/>
                    <a:pt x="741" y="816"/>
                    <a:pt x="701" y="773"/>
                  </a:cubicBezTo>
                  <a:cubicBezTo>
                    <a:pt x="572" y="650"/>
                    <a:pt x="662" y="429"/>
                    <a:pt x="844" y="429"/>
                  </a:cubicBezTo>
                  <a:close/>
                  <a:moveTo>
                    <a:pt x="838" y="1"/>
                  </a:moveTo>
                  <a:cubicBezTo>
                    <a:pt x="683" y="1"/>
                    <a:pt x="525" y="59"/>
                    <a:pt x="396" y="189"/>
                  </a:cubicBezTo>
                  <a:cubicBezTo>
                    <a:pt x="0" y="585"/>
                    <a:pt x="280" y="1260"/>
                    <a:pt x="844" y="1260"/>
                  </a:cubicBezTo>
                  <a:cubicBezTo>
                    <a:pt x="1188" y="1260"/>
                    <a:pt x="1474" y="981"/>
                    <a:pt x="1474" y="631"/>
                  </a:cubicBezTo>
                  <a:cubicBezTo>
                    <a:pt x="1474" y="253"/>
                    <a:pt x="1162" y="1"/>
                    <a:pt x="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0"/>
            <p:cNvSpPr/>
            <p:nvPr/>
          </p:nvSpPr>
          <p:spPr>
            <a:xfrm>
              <a:off x="5368773" y="1540650"/>
              <a:ext cx="36850" cy="31525"/>
            </a:xfrm>
            <a:custGeom>
              <a:rect b="b" l="l" r="r" t="t"/>
              <a:pathLst>
                <a:path extrusionOk="0" h="1261" w="1474">
                  <a:moveTo>
                    <a:pt x="844" y="429"/>
                  </a:moveTo>
                  <a:cubicBezTo>
                    <a:pt x="954" y="429"/>
                    <a:pt x="1045" y="520"/>
                    <a:pt x="1045" y="631"/>
                  </a:cubicBezTo>
                  <a:cubicBezTo>
                    <a:pt x="1045" y="753"/>
                    <a:pt x="948" y="835"/>
                    <a:pt x="844" y="835"/>
                  </a:cubicBezTo>
                  <a:cubicBezTo>
                    <a:pt x="795" y="835"/>
                    <a:pt x="743" y="816"/>
                    <a:pt x="701" y="773"/>
                  </a:cubicBezTo>
                  <a:cubicBezTo>
                    <a:pt x="578" y="650"/>
                    <a:pt x="662" y="429"/>
                    <a:pt x="844" y="429"/>
                  </a:cubicBezTo>
                  <a:close/>
                  <a:moveTo>
                    <a:pt x="841" y="1"/>
                  </a:moveTo>
                  <a:cubicBezTo>
                    <a:pt x="686" y="1"/>
                    <a:pt x="527" y="59"/>
                    <a:pt x="396" y="189"/>
                  </a:cubicBezTo>
                  <a:cubicBezTo>
                    <a:pt x="0" y="585"/>
                    <a:pt x="279" y="1260"/>
                    <a:pt x="844" y="1260"/>
                  </a:cubicBezTo>
                  <a:cubicBezTo>
                    <a:pt x="1194" y="1260"/>
                    <a:pt x="1474" y="981"/>
                    <a:pt x="1474" y="631"/>
                  </a:cubicBezTo>
                  <a:cubicBezTo>
                    <a:pt x="1474" y="253"/>
                    <a:pt x="1165"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0"/>
            <p:cNvSpPr/>
            <p:nvPr/>
          </p:nvSpPr>
          <p:spPr>
            <a:xfrm>
              <a:off x="5408998" y="1540650"/>
              <a:ext cx="36850" cy="31525"/>
            </a:xfrm>
            <a:custGeom>
              <a:rect b="b" l="l" r="r" t="t"/>
              <a:pathLst>
                <a:path extrusionOk="0" h="1261" w="1474">
                  <a:moveTo>
                    <a:pt x="838" y="429"/>
                  </a:moveTo>
                  <a:cubicBezTo>
                    <a:pt x="948" y="429"/>
                    <a:pt x="1039" y="520"/>
                    <a:pt x="1039" y="631"/>
                  </a:cubicBezTo>
                  <a:cubicBezTo>
                    <a:pt x="1039" y="753"/>
                    <a:pt x="942" y="835"/>
                    <a:pt x="838" y="835"/>
                  </a:cubicBezTo>
                  <a:cubicBezTo>
                    <a:pt x="789" y="835"/>
                    <a:pt x="737" y="816"/>
                    <a:pt x="695" y="773"/>
                  </a:cubicBezTo>
                  <a:cubicBezTo>
                    <a:pt x="572" y="650"/>
                    <a:pt x="663" y="429"/>
                    <a:pt x="838" y="429"/>
                  </a:cubicBezTo>
                  <a:close/>
                  <a:moveTo>
                    <a:pt x="839" y="1"/>
                  </a:moveTo>
                  <a:cubicBezTo>
                    <a:pt x="683" y="1"/>
                    <a:pt x="525" y="59"/>
                    <a:pt x="397" y="189"/>
                  </a:cubicBezTo>
                  <a:cubicBezTo>
                    <a:pt x="1" y="585"/>
                    <a:pt x="280" y="1260"/>
                    <a:pt x="838" y="1260"/>
                  </a:cubicBezTo>
                  <a:cubicBezTo>
                    <a:pt x="1188" y="1260"/>
                    <a:pt x="1467" y="981"/>
                    <a:pt x="1474" y="631"/>
                  </a:cubicBezTo>
                  <a:cubicBezTo>
                    <a:pt x="1474" y="253"/>
                    <a:pt x="1163"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0"/>
            <p:cNvSpPr/>
            <p:nvPr/>
          </p:nvSpPr>
          <p:spPr>
            <a:xfrm>
              <a:off x="5430098" y="1615300"/>
              <a:ext cx="126725" cy="10725"/>
            </a:xfrm>
            <a:custGeom>
              <a:rect b="b" l="l" r="r" t="t"/>
              <a:pathLst>
                <a:path extrusionOk="0" h="429" w="5069">
                  <a:moveTo>
                    <a:pt x="286" y="0"/>
                  </a:moveTo>
                  <a:cubicBezTo>
                    <a:pt x="0" y="0"/>
                    <a:pt x="0" y="429"/>
                    <a:pt x="286" y="429"/>
                  </a:cubicBezTo>
                  <a:lnTo>
                    <a:pt x="4783" y="429"/>
                  </a:lnTo>
                  <a:cubicBezTo>
                    <a:pt x="5069" y="429"/>
                    <a:pt x="5069" y="0"/>
                    <a:pt x="4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0"/>
            <p:cNvSpPr/>
            <p:nvPr/>
          </p:nvSpPr>
          <p:spPr>
            <a:xfrm>
              <a:off x="5446323" y="1696250"/>
              <a:ext cx="96075" cy="10750"/>
            </a:xfrm>
            <a:custGeom>
              <a:rect b="b" l="l" r="r" t="t"/>
              <a:pathLst>
                <a:path extrusionOk="0" h="430" w="3843">
                  <a:moveTo>
                    <a:pt x="215" y="1"/>
                  </a:moveTo>
                  <a:cubicBezTo>
                    <a:pt x="98" y="1"/>
                    <a:pt x="0" y="92"/>
                    <a:pt x="0" y="215"/>
                  </a:cubicBezTo>
                  <a:cubicBezTo>
                    <a:pt x="0" y="332"/>
                    <a:pt x="98" y="429"/>
                    <a:pt x="215" y="429"/>
                  </a:cubicBezTo>
                  <a:lnTo>
                    <a:pt x="3550" y="429"/>
                  </a:lnTo>
                  <a:cubicBezTo>
                    <a:pt x="3842" y="429"/>
                    <a:pt x="3842" y="1"/>
                    <a:pt x="35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0"/>
            <p:cNvSpPr/>
            <p:nvPr/>
          </p:nvSpPr>
          <p:spPr>
            <a:xfrm>
              <a:off x="5356123" y="1639625"/>
              <a:ext cx="108875" cy="10750"/>
            </a:xfrm>
            <a:custGeom>
              <a:rect b="b" l="l" r="r" t="t"/>
              <a:pathLst>
                <a:path extrusionOk="0" h="430" w="4355">
                  <a:moveTo>
                    <a:pt x="214" y="1"/>
                  </a:moveTo>
                  <a:cubicBezTo>
                    <a:pt x="98" y="1"/>
                    <a:pt x="0" y="98"/>
                    <a:pt x="0" y="215"/>
                  </a:cubicBezTo>
                  <a:cubicBezTo>
                    <a:pt x="0" y="332"/>
                    <a:pt x="98" y="429"/>
                    <a:pt x="214" y="429"/>
                  </a:cubicBezTo>
                  <a:lnTo>
                    <a:pt x="4069" y="429"/>
                  </a:lnTo>
                  <a:cubicBezTo>
                    <a:pt x="4355" y="429"/>
                    <a:pt x="4355" y="1"/>
                    <a:pt x="4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0"/>
            <p:cNvSpPr/>
            <p:nvPr/>
          </p:nvSpPr>
          <p:spPr>
            <a:xfrm>
              <a:off x="5476648" y="1639625"/>
              <a:ext cx="54375" cy="10750"/>
            </a:xfrm>
            <a:custGeom>
              <a:rect b="b" l="l" r="r" t="t"/>
              <a:pathLst>
                <a:path extrusionOk="0" h="430" w="2175">
                  <a:moveTo>
                    <a:pt x="287" y="1"/>
                  </a:moveTo>
                  <a:cubicBezTo>
                    <a:pt x="1" y="1"/>
                    <a:pt x="1" y="429"/>
                    <a:pt x="287" y="429"/>
                  </a:cubicBezTo>
                  <a:lnTo>
                    <a:pt x="1889" y="429"/>
                  </a:lnTo>
                  <a:cubicBezTo>
                    <a:pt x="2175" y="429"/>
                    <a:pt x="2175" y="1"/>
                    <a:pt x="1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0"/>
            <p:cNvSpPr/>
            <p:nvPr/>
          </p:nvSpPr>
          <p:spPr>
            <a:xfrm>
              <a:off x="5544798" y="1639625"/>
              <a:ext cx="87800" cy="10750"/>
            </a:xfrm>
            <a:custGeom>
              <a:rect b="b" l="l" r="r" t="t"/>
              <a:pathLst>
                <a:path extrusionOk="0" h="430" w="3512">
                  <a:moveTo>
                    <a:pt x="215" y="1"/>
                  </a:moveTo>
                  <a:cubicBezTo>
                    <a:pt x="91" y="1"/>
                    <a:pt x="1" y="98"/>
                    <a:pt x="1" y="215"/>
                  </a:cubicBezTo>
                  <a:cubicBezTo>
                    <a:pt x="1" y="332"/>
                    <a:pt x="91" y="429"/>
                    <a:pt x="215" y="429"/>
                  </a:cubicBezTo>
                  <a:lnTo>
                    <a:pt x="3219" y="429"/>
                  </a:lnTo>
                  <a:cubicBezTo>
                    <a:pt x="3511" y="429"/>
                    <a:pt x="3511" y="1"/>
                    <a:pt x="3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0"/>
            <p:cNvSpPr/>
            <p:nvPr/>
          </p:nvSpPr>
          <p:spPr>
            <a:xfrm>
              <a:off x="5310523" y="1520075"/>
              <a:ext cx="366700" cy="366675"/>
            </a:xfrm>
            <a:custGeom>
              <a:rect b="b" l="l" r="r" t="t"/>
              <a:pathLst>
                <a:path extrusionOk="0" h="14667" w="14668">
                  <a:moveTo>
                    <a:pt x="13720" y="428"/>
                  </a:moveTo>
                  <a:cubicBezTo>
                    <a:pt x="14005" y="428"/>
                    <a:pt x="14232" y="662"/>
                    <a:pt x="14239" y="947"/>
                  </a:cubicBezTo>
                  <a:lnTo>
                    <a:pt x="14239" y="2492"/>
                  </a:lnTo>
                  <a:lnTo>
                    <a:pt x="429" y="2492"/>
                  </a:lnTo>
                  <a:lnTo>
                    <a:pt x="429" y="947"/>
                  </a:lnTo>
                  <a:cubicBezTo>
                    <a:pt x="429" y="662"/>
                    <a:pt x="663" y="428"/>
                    <a:pt x="948" y="428"/>
                  </a:cubicBezTo>
                  <a:close/>
                  <a:moveTo>
                    <a:pt x="942" y="0"/>
                  </a:moveTo>
                  <a:cubicBezTo>
                    <a:pt x="422" y="0"/>
                    <a:pt x="1" y="422"/>
                    <a:pt x="1" y="947"/>
                  </a:cubicBezTo>
                  <a:lnTo>
                    <a:pt x="1" y="4835"/>
                  </a:lnTo>
                  <a:cubicBezTo>
                    <a:pt x="1" y="4978"/>
                    <a:pt x="108" y="5049"/>
                    <a:pt x="215" y="5049"/>
                  </a:cubicBezTo>
                  <a:cubicBezTo>
                    <a:pt x="322" y="5049"/>
                    <a:pt x="429" y="4978"/>
                    <a:pt x="429" y="4835"/>
                  </a:cubicBezTo>
                  <a:lnTo>
                    <a:pt x="429" y="2920"/>
                  </a:lnTo>
                  <a:lnTo>
                    <a:pt x="14239" y="2920"/>
                  </a:lnTo>
                  <a:lnTo>
                    <a:pt x="14239" y="13719"/>
                  </a:lnTo>
                  <a:cubicBezTo>
                    <a:pt x="14232" y="14005"/>
                    <a:pt x="14005" y="14232"/>
                    <a:pt x="13720" y="14232"/>
                  </a:cubicBezTo>
                  <a:lnTo>
                    <a:pt x="942" y="14232"/>
                  </a:lnTo>
                  <a:cubicBezTo>
                    <a:pt x="663" y="14232"/>
                    <a:pt x="429" y="14005"/>
                    <a:pt x="429" y="13719"/>
                  </a:cubicBezTo>
                  <a:lnTo>
                    <a:pt x="429" y="6152"/>
                  </a:lnTo>
                  <a:cubicBezTo>
                    <a:pt x="429" y="6006"/>
                    <a:pt x="322" y="5933"/>
                    <a:pt x="215" y="5933"/>
                  </a:cubicBezTo>
                  <a:cubicBezTo>
                    <a:pt x="108" y="5933"/>
                    <a:pt x="1" y="6006"/>
                    <a:pt x="1" y="6152"/>
                  </a:cubicBezTo>
                  <a:lnTo>
                    <a:pt x="1" y="13719"/>
                  </a:lnTo>
                  <a:cubicBezTo>
                    <a:pt x="1" y="14245"/>
                    <a:pt x="422" y="14666"/>
                    <a:pt x="942" y="14666"/>
                  </a:cubicBezTo>
                  <a:lnTo>
                    <a:pt x="13720" y="14666"/>
                  </a:lnTo>
                  <a:cubicBezTo>
                    <a:pt x="14239" y="14666"/>
                    <a:pt x="14667" y="14245"/>
                    <a:pt x="14667" y="13719"/>
                  </a:cubicBezTo>
                  <a:lnTo>
                    <a:pt x="14667" y="947"/>
                  </a:lnTo>
                  <a:cubicBezTo>
                    <a:pt x="14667" y="422"/>
                    <a:pt x="14239" y="0"/>
                    <a:pt x="13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0"/>
            <p:cNvSpPr/>
            <p:nvPr/>
          </p:nvSpPr>
          <p:spPr>
            <a:xfrm>
              <a:off x="5342173" y="1671750"/>
              <a:ext cx="302600" cy="182225"/>
            </a:xfrm>
            <a:custGeom>
              <a:rect b="b" l="l" r="r" t="t"/>
              <a:pathLst>
                <a:path extrusionOk="0" h="7289" w="12104">
                  <a:moveTo>
                    <a:pt x="2810" y="4505"/>
                  </a:moveTo>
                  <a:cubicBezTo>
                    <a:pt x="2836" y="4505"/>
                    <a:pt x="2862" y="4531"/>
                    <a:pt x="2862" y="4563"/>
                  </a:cubicBezTo>
                  <a:lnTo>
                    <a:pt x="2862" y="6802"/>
                  </a:lnTo>
                  <a:cubicBezTo>
                    <a:pt x="2862" y="6834"/>
                    <a:pt x="2836" y="6854"/>
                    <a:pt x="2810" y="6854"/>
                  </a:cubicBezTo>
                  <a:lnTo>
                    <a:pt x="487" y="6854"/>
                  </a:lnTo>
                  <a:cubicBezTo>
                    <a:pt x="454" y="6854"/>
                    <a:pt x="428" y="6834"/>
                    <a:pt x="428" y="6802"/>
                  </a:cubicBezTo>
                  <a:lnTo>
                    <a:pt x="428" y="4563"/>
                  </a:lnTo>
                  <a:cubicBezTo>
                    <a:pt x="428" y="4531"/>
                    <a:pt x="454" y="4505"/>
                    <a:pt x="487" y="4505"/>
                  </a:cubicBezTo>
                  <a:close/>
                  <a:moveTo>
                    <a:pt x="7210" y="4505"/>
                  </a:moveTo>
                  <a:cubicBezTo>
                    <a:pt x="7243" y="4505"/>
                    <a:pt x="7262" y="4531"/>
                    <a:pt x="7262" y="4563"/>
                  </a:cubicBezTo>
                  <a:lnTo>
                    <a:pt x="7262" y="6802"/>
                  </a:lnTo>
                  <a:cubicBezTo>
                    <a:pt x="7262" y="6834"/>
                    <a:pt x="7243" y="6854"/>
                    <a:pt x="7210" y="6854"/>
                  </a:cubicBezTo>
                  <a:lnTo>
                    <a:pt x="4887" y="6854"/>
                  </a:lnTo>
                  <a:cubicBezTo>
                    <a:pt x="4861" y="6854"/>
                    <a:pt x="4835" y="6834"/>
                    <a:pt x="4835" y="6802"/>
                  </a:cubicBezTo>
                  <a:lnTo>
                    <a:pt x="4835" y="4563"/>
                  </a:lnTo>
                  <a:cubicBezTo>
                    <a:pt x="4835" y="4531"/>
                    <a:pt x="4861" y="4505"/>
                    <a:pt x="4887" y="4505"/>
                  </a:cubicBezTo>
                  <a:close/>
                  <a:moveTo>
                    <a:pt x="11616" y="4505"/>
                  </a:moveTo>
                  <a:cubicBezTo>
                    <a:pt x="11642" y="4505"/>
                    <a:pt x="11668" y="4531"/>
                    <a:pt x="11668" y="4563"/>
                  </a:cubicBezTo>
                  <a:lnTo>
                    <a:pt x="11668" y="6802"/>
                  </a:lnTo>
                  <a:cubicBezTo>
                    <a:pt x="11668" y="6834"/>
                    <a:pt x="11642" y="6854"/>
                    <a:pt x="11616" y="6854"/>
                  </a:cubicBezTo>
                  <a:lnTo>
                    <a:pt x="9293" y="6854"/>
                  </a:lnTo>
                  <a:cubicBezTo>
                    <a:pt x="9261" y="6854"/>
                    <a:pt x="9241" y="6834"/>
                    <a:pt x="9241" y="6802"/>
                  </a:cubicBezTo>
                  <a:lnTo>
                    <a:pt x="9241" y="4563"/>
                  </a:lnTo>
                  <a:cubicBezTo>
                    <a:pt x="9241" y="4531"/>
                    <a:pt x="9261" y="4505"/>
                    <a:pt x="9293" y="4505"/>
                  </a:cubicBezTo>
                  <a:close/>
                  <a:moveTo>
                    <a:pt x="7690" y="1"/>
                  </a:moveTo>
                  <a:cubicBezTo>
                    <a:pt x="7405" y="1"/>
                    <a:pt x="7405" y="429"/>
                    <a:pt x="7690" y="429"/>
                  </a:cubicBezTo>
                  <a:lnTo>
                    <a:pt x="9319" y="429"/>
                  </a:lnTo>
                  <a:cubicBezTo>
                    <a:pt x="9352" y="429"/>
                    <a:pt x="9378" y="455"/>
                    <a:pt x="9378" y="487"/>
                  </a:cubicBezTo>
                  <a:lnTo>
                    <a:pt x="9378" y="1857"/>
                  </a:lnTo>
                  <a:cubicBezTo>
                    <a:pt x="9378" y="1889"/>
                    <a:pt x="9352" y="1915"/>
                    <a:pt x="9319" y="1915"/>
                  </a:cubicBezTo>
                  <a:lnTo>
                    <a:pt x="2791" y="1915"/>
                  </a:lnTo>
                  <a:cubicBezTo>
                    <a:pt x="2758" y="1915"/>
                    <a:pt x="2732" y="1889"/>
                    <a:pt x="2732" y="1857"/>
                  </a:cubicBezTo>
                  <a:lnTo>
                    <a:pt x="2732" y="487"/>
                  </a:lnTo>
                  <a:cubicBezTo>
                    <a:pt x="2732" y="455"/>
                    <a:pt x="2758" y="436"/>
                    <a:pt x="2791" y="436"/>
                  </a:cubicBezTo>
                  <a:lnTo>
                    <a:pt x="6386" y="436"/>
                  </a:lnTo>
                  <a:cubicBezTo>
                    <a:pt x="6669" y="436"/>
                    <a:pt x="6671" y="7"/>
                    <a:pt x="6392" y="7"/>
                  </a:cubicBezTo>
                  <a:cubicBezTo>
                    <a:pt x="6390" y="7"/>
                    <a:pt x="6388" y="7"/>
                    <a:pt x="6386" y="7"/>
                  </a:cubicBezTo>
                  <a:lnTo>
                    <a:pt x="2791" y="7"/>
                  </a:lnTo>
                  <a:cubicBezTo>
                    <a:pt x="2518" y="7"/>
                    <a:pt x="2304" y="221"/>
                    <a:pt x="2304" y="494"/>
                  </a:cubicBezTo>
                  <a:lnTo>
                    <a:pt x="2304" y="1857"/>
                  </a:lnTo>
                  <a:cubicBezTo>
                    <a:pt x="2304" y="2129"/>
                    <a:pt x="2518" y="2344"/>
                    <a:pt x="2791" y="2344"/>
                  </a:cubicBezTo>
                  <a:lnTo>
                    <a:pt x="5841" y="2344"/>
                  </a:lnTo>
                  <a:lnTo>
                    <a:pt x="5841" y="3077"/>
                  </a:lnTo>
                  <a:lnTo>
                    <a:pt x="1752" y="3077"/>
                  </a:lnTo>
                  <a:cubicBezTo>
                    <a:pt x="1558" y="3077"/>
                    <a:pt x="1402" y="3233"/>
                    <a:pt x="1402" y="3427"/>
                  </a:cubicBezTo>
                  <a:lnTo>
                    <a:pt x="1402" y="4076"/>
                  </a:lnTo>
                  <a:lnTo>
                    <a:pt x="493" y="4076"/>
                  </a:lnTo>
                  <a:cubicBezTo>
                    <a:pt x="221" y="4076"/>
                    <a:pt x="7" y="4290"/>
                    <a:pt x="0" y="4563"/>
                  </a:cubicBezTo>
                  <a:lnTo>
                    <a:pt x="0" y="6802"/>
                  </a:lnTo>
                  <a:cubicBezTo>
                    <a:pt x="0" y="7068"/>
                    <a:pt x="221" y="7289"/>
                    <a:pt x="487" y="7289"/>
                  </a:cubicBezTo>
                  <a:lnTo>
                    <a:pt x="2810" y="7289"/>
                  </a:lnTo>
                  <a:cubicBezTo>
                    <a:pt x="3083" y="7289"/>
                    <a:pt x="3297" y="7068"/>
                    <a:pt x="3297" y="6802"/>
                  </a:cubicBezTo>
                  <a:lnTo>
                    <a:pt x="3297" y="4563"/>
                  </a:lnTo>
                  <a:cubicBezTo>
                    <a:pt x="3297" y="4290"/>
                    <a:pt x="3083" y="4076"/>
                    <a:pt x="2810" y="4076"/>
                  </a:cubicBezTo>
                  <a:lnTo>
                    <a:pt x="1830" y="4076"/>
                  </a:lnTo>
                  <a:lnTo>
                    <a:pt x="1830" y="3499"/>
                  </a:lnTo>
                  <a:lnTo>
                    <a:pt x="5841" y="3499"/>
                  </a:lnTo>
                  <a:lnTo>
                    <a:pt x="5841" y="4076"/>
                  </a:lnTo>
                  <a:lnTo>
                    <a:pt x="4893" y="4076"/>
                  </a:lnTo>
                  <a:cubicBezTo>
                    <a:pt x="4627" y="4076"/>
                    <a:pt x="4407" y="4290"/>
                    <a:pt x="4407" y="4563"/>
                  </a:cubicBezTo>
                  <a:lnTo>
                    <a:pt x="4407" y="6802"/>
                  </a:lnTo>
                  <a:cubicBezTo>
                    <a:pt x="4407" y="7068"/>
                    <a:pt x="4627" y="7289"/>
                    <a:pt x="4893" y="7289"/>
                  </a:cubicBezTo>
                  <a:lnTo>
                    <a:pt x="7217" y="7289"/>
                  </a:lnTo>
                  <a:cubicBezTo>
                    <a:pt x="7483" y="7289"/>
                    <a:pt x="7703" y="7068"/>
                    <a:pt x="7703" y="6802"/>
                  </a:cubicBezTo>
                  <a:lnTo>
                    <a:pt x="7703" y="4563"/>
                  </a:lnTo>
                  <a:cubicBezTo>
                    <a:pt x="7703" y="4290"/>
                    <a:pt x="7483" y="4076"/>
                    <a:pt x="7217" y="4076"/>
                  </a:cubicBezTo>
                  <a:lnTo>
                    <a:pt x="6269" y="4076"/>
                  </a:lnTo>
                  <a:lnTo>
                    <a:pt x="6269" y="3499"/>
                  </a:lnTo>
                  <a:lnTo>
                    <a:pt x="10280" y="3499"/>
                  </a:lnTo>
                  <a:lnTo>
                    <a:pt x="10280" y="4076"/>
                  </a:lnTo>
                  <a:lnTo>
                    <a:pt x="9300" y="4076"/>
                  </a:lnTo>
                  <a:cubicBezTo>
                    <a:pt x="9027" y="4076"/>
                    <a:pt x="8813" y="4290"/>
                    <a:pt x="8813" y="4563"/>
                  </a:cubicBezTo>
                  <a:lnTo>
                    <a:pt x="8813" y="6802"/>
                  </a:lnTo>
                  <a:cubicBezTo>
                    <a:pt x="8813" y="7068"/>
                    <a:pt x="9027" y="7289"/>
                    <a:pt x="9300" y="7289"/>
                  </a:cubicBezTo>
                  <a:lnTo>
                    <a:pt x="11616" y="7289"/>
                  </a:lnTo>
                  <a:cubicBezTo>
                    <a:pt x="11889" y="7289"/>
                    <a:pt x="12103" y="7068"/>
                    <a:pt x="12103" y="6802"/>
                  </a:cubicBezTo>
                  <a:lnTo>
                    <a:pt x="12103" y="4563"/>
                  </a:lnTo>
                  <a:cubicBezTo>
                    <a:pt x="12103" y="4290"/>
                    <a:pt x="11889" y="4076"/>
                    <a:pt x="11616" y="4076"/>
                  </a:cubicBezTo>
                  <a:lnTo>
                    <a:pt x="10708" y="4076"/>
                  </a:lnTo>
                  <a:lnTo>
                    <a:pt x="10708" y="3427"/>
                  </a:lnTo>
                  <a:cubicBezTo>
                    <a:pt x="10708" y="3233"/>
                    <a:pt x="10552" y="3070"/>
                    <a:pt x="10358" y="3070"/>
                  </a:cubicBezTo>
                  <a:lnTo>
                    <a:pt x="6269" y="3070"/>
                  </a:lnTo>
                  <a:lnTo>
                    <a:pt x="6269" y="2344"/>
                  </a:lnTo>
                  <a:lnTo>
                    <a:pt x="9319" y="2344"/>
                  </a:lnTo>
                  <a:cubicBezTo>
                    <a:pt x="9592" y="2344"/>
                    <a:pt x="9806" y="2123"/>
                    <a:pt x="9806" y="1857"/>
                  </a:cubicBezTo>
                  <a:lnTo>
                    <a:pt x="9806" y="487"/>
                  </a:lnTo>
                  <a:cubicBezTo>
                    <a:pt x="9806" y="221"/>
                    <a:pt x="9592" y="1"/>
                    <a:pt x="9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0"/>
            <p:cNvSpPr/>
            <p:nvPr/>
          </p:nvSpPr>
          <p:spPr>
            <a:xfrm>
              <a:off x="5468398" y="1798625"/>
              <a:ext cx="50150" cy="10725"/>
            </a:xfrm>
            <a:custGeom>
              <a:rect b="b" l="l" r="r" t="t"/>
              <a:pathLst>
                <a:path extrusionOk="0" h="429" w="2006">
                  <a:moveTo>
                    <a:pt x="292" y="1"/>
                  </a:moveTo>
                  <a:cubicBezTo>
                    <a:pt x="0" y="1"/>
                    <a:pt x="0" y="429"/>
                    <a:pt x="292" y="429"/>
                  </a:cubicBezTo>
                  <a:lnTo>
                    <a:pt x="1720" y="429"/>
                  </a:lnTo>
                  <a:cubicBezTo>
                    <a:pt x="2005" y="429"/>
                    <a:pt x="2005" y="1"/>
                    <a:pt x="17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0"/>
            <p:cNvSpPr/>
            <p:nvPr/>
          </p:nvSpPr>
          <p:spPr>
            <a:xfrm>
              <a:off x="5468398" y="1817925"/>
              <a:ext cx="37325" cy="10750"/>
            </a:xfrm>
            <a:custGeom>
              <a:rect b="b" l="l" r="r" t="t"/>
              <a:pathLst>
                <a:path extrusionOk="0" h="430" w="1493">
                  <a:moveTo>
                    <a:pt x="292" y="1"/>
                  </a:moveTo>
                  <a:cubicBezTo>
                    <a:pt x="0" y="1"/>
                    <a:pt x="0" y="429"/>
                    <a:pt x="292" y="429"/>
                  </a:cubicBezTo>
                  <a:lnTo>
                    <a:pt x="1207" y="429"/>
                  </a:lnTo>
                  <a:cubicBezTo>
                    <a:pt x="1493" y="429"/>
                    <a:pt x="1493" y="1"/>
                    <a:pt x="12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0"/>
            <p:cNvSpPr/>
            <p:nvPr/>
          </p:nvSpPr>
          <p:spPr>
            <a:xfrm>
              <a:off x="5358223" y="1798625"/>
              <a:ext cx="50150" cy="10725"/>
            </a:xfrm>
            <a:custGeom>
              <a:rect b="b" l="l" r="r" t="t"/>
              <a:pathLst>
                <a:path extrusionOk="0" h="429" w="2006">
                  <a:moveTo>
                    <a:pt x="286" y="1"/>
                  </a:moveTo>
                  <a:cubicBezTo>
                    <a:pt x="1" y="1"/>
                    <a:pt x="1" y="429"/>
                    <a:pt x="286" y="429"/>
                  </a:cubicBezTo>
                  <a:lnTo>
                    <a:pt x="1720" y="429"/>
                  </a:lnTo>
                  <a:cubicBezTo>
                    <a:pt x="2006" y="429"/>
                    <a:pt x="2006" y="1"/>
                    <a:pt x="17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0"/>
            <p:cNvSpPr/>
            <p:nvPr/>
          </p:nvSpPr>
          <p:spPr>
            <a:xfrm>
              <a:off x="5358398" y="1817925"/>
              <a:ext cx="37175" cy="10750"/>
            </a:xfrm>
            <a:custGeom>
              <a:rect b="b" l="l" r="r" t="t"/>
              <a:pathLst>
                <a:path extrusionOk="0" h="430" w="1487">
                  <a:moveTo>
                    <a:pt x="286" y="1"/>
                  </a:moveTo>
                  <a:cubicBezTo>
                    <a:pt x="0" y="1"/>
                    <a:pt x="0" y="429"/>
                    <a:pt x="286" y="429"/>
                  </a:cubicBezTo>
                  <a:lnTo>
                    <a:pt x="1201" y="429"/>
                  </a:lnTo>
                  <a:cubicBezTo>
                    <a:pt x="1486" y="429"/>
                    <a:pt x="1486" y="1"/>
                    <a:pt x="1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0"/>
            <p:cNvSpPr/>
            <p:nvPr/>
          </p:nvSpPr>
          <p:spPr>
            <a:xfrm>
              <a:off x="5578373" y="1798625"/>
              <a:ext cx="50175" cy="10725"/>
            </a:xfrm>
            <a:custGeom>
              <a:rect b="b" l="l" r="r" t="t"/>
              <a:pathLst>
                <a:path extrusionOk="0" h="429" w="2007">
                  <a:moveTo>
                    <a:pt x="293" y="1"/>
                  </a:moveTo>
                  <a:cubicBezTo>
                    <a:pt x="1" y="1"/>
                    <a:pt x="1" y="429"/>
                    <a:pt x="293" y="429"/>
                  </a:cubicBezTo>
                  <a:lnTo>
                    <a:pt x="1721" y="429"/>
                  </a:lnTo>
                  <a:cubicBezTo>
                    <a:pt x="2006" y="429"/>
                    <a:pt x="2006" y="1"/>
                    <a:pt x="17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0"/>
            <p:cNvSpPr/>
            <p:nvPr/>
          </p:nvSpPr>
          <p:spPr>
            <a:xfrm>
              <a:off x="5578373" y="1817925"/>
              <a:ext cx="37350" cy="10750"/>
            </a:xfrm>
            <a:custGeom>
              <a:rect b="b" l="l" r="r" t="t"/>
              <a:pathLst>
                <a:path extrusionOk="0" h="430" w="1494">
                  <a:moveTo>
                    <a:pt x="287" y="1"/>
                  </a:moveTo>
                  <a:cubicBezTo>
                    <a:pt x="1" y="1"/>
                    <a:pt x="1" y="429"/>
                    <a:pt x="287" y="429"/>
                  </a:cubicBezTo>
                  <a:lnTo>
                    <a:pt x="1208" y="429"/>
                  </a:lnTo>
                  <a:cubicBezTo>
                    <a:pt x="1494" y="429"/>
                    <a:pt x="1494" y="1"/>
                    <a:pt x="1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30"/>
          <p:cNvGrpSpPr/>
          <p:nvPr/>
        </p:nvGrpSpPr>
        <p:grpSpPr>
          <a:xfrm>
            <a:off x="1616973" y="3230550"/>
            <a:ext cx="366850" cy="366700"/>
            <a:chOff x="1616973" y="3230550"/>
            <a:chExt cx="366850" cy="366700"/>
          </a:xfrm>
        </p:grpSpPr>
        <p:sp>
          <p:nvSpPr>
            <p:cNvPr id="1134" name="Google Shape;1134;p30"/>
            <p:cNvSpPr/>
            <p:nvPr/>
          </p:nvSpPr>
          <p:spPr>
            <a:xfrm>
              <a:off x="1616973" y="3230550"/>
              <a:ext cx="366850" cy="366700"/>
            </a:xfrm>
            <a:custGeom>
              <a:rect b="b" l="l" r="r" t="t"/>
              <a:pathLst>
                <a:path extrusionOk="0" h="14668" w="14674">
                  <a:moveTo>
                    <a:pt x="13726" y="429"/>
                  </a:moveTo>
                  <a:cubicBezTo>
                    <a:pt x="14005" y="429"/>
                    <a:pt x="14239" y="663"/>
                    <a:pt x="14239" y="948"/>
                  </a:cubicBezTo>
                  <a:lnTo>
                    <a:pt x="14239" y="10099"/>
                  </a:lnTo>
                  <a:lnTo>
                    <a:pt x="435" y="10099"/>
                  </a:lnTo>
                  <a:lnTo>
                    <a:pt x="435" y="948"/>
                  </a:lnTo>
                  <a:cubicBezTo>
                    <a:pt x="435" y="663"/>
                    <a:pt x="662" y="429"/>
                    <a:pt x="948" y="429"/>
                  </a:cubicBezTo>
                  <a:close/>
                  <a:moveTo>
                    <a:pt x="14239" y="10533"/>
                  </a:moveTo>
                  <a:lnTo>
                    <a:pt x="14239" y="11345"/>
                  </a:lnTo>
                  <a:cubicBezTo>
                    <a:pt x="14239" y="11630"/>
                    <a:pt x="14005" y="11857"/>
                    <a:pt x="13719" y="11857"/>
                  </a:cubicBezTo>
                  <a:lnTo>
                    <a:pt x="948" y="11857"/>
                  </a:lnTo>
                  <a:cubicBezTo>
                    <a:pt x="662" y="11857"/>
                    <a:pt x="435" y="11630"/>
                    <a:pt x="435" y="11345"/>
                  </a:cubicBezTo>
                  <a:lnTo>
                    <a:pt x="435" y="10533"/>
                  </a:lnTo>
                  <a:close/>
                  <a:moveTo>
                    <a:pt x="9112" y="12292"/>
                  </a:moveTo>
                  <a:lnTo>
                    <a:pt x="9112" y="13058"/>
                  </a:lnTo>
                  <a:lnTo>
                    <a:pt x="5562" y="13058"/>
                  </a:lnTo>
                  <a:lnTo>
                    <a:pt x="5562" y="12292"/>
                  </a:lnTo>
                  <a:close/>
                  <a:moveTo>
                    <a:pt x="948" y="1"/>
                  </a:moveTo>
                  <a:cubicBezTo>
                    <a:pt x="429" y="1"/>
                    <a:pt x="0" y="423"/>
                    <a:pt x="0" y="948"/>
                  </a:cubicBezTo>
                  <a:lnTo>
                    <a:pt x="0" y="11345"/>
                  </a:lnTo>
                  <a:cubicBezTo>
                    <a:pt x="0" y="11860"/>
                    <a:pt x="416" y="12286"/>
                    <a:pt x="936" y="12286"/>
                  </a:cubicBezTo>
                  <a:cubicBezTo>
                    <a:pt x="940" y="12286"/>
                    <a:pt x="944" y="12286"/>
                    <a:pt x="948" y="12286"/>
                  </a:cubicBezTo>
                  <a:lnTo>
                    <a:pt x="5127" y="12286"/>
                  </a:lnTo>
                  <a:lnTo>
                    <a:pt x="5127" y="13058"/>
                  </a:lnTo>
                  <a:lnTo>
                    <a:pt x="4478" y="13058"/>
                  </a:lnTo>
                  <a:cubicBezTo>
                    <a:pt x="4050" y="13058"/>
                    <a:pt x="3693" y="13408"/>
                    <a:pt x="3693" y="13843"/>
                  </a:cubicBezTo>
                  <a:lnTo>
                    <a:pt x="3693" y="14310"/>
                  </a:lnTo>
                  <a:cubicBezTo>
                    <a:pt x="3693" y="14505"/>
                    <a:pt x="3855" y="14667"/>
                    <a:pt x="4056" y="14667"/>
                  </a:cubicBezTo>
                  <a:lnTo>
                    <a:pt x="7833" y="14667"/>
                  </a:lnTo>
                  <a:cubicBezTo>
                    <a:pt x="8119" y="14667"/>
                    <a:pt x="8119" y="14239"/>
                    <a:pt x="7833" y="14239"/>
                  </a:cubicBezTo>
                  <a:lnTo>
                    <a:pt x="4128" y="14239"/>
                  </a:lnTo>
                  <a:lnTo>
                    <a:pt x="4128" y="13843"/>
                  </a:lnTo>
                  <a:cubicBezTo>
                    <a:pt x="4128" y="13648"/>
                    <a:pt x="4284" y="13486"/>
                    <a:pt x="4485" y="13486"/>
                  </a:cubicBezTo>
                  <a:lnTo>
                    <a:pt x="10189" y="13486"/>
                  </a:lnTo>
                  <a:cubicBezTo>
                    <a:pt x="10390" y="13486"/>
                    <a:pt x="10546" y="13648"/>
                    <a:pt x="10546" y="13843"/>
                  </a:cubicBezTo>
                  <a:lnTo>
                    <a:pt x="10546" y="14239"/>
                  </a:lnTo>
                  <a:lnTo>
                    <a:pt x="9157" y="14239"/>
                  </a:lnTo>
                  <a:cubicBezTo>
                    <a:pt x="8872" y="14239"/>
                    <a:pt x="8872" y="14667"/>
                    <a:pt x="9157" y="14667"/>
                  </a:cubicBezTo>
                  <a:lnTo>
                    <a:pt x="10617" y="14667"/>
                  </a:lnTo>
                  <a:cubicBezTo>
                    <a:pt x="10819" y="14667"/>
                    <a:pt x="10981" y="14505"/>
                    <a:pt x="10981" y="14310"/>
                  </a:cubicBezTo>
                  <a:lnTo>
                    <a:pt x="10981" y="13843"/>
                  </a:lnTo>
                  <a:cubicBezTo>
                    <a:pt x="10974" y="13408"/>
                    <a:pt x="10624" y="13058"/>
                    <a:pt x="10196" y="13058"/>
                  </a:cubicBezTo>
                  <a:lnTo>
                    <a:pt x="9547" y="13058"/>
                  </a:lnTo>
                  <a:lnTo>
                    <a:pt x="9547" y="12286"/>
                  </a:lnTo>
                  <a:lnTo>
                    <a:pt x="13726" y="12286"/>
                  </a:lnTo>
                  <a:cubicBezTo>
                    <a:pt x="14245" y="12286"/>
                    <a:pt x="14673" y="11864"/>
                    <a:pt x="14673" y="11345"/>
                  </a:cubicBezTo>
                  <a:lnTo>
                    <a:pt x="14673" y="948"/>
                  </a:lnTo>
                  <a:cubicBezTo>
                    <a:pt x="14673" y="423"/>
                    <a:pt x="14245" y="1"/>
                    <a:pt x="137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0"/>
            <p:cNvSpPr/>
            <p:nvPr/>
          </p:nvSpPr>
          <p:spPr>
            <a:xfrm>
              <a:off x="1658498" y="3435625"/>
              <a:ext cx="50650" cy="10725"/>
            </a:xfrm>
            <a:custGeom>
              <a:rect b="b" l="l" r="r" t="t"/>
              <a:pathLst>
                <a:path extrusionOk="0" h="429" w="2026">
                  <a:moveTo>
                    <a:pt x="293" y="1"/>
                  </a:moveTo>
                  <a:cubicBezTo>
                    <a:pt x="1" y="1"/>
                    <a:pt x="1" y="429"/>
                    <a:pt x="293" y="429"/>
                  </a:cubicBezTo>
                  <a:lnTo>
                    <a:pt x="1740" y="429"/>
                  </a:lnTo>
                  <a:cubicBezTo>
                    <a:pt x="2026" y="429"/>
                    <a:pt x="2026" y="1"/>
                    <a:pt x="17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0"/>
            <p:cNvSpPr/>
            <p:nvPr/>
          </p:nvSpPr>
          <p:spPr>
            <a:xfrm>
              <a:off x="1891648" y="3435625"/>
              <a:ext cx="50475" cy="10725"/>
            </a:xfrm>
            <a:custGeom>
              <a:rect b="b" l="l" r="r" t="t"/>
              <a:pathLst>
                <a:path extrusionOk="0" h="429" w="2019">
                  <a:moveTo>
                    <a:pt x="286" y="1"/>
                  </a:moveTo>
                  <a:cubicBezTo>
                    <a:pt x="0" y="1"/>
                    <a:pt x="0" y="429"/>
                    <a:pt x="286" y="429"/>
                  </a:cubicBezTo>
                  <a:lnTo>
                    <a:pt x="1733" y="429"/>
                  </a:lnTo>
                  <a:cubicBezTo>
                    <a:pt x="2019" y="429"/>
                    <a:pt x="2019"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0"/>
            <p:cNvSpPr/>
            <p:nvPr/>
          </p:nvSpPr>
          <p:spPr>
            <a:xfrm>
              <a:off x="1714473" y="3435625"/>
              <a:ext cx="96400" cy="10725"/>
            </a:xfrm>
            <a:custGeom>
              <a:rect b="b" l="l" r="r" t="t"/>
              <a:pathLst>
                <a:path extrusionOk="0" h="429" w="3856">
                  <a:moveTo>
                    <a:pt x="286" y="1"/>
                  </a:moveTo>
                  <a:cubicBezTo>
                    <a:pt x="1" y="1"/>
                    <a:pt x="1" y="429"/>
                    <a:pt x="286" y="429"/>
                  </a:cubicBezTo>
                  <a:lnTo>
                    <a:pt x="3570" y="429"/>
                  </a:lnTo>
                  <a:cubicBezTo>
                    <a:pt x="3856" y="429"/>
                    <a:pt x="3856" y="1"/>
                    <a:pt x="35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0"/>
            <p:cNvSpPr/>
            <p:nvPr/>
          </p:nvSpPr>
          <p:spPr>
            <a:xfrm>
              <a:off x="1847348" y="3435625"/>
              <a:ext cx="42200" cy="10725"/>
            </a:xfrm>
            <a:custGeom>
              <a:rect b="b" l="l" r="r" t="t"/>
              <a:pathLst>
                <a:path extrusionOk="0" h="429" w="1688">
                  <a:moveTo>
                    <a:pt x="286" y="1"/>
                  </a:moveTo>
                  <a:cubicBezTo>
                    <a:pt x="1" y="1"/>
                    <a:pt x="1" y="429"/>
                    <a:pt x="286" y="429"/>
                  </a:cubicBezTo>
                  <a:lnTo>
                    <a:pt x="1402" y="429"/>
                  </a:lnTo>
                  <a:cubicBezTo>
                    <a:pt x="1688" y="429"/>
                    <a:pt x="1688" y="1"/>
                    <a:pt x="1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0"/>
            <p:cNvSpPr/>
            <p:nvPr/>
          </p:nvSpPr>
          <p:spPr>
            <a:xfrm>
              <a:off x="1814898" y="3435625"/>
              <a:ext cx="25675" cy="10725"/>
            </a:xfrm>
            <a:custGeom>
              <a:rect b="b" l="l" r="r" t="t"/>
              <a:pathLst>
                <a:path extrusionOk="0" h="429" w="1027">
                  <a:moveTo>
                    <a:pt x="286" y="1"/>
                  </a:moveTo>
                  <a:cubicBezTo>
                    <a:pt x="1" y="1"/>
                    <a:pt x="1" y="429"/>
                    <a:pt x="286" y="429"/>
                  </a:cubicBezTo>
                  <a:lnTo>
                    <a:pt x="741" y="429"/>
                  </a:lnTo>
                  <a:cubicBezTo>
                    <a:pt x="1026" y="429"/>
                    <a:pt x="1026" y="1"/>
                    <a:pt x="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0"/>
            <p:cNvSpPr/>
            <p:nvPr/>
          </p:nvSpPr>
          <p:spPr>
            <a:xfrm>
              <a:off x="1658673" y="3458175"/>
              <a:ext cx="29700" cy="10900"/>
            </a:xfrm>
            <a:custGeom>
              <a:rect b="b" l="l" r="r" t="t"/>
              <a:pathLst>
                <a:path extrusionOk="0" h="436" w="1188">
                  <a:moveTo>
                    <a:pt x="286" y="1"/>
                  </a:moveTo>
                  <a:cubicBezTo>
                    <a:pt x="0" y="1"/>
                    <a:pt x="0" y="436"/>
                    <a:pt x="286" y="436"/>
                  </a:cubicBezTo>
                  <a:lnTo>
                    <a:pt x="902" y="436"/>
                  </a:lnTo>
                  <a:cubicBezTo>
                    <a:pt x="1188" y="436"/>
                    <a:pt x="1188" y="1"/>
                    <a:pt x="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0"/>
            <p:cNvSpPr/>
            <p:nvPr/>
          </p:nvSpPr>
          <p:spPr>
            <a:xfrm>
              <a:off x="1758448" y="3458175"/>
              <a:ext cx="23700" cy="10900"/>
            </a:xfrm>
            <a:custGeom>
              <a:rect b="b" l="l" r="r" t="t"/>
              <a:pathLst>
                <a:path extrusionOk="0" h="436" w="948">
                  <a:moveTo>
                    <a:pt x="286" y="1"/>
                  </a:moveTo>
                  <a:cubicBezTo>
                    <a:pt x="0" y="1"/>
                    <a:pt x="0" y="436"/>
                    <a:pt x="286" y="436"/>
                  </a:cubicBezTo>
                  <a:lnTo>
                    <a:pt x="662" y="436"/>
                  </a:lnTo>
                  <a:cubicBezTo>
                    <a:pt x="948" y="436"/>
                    <a:pt x="948"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0"/>
            <p:cNvSpPr/>
            <p:nvPr/>
          </p:nvSpPr>
          <p:spPr>
            <a:xfrm>
              <a:off x="1692898" y="3458175"/>
              <a:ext cx="60375" cy="10900"/>
            </a:xfrm>
            <a:custGeom>
              <a:rect b="b" l="l" r="r" t="t"/>
              <a:pathLst>
                <a:path extrusionOk="0" h="436" w="2415">
                  <a:moveTo>
                    <a:pt x="286" y="1"/>
                  </a:moveTo>
                  <a:cubicBezTo>
                    <a:pt x="1" y="1"/>
                    <a:pt x="1" y="436"/>
                    <a:pt x="286" y="436"/>
                  </a:cubicBezTo>
                  <a:lnTo>
                    <a:pt x="2129" y="436"/>
                  </a:lnTo>
                  <a:cubicBezTo>
                    <a:pt x="2415" y="436"/>
                    <a:pt x="2415" y="1"/>
                    <a:pt x="2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0"/>
            <p:cNvSpPr/>
            <p:nvPr/>
          </p:nvSpPr>
          <p:spPr>
            <a:xfrm>
              <a:off x="1858373" y="3458175"/>
              <a:ext cx="82450" cy="10900"/>
            </a:xfrm>
            <a:custGeom>
              <a:rect b="b" l="l" r="r" t="t"/>
              <a:pathLst>
                <a:path extrusionOk="0" h="436" w="3298">
                  <a:moveTo>
                    <a:pt x="286" y="1"/>
                  </a:moveTo>
                  <a:cubicBezTo>
                    <a:pt x="1" y="1"/>
                    <a:pt x="1" y="436"/>
                    <a:pt x="286" y="436"/>
                  </a:cubicBezTo>
                  <a:lnTo>
                    <a:pt x="3012" y="436"/>
                  </a:lnTo>
                  <a:cubicBezTo>
                    <a:pt x="3298" y="436"/>
                    <a:pt x="3298" y="1"/>
                    <a:pt x="30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0"/>
            <p:cNvSpPr/>
            <p:nvPr/>
          </p:nvSpPr>
          <p:spPr>
            <a:xfrm>
              <a:off x="1784898" y="3458175"/>
              <a:ext cx="71575" cy="10900"/>
            </a:xfrm>
            <a:custGeom>
              <a:rect b="b" l="l" r="r" t="t"/>
              <a:pathLst>
                <a:path extrusionOk="0" h="436" w="2863">
                  <a:moveTo>
                    <a:pt x="286" y="1"/>
                  </a:moveTo>
                  <a:cubicBezTo>
                    <a:pt x="0" y="1"/>
                    <a:pt x="0" y="436"/>
                    <a:pt x="286" y="436"/>
                  </a:cubicBezTo>
                  <a:lnTo>
                    <a:pt x="2577" y="436"/>
                  </a:lnTo>
                  <a:cubicBezTo>
                    <a:pt x="2862" y="436"/>
                    <a:pt x="2862" y="1"/>
                    <a:pt x="25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0"/>
            <p:cNvSpPr/>
            <p:nvPr/>
          </p:nvSpPr>
          <p:spPr>
            <a:xfrm>
              <a:off x="1702148" y="3286525"/>
              <a:ext cx="10900" cy="17875"/>
            </a:xfrm>
            <a:custGeom>
              <a:rect b="b" l="l" r="r" t="t"/>
              <a:pathLst>
                <a:path extrusionOk="0" h="715" w="436">
                  <a:moveTo>
                    <a:pt x="218" y="1"/>
                  </a:moveTo>
                  <a:cubicBezTo>
                    <a:pt x="109" y="1"/>
                    <a:pt x="0" y="72"/>
                    <a:pt x="0" y="215"/>
                  </a:cubicBezTo>
                  <a:lnTo>
                    <a:pt x="0" y="500"/>
                  </a:lnTo>
                  <a:cubicBezTo>
                    <a:pt x="0" y="617"/>
                    <a:pt x="98" y="715"/>
                    <a:pt x="221" y="715"/>
                  </a:cubicBezTo>
                  <a:cubicBezTo>
                    <a:pt x="338" y="715"/>
                    <a:pt x="435" y="617"/>
                    <a:pt x="435" y="500"/>
                  </a:cubicBezTo>
                  <a:lnTo>
                    <a:pt x="435" y="215"/>
                  </a:lnTo>
                  <a:cubicBezTo>
                    <a:pt x="435" y="72"/>
                    <a:pt x="327"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0"/>
            <p:cNvSpPr/>
            <p:nvPr/>
          </p:nvSpPr>
          <p:spPr>
            <a:xfrm>
              <a:off x="1719673" y="3251650"/>
              <a:ext cx="21425" cy="10725"/>
            </a:xfrm>
            <a:custGeom>
              <a:rect b="b" l="l" r="r" t="t"/>
              <a:pathLst>
                <a:path extrusionOk="0" h="429" w="857">
                  <a:moveTo>
                    <a:pt x="286" y="0"/>
                  </a:moveTo>
                  <a:cubicBezTo>
                    <a:pt x="0" y="0"/>
                    <a:pt x="0" y="429"/>
                    <a:pt x="286" y="429"/>
                  </a:cubicBezTo>
                  <a:lnTo>
                    <a:pt x="571" y="429"/>
                  </a:lnTo>
                  <a:cubicBezTo>
                    <a:pt x="857" y="429"/>
                    <a:pt x="857" y="0"/>
                    <a:pt x="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0"/>
            <p:cNvSpPr/>
            <p:nvPr/>
          </p:nvSpPr>
          <p:spPr>
            <a:xfrm>
              <a:off x="1702148" y="3343800"/>
              <a:ext cx="10900" cy="17875"/>
            </a:xfrm>
            <a:custGeom>
              <a:rect b="b" l="l" r="r" t="t"/>
              <a:pathLst>
                <a:path extrusionOk="0" h="715" w="436">
                  <a:moveTo>
                    <a:pt x="218" y="1"/>
                  </a:moveTo>
                  <a:cubicBezTo>
                    <a:pt x="109" y="1"/>
                    <a:pt x="0" y="72"/>
                    <a:pt x="0" y="215"/>
                  </a:cubicBezTo>
                  <a:lnTo>
                    <a:pt x="0" y="500"/>
                  </a:lnTo>
                  <a:cubicBezTo>
                    <a:pt x="0" y="617"/>
                    <a:pt x="98" y="714"/>
                    <a:pt x="221" y="714"/>
                  </a:cubicBezTo>
                  <a:cubicBezTo>
                    <a:pt x="338" y="714"/>
                    <a:pt x="435" y="617"/>
                    <a:pt x="435" y="500"/>
                  </a:cubicBezTo>
                  <a:lnTo>
                    <a:pt x="435" y="215"/>
                  </a:lnTo>
                  <a:cubicBezTo>
                    <a:pt x="435" y="72"/>
                    <a:pt x="327"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0"/>
            <p:cNvSpPr/>
            <p:nvPr/>
          </p:nvSpPr>
          <p:spPr>
            <a:xfrm>
              <a:off x="1701823" y="3401025"/>
              <a:ext cx="18750" cy="16375"/>
            </a:xfrm>
            <a:custGeom>
              <a:rect b="b" l="l" r="r" t="t"/>
              <a:pathLst>
                <a:path extrusionOk="0" h="655" w="750">
                  <a:moveTo>
                    <a:pt x="241" y="1"/>
                  </a:moveTo>
                  <a:cubicBezTo>
                    <a:pt x="221" y="1"/>
                    <a:pt x="201" y="3"/>
                    <a:pt x="182" y="9"/>
                  </a:cubicBezTo>
                  <a:cubicBezTo>
                    <a:pt x="65" y="48"/>
                    <a:pt x="0" y="165"/>
                    <a:pt x="39" y="281"/>
                  </a:cubicBezTo>
                  <a:cubicBezTo>
                    <a:pt x="85" y="424"/>
                    <a:pt x="182" y="548"/>
                    <a:pt x="318" y="619"/>
                  </a:cubicBezTo>
                  <a:cubicBezTo>
                    <a:pt x="360" y="644"/>
                    <a:pt x="399" y="654"/>
                    <a:pt x="436" y="654"/>
                  </a:cubicBezTo>
                  <a:cubicBezTo>
                    <a:pt x="634" y="654"/>
                    <a:pt x="749" y="352"/>
                    <a:pt x="520" y="243"/>
                  </a:cubicBezTo>
                  <a:cubicBezTo>
                    <a:pt x="487" y="223"/>
                    <a:pt x="461" y="191"/>
                    <a:pt x="448" y="152"/>
                  </a:cubicBezTo>
                  <a:cubicBezTo>
                    <a:pt x="422" y="61"/>
                    <a:pt x="333" y="1"/>
                    <a:pt x="2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0"/>
            <p:cNvSpPr/>
            <p:nvPr/>
          </p:nvSpPr>
          <p:spPr>
            <a:xfrm>
              <a:off x="1702148" y="3315125"/>
              <a:ext cx="10900" cy="18000"/>
            </a:xfrm>
            <a:custGeom>
              <a:rect b="b" l="l" r="r" t="t"/>
              <a:pathLst>
                <a:path extrusionOk="0" h="720" w="436">
                  <a:moveTo>
                    <a:pt x="218" y="1"/>
                  </a:moveTo>
                  <a:cubicBezTo>
                    <a:pt x="109" y="1"/>
                    <a:pt x="0" y="74"/>
                    <a:pt x="0" y="220"/>
                  </a:cubicBezTo>
                  <a:lnTo>
                    <a:pt x="0" y="505"/>
                  </a:lnTo>
                  <a:cubicBezTo>
                    <a:pt x="0" y="622"/>
                    <a:pt x="98" y="719"/>
                    <a:pt x="221" y="719"/>
                  </a:cubicBezTo>
                  <a:cubicBezTo>
                    <a:pt x="338" y="719"/>
                    <a:pt x="435" y="622"/>
                    <a:pt x="435" y="505"/>
                  </a:cubicBezTo>
                  <a:lnTo>
                    <a:pt x="435" y="220"/>
                  </a:lnTo>
                  <a:cubicBezTo>
                    <a:pt x="435" y="74"/>
                    <a:pt x="327"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0"/>
            <p:cNvSpPr/>
            <p:nvPr/>
          </p:nvSpPr>
          <p:spPr>
            <a:xfrm>
              <a:off x="1834223" y="3251650"/>
              <a:ext cx="21600" cy="10725"/>
            </a:xfrm>
            <a:custGeom>
              <a:rect b="b" l="l" r="r" t="t"/>
              <a:pathLst>
                <a:path extrusionOk="0" h="429" w="864">
                  <a:moveTo>
                    <a:pt x="292" y="0"/>
                  </a:moveTo>
                  <a:cubicBezTo>
                    <a:pt x="0" y="0"/>
                    <a:pt x="0" y="429"/>
                    <a:pt x="292" y="429"/>
                  </a:cubicBezTo>
                  <a:lnTo>
                    <a:pt x="578" y="429"/>
                  </a:lnTo>
                  <a:cubicBezTo>
                    <a:pt x="863" y="429"/>
                    <a:pt x="863" y="0"/>
                    <a:pt x="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0"/>
            <p:cNvSpPr/>
            <p:nvPr/>
          </p:nvSpPr>
          <p:spPr>
            <a:xfrm>
              <a:off x="1805498" y="3251650"/>
              <a:ext cx="21600" cy="10725"/>
            </a:xfrm>
            <a:custGeom>
              <a:rect b="b" l="l" r="r" t="t"/>
              <a:pathLst>
                <a:path extrusionOk="0" h="429" w="864">
                  <a:moveTo>
                    <a:pt x="286" y="0"/>
                  </a:moveTo>
                  <a:cubicBezTo>
                    <a:pt x="0" y="0"/>
                    <a:pt x="0" y="429"/>
                    <a:pt x="286" y="429"/>
                  </a:cubicBezTo>
                  <a:lnTo>
                    <a:pt x="571" y="429"/>
                  </a:lnTo>
                  <a:cubicBezTo>
                    <a:pt x="863" y="429"/>
                    <a:pt x="863" y="0"/>
                    <a:pt x="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0"/>
            <p:cNvSpPr/>
            <p:nvPr/>
          </p:nvSpPr>
          <p:spPr>
            <a:xfrm>
              <a:off x="1862773" y="3251650"/>
              <a:ext cx="21600" cy="10725"/>
            </a:xfrm>
            <a:custGeom>
              <a:rect b="b" l="l" r="r" t="t"/>
              <a:pathLst>
                <a:path extrusionOk="0" h="429" w="864">
                  <a:moveTo>
                    <a:pt x="292" y="0"/>
                  </a:moveTo>
                  <a:cubicBezTo>
                    <a:pt x="0" y="0"/>
                    <a:pt x="0" y="429"/>
                    <a:pt x="292" y="429"/>
                  </a:cubicBezTo>
                  <a:lnTo>
                    <a:pt x="578" y="429"/>
                  </a:lnTo>
                  <a:cubicBezTo>
                    <a:pt x="863" y="429"/>
                    <a:pt x="863" y="0"/>
                    <a:pt x="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0"/>
            <p:cNvSpPr/>
            <p:nvPr/>
          </p:nvSpPr>
          <p:spPr>
            <a:xfrm>
              <a:off x="1748223" y="3251650"/>
              <a:ext cx="21450" cy="10725"/>
            </a:xfrm>
            <a:custGeom>
              <a:rect b="b" l="l" r="r" t="t"/>
              <a:pathLst>
                <a:path extrusionOk="0" h="429" w="858">
                  <a:moveTo>
                    <a:pt x="286" y="0"/>
                  </a:moveTo>
                  <a:cubicBezTo>
                    <a:pt x="1" y="0"/>
                    <a:pt x="1" y="429"/>
                    <a:pt x="286" y="429"/>
                  </a:cubicBezTo>
                  <a:lnTo>
                    <a:pt x="572" y="429"/>
                  </a:lnTo>
                  <a:cubicBezTo>
                    <a:pt x="857" y="429"/>
                    <a:pt x="857" y="0"/>
                    <a:pt x="5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0"/>
            <p:cNvSpPr/>
            <p:nvPr/>
          </p:nvSpPr>
          <p:spPr>
            <a:xfrm>
              <a:off x="1702298" y="3257400"/>
              <a:ext cx="12900" cy="18450"/>
            </a:xfrm>
            <a:custGeom>
              <a:rect b="b" l="l" r="r" t="t"/>
              <a:pathLst>
                <a:path extrusionOk="0" h="738" w="516">
                  <a:moveTo>
                    <a:pt x="228" y="0"/>
                  </a:moveTo>
                  <a:cubicBezTo>
                    <a:pt x="140" y="0"/>
                    <a:pt x="54" y="49"/>
                    <a:pt x="27" y="166"/>
                  </a:cubicBezTo>
                  <a:cubicBezTo>
                    <a:pt x="7" y="225"/>
                    <a:pt x="1" y="290"/>
                    <a:pt x="1" y="355"/>
                  </a:cubicBezTo>
                  <a:lnTo>
                    <a:pt x="1" y="523"/>
                  </a:lnTo>
                  <a:cubicBezTo>
                    <a:pt x="1" y="640"/>
                    <a:pt x="92" y="731"/>
                    <a:pt x="215" y="737"/>
                  </a:cubicBezTo>
                  <a:cubicBezTo>
                    <a:pt x="332" y="737"/>
                    <a:pt x="429" y="640"/>
                    <a:pt x="429" y="517"/>
                  </a:cubicBezTo>
                  <a:lnTo>
                    <a:pt x="429" y="355"/>
                  </a:lnTo>
                  <a:cubicBezTo>
                    <a:pt x="429" y="335"/>
                    <a:pt x="429" y="316"/>
                    <a:pt x="436" y="303"/>
                  </a:cubicBezTo>
                  <a:cubicBezTo>
                    <a:pt x="516" y="127"/>
                    <a:pt x="369" y="0"/>
                    <a:pt x="2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0"/>
            <p:cNvSpPr/>
            <p:nvPr/>
          </p:nvSpPr>
          <p:spPr>
            <a:xfrm>
              <a:off x="1776948" y="3251650"/>
              <a:ext cx="21425" cy="10725"/>
            </a:xfrm>
            <a:custGeom>
              <a:rect b="b" l="l" r="r" t="t"/>
              <a:pathLst>
                <a:path extrusionOk="0" h="429" w="857">
                  <a:moveTo>
                    <a:pt x="286" y="0"/>
                  </a:moveTo>
                  <a:cubicBezTo>
                    <a:pt x="0" y="0"/>
                    <a:pt x="0" y="429"/>
                    <a:pt x="286" y="429"/>
                  </a:cubicBezTo>
                  <a:lnTo>
                    <a:pt x="571" y="429"/>
                  </a:lnTo>
                  <a:cubicBezTo>
                    <a:pt x="857" y="429"/>
                    <a:pt x="857" y="0"/>
                    <a:pt x="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0"/>
            <p:cNvSpPr/>
            <p:nvPr/>
          </p:nvSpPr>
          <p:spPr>
            <a:xfrm>
              <a:off x="1702148" y="3372400"/>
              <a:ext cx="10900" cy="18000"/>
            </a:xfrm>
            <a:custGeom>
              <a:rect b="b" l="l" r="r" t="t"/>
              <a:pathLst>
                <a:path extrusionOk="0" h="720" w="436">
                  <a:moveTo>
                    <a:pt x="218" y="0"/>
                  </a:moveTo>
                  <a:cubicBezTo>
                    <a:pt x="109" y="0"/>
                    <a:pt x="0" y="73"/>
                    <a:pt x="0" y="219"/>
                  </a:cubicBezTo>
                  <a:lnTo>
                    <a:pt x="0" y="505"/>
                  </a:lnTo>
                  <a:cubicBezTo>
                    <a:pt x="0" y="622"/>
                    <a:pt x="98" y="719"/>
                    <a:pt x="221" y="719"/>
                  </a:cubicBezTo>
                  <a:cubicBezTo>
                    <a:pt x="338" y="719"/>
                    <a:pt x="435" y="622"/>
                    <a:pt x="435" y="505"/>
                  </a:cubicBezTo>
                  <a:lnTo>
                    <a:pt x="435" y="219"/>
                  </a:lnTo>
                  <a:cubicBezTo>
                    <a:pt x="435" y="73"/>
                    <a:pt x="327"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0"/>
            <p:cNvSpPr/>
            <p:nvPr/>
          </p:nvSpPr>
          <p:spPr>
            <a:xfrm>
              <a:off x="1871523" y="3403675"/>
              <a:ext cx="27600" cy="14625"/>
            </a:xfrm>
            <a:custGeom>
              <a:rect b="b" l="l" r="r" t="t"/>
              <a:pathLst>
                <a:path extrusionOk="0" h="585" w="1104">
                  <a:moveTo>
                    <a:pt x="794" y="0"/>
                  </a:moveTo>
                  <a:cubicBezTo>
                    <a:pt x="733" y="0"/>
                    <a:pt x="671" y="29"/>
                    <a:pt x="624" y="98"/>
                  </a:cubicBezTo>
                  <a:cubicBezTo>
                    <a:pt x="598" y="130"/>
                    <a:pt x="565" y="149"/>
                    <a:pt x="520" y="156"/>
                  </a:cubicBezTo>
                  <a:lnTo>
                    <a:pt x="215" y="156"/>
                  </a:lnTo>
                  <a:cubicBezTo>
                    <a:pt x="98" y="156"/>
                    <a:pt x="1" y="253"/>
                    <a:pt x="1" y="370"/>
                  </a:cubicBezTo>
                  <a:cubicBezTo>
                    <a:pt x="1" y="487"/>
                    <a:pt x="98" y="584"/>
                    <a:pt x="215" y="584"/>
                  </a:cubicBezTo>
                  <a:lnTo>
                    <a:pt x="585" y="584"/>
                  </a:lnTo>
                  <a:cubicBezTo>
                    <a:pt x="740" y="558"/>
                    <a:pt x="877" y="480"/>
                    <a:pt x="968" y="357"/>
                  </a:cubicBezTo>
                  <a:cubicBezTo>
                    <a:pt x="1103" y="189"/>
                    <a:pt x="952" y="0"/>
                    <a:pt x="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0"/>
            <p:cNvSpPr/>
            <p:nvPr/>
          </p:nvSpPr>
          <p:spPr>
            <a:xfrm>
              <a:off x="1887748" y="3375600"/>
              <a:ext cx="10900" cy="17875"/>
            </a:xfrm>
            <a:custGeom>
              <a:rect b="b" l="l" r="r" t="t"/>
              <a:pathLst>
                <a:path extrusionOk="0" h="715" w="436">
                  <a:moveTo>
                    <a:pt x="220" y="1"/>
                  </a:moveTo>
                  <a:cubicBezTo>
                    <a:pt x="113" y="1"/>
                    <a:pt x="4" y="72"/>
                    <a:pt x="1" y="215"/>
                  </a:cubicBezTo>
                  <a:lnTo>
                    <a:pt x="1" y="500"/>
                  </a:lnTo>
                  <a:cubicBezTo>
                    <a:pt x="7" y="624"/>
                    <a:pt x="98" y="714"/>
                    <a:pt x="221" y="714"/>
                  </a:cubicBezTo>
                  <a:cubicBezTo>
                    <a:pt x="338" y="714"/>
                    <a:pt x="435" y="624"/>
                    <a:pt x="435" y="500"/>
                  </a:cubicBezTo>
                  <a:lnTo>
                    <a:pt x="435" y="215"/>
                  </a:lnTo>
                  <a:cubicBezTo>
                    <a:pt x="435" y="72"/>
                    <a:pt x="328"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0"/>
            <p:cNvSpPr/>
            <p:nvPr/>
          </p:nvSpPr>
          <p:spPr>
            <a:xfrm>
              <a:off x="1887748" y="3346925"/>
              <a:ext cx="10900" cy="18000"/>
            </a:xfrm>
            <a:custGeom>
              <a:rect b="b" l="l" r="r" t="t"/>
              <a:pathLst>
                <a:path extrusionOk="0" h="720" w="436">
                  <a:moveTo>
                    <a:pt x="220" y="1"/>
                  </a:moveTo>
                  <a:cubicBezTo>
                    <a:pt x="113" y="1"/>
                    <a:pt x="4" y="74"/>
                    <a:pt x="1" y="220"/>
                  </a:cubicBezTo>
                  <a:lnTo>
                    <a:pt x="1" y="505"/>
                  </a:lnTo>
                  <a:cubicBezTo>
                    <a:pt x="1" y="622"/>
                    <a:pt x="98" y="719"/>
                    <a:pt x="221" y="719"/>
                  </a:cubicBezTo>
                  <a:cubicBezTo>
                    <a:pt x="338" y="719"/>
                    <a:pt x="435" y="622"/>
                    <a:pt x="435" y="505"/>
                  </a:cubicBezTo>
                  <a:lnTo>
                    <a:pt x="435" y="220"/>
                  </a:lnTo>
                  <a:cubicBezTo>
                    <a:pt x="435" y="74"/>
                    <a:pt x="328"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0"/>
            <p:cNvSpPr/>
            <p:nvPr/>
          </p:nvSpPr>
          <p:spPr>
            <a:xfrm>
              <a:off x="1887748" y="3289625"/>
              <a:ext cx="10900" cy="18025"/>
            </a:xfrm>
            <a:custGeom>
              <a:rect b="b" l="l" r="r" t="t"/>
              <a:pathLst>
                <a:path extrusionOk="0" h="721" w="436">
                  <a:moveTo>
                    <a:pt x="218" y="0"/>
                  </a:moveTo>
                  <a:cubicBezTo>
                    <a:pt x="109" y="0"/>
                    <a:pt x="1" y="71"/>
                    <a:pt x="1" y="214"/>
                  </a:cubicBezTo>
                  <a:lnTo>
                    <a:pt x="1" y="506"/>
                  </a:lnTo>
                  <a:cubicBezTo>
                    <a:pt x="1" y="623"/>
                    <a:pt x="98" y="720"/>
                    <a:pt x="221" y="720"/>
                  </a:cubicBezTo>
                  <a:cubicBezTo>
                    <a:pt x="338" y="720"/>
                    <a:pt x="435" y="623"/>
                    <a:pt x="435" y="506"/>
                  </a:cubicBezTo>
                  <a:lnTo>
                    <a:pt x="435" y="214"/>
                  </a:lnTo>
                  <a:cubicBezTo>
                    <a:pt x="435" y="71"/>
                    <a:pt x="327"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0"/>
            <p:cNvSpPr/>
            <p:nvPr/>
          </p:nvSpPr>
          <p:spPr>
            <a:xfrm>
              <a:off x="1887748" y="3318325"/>
              <a:ext cx="10900" cy="17875"/>
            </a:xfrm>
            <a:custGeom>
              <a:rect b="b" l="l" r="r" t="t"/>
              <a:pathLst>
                <a:path extrusionOk="0" h="715" w="436">
                  <a:moveTo>
                    <a:pt x="218" y="1"/>
                  </a:moveTo>
                  <a:cubicBezTo>
                    <a:pt x="109" y="1"/>
                    <a:pt x="1" y="72"/>
                    <a:pt x="1" y="215"/>
                  </a:cubicBezTo>
                  <a:lnTo>
                    <a:pt x="1" y="500"/>
                  </a:lnTo>
                  <a:cubicBezTo>
                    <a:pt x="7" y="617"/>
                    <a:pt x="98" y="715"/>
                    <a:pt x="221" y="715"/>
                  </a:cubicBezTo>
                  <a:cubicBezTo>
                    <a:pt x="338" y="715"/>
                    <a:pt x="435" y="617"/>
                    <a:pt x="435" y="500"/>
                  </a:cubicBezTo>
                  <a:lnTo>
                    <a:pt x="435" y="215"/>
                  </a:lnTo>
                  <a:cubicBezTo>
                    <a:pt x="435" y="72"/>
                    <a:pt x="327"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0"/>
            <p:cNvSpPr/>
            <p:nvPr/>
          </p:nvSpPr>
          <p:spPr>
            <a:xfrm>
              <a:off x="1783748" y="3407550"/>
              <a:ext cx="21600" cy="10750"/>
            </a:xfrm>
            <a:custGeom>
              <a:rect b="b" l="l" r="r" t="t"/>
              <a:pathLst>
                <a:path extrusionOk="0" h="430" w="864">
                  <a:moveTo>
                    <a:pt x="286" y="1"/>
                  </a:moveTo>
                  <a:cubicBezTo>
                    <a:pt x="1" y="1"/>
                    <a:pt x="1" y="429"/>
                    <a:pt x="286" y="429"/>
                  </a:cubicBezTo>
                  <a:lnTo>
                    <a:pt x="572" y="429"/>
                  </a:lnTo>
                  <a:cubicBezTo>
                    <a:pt x="864" y="429"/>
                    <a:pt x="864" y="1"/>
                    <a:pt x="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0"/>
            <p:cNvSpPr/>
            <p:nvPr/>
          </p:nvSpPr>
          <p:spPr>
            <a:xfrm>
              <a:off x="1755198" y="3407550"/>
              <a:ext cx="21450" cy="10750"/>
            </a:xfrm>
            <a:custGeom>
              <a:rect b="b" l="l" r="r" t="t"/>
              <a:pathLst>
                <a:path extrusionOk="0" h="430" w="858">
                  <a:moveTo>
                    <a:pt x="286" y="1"/>
                  </a:moveTo>
                  <a:cubicBezTo>
                    <a:pt x="1" y="1"/>
                    <a:pt x="1" y="429"/>
                    <a:pt x="286" y="429"/>
                  </a:cubicBezTo>
                  <a:lnTo>
                    <a:pt x="572" y="429"/>
                  </a:lnTo>
                  <a:cubicBezTo>
                    <a:pt x="857" y="429"/>
                    <a:pt x="857" y="1"/>
                    <a:pt x="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0"/>
            <p:cNvSpPr/>
            <p:nvPr/>
          </p:nvSpPr>
          <p:spPr>
            <a:xfrm>
              <a:off x="1887748" y="3261050"/>
              <a:ext cx="10900" cy="17875"/>
            </a:xfrm>
            <a:custGeom>
              <a:rect b="b" l="l" r="r" t="t"/>
              <a:pathLst>
                <a:path extrusionOk="0" h="715" w="436">
                  <a:moveTo>
                    <a:pt x="218" y="1"/>
                  </a:moveTo>
                  <a:cubicBezTo>
                    <a:pt x="109" y="1"/>
                    <a:pt x="1" y="72"/>
                    <a:pt x="1" y="215"/>
                  </a:cubicBezTo>
                  <a:lnTo>
                    <a:pt x="1" y="501"/>
                  </a:lnTo>
                  <a:cubicBezTo>
                    <a:pt x="7" y="617"/>
                    <a:pt x="98" y="715"/>
                    <a:pt x="221" y="715"/>
                  </a:cubicBezTo>
                  <a:cubicBezTo>
                    <a:pt x="338" y="715"/>
                    <a:pt x="435" y="617"/>
                    <a:pt x="435" y="501"/>
                  </a:cubicBezTo>
                  <a:lnTo>
                    <a:pt x="435" y="215"/>
                  </a:lnTo>
                  <a:cubicBezTo>
                    <a:pt x="435" y="72"/>
                    <a:pt x="327"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0"/>
            <p:cNvSpPr/>
            <p:nvPr/>
          </p:nvSpPr>
          <p:spPr>
            <a:xfrm>
              <a:off x="1841023" y="3407550"/>
              <a:ext cx="19825" cy="10750"/>
            </a:xfrm>
            <a:custGeom>
              <a:rect b="b" l="l" r="r" t="t"/>
              <a:pathLst>
                <a:path extrusionOk="0" h="430" w="793">
                  <a:moveTo>
                    <a:pt x="286" y="1"/>
                  </a:moveTo>
                  <a:cubicBezTo>
                    <a:pt x="1" y="1"/>
                    <a:pt x="1" y="429"/>
                    <a:pt x="286" y="429"/>
                  </a:cubicBezTo>
                  <a:lnTo>
                    <a:pt x="578" y="429"/>
                  </a:lnTo>
                  <a:cubicBezTo>
                    <a:pt x="695" y="429"/>
                    <a:pt x="792" y="332"/>
                    <a:pt x="792" y="215"/>
                  </a:cubicBezTo>
                  <a:cubicBezTo>
                    <a:pt x="792" y="98"/>
                    <a:pt x="695" y="1"/>
                    <a:pt x="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0"/>
            <p:cNvSpPr/>
            <p:nvPr/>
          </p:nvSpPr>
          <p:spPr>
            <a:xfrm>
              <a:off x="1812473" y="3407550"/>
              <a:ext cx="21450" cy="10750"/>
            </a:xfrm>
            <a:custGeom>
              <a:rect b="b" l="l" r="r" t="t"/>
              <a:pathLst>
                <a:path extrusionOk="0" h="430" w="858">
                  <a:moveTo>
                    <a:pt x="286" y="1"/>
                  </a:moveTo>
                  <a:cubicBezTo>
                    <a:pt x="0" y="1"/>
                    <a:pt x="0" y="429"/>
                    <a:pt x="286" y="429"/>
                  </a:cubicBezTo>
                  <a:lnTo>
                    <a:pt x="571" y="429"/>
                  </a:lnTo>
                  <a:cubicBezTo>
                    <a:pt x="857" y="429"/>
                    <a:pt x="857" y="1"/>
                    <a:pt x="5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0"/>
            <p:cNvSpPr/>
            <p:nvPr/>
          </p:nvSpPr>
          <p:spPr>
            <a:xfrm>
              <a:off x="1726473" y="3407550"/>
              <a:ext cx="21450" cy="10750"/>
            </a:xfrm>
            <a:custGeom>
              <a:rect b="b" l="l" r="r" t="t"/>
              <a:pathLst>
                <a:path extrusionOk="0" h="430" w="858">
                  <a:moveTo>
                    <a:pt x="286" y="1"/>
                  </a:moveTo>
                  <a:cubicBezTo>
                    <a:pt x="1" y="1"/>
                    <a:pt x="1" y="429"/>
                    <a:pt x="286" y="429"/>
                  </a:cubicBezTo>
                  <a:lnTo>
                    <a:pt x="572" y="429"/>
                  </a:lnTo>
                  <a:cubicBezTo>
                    <a:pt x="858" y="429"/>
                    <a:pt x="858" y="1"/>
                    <a:pt x="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0"/>
            <p:cNvSpPr/>
            <p:nvPr/>
          </p:nvSpPr>
          <p:spPr>
            <a:xfrm>
              <a:off x="1725173" y="3271125"/>
              <a:ext cx="150275" cy="127875"/>
            </a:xfrm>
            <a:custGeom>
              <a:rect b="b" l="l" r="r" t="t"/>
              <a:pathLst>
                <a:path extrusionOk="0" h="5115" w="6011">
                  <a:moveTo>
                    <a:pt x="2266" y="2187"/>
                  </a:moveTo>
                  <a:lnTo>
                    <a:pt x="3525" y="3608"/>
                  </a:lnTo>
                  <a:cubicBezTo>
                    <a:pt x="3572" y="3662"/>
                    <a:pt x="3627" y="3684"/>
                    <a:pt x="3681" y="3684"/>
                  </a:cubicBezTo>
                  <a:cubicBezTo>
                    <a:pt x="3843" y="3684"/>
                    <a:pt x="3990" y="3484"/>
                    <a:pt x="3849" y="3323"/>
                  </a:cubicBezTo>
                  <a:lnTo>
                    <a:pt x="3720" y="3174"/>
                  </a:lnTo>
                  <a:lnTo>
                    <a:pt x="4317" y="2577"/>
                  </a:lnTo>
                  <a:lnTo>
                    <a:pt x="5589" y="4004"/>
                  </a:lnTo>
                  <a:lnTo>
                    <a:pt x="5582" y="4511"/>
                  </a:lnTo>
                  <a:cubicBezTo>
                    <a:pt x="5582" y="4601"/>
                    <a:pt x="5504" y="4679"/>
                    <a:pt x="5407" y="4679"/>
                  </a:cubicBezTo>
                  <a:lnTo>
                    <a:pt x="605" y="4679"/>
                  </a:lnTo>
                  <a:cubicBezTo>
                    <a:pt x="514" y="4679"/>
                    <a:pt x="436" y="4601"/>
                    <a:pt x="436" y="4511"/>
                  </a:cubicBezTo>
                  <a:lnTo>
                    <a:pt x="436" y="4017"/>
                  </a:lnTo>
                  <a:lnTo>
                    <a:pt x="2266" y="2187"/>
                  </a:lnTo>
                  <a:close/>
                  <a:moveTo>
                    <a:pt x="605" y="0"/>
                  </a:moveTo>
                  <a:cubicBezTo>
                    <a:pt x="274" y="0"/>
                    <a:pt x="1" y="266"/>
                    <a:pt x="1" y="604"/>
                  </a:cubicBezTo>
                  <a:lnTo>
                    <a:pt x="1" y="1201"/>
                  </a:lnTo>
                  <a:cubicBezTo>
                    <a:pt x="1" y="1347"/>
                    <a:pt x="110" y="1420"/>
                    <a:pt x="218" y="1420"/>
                  </a:cubicBezTo>
                  <a:cubicBezTo>
                    <a:pt x="327" y="1420"/>
                    <a:pt x="436" y="1347"/>
                    <a:pt x="436" y="1201"/>
                  </a:cubicBezTo>
                  <a:lnTo>
                    <a:pt x="436" y="604"/>
                  </a:lnTo>
                  <a:cubicBezTo>
                    <a:pt x="436" y="506"/>
                    <a:pt x="514" y="429"/>
                    <a:pt x="605" y="429"/>
                  </a:cubicBezTo>
                  <a:lnTo>
                    <a:pt x="5407" y="429"/>
                  </a:lnTo>
                  <a:cubicBezTo>
                    <a:pt x="5504" y="429"/>
                    <a:pt x="5582" y="506"/>
                    <a:pt x="5582" y="604"/>
                  </a:cubicBezTo>
                  <a:lnTo>
                    <a:pt x="5582" y="3362"/>
                  </a:lnTo>
                  <a:lnTo>
                    <a:pt x="4583" y="2239"/>
                  </a:lnTo>
                  <a:cubicBezTo>
                    <a:pt x="4512" y="2158"/>
                    <a:pt x="4412" y="2117"/>
                    <a:pt x="4313" y="2117"/>
                  </a:cubicBezTo>
                  <a:cubicBezTo>
                    <a:pt x="4222" y="2117"/>
                    <a:pt x="4132" y="2151"/>
                    <a:pt x="4063" y="2220"/>
                  </a:cubicBezTo>
                  <a:lnTo>
                    <a:pt x="3428" y="2856"/>
                  </a:lnTo>
                  <a:lnTo>
                    <a:pt x="2538" y="1843"/>
                  </a:lnTo>
                  <a:cubicBezTo>
                    <a:pt x="2468" y="1763"/>
                    <a:pt x="2370" y="1722"/>
                    <a:pt x="2272" y="1722"/>
                  </a:cubicBezTo>
                  <a:cubicBezTo>
                    <a:pt x="2180" y="1722"/>
                    <a:pt x="2088" y="1758"/>
                    <a:pt x="2019" y="1830"/>
                  </a:cubicBezTo>
                  <a:lnTo>
                    <a:pt x="436" y="3407"/>
                  </a:lnTo>
                  <a:lnTo>
                    <a:pt x="436" y="2557"/>
                  </a:lnTo>
                  <a:cubicBezTo>
                    <a:pt x="436" y="2411"/>
                    <a:pt x="327" y="2338"/>
                    <a:pt x="218" y="2338"/>
                  </a:cubicBezTo>
                  <a:cubicBezTo>
                    <a:pt x="110" y="2338"/>
                    <a:pt x="1" y="2411"/>
                    <a:pt x="1" y="2557"/>
                  </a:cubicBezTo>
                  <a:lnTo>
                    <a:pt x="1" y="4511"/>
                  </a:lnTo>
                  <a:cubicBezTo>
                    <a:pt x="1" y="4841"/>
                    <a:pt x="274" y="5108"/>
                    <a:pt x="605" y="5114"/>
                  </a:cubicBezTo>
                  <a:lnTo>
                    <a:pt x="5407" y="5114"/>
                  </a:lnTo>
                  <a:cubicBezTo>
                    <a:pt x="5738" y="5108"/>
                    <a:pt x="6010" y="4841"/>
                    <a:pt x="6010" y="4511"/>
                  </a:cubicBezTo>
                  <a:lnTo>
                    <a:pt x="6010" y="604"/>
                  </a:lnTo>
                  <a:cubicBezTo>
                    <a:pt x="6010" y="266"/>
                    <a:pt x="5738" y="0"/>
                    <a:pt x="54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30"/>
          <p:cNvGrpSpPr/>
          <p:nvPr/>
        </p:nvGrpSpPr>
        <p:grpSpPr>
          <a:xfrm>
            <a:off x="4734573" y="3230550"/>
            <a:ext cx="289775" cy="366850"/>
            <a:chOff x="4734573" y="3230550"/>
            <a:chExt cx="289775" cy="366850"/>
          </a:xfrm>
        </p:grpSpPr>
        <p:sp>
          <p:nvSpPr>
            <p:cNvPr id="1170" name="Google Shape;1170;p30"/>
            <p:cNvSpPr/>
            <p:nvPr/>
          </p:nvSpPr>
          <p:spPr>
            <a:xfrm>
              <a:off x="4734573" y="3230550"/>
              <a:ext cx="182225" cy="366850"/>
            </a:xfrm>
            <a:custGeom>
              <a:rect b="b" l="l" r="r" t="t"/>
              <a:pathLst>
                <a:path extrusionOk="0" h="14674" w="7289">
                  <a:moveTo>
                    <a:pt x="4225" y="3246"/>
                  </a:moveTo>
                  <a:lnTo>
                    <a:pt x="5770" y="4148"/>
                  </a:lnTo>
                  <a:lnTo>
                    <a:pt x="4225" y="5056"/>
                  </a:lnTo>
                  <a:lnTo>
                    <a:pt x="2681" y="4148"/>
                  </a:lnTo>
                  <a:lnTo>
                    <a:pt x="4225" y="3246"/>
                  </a:lnTo>
                  <a:close/>
                  <a:moveTo>
                    <a:pt x="6445" y="7334"/>
                  </a:moveTo>
                  <a:lnTo>
                    <a:pt x="6445" y="8333"/>
                  </a:lnTo>
                  <a:lnTo>
                    <a:pt x="2064" y="8333"/>
                  </a:lnTo>
                  <a:lnTo>
                    <a:pt x="2064" y="7334"/>
                  </a:lnTo>
                  <a:close/>
                  <a:moveTo>
                    <a:pt x="4246" y="12408"/>
                  </a:moveTo>
                  <a:cubicBezTo>
                    <a:pt x="4715" y="12408"/>
                    <a:pt x="5166" y="12771"/>
                    <a:pt x="5166" y="13324"/>
                  </a:cubicBezTo>
                  <a:cubicBezTo>
                    <a:pt x="5166" y="13824"/>
                    <a:pt x="4757" y="14233"/>
                    <a:pt x="4258" y="14233"/>
                  </a:cubicBezTo>
                  <a:lnTo>
                    <a:pt x="4251" y="14233"/>
                  </a:lnTo>
                  <a:cubicBezTo>
                    <a:pt x="3440" y="14233"/>
                    <a:pt x="3031" y="13253"/>
                    <a:pt x="3609" y="12675"/>
                  </a:cubicBezTo>
                  <a:cubicBezTo>
                    <a:pt x="3793" y="12490"/>
                    <a:pt x="4021" y="12408"/>
                    <a:pt x="4246" y="12408"/>
                  </a:cubicBezTo>
                  <a:close/>
                  <a:moveTo>
                    <a:pt x="1636" y="1"/>
                  </a:moveTo>
                  <a:cubicBezTo>
                    <a:pt x="1409" y="1"/>
                    <a:pt x="1221" y="189"/>
                    <a:pt x="1221" y="423"/>
                  </a:cubicBezTo>
                  <a:lnTo>
                    <a:pt x="1221" y="1688"/>
                  </a:lnTo>
                  <a:cubicBezTo>
                    <a:pt x="1221" y="1922"/>
                    <a:pt x="1409" y="2110"/>
                    <a:pt x="1636" y="2110"/>
                  </a:cubicBezTo>
                  <a:lnTo>
                    <a:pt x="4037" y="2110"/>
                  </a:lnTo>
                  <a:lnTo>
                    <a:pt x="4037" y="2856"/>
                  </a:lnTo>
                  <a:lnTo>
                    <a:pt x="2194" y="3940"/>
                  </a:lnTo>
                  <a:lnTo>
                    <a:pt x="357" y="3940"/>
                  </a:lnTo>
                  <a:cubicBezTo>
                    <a:pt x="156" y="3940"/>
                    <a:pt x="1" y="4102"/>
                    <a:pt x="1" y="4297"/>
                  </a:cubicBezTo>
                  <a:lnTo>
                    <a:pt x="1" y="11390"/>
                  </a:lnTo>
                  <a:cubicBezTo>
                    <a:pt x="1" y="11591"/>
                    <a:pt x="156" y="11747"/>
                    <a:pt x="357" y="11747"/>
                  </a:cubicBezTo>
                  <a:lnTo>
                    <a:pt x="4044" y="11747"/>
                  </a:lnTo>
                  <a:lnTo>
                    <a:pt x="4044" y="12000"/>
                  </a:lnTo>
                  <a:cubicBezTo>
                    <a:pt x="3349" y="12117"/>
                    <a:pt x="2862" y="12740"/>
                    <a:pt x="2921" y="13434"/>
                  </a:cubicBezTo>
                  <a:cubicBezTo>
                    <a:pt x="2973" y="14135"/>
                    <a:pt x="3557" y="14674"/>
                    <a:pt x="4258" y="14674"/>
                  </a:cubicBezTo>
                  <a:cubicBezTo>
                    <a:pt x="4959" y="14674"/>
                    <a:pt x="5543" y="14135"/>
                    <a:pt x="5595" y="13434"/>
                  </a:cubicBezTo>
                  <a:cubicBezTo>
                    <a:pt x="5653" y="12740"/>
                    <a:pt x="5166" y="12117"/>
                    <a:pt x="4472" y="12000"/>
                  </a:cubicBezTo>
                  <a:lnTo>
                    <a:pt x="4472" y="11676"/>
                  </a:lnTo>
                  <a:cubicBezTo>
                    <a:pt x="4472" y="11474"/>
                    <a:pt x="4310" y="11312"/>
                    <a:pt x="4115" y="11312"/>
                  </a:cubicBezTo>
                  <a:lnTo>
                    <a:pt x="429" y="11312"/>
                  </a:lnTo>
                  <a:lnTo>
                    <a:pt x="429" y="4368"/>
                  </a:lnTo>
                  <a:lnTo>
                    <a:pt x="2194" y="4368"/>
                  </a:lnTo>
                  <a:lnTo>
                    <a:pt x="4044" y="5446"/>
                  </a:lnTo>
                  <a:lnTo>
                    <a:pt x="4044" y="6906"/>
                  </a:lnTo>
                  <a:lnTo>
                    <a:pt x="2012" y="6906"/>
                  </a:lnTo>
                  <a:cubicBezTo>
                    <a:pt x="1805" y="6906"/>
                    <a:pt x="1629" y="7074"/>
                    <a:pt x="1629" y="7289"/>
                  </a:cubicBezTo>
                  <a:lnTo>
                    <a:pt x="1629" y="8392"/>
                  </a:lnTo>
                  <a:cubicBezTo>
                    <a:pt x="1629" y="8600"/>
                    <a:pt x="1805" y="8768"/>
                    <a:pt x="2012" y="8768"/>
                  </a:cubicBezTo>
                  <a:lnTo>
                    <a:pt x="4044" y="8768"/>
                  </a:lnTo>
                  <a:lnTo>
                    <a:pt x="4044" y="9054"/>
                  </a:lnTo>
                  <a:lnTo>
                    <a:pt x="2012" y="9054"/>
                  </a:lnTo>
                  <a:cubicBezTo>
                    <a:pt x="1805" y="9054"/>
                    <a:pt x="1629" y="9223"/>
                    <a:pt x="1629" y="9430"/>
                  </a:cubicBezTo>
                  <a:lnTo>
                    <a:pt x="1629" y="10533"/>
                  </a:lnTo>
                  <a:cubicBezTo>
                    <a:pt x="1629" y="10741"/>
                    <a:pt x="1805" y="10910"/>
                    <a:pt x="2012" y="10916"/>
                  </a:cubicBezTo>
                  <a:lnTo>
                    <a:pt x="2493" y="10916"/>
                  </a:lnTo>
                  <a:cubicBezTo>
                    <a:pt x="2765" y="10897"/>
                    <a:pt x="2765" y="10501"/>
                    <a:pt x="2493" y="10482"/>
                  </a:cubicBezTo>
                  <a:lnTo>
                    <a:pt x="2064" y="10482"/>
                  </a:lnTo>
                  <a:lnTo>
                    <a:pt x="2064" y="9482"/>
                  </a:lnTo>
                  <a:lnTo>
                    <a:pt x="6445" y="9482"/>
                  </a:lnTo>
                  <a:lnTo>
                    <a:pt x="6445" y="10482"/>
                  </a:lnTo>
                  <a:lnTo>
                    <a:pt x="3836" y="10482"/>
                  </a:lnTo>
                  <a:cubicBezTo>
                    <a:pt x="3830" y="10481"/>
                    <a:pt x="3824" y="10481"/>
                    <a:pt x="3818" y="10481"/>
                  </a:cubicBezTo>
                  <a:cubicBezTo>
                    <a:pt x="3537" y="10481"/>
                    <a:pt x="3537" y="10910"/>
                    <a:pt x="3818" y="10910"/>
                  </a:cubicBezTo>
                  <a:cubicBezTo>
                    <a:pt x="3824" y="10910"/>
                    <a:pt x="3830" y="10910"/>
                    <a:pt x="3836" y="10910"/>
                  </a:cubicBezTo>
                  <a:lnTo>
                    <a:pt x="6497" y="10910"/>
                  </a:lnTo>
                  <a:cubicBezTo>
                    <a:pt x="6704" y="10910"/>
                    <a:pt x="6873" y="10741"/>
                    <a:pt x="6873" y="10533"/>
                  </a:cubicBezTo>
                  <a:lnTo>
                    <a:pt x="6873" y="9430"/>
                  </a:lnTo>
                  <a:cubicBezTo>
                    <a:pt x="6873" y="9223"/>
                    <a:pt x="6704" y="9054"/>
                    <a:pt x="6497" y="9054"/>
                  </a:cubicBezTo>
                  <a:lnTo>
                    <a:pt x="4472" y="9054"/>
                  </a:lnTo>
                  <a:lnTo>
                    <a:pt x="4472" y="8768"/>
                  </a:lnTo>
                  <a:lnTo>
                    <a:pt x="6497" y="8768"/>
                  </a:lnTo>
                  <a:cubicBezTo>
                    <a:pt x="6704" y="8768"/>
                    <a:pt x="6873" y="8600"/>
                    <a:pt x="6873" y="8385"/>
                  </a:cubicBezTo>
                  <a:lnTo>
                    <a:pt x="6873" y="7289"/>
                  </a:lnTo>
                  <a:cubicBezTo>
                    <a:pt x="6873" y="7074"/>
                    <a:pt x="6704" y="6906"/>
                    <a:pt x="6497" y="6906"/>
                  </a:cubicBezTo>
                  <a:lnTo>
                    <a:pt x="4472" y="6906"/>
                  </a:lnTo>
                  <a:lnTo>
                    <a:pt x="4472" y="5413"/>
                  </a:lnTo>
                  <a:lnTo>
                    <a:pt x="6224" y="4388"/>
                  </a:lnTo>
                  <a:cubicBezTo>
                    <a:pt x="6406" y="4277"/>
                    <a:pt x="6406" y="4018"/>
                    <a:pt x="6224" y="3914"/>
                  </a:cubicBezTo>
                  <a:lnTo>
                    <a:pt x="4472" y="2889"/>
                  </a:lnTo>
                  <a:lnTo>
                    <a:pt x="4472" y="2110"/>
                  </a:lnTo>
                  <a:lnTo>
                    <a:pt x="4946" y="2110"/>
                  </a:lnTo>
                  <a:cubicBezTo>
                    <a:pt x="4952" y="2110"/>
                    <a:pt x="4958" y="2111"/>
                    <a:pt x="4964" y="2111"/>
                  </a:cubicBezTo>
                  <a:cubicBezTo>
                    <a:pt x="5245" y="2111"/>
                    <a:pt x="5245" y="1675"/>
                    <a:pt x="4964" y="1675"/>
                  </a:cubicBezTo>
                  <a:cubicBezTo>
                    <a:pt x="4958" y="1675"/>
                    <a:pt x="4952" y="1675"/>
                    <a:pt x="4946" y="1675"/>
                  </a:cubicBezTo>
                  <a:lnTo>
                    <a:pt x="1649" y="1675"/>
                  </a:lnTo>
                  <a:lnTo>
                    <a:pt x="1649" y="429"/>
                  </a:lnTo>
                  <a:lnTo>
                    <a:pt x="6860" y="429"/>
                  </a:lnTo>
                  <a:lnTo>
                    <a:pt x="6860" y="1675"/>
                  </a:lnTo>
                  <a:lnTo>
                    <a:pt x="6295" y="1675"/>
                  </a:lnTo>
                  <a:cubicBezTo>
                    <a:pt x="6289" y="1675"/>
                    <a:pt x="6283" y="1675"/>
                    <a:pt x="6277" y="1675"/>
                  </a:cubicBezTo>
                  <a:cubicBezTo>
                    <a:pt x="5990" y="1675"/>
                    <a:pt x="5990" y="2111"/>
                    <a:pt x="6277" y="2111"/>
                  </a:cubicBezTo>
                  <a:cubicBezTo>
                    <a:pt x="6283" y="2111"/>
                    <a:pt x="6289" y="2110"/>
                    <a:pt x="6295" y="2110"/>
                  </a:cubicBezTo>
                  <a:lnTo>
                    <a:pt x="6873" y="2110"/>
                  </a:lnTo>
                  <a:cubicBezTo>
                    <a:pt x="7100" y="2110"/>
                    <a:pt x="7288" y="1922"/>
                    <a:pt x="7288" y="1688"/>
                  </a:cubicBezTo>
                  <a:lnTo>
                    <a:pt x="7288" y="423"/>
                  </a:lnTo>
                  <a:cubicBezTo>
                    <a:pt x="7288" y="189"/>
                    <a:pt x="7100" y="1"/>
                    <a:pt x="68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0"/>
            <p:cNvSpPr/>
            <p:nvPr/>
          </p:nvSpPr>
          <p:spPr>
            <a:xfrm>
              <a:off x="4886423" y="3357600"/>
              <a:ext cx="31675" cy="31000"/>
            </a:xfrm>
            <a:custGeom>
              <a:rect b="b" l="l" r="r" t="t"/>
              <a:pathLst>
                <a:path extrusionOk="0" h="1240" w="1267">
                  <a:moveTo>
                    <a:pt x="838" y="435"/>
                  </a:moveTo>
                  <a:lnTo>
                    <a:pt x="838" y="805"/>
                  </a:lnTo>
                  <a:lnTo>
                    <a:pt x="429" y="805"/>
                  </a:lnTo>
                  <a:lnTo>
                    <a:pt x="429" y="435"/>
                  </a:lnTo>
                  <a:close/>
                  <a:moveTo>
                    <a:pt x="364" y="0"/>
                  </a:moveTo>
                  <a:cubicBezTo>
                    <a:pt x="163" y="0"/>
                    <a:pt x="1" y="162"/>
                    <a:pt x="1" y="364"/>
                  </a:cubicBezTo>
                  <a:lnTo>
                    <a:pt x="1" y="883"/>
                  </a:lnTo>
                  <a:cubicBezTo>
                    <a:pt x="1" y="1077"/>
                    <a:pt x="163" y="1240"/>
                    <a:pt x="364" y="1240"/>
                  </a:cubicBezTo>
                  <a:lnTo>
                    <a:pt x="909" y="1240"/>
                  </a:lnTo>
                  <a:cubicBezTo>
                    <a:pt x="1104" y="1240"/>
                    <a:pt x="1266" y="1077"/>
                    <a:pt x="1266" y="883"/>
                  </a:cubicBezTo>
                  <a:lnTo>
                    <a:pt x="1266" y="364"/>
                  </a:lnTo>
                  <a:cubicBezTo>
                    <a:pt x="1266" y="162"/>
                    <a:pt x="1104"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0"/>
            <p:cNvSpPr/>
            <p:nvPr/>
          </p:nvSpPr>
          <p:spPr>
            <a:xfrm>
              <a:off x="4924723" y="3383525"/>
              <a:ext cx="39125" cy="10775"/>
            </a:xfrm>
            <a:custGeom>
              <a:rect b="b" l="l" r="r" t="t"/>
              <a:pathLst>
                <a:path extrusionOk="0" h="431" w="1565">
                  <a:moveTo>
                    <a:pt x="1284" y="1"/>
                  </a:moveTo>
                  <a:cubicBezTo>
                    <a:pt x="1278" y="1"/>
                    <a:pt x="1272" y="1"/>
                    <a:pt x="1266" y="2"/>
                  </a:cubicBezTo>
                  <a:lnTo>
                    <a:pt x="266" y="2"/>
                  </a:lnTo>
                  <a:cubicBezTo>
                    <a:pt x="0" y="15"/>
                    <a:pt x="0" y="417"/>
                    <a:pt x="266" y="430"/>
                  </a:cubicBezTo>
                  <a:lnTo>
                    <a:pt x="1266" y="430"/>
                  </a:lnTo>
                  <a:cubicBezTo>
                    <a:pt x="1272" y="430"/>
                    <a:pt x="1278" y="430"/>
                    <a:pt x="1284" y="430"/>
                  </a:cubicBezTo>
                  <a:cubicBezTo>
                    <a:pt x="1565" y="430"/>
                    <a:pt x="1565" y="1"/>
                    <a:pt x="12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0"/>
            <p:cNvSpPr/>
            <p:nvPr/>
          </p:nvSpPr>
          <p:spPr>
            <a:xfrm>
              <a:off x="4962348" y="3383525"/>
              <a:ext cx="62000" cy="10775"/>
            </a:xfrm>
            <a:custGeom>
              <a:rect b="b" l="l" r="r" t="t"/>
              <a:pathLst>
                <a:path extrusionOk="0" h="431" w="2480">
                  <a:moveTo>
                    <a:pt x="281" y="1"/>
                  </a:moveTo>
                  <a:cubicBezTo>
                    <a:pt x="1" y="1"/>
                    <a:pt x="1" y="430"/>
                    <a:pt x="281" y="430"/>
                  </a:cubicBezTo>
                  <a:cubicBezTo>
                    <a:pt x="287" y="430"/>
                    <a:pt x="293" y="430"/>
                    <a:pt x="299" y="430"/>
                  </a:cubicBezTo>
                  <a:lnTo>
                    <a:pt x="2207" y="430"/>
                  </a:lnTo>
                  <a:cubicBezTo>
                    <a:pt x="2480" y="417"/>
                    <a:pt x="2480" y="15"/>
                    <a:pt x="2207" y="2"/>
                  </a:cubicBezTo>
                  <a:lnTo>
                    <a:pt x="299" y="2"/>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0"/>
            <p:cNvSpPr/>
            <p:nvPr/>
          </p:nvSpPr>
          <p:spPr>
            <a:xfrm>
              <a:off x="4924723" y="3365850"/>
              <a:ext cx="24850" cy="10775"/>
            </a:xfrm>
            <a:custGeom>
              <a:rect b="b" l="l" r="r" t="t"/>
              <a:pathLst>
                <a:path extrusionOk="0" h="431" w="994">
                  <a:moveTo>
                    <a:pt x="713" y="1"/>
                  </a:moveTo>
                  <a:cubicBezTo>
                    <a:pt x="707" y="1"/>
                    <a:pt x="701" y="1"/>
                    <a:pt x="695" y="1"/>
                  </a:cubicBezTo>
                  <a:lnTo>
                    <a:pt x="266" y="1"/>
                  </a:lnTo>
                  <a:cubicBezTo>
                    <a:pt x="0" y="14"/>
                    <a:pt x="0" y="410"/>
                    <a:pt x="266" y="429"/>
                  </a:cubicBezTo>
                  <a:lnTo>
                    <a:pt x="695" y="429"/>
                  </a:lnTo>
                  <a:cubicBezTo>
                    <a:pt x="701" y="430"/>
                    <a:pt x="707" y="430"/>
                    <a:pt x="713" y="430"/>
                  </a:cubicBezTo>
                  <a:cubicBezTo>
                    <a:pt x="994" y="430"/>
                    <a:pt x="994" y="1"/>
                    <a:pt x="7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0"/>
            <p:cNvSpPr/>
            <p:nvPr/>
          </p:nvSpPr>
          <p:spPr>
            <a:xfrm>
              <a:off x="4992698" y="3365850"/>
              <a:ext cx="31175" cy="10775"/>
            </a:xfrm>
            <a:custGeom>
              <a:rect b="b" l="l" r="r" t="t"/>
              <a:pathLst>
                <a:path extrusionOk="0" h="431" w="1247">
                  <a:moveTo>
                    <a:pt x="281" y="1"/>
                  </a:moveTo>
                  <a:cubicBezTo>
                    <a:pt x="0" y="1"/>
                    <a:pt x="0" y="430"/>
                    <a:pt x="281" y="430"/>
                  </a:cubicBezTo>
                  <a:cubicBezTo>
                    <a:pt x="287" y="430"/>
                    <a:pt x="293" y="430"/>
                    <a:pt x="299" y="429"/>
                  </a:cubicBezTo>
                  <a:lnTo>
                    <a:pt x="974" y="429"/>
                  </a:lnTo>
                  <a:cubicBezTo>
                    <a:pt x="1247" y="410"/>
                    <a:pt x="1247" y="14"/>
                    <a:pt x="974"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0"/>
            <p:cNvSpPr/>
            <p:nvPr/>
          </p:nvSpPr>
          <p:spPr>
            <a:xfrm>
              <a:off x="4947423" y="3365850"/>
              <a:ext cx="46775" cy="10775"/>
            </a:xfrm>
            <a:custGeom>
              <a:rect b="b" l="l" r="r" t="t"/>
              <a:pathLst>
                <a:path extrusionOk="0" h="431" w="1871">
                  <a:moveTo>
                    <a:pt x="287" y="1"/>
                  </a:moveTo>
                  <a:cubicBezTo>
                    <a:pt x="1" y="1"/>
                    <a:pt x="1" y="430"/>
                    <a:pt x="287" y="430"/>
                  </a:cubicBezTo>
                  <a:cubicBezTo>
                    <a:pt x="293" y="430"/>
                    <a:pt x="300" y="430"/>
                    <a:pt x="306" y="429"/>
                  </a:cubicBezTo>
                  <a:lnTo>
                    <a:pt x="1571" y="429"/>
                  </a:lnTo>
                  <a:cubicBezTo>
                    <a:pt x="1578" y="430"/>
                    <a:pt x="1584" y="430"/>
                    <a:pt x="1590" y="430"/>
                  </a:cubicBezTo>
                  <a:cubicBezTo>
                    <a:pt x="1870" y="430"/>
                    <a:pt x="1870" y="1"/>
                    <a:pt x="1590" y="1"/>
                  </a:cubicBezTo>
                  <a:cubicBezTo>
                    <a:pt x="1584" y="1"/>
                    <a:pt x="1578" y="1"/>
                    <a:pt x="1571" y="1"/>
                  </a:cubicBezTo>
                  <a:lnTo>
                    <a:pt x="306" y="1"/>
                  </a:lnTo>
                  <a:cubicBezTo>
                    <a:pt x="300" y="1"/>
                    <a:pt x="293"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0"/>
            <p:cNvSpPr/>
            <p:nvPr/>
          </p:nvSpPr>
          <p:spPr>
            <a:xfrm>
              <a:off x="4886423" y="3536225"/>
              <a:ext cx="31675" cy="31000"/>
            </a:xfrm>
            <a:custGeom>
              <a:rect b="b" l="l" r="r" t="t"/>
              <a:pathLst>
                <a:path extrusionOk="0" h="1240" w="1267">
                  <a:moveTo>
                    <a:pt x="838" y="429"/>
                  </a:moveTo>
                  <a:lnTo>
                    <a:pt x="838" y="805"/>
                  </a:lnTo>
                  <a:lnTo>
                    <a:pt x="429" y="805"/>
                  </a:lnTo>
                  <a:lnTo>
                    <a:pt x="429" y="429"/>
                  </a:lnTo>
                  <a:close/>
                  <a:moveTo>
                    <a:pt x="364" y="0"/>
                  </a:moveTo>
                  <a:cubicBezTo>
                    <a:pt x="163" y="0"/>
                    <a:pt x="1" y="162"/>
                    <a:pt x="1" y="357"/>
                  </a:cubicBezTo>
                  <a:lnTo>
                    <a:pt x="1" y="883"/>
                  </a:lnTo>
                  <a:cubicBezTo>
                    <a:pt x="1" y="1078"/>
                    <a:pt x="163" y="1240"/>
                    <a:pt x="364" y="1240"/>
                  </a:cubicBezTo>
                  <a:lnTo>
                    <a:pt x="909" y="1240"/>
                  </a:lnTo>
                  <a:cubicBezTo>
                    <a:pt x="1104" y="1240"/>
                    <a:pt x="1266" y="1078"/>
                    <a:pt x="1266" y="883"/>
                  </a:cubicBezTo>
                  <a:lnTo>
                    <a:pt x="1266" y="364"/>
                  </a:lnTo>
                  <a:cubicBezTo>
                    <a:pt x="1266" y="162"/>
                    <a:pt x="1111"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0"/>
            <p:cNvSpPr/>
            <p:nvPr/>
          </p:nvSpPr>
          <p:spPr>
            <a:xfrm>
              <a:off x="4924723" y="3562000"/>
              <a:ext cx="39125" cy="10925"/>
            </a:xfrm>
            <a:custGeom>
              <a:rect b="b" l="l" r="r" t="t"/>
              <a:pathLst>
                <a:path extrusionOk="0" h="437" w="1565">
                  <a:moveTo>
                    <a:pt x="1284" y="1"/>
                  </a:moveTo>
                  <a:cubicBezTo>
                    <a:pt x="1278" y="1"/>
                    <a:pt x="1272" y="1"/>
                    <a:pt x="1266" y="1"/>
                  </a:cubicBezTo>
                  <a:lnTo>
                    <a:pt x="266" y="1"/>
                  </a:lnTo>
                  <a:cubicBezTo>
                    <a:pt x="0" y="21"/>
                    <a:pt x="0" y="416"/>
                    <a:pt x="266" y="436"/>
                  </a:cubicBezTo>
                  <a:lnTo>
                    <a:pt x="1266" y="436"/>
                  </a:lnTo>
                  <a:cubicBezTo>
                    <a:pt x="1272" y="436"/>
                    <a:pt x="1278" y="436"/>
                    <a:pt x="1284" y="436"/>
                  </a:cubicBezTo>
                  <a:cubicBezTo>
                    <a:pt x="1565" y="436"/>
                    <a:pt x="1565" y="1"/>
                    <a:pt x="12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0"/>
            <p:cNvSpPr/>
            <p:nvPr/>
          </p:nvSpPr>
          <p:spPr>
            <a:xfrm>
              <a:off x="4962348" y="3562000"/>
              <a:ext cx="62000" cy="10925"/>
            </a:xfrm>
            <a:custGeom>
              <a:rect b="b" l="l" r="r" t="t"/>
              <a:pathLst>
                <a:path extrusionOk="0" h="437" w="2480">
                  <a:moveTo>
                    <a:pt x="281" y="1"/>
                  </a:moveTo>
                  <a:cubicBezTo>
                    <a:pt x="0" y="1"/>
                    <a:pt x="0" y="436"/>
                    <a:pt x="281" y="436"/>
                  </a:cubicBezTo>
                  <a:cubicBezTo>
                    <a:pt x="287" y="436"/>
                    <a:pt x="293" y="436"/>
                    <a:pt x="299" y="436"/>
                  </a:cubicBezTo>
                  <a:lnTo>
                    <a:pt x="2207" y="436"/>
                  </a:lnTo>
                  <a:cubicBezTo>
                    <a:pt x="2480" y="416"/>
                    <a:pt x="2480" y="21"/>
                    <a:pt x="2207"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0"/>
            <p:cNvSpPr/>
            <p:nvPr/>
          </p:nvSpPr>
          <p:spPr>
            <a:xfrm>
              <a:off x="4924723" y="3544325"/>
              <a:ext cx="24850" cy="10750"/>
            </a:xfrm>
            <a:custGeom>
              <a:rect b="b" l="l" r="r" t="t"/>
              <a:pathLst>
                <a:path extrusionOk="0" h="430" w="994">
                  <a:moveTo>
                    <a:pt x="713" y="0"/>
                  </a:moveTo>
                  <a:cubicBezTo>
                    <a:pt x="707" y="0"/>
                    <a:pt x="701" y="0"/>
                    <a:pt x="695" y="1"/>
                  </a:cubicBezTo>
                  <a:lnTo>
                    <a:pt x="266" y="1"/>
                  </a:lnTo>
                  <a:cubicBezTo>
                    <a:pt x="0" y="20"/>
                    <a:pt x="0" y="416"/>
                    <a:pt x="266" y="429"/>
                  </a:cubicBezTo>
                  <a:lnTo>
                    <a:pt x="695" y="429"/>
                  </a:lnTo>
                  <a:cubicBezTo>
                    <a:pt x="701" y="429"/>
                    <a:pt x="707" y="430"/>
                    <a:pt x="713" y="430"/>
                  </a:cubicBezTo>
                  <a:cubicBezTo>
                    <a:pt x="994" y="430"/>
                    <a:pt x="994" y="0"/>
                    <a:pt x="7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0"/>
            <p:cNvSpPr/>
            <p:nvPr/>
          </p:nvSpPr>
          <p:spPr>
            <a:xfrm>
              <a:off x="4992698" y="3544325"/>
              <a:ext cx="31175" cy="10750"/>
            </a:xfrm>
            <a:custGeom>
              <a:rect b="b" l="l" r="r" t="t"/>
              <a:pathLst>
                <a:path extrusionOk="0" h="430" w="1247">
                  <a:moveTo>
                    <a:pt x="281" y="0"/>
                  </a:moveTo>
                  <a:cubicBezTo>
                    <a:pt x="0" y="0"/>
                    <a:pt x="0" y="430"/>
                    <a:pt x="281" y="430"/>
                  </a:cubicBezTo>
                  <a:cubicBezTo>
                    <a:pt x="287" y="430"/>
                    <a:pt x="293" y="429"/>
                    <a:pt x="299" y="429"/>
                  </a:cubicBezTo>
                  <a:lnTo>
                    <a:pt x="974" y="429"/>
                  </a:lnTo>
                  <a:cubicBezTo>
                    <a:pt x="1247" y="416"/>
                    <a:pt x="1247" y="20"/>
                    <a:pt x="974"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0"/>
            <p:cNvSpPr/>
            <p:nvPr/>
          </p:nvSpPr>
          <p:spPr>
            <a:xfrm>
              <a:off x="4947423" y="3544325"/>
              <a:ext cx="46775" cy="10750"/>
            </a:xfrm>
            <a:custGeom>
              <a:rect b="b" l="l" r="r" t="t"/>
              <a:pathLst>
                <a:path extrusionOk="0" h="430" w="1871">
                  <a:moveTo>
                    <a:pt x="287" y="0"/>
                  </a:moveTo>
                  <a:cubicBezTo>
                    <a:pt x="1" y="0"/>
                    <a:pt x="1" y="430"/>
                    <a:pt x="287" y="430"/>
                  </a:cubicBezTo>
                  <a:cubicBezTo>
                    <a:pt x="293" y="430"/>
                    <a:pt x="300" y="429"/>
                    <a:pt x="306" y="429"/>
                  </a:cubicBezTo>
                  <a:lnTo>
                    <a:pt x="1571" y="429"/>
                  </a:lnTo>
                  <a:cubicBezTo>
                    <a:pt x="1578" y="429"/>
                    <a:pt x="1584" y="430"/>
                    <a:pt x="1590" y="430"/>
                  </a:cubicBezTo>
                  <a:cubicBezTo>
                    <a:pt x="1870" y="430"/>
                    <a:pt x="1870" y="0"/>
                    <a:pt x="1590" y="0"/>
                  </a:cubicBezTo>
                  <a:cubicBezTo>
                    <a:pt x="1584" y="0"/>
                    <a:pt x="1578" y="0"/>
                    <a:pt x="1571" y="1"/>
                  </a:cubicBezTo>
                  <a:lnTo>
                    <a:pt x="306" y="1"/>
                  </a:lnTo>
                  <a:cubicBezTo>
                    <a:pt x="300" y="0"/>
                    <a:pt x="293" y="0"/>
                    <a:pt x="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30"/>
          <p:cNvGrpSpPr/>
          <p:nvPr/>
        </p:nvGrpSpPr>
        <p:grpSpPr>
          <a:xfrm>
            <a:off x="6588648" y="3230550"/>
            <a:ext cx="274050" cy="366700"/>
            <a:chOff x="6588648" y="3230550"/>
            <a:chExt cx="274050" cy="366700"/>
          </a:xfrm>
        </p:grpSpPr>
        <p:sp>
          <p:nvSpPr>
            <p:cNvPr id="1184" name="Google Shape;1184;p30"/>
            <p:cNvSpPr/>
            <p:nvPr/>
          </p:nvSpPr>
          <p:spPr>
            <a:xfrm>
              <a:off x="6588648" y="3230550"/>
              <a:ext cx="274050" cy="366700"/>
            </a:xfrm>
            <a:custGeom>
              <a:rect b="b" l="l" r="r" t="t"/>
              <a:pathLst>
                <a:path extrusionOk="0" h="14668" w="10962">
                  <a:moveTo>
                    <a:pt x="909" y="1"/>
                  </a:moveTo>
                  <a:cubicBezTo>
                    <a:pt x="410" y="1"/>
                    <a:pt x="1" y="403"/>
                    <a:pt x="1" y="903"/>
                  </a:cubicBezTo>
                  <a:lnTo>
                    <a:pt x="1" y="8165"/>
                  </a:lnTo>
                  <a:cubicBezTo>
                    <a:pt x="1" y="8308"/>
                    <a:pt x="109" y="8379"/>
                    <a:pt x="218" y="8379"/>
                  </a:cubicBezTo>
                  <a:cubicBezTo>
                    <a:pt x="327" y="8379"/>
                    <a:pt x="435" y="8308"/>
                    <a:pt x="435" y="8165"/>
                  </a:cubicBezTo>
                  <a:lnTo>
                    <a:pt x="435" y="903"/>
                  </a:lnTo>
                  <a:cubicBezTo>
                    <a:pt x="435" y="643"/>
                    <a:pt x="643" y="429"/>
                    <a:pt x="909" y="429"/>
                  </a:cubicBezTo>
                  <a:lnTo>
                    <a:pt x="10060" y="429"/>
                  </a:lnTo>
                  <a:cubicBezTo>
                    <a:pt x="10326" y="429"/>
                    <a:pt x="10533" y="643"/>
                    <a:pt x="10533" y="903"/>
                  </a:cubicBezTo>
                  <a:lnTo>
                    <a:pt x="10533" y="13765"/>
                  </a:lnTo>
                  <a:cubicBezTo>
                    <a:pt x="10533" y="14025"/>
                    <a:pt x="10326" y="14239"/>
                    <a:pt x="10060" y="14239"/>
                  </a:cubicBezTo>
                  <a:lnTo>
                    <a:pt x="909" y="14239"/>
                  </a:lnTo>
                  <a:cubicBezTo>
                    <a:pt x="643" y="14239"/>
                    <a:pt x="435" y="14025"/>
                    <a:pt x="435" y="13765"/>
                  </a:cubicBezTo>
                  <a:lnTo>
                    <a:pt x="435" y="9521"/>
                  </a:lnTo>
                  <a:cubicBezTo>
                    <a:pt x="435" y="9378"/>
                    <a:pt x="327" y="9307"/>
                    <a:pt x="218" y="9307"/>
                  </a:cubicBezTo>
                  <a:cubicBezTo>
                    <a:pt x="109" y="9307"/>
                    <a:pt x="1" y="9378"/>
                    <a:pt x="1" y="9521"/>
                  </a:cubicBezTo>
                  <a:lnTo>
                    <a:pt x="1" y="13765"/>
                  </a:lnTo>
                  <a:cubicBezTo>
                    <a:pt x="1" y="14265"/>
                    <a:pt x="410" y="14667"/>
                    <a:pt x="903" y="14667"/>
                  </a:cubicBezTo>
                  <a:lnTo>
                    <a:pt x="10060" y="14667"/>
                  </a:lnTo>
                  <a:cubicBezTo>
                    <a:pt x="10559" y="14667"/>
                    <a:pt x="10962" y="14265"/>
                    <a:pt x="10962" y="13765"/>
                  </a:cubicBezTo>
                  <a:lnTo>
                    <a:pt x="10962" y="903"/>
                  </a:lnTo>
                  <a:cubicBezTo>
                    <a:pt x="10962" y="403"/>
                    <a:pt x="10559" y="1"/>
                    <a:pt x="10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0"/>
            <p:cNvSpPr/>
            <p:nvPr/>
          </p:nvSpPr>
          <p:spPr>
            <a:xfrm>
              <a:off x="6613648" y="3260250"/>
              <a:ext cx="224225" cy="45125"/>
            </a:xfrm>
            <a:custGeom>
              <a:rect b="b" l="l" r="r" t="t"/>
              <a:pathLst>
                <a:path extrusionOk="0" h="1805" w="8969">
                  <a:moveTo>
                    <a:pt x="357" y="0"/>
                  </a:moveTo>
                  <a:cubicBezTo>
                    <a:pt x="162" y="0"/>
                    <a:pt x="0" y="156"/>
                    <a:pt x="0" y="357"/>
                  </a:cubicBezTo>
                  <a:lnTo>
                    <a:pt x="0" y="1448"/>
                  </a:lnTo>
                  <a:cubicBezTo>
                    <a:pt x="0" y="1649"/>
                    <a:pt x="162" y="1805"/>
                    <a:pt x="357" y="1805"/>
                  </a:cubicBezTo>
                  <a:lnTo>
                    <a:pt x="8612" y="1805"/>
                  </a:lnTo>
                  <a:cubicBezTo>
                    <a:pt x="8806" y="1805"/>
                    <a:pt x="8969" y="1649"/>
                    <a:pt x="8969" y="1448"/>
                  </a:cubicBezTo>
                  <a:lnTo>
                    <a:pt x="8969" y="357"/>
                  </a:lnTo>
                  <a:cubicBezTo>
                    <a:pt x="8969" y="156"/>
                    <a:pt x="8806" y="0"/>
                    <a:pt x="8612" y="0"/>
                  </a:cubicBezTo>
                  <a:lnTo>
                    <a:pt x="3654" y="0"/>
                  </a:lnTo>
                  <a:cubicBezTo>
                    <a:pt x="3368" y="0"/>
                    <a:pt x="3368" y="429"/>
                    <a:pt x="3654" y="429"/>
                  </a:cubicBezTo>
                  <a:lnTo>
                    <a:pt x="8540" y="429"/>
                  </a:lnTo>
                  <a:lnTo>
                    <a:pt x="8540" y="1376"/>
                  </a:lnTo>
                  <a:lnTo>
                    <a:pt x="435" y="1376"/>
                  </a:lnTo>
                  <a:lnTo>
                    <a:pt x="435" y="429"/>
                  </a:lnTo>
                  <a:lnTo>
                    <a:pt x="2304" y="429"/>
                  </a:lnTo>
                  <a:cubicBezTo>
                    <a:pt x="2596" y="429"/>
                    <a:pt x="2596" y="0"/>
                    <a:pt x="2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0"/>
            <p:cNvSpPr/>
            <p:nvPr/>
          </p:nvSpPr>
          <p:spPr>
            <a:xfrm>
              <a:off x="6613648" y="3318825"/>
              <a:ext cx="224225" cy="102075"/>
            </a:xfrm>
            <a:custGeom>
              <a:rect b="b" l="l" r="r" t="t"/>
              <a:pathLst>
                <a:path extrusionOk="0" h="4083" w="8969">
                  <a:moveTo>
                    <a:pt x="3569" y="1623"/>
                  </a:moveTo>
                  <a:lnTo>
                    <a:pt x="5159" y="3420"/>
                  </a:lnTo>
                  <a:cubicBezTo>
                    <a:pt x="5206" y="3474"/>
                    <a:pt x="5262" y="3496"/>
                    <a:pt x="5316" y="3496"/>
                  </a:cubicBezTo>
                  <a:cubicBezTo>
                    <a:pt x="5478" y="3496"/>
                    <a:pt x="5625" y="3295"/>
                    <a:pt x="5484" y="3135"/>
                  </a:cubicBezTo>
                  <a:lnTo>
                    <a:pt x="5289" y="2914"/>
                  </a:lnTo>
                  <a:lnTo>
                    <a:pt x="6100" y="2103"/>
                  </a:lnTo>
                  <a:lnTo>
                    <a:pt x="7476" y="3647"/>
                  </a:lnTo>
                  <a:lnTo>
                    <a:pt x="1538" y="3654"/>
                  </a:lnTo>
                  <a:lnTo>
                    <a:pt x="1538" y="3654"/>
                  </a:lnTo>
                  <a:lnTo>
                    <a:pt x="3569" y="1623"/>
                  </a:lnTo>
                  <a:close/>
                  <a:moveTo>
                    <a:pt x="8404" y="435"/>
                  </a:moveTo>
                  <a:cubicBezTo>
                    <a:pt x="8476" y="435"/>
                    <a:pt x="8534" y="493"/>
                    <a:pt x="8534" y="571"/>
                  </a:cubicBezTo>
                  <a:lnTo>
                    <a:pt x="8534" y="3524"/>
                  </a:lnTo>
                  <a:cubicBezTo>
                    <a:pt x="8534" y="3595"/>
                    <a:pt x="8476" y="3654"/>
                    <a:pt x="8404" y="3654"/>
                  </a:cubicBezTo>
                  <a:lnTo>
                    <a:pt x="8041" y="3654"/>
                  </a:lnTo>
                  <a:lnTo>
                    <a:pt x="6366" y="1772"/>
                  </a:lnTo>
                  <a:cubicBezTo>
                    <a:pt x="6295" y="1691"/>
                    <a:pt x="6196" y="1650"/>
                    <a:pt x="6097" y="1650"/>
                  </a:cubicBezTo>
                  <a:cubicBezTo>
                    <a:pt x="6006" y="1650"/>
                    <a:pt x="5916" y="1684"/>
                    <a:pt x="5847" y="1752"/>
                  </a:cubicBezTo>
                  <a:lnTo>
                    <a:pt x="5004" y="2596"/>
                  </a:lnTo>
                  <a:lnTo>
                    <a:pt x="3835" y="1285"/>
                  </a:lnTo>
                  <a:cubicBezTo>
                    <a:pt x="3765" y="1205"/>
                    <a:pt x="3669" y="1164"/>
                    <a:pt x="3572" y="1164"/>
                  </a:cubicBezTo>
                  <a:cubicBezTo>
                    <a:pt x="3481" y="1164"/>
                    <a:pt x="3389" y="1200"/>
                    <a:pt x="3316" y="1272"/>
                  </a:cubicBezTo>
                  <a:lnTo>
                    <a:pt x="928" y="3654"/>
                  </a:lnTo>
                  <a:lnTo>
                    <a:pt x="565" y="3654"/>
                  </a:lnTo>
                  <a:cubicBezTo>
                    <a:pt x="493" y="3654"/>
                    <a:pt x="435" y="3595"/>
                    <a:pt x="435" y="3518"/>
                  </a:cubicBezTo>
                  <a:lnTo>
                    <a:pt x="435" y="565"/>
                  </a:lnTo>
                  <a:lnTo>
                    <a:pt x="428" y="571"/>
                  </a:lnTo>
                  <a:cubicBezTo>
                    <a:pt x="428" y="493"/>
                    <a:pt x="493" y="435"/>
                    <a:pt x="565" y="435"/>
                  </a:cubicBezTo>
                  <a:close/>
                  <a:moveTo>
                    <a:pt x="565" y="0"/>
                  </a:moveTo>
                  <a:cubicBezTo>
                    <a:pt x="253" y="7"/>
                    <a:pt x="0" y="253"/>
                    <a:pt x="0" y="565"/>
                  </a:cubicBezTo>
                  <a:lnTo>
                    <a:pt x="0" y="3518"/>
                  </a:lnTo>
                  <a:cubicBezTo>
                    <a:pt x="0" y="3829"/>
                    <a:pt x="253" y="4082"/>
                    <a:pt x="565" y="4082"/>
                  </a:cubicBezTo>
                  <a:lnTo>
                    <a:pt x="8404" y="4082"/>
                  </a:lnTo>
                  <a:cubicBezTo>
                    <a:pt x="8716" y="4082"/>
                    <a:pt x="8962" y="3829"/>
                    <a:pt x="8969" y="3518"/>
                  </a:cubicBezTo>
                  <a:lnTo>
                    <a:pt x="8969" y="565"/>
                  </a:lnTo>
                  <a:cubicBezTo>
                    <a:pt x="8962" y="253"/>
                    <a:pt x="8716" y="7"/>
                    <a:pt x="8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0"/>
            <p:cNvSpPr/>
            <p:nvPr/>
          </p:nvSpPr>
          <p:spPr>
            <a:xfrm>
              <a:off x="6613648" y="3434325"/>
              <a:ext cx="97850" cy="90550"/>
            </a:xfrm>
            <a:custGeom>
              <a:rect b="b" l="l" r="r" t="t"/>
              <a:pathLst>
                <a:path extrusionOk="0" h="3622" w="3914">
                  <a:moveTo>
                    <a:pt x="3154" y="429"/>
                  </a:moveTo>
                  <a:lnTo>
                    <a:pt x="1960" y="1493"/>
                  </a:lnTo>
                  <a:lnTo>
                    <a:pt x="759" y="429"/>
                  </a:lnTo>
                  <a:close/>
                  <a:moveTo>
                    <a:pt x="428" y="715"/>
                  </a:moveTo>
                  <a:lnTo>
                    <a:pt x="1635" y="1779"/>
                  </a:lnTo>
                  <a:lnTo>
                    <a:pt x="428" y="2843"/>
                  </a:lnTo>
                  <a:lnTo>
                    <a:pt x="428" y="715"/>
                  </a:lnTo>
                  <a:close/>
                  <a:moveTo>
                    <a:pt x="3485" y="715"/>
                  </a:moveTo>
                  <a:lnTo>
                    <a:pt x="3485" y="2843"/>
                  </a:lnTo>
                  <a:lnTo>
                    <a:pt x="2284" y="1779"/>
                  </a:lnTo>
                  <a:lnTo>
                    <a:pt x="3485" y="715"/>
                  </a:lnTo>
                  <a:close/>
                  <a:moveTo>
                    <a:pt x="1960" y="2064"/>
                  </a:moveTo>
                  <a:lnTo>
                    <a:pt x="3232" y="3194"/>
                  </a:lnTo>
                  <a:lnTo>
                    <a:pt x="682" y="3194"/>
                  </a:lnTo>
                  <a:lnTo>
                    <a:pt x="1960" y="2064"/>
                  </a:lnTo>
                  <a:close/>
                  <a:moveTo>
                    <a:pt x="662" y="1"/>
                  </a:moveTo>
                  <a:cubicBezTo>
                    <a:pt x="299" y="1"/>
                    <a:pt x="0" y="299"/>
                    <a:pt x="0" y="663"/>
                  </a:cubicBezTo>
                  <a:lnTo>
                    <a:pt x="0" y="2960"/>
                  </a:lnTo>
                  <a:cubicBezTo>
                    <a:pt x="0" y="3330"/>
                    <a:pt x="299" y="3622"/>
                    <a:pt x="662" y="3622"/>
                  </a:cubicBezTo>
                  <a:lnTo>
                    <a:pt x="3251" y="3622"/>
                  </a:lnTo>
                  <a:cubicBezTo>
                    <a:pt x="3615" y="3622"/>
                    <a:pt x="3913" y="3330"/>
                    <a:pt x="3913" y="2960"/>
                  </a:cubicBezTo>
                  <a:lnTo>
                    <a:pt x="3913" y="663"/>
                  </a:lnTo>
                  <a:cubicBezTo>
                    <a:pt x="3913" y="299"/>
                    <a:pt x="3615" y="1"/>
                    <a:pt x="32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0"/>
            <p:cNvSpPr/>
            <p:nvPr/>
          </p:nvSpPr>
          <p:spPr>
            <a:xfrm>
              <a:off x="6740023" y="3434325"/>
              <a:ext cx="97850" cy="90550"/>
            </a:xfrm>
            <a:custGeom>
              <a:rect b="b" l="l" r="r" t="t"/>
              <a:pathLst>
                <a:path extrusionOk="0" h="3622" w="3914">
                  <a:moveTo>
                    <a:pt x="3154" y="436"/>
                  </a:moveTo>
                  <a:lnTo>
                    <a:pt x="1954" y="1493"/>
                  </a:lnTo>
                  <a:lnTo>
                    <a:pt x="760" y="436"/>
                  </a:lnTo>
                  <a:close/>
                  <a:moveTo>
                    <a:pt x="429" y="715"/>
                  </a:moveTo>
                  <a:lnTo>
                    <a:pt x="1629" y="1779"/>
                  </a:lnTo>
                  <a:lnTo>
                    <a:pt x="429" y="2843"/>
                  </a:lnTo>
                  <a:lnTo>
                    <a:pt x="429" y="715"/>
                  </a:lnTo>
                  <a:close/>
                  <a:moveTo>
                    <a:pt x="3479" y="715"/>
                  </a:moveTo>
                  <a:lnTo>
                    <a:pt x="3479" y="2843"/>
                  </a:lnTo>
                  <a:lnTo>
                    <a:pt x="2278" y="1779"/>
                  </a:lnTo>
                  <a:lnTo>
                    <a:pt x="3479" y="715"/>
                  </a:lnTo>
                  <a:close/>
                  <a:moveTo>
                    <a:pt x="1954" y="2064"/>
                  </a:moveTo>
                  <a:lnTo>
                    <a:pt x="3232" y="3194"/>
                  </a:lnTo>
                  <a:lnTo>
                    <a:pt x="682" y="3194"/>
                  </a:lnTo>
                  <a:lnTo>
                    <a:pt x="1954" y="2064"/>
                  </a:lnTo>
                  <a:close/>
                  <a:moveTo>
                    <a:pt x="662" y="1"/>
                  </a:moveTo>
                  <a:cubicBezTo>
                    <a:pt x="293" y="1"/>
                    <a:pt x="0" y="299"/>
                    <a:pt x="0" y="663"/>
                  </a:cubicBezTo>
                  <a:lnTo>
                    <a:pt x="0" y="2960"/>
                  </a:lnTo>
                  <a:cubicBezTo>
                    <a:pt x="0" y="3330"/>
                    <a:pt x="293" y="3622"/>
                    <a:pt x="662" y="3622"/>
                  </a:cubicBezTo>
                  <a:lnTo>
                    <a:pt x="3252" y="3622"/>
                  </a:lnTo>
                  <a:cubicBezTo>
                    <a:pt x="3615" y="3622"/>
                    <a:pt x="3914" y="3330"/>
                    <a:pt x="3914" y="2960"/>
                  </a:cubicBezTo>
                  <a:lnTo>
                    <a:pt x="3914" y="663"/>
                  </a:lnTo>
                  <a:cubicBezTo>
                    <a:pt x="3914" y="299"/>
                    <a:pt x="3615" y="1"/>
                    <a:pt x="3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0"/>
            <p:cNvSpPr/>
            <p:nvPr/>
          </p:nvSpPr>
          <p:spPr>
            <a:xfrm>
              <a:off x="6613973" y="3561700"/>
              <a:ext cx="38300" cy="10725"/>
            </a:xfrm>
            <a:custGeom>
              <a:rect b="b" l="l" r="r" t="t"/>
              <a:pathLst>
                <a:path extrusionOk="0" h="429" w="1532">
                  <a:moveTo>
                    <a:pt x="292" y="0"/>
                  </a:moveTo>
                  <a:cubicBezTo>
                    <a:pt x="0" y="0"/>
                    <a:pt x="0" y="428"/>
                    <a:pt x="292" y="428"/>
                  </a:cubicBezTo>
                  <a:lnTo>
                    <a:pt x="1246" y="428"/>
                  </a:lnTo>
                  <a:cubicBezTo>
                    <a:pt x="1532" y="428"/>
                    <a:pt x="1532" y="0"/>
                    <a:pt x="12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0"/>
            <p:cNvSpPr/>
            <p:nvPr/>
          </p:nvSpPr>
          <p:spPr>
            <a:xfrm>
              <a:off x="6657598" y="3561700"/>
              <a:ext cx="53575" cy="10725"/>
            </a:xfrm>
            <a:custGeom>
              <a:rect b="b" l="l" r="r" t="t"/>
              <a:pathLst>
                <a:path extrusionOk="0" h="429" w="2143">
                  <a:moveTo>
                    <a:pt x="286" y="0"/>
                  </a:moveTo>
                  <a:cubicBezTo>
                    <a:pt x="1" y="0"/>
                    <a:pt x="1" y="428"/>
                    <a:pt x="286" y="428"/>
                  </a:cubicBezTo>
                  <a:lnTo>
                    <a:pt x="1857" y="428"/>
                  </a:lnTo>
                  <a:cubicBezTo>
                    <a:pt x="2142" y="428"/>
                    <a:pt x="2142" y="0"/>
                    <a:pt x="18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0"/>
            <p:cNvSpPr/>
            <p:nvPr/>
          </p:nvSpPr>
          <p:spPr>
            <a:xfrm>
              <a:off x="6613973" y="3538500"/>
              <a:ext cx="24500" cy="10725"/>
            </a:xfrm>
            <a:custGeom>
              <a:rect b="b" l="l" r="r" t="t"/>
              <a:pathLst>
                <a:path extrusionOk="0" h="429" w="980">
                  <a:moveTo>
                    <a:pt x="286" y="0"/>
                  </a:moveTo>
                  <a:cubicBezTo>
                    <a:pt x="0" y="0"/>
                    <a:pt x="2" y="428"/>
                    <a:pt x="292" y="428"/>
                  </a:cubicBezTo>
                  <a:lnTo>
                    <a:pt x="694" y="428"/>
                  </a:lnTo>
                  <a:cubicBezTo>
                    <a:pt x="980" y="428"/>
                    <a:pt x="980" y="0"/>
                    <a:pt x="694" y="0"/>
                  </a:cubicBezTo>
                  <a:lnTo>
                    <a:pt x="292" y="0"/>
                  </a:lnTo>
                  <a:cubicBezTo>
                    <a:pt x="290" y="0"/>
                    <a:pt x="288" y="0"/>
                    <a:pt x="2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0"/>
            <p:cNvSpPr/>
            <p:nvPr/>
          </p:nvSpPr>
          <p:spPr>
            <a:xfrm>
              <a:off x="6685198" y="3538500"/>
              <a:ext cx="25475" cy="10725"/>
            </a:xfrm>
            <a:custGeom>
              <a:rect b="b" l="l" r="r" t="t"/>
              <a:pathLst>
                <a:path extrusionOk="0" h="429" w="1019">
                  <a:moveTo>
                    <a:pt x="740" y="0"/>
                  </a:moveTo>
                  <a:cubicBezTo>
                    <a:pt x="738" y="0"/>
                    <a:pt x="735" y="0"/>
                    <a:pt x="733" y="0"/>
                  </a:cubicBezTo>
                  <a:lnTo>
                    <a:pt x="292" y="0"/>
                  </a:lnTo>
                  <a:cubicBezTo>
                    <a:pt x="0" y="0"/>
                    <a:pt x="0" y="428"/>
                    <a:pt x="292" y="428"/>
                  </a:cubicBezTo>
                  <a:lnTo>
                    <a:pt x="733" y="428"/>
                  </a:lnTo>
                  <a:cubicBezTo>
                    <a:pt x="1017" y="428"/>
                    <a:pt x="1019" y="0"/>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0"/>
            <p:cNvSpPr/>
            <p:nvPr/>
          </p:nvSpPr>
          <p:spPr>
            <a:xfrm>
              <a:off x="6642198" y="3538500"/>
              <a:ext cx="37500" cy="10725"/>
            </a:xfrm>
            <a:custGeom>
              <a:rect b="b" l="l" r="r" t="t"/>
              <a:pathLst>
                <a:path extrusionOk="0" h="429" w="1500">
                  <a:moveTo>
                    <a:pt x="286" y="0"/>
                  </a:moveTo>
                  <a:cubicBezTo>
                    <a:pt x="0" y="0"/>
                    <a:pt x="0" y="428"/>
                    <a:pt x="286" y="428"/>
                  </a:cubicBezTo>
                  <a:lnTo>
                    <a:pt x="1285" y="428"/>
                  </a:lnTo>
                  <a:cubicBezTo>
                    <a:pt x="1402" y="428"/>
                    <a:pt x="1499" y="331"/>
                    <a:pt x="1499" y="214"/>
                  </a:cubicBezTo>
                  <a:cubicBezTo>
                    <a:pt x="1499" y="91"/>
                    <a:pt x="1402" y="0"/>
                    <a:pt x="1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0"/>
            <p:cNvSpPr/>
            <p:nvPr/>
          </p:nvSpPr>
          <p:spPr>
            <a:xfrm>
              <a:off x="6740348" y="3561700"/>
              <a:ext cx="38325" cy="10725"/>
            </a:xfrm>
            <a:custGeom>
              <a:rect b="b" l="l" r="r" t="t"/>
              <a:pathLst>
                <a:path extrusionOk="0" h="429" w="1533">
                  <a:moveTo>
                    <a:pt x="293" y="0"/>
                  </a:moveTo>
                  <a:cubicBezTo>
                    <a:pt x="0" y="0"/>
                    <a:pt x="0" y="428"/>
                    <a:pt x="293" y="428"/>
                  </a:cubicBezTo>
                  <a:lnTo>
                    <a:pt x="1246" y="428"/>
                  </a:lnTo>
                  <a:cubicBezTo>
                    <a:pt x="1532" y="428"/>
                    <a:pt x="1532" y="0"/>
                    <a:pt x="12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0"/>
            <p:cNvSpPr/>
            <p:nvPr/>
          </p:nvSpPr>
          <p:spPr>
            <a:xfrm>
              <a:off x="6783998" y="3561700"/>
              <a:ext cx="53550" cy="10725"/>
            </a:xfrm>
            <a:custGeom>
              <a:rect b="b" l="l" r="r" t="t"/>
              <a:pathLst>
                <a:path extrusionOk="0" h="429" w="2142">
                  <a:moveTo>
                    <a:pt x="286" y="0"/>
                  </a:moveTo>
                  <a:cubicBezTo>
                    <a:pt x="0" y="0"/>
                    <a:pt x="0" y="428"/>
                    <a:pt x="286" y="428"/>
                  </a:cubicBezTo>
                  <a:lnTo>
                    <a:pt x="1856" y="428"/>
                  </a:lnTo>
                  <a:cubicBezTo>
                    <a:pt x="2142" y="428"/>
                    <a:pt x="2142" y="0"/>
                    <a:pt x="18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0"/>
            <p:cNvSpPr/>
            <p:nvPr/>
          </p:nvSpPr>
          <p:spPr>
            <a:xfrm>
              <a:off x="6740348" y="3538500"/>
              <a:ext cx="24525" cy="10725"/>
            </a:xfrm>
            <a:custGeom>
              <a:rect b="b" l="l" r="r" t="t"/>
              <a:pathLst>
                <a:path extrusionOk="0" h="429" w="981">
                  <a:moveTo>
                    <a:pt x="701" y="0"/>
                  </a:moveTo>
                  <a:cubicBezTo>
                    <a:pt x="699" y="0"/>
                    <a:pt x="697" y="0"/>
                    <a:pt x="695" y="0"/>
                  </a:cubicBezTo>
                  <a:lnTo>
                    <a:pt x="286" y="0"/>
                  </a:lnTo>
                  <a:cubicBezTo>
                    <a:pt x="0" y="0"/>
                    <a:pt x="0" y="428"/>
                    <a:pt x="286" y="428"/>
                  </a:cubicBezTo>
                  <a:lnTo>
                    <a:pt x="695" y="428"/>
                  </a:lnTo>
                  <a:cubicBezTo>
                    <a:pt x="978" y="428"/>
                    <a:pt x="980" y="0"/>
                    <a:pt x="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0"/>
            <p:cNvSpPr/>
            <p:nvPr/>
          </p:nvSpPr>
          <p:spPr>
            <a:xfrm>
              <a:off x="6811398" y="3538500"/>
              <a:ext cx="25675" cy="10725"/>
            </a:xfrm>
            <a:custGeom>
              <a:rect b="b" l="l" r="r" t="t"/>
              <a:pathLst>
                <a:path extrusionOk="0" h="429" w="1027">
                  <a:moveTo>
                    <a:pt x="293" y="0"/>
                  </a:moveTo>
                  <a:cubicBezTo>
                    <a:pt x="1" y="0"/>
                    <a:pt x="1" y="428"/>
                    <a:pt x="293" y="428"/>
                  </a:cubicBezTo>
                  <a:lnTo>
                    <a:pt x="734" y="428"/>
                  </a:lnTo>
                  <a:cubicBezTo>
                    <a:pt x="1026" y="428"/>
                    <a:pt x="1026" y="0"/>
                    <a:pt x="7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0"/>
            <p:cNvSpPr/>
            <p:nvPr/>
          </p:nvSpPr>
          <p:spPr>
            <a:xfrm>
              <a:off x="6768423" y="3538500"/>
              <a:ext cx="37650" cy="10725"/>
            </a:xfrm>
            <a:custGeom>
              <a:rect b="b" l="l" r="r" t="t"/>
              <a:pathLst>
                <a:path extrusionOk="0" h="429" w="1506">
                  <a:moveTo>
                    <a:pt x="292" y="0"/>
                  </a:moveTo>
                  <a:cubicBezTo>
                    <a:pt x="0" y="0"/>
                    <a:pt x="0" y="428"/>
                    <a:pt x="292" y="428"/>
                  </a:cubicBezTo>
                  <a:lnTo>
                    <a:pt x="1285" y="428"/>
                  </a:lnTo>
                  <a:cubicBezTo>
                    <a:pt x="1408" y="428"/>
                    <a:pt x="1506" y="331"/>
                    <a:pt x="1506" y="214"/>
                  </a:cubicBezTo>
                  <a:cubicBezTo>
                    <a:pt x="1506" y="91"/>
                    <a:pt x="1408" y="0"/>
                    <a:pt x="1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 name="Google Shape;1199;p30"/>
          <p:cNvGrpSpPr/>
          <p:nvPr/>
        </p:nvGrpSpPr>
        <p:grpSpPr>
          <a:xfrm>
            <a:off x="4151473" y="3828250"/>
            <a:ext cx="234950" cy="366675"/>
            <a:chOff x="4151473" y="3828250"/>
            <a:chExt cx="234950" cy="366675"/>
          </a:xfrm>
        </p:grpSpPr>
        <p:sp>
          <p:nvSpPr>
            <p:cNvPr id="1200" name="Google Shape;1200;p30"/>
            <p:cNvSpPr/>
            <p:nvPr/>
          </p:nvSpPr>
          <p:spPr>
            <a:xfrm>
              <a:off x="4232273" y="3851775"/>
              <a:ext cx="29225" cy="10900"/>
            </a:xfrm>
            <a:custGeom>
              <a:rect b="b" l="l" r="r" t="t"/>
              <a:pathLst>
                <a:path extrusionOk="0" h="436" w="1169">
                  <a:moveTo>
                    <a:pt x="293" y="1"/>
                  </a:moveTo>
                  <a:cubicBezTo>
                    <a:pt x="1" y="1"/>
                    <a:pt x="1" y="435"/>
                    <a:pt x="293" y="435"/>
                  </a:cubicBezTo>
                  <a:lnTo>
                    <a:pt x="877" y="435"/>
                  </a:lnTo>
                  <a:cubicBezTo>
                    <a:pt x="1169" y="435"/>
                    <a:pt x="1169" y="1"/>
                    <a:pt x="8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0"/>
            <p:cNvSpPr/>
            <p:nvPr/>
          </p:nvSpPr>
          <p:spPr>
            <a:xfrm>
              <a:off x="4264073" y="3851775"/>
              <a:ext cx="41575" cy="10900"/>
            </a:xfrm>
            <a:custGeom>
              <a:rect b="b" l="l" r="r" t="t"/>
              <a:pathLst>
                <a:path extrusionOk="0" h="436" w="1663">
                  <a:moveTo>
                    <a:pt x="286" y="1"/>
                  </a:moveTo>
                  <a:cubicBezTo>
                    <a:pt x="1" y="1"/>
                    <a:pt x="1" y="435"/>
                    <a:pt x="286" y="435"/>
                  </a:cubicBezTo>
                  <a:lnTo>
                    <a:pt x="1377" y="435"/>
                  </a:lnTo>
                  <a:cubicBezTo>
                    <a:pt x="1662" y="435"/>
                    <a:pt x="1662"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0"/>
            <p:cNvSpPr/>
            <p:nvPr/>
          </p:nvSpPr>
          <p:spPr>
            <a:xfrm>
              <a:off x="4174198" y="3906775"/>
              <a:ext cx="189525" cy="87300"/>
            </a:xfrm>
            <a:custGeom>
              <a:rect b="b" l="l" r="r" t="t"/>
              <a:pathLst>
                <a:path extrusionOk="0" h="3492" w="7581">
                  <a:moveTo>
                    <a:pt x="3018" y="1448"/>
                  </a:moveTo>
                  <a:lnTo>
                    <a:pt x="4186" y="2759"/>
                  </a:lnTo>
                  <a:cubicBezTo>
                    <a:pt x="4233" y="2805"/>
                    <a:pt x="4285" y="2824"/>
                    <a:pt x="4336" y="2824"/>
                  </a:cubicBezTo>
                  <a:cubicBezTo>
                    <a:pt x="4491" y="2824"/>
                    <a:pt x="4628" y="2641"/>
                    <a:pt x="4511" y="2480"/>
                  </a:cubicBezTo>
                  <a:lnTo>
                    <a:pt x="5140" y="1850"/>
                  </a:lnTo>
                  <a:lnTo>
                    <a:pt x="6218" y="3064"/>
                  </a:lnTo>
                  <a:lnTo>
                    <a:pt x="1402" y="3064"/>
                  </a:lnTo>
                  <a:lnTo>
                    <a:pt x="3018" y="1448"/>
                  </a:lnTo>
                  <a:close/>
                  <a:moveTo>
                    <a:pt x="507" y="0"/>
                  </a:moveTo>
                  <a:cubicBezTo>
                    <a:pt x="228" y="0"/>
                    <a:pt x="0" y="228"/>
                    <a:pt x="0" y="507"/>
                  </a:cubicBezTo>
                  <a:lnTo>
                    <a:pt x="0" y="2986"/>
                  </a:lnTo>
                  <a:cubicBezTo>
                    <a:pt x="0" y="3265"/>
                    <a:pt x="228" y="3492"/>
                    <a:pt x="507" y="3492"/>
                  </a:cubicBezTo>
                  <a:lnTo>
                    <a:pt x="7074" y="3492"/>
                  </a:lnTo>
                  <a:cubicBezTo>
                    <a:pt x="7353" y="3492"/>
                    <a:pt x="7580" y="3265"/>
                    <a:pt x="7580" y="2986"/>
                  </a:cubicBezTo>
                  <a:lnTo>
                    <a:pt x="7580" y="507"/>
                  </a:lnTo>
                  <a:cubicBezTo>
                    <a:pt x="7580" y="228"/>
                    <a:pt x="7353" y="0"/>
                    <a:pt x="7074" y="0"/>
                  </a:cubicBezTo>
                  <a:lnTo>
                    <a:pt x="3427" y="0"/>
                  </a:lnTo>
                  <a:cubicBezTo>
                    <a:pt x="3141" y="0"/>
                    <a:pt x="3141" y="429"/>
                    <a:pt x="3427" y="429"/>
                  </a:cubicBezTo>
                  <a:lnTo>
                    <a:pt x="7074" y="429"/>
                  </a:lnTo>
                  <a:cubicBezTo>
                    <a:pt x="7120" y="429"/>
                    <a:pt x="7159" y="468"/>
                    <a:pt x="7159" y="513"/>
                  </a:cubicBezTo>
                  <a:lnTo>
                    <a:pt x="7159" y="2986"/>
                  </a:lnTo>
                  <a:cubicBezTo>
                    <a:pt x="7159" y="3031"/>
                    <a:pt x="7120" y="3070"/>
                    <a:pt x="7074" y="3070"/>
                  </a:cubicBezTo>
                  <a:lnTo>
                    <a:pt x="6795" y="3070"/>
                  </a:lnTo>
                  <a:lnTo>
                    <a:pt x="5413" y="1519"/>
                  </a:lnTo>
                  <a:cubicBezTo>
                    <a:pt x="5342" y="1438"/>
                    <a:pt x="5242" y="1397"/>
                    <a:pt x="5143" y="1397"/>
                  </a:cubicBezTo>
                  <a:cubicBezTo>
                    <a:pt x="5052" y="1397"/>
                    <a:pt x="4962" y="1431"/>
                    <a:pt x="4894" y="1500"/>
                  </a:cubicBezTo>
                  <a:lnTo>
                    <a:pt x="4225" y="2168"/>
                  </a:lnTo>
                  <a:lnTo>
                    <a:pt x="3291" y="1110"/>
                  </a:lnTo>
                  <a:cubicBezTo>
                    <a:pt x="3220" y="1030"/>
                    <a:pt x="3122" y="989"/>
                    <a:pt x="3024" y="989"/>
                  </a:cubicBezTo>
                  <a:cubicBezTo>
                    <a:pt x="2933" y="989"/>
                    <a:pt x="2841" y="1025"/>
                    <a:pt x="2772" y="1097"/>
                  </a:cubicBezTo>
                  <a:lnTo>
                    <a:pt x="799" y="3070"/>
                  </a:lnTo>
                  <a:lnTo>
                    <a:pt x="507" y="3070"/>
                  </a:lnTo>
                  <a:cubicBezTo>
                    <a:pt x="461" y="3070"/>
                    <a:pt x="422" y="3031"/>
                    <a:pt x="422" y="2986"/>
                  </a:cubicBezTo>
                  <a:lnTo>
                    <a:pt x="422" y="513"/>
                  </a:lnTo>
                  <a:cubicBezTo>
                    <a:pt x="422" y="468"/>
                    <a:pt x="461" y="429"/>
                    <a:pt x="507" y="429"/>
                  </a:cubicBezTo>
                  <a:lnTo>
                    <a:pt x="2129" y="429"/>
                  </a:lnTo>
                  <a:cubicBezTo>
                    <a:pt x="2415" y="429"/>
                    <a:pt x="2415" y="0"/>
                    <a:pt x="2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0"/>
            <p:cNvSpPr/>
            <p:nvPr/>
          </p:nvSpPr>
          <p:spPr>
            <a:xfrm>
              <a:off x="4151473" y="3828250"/>
              <a:ext cx="234950" cy="366675"/>
            </a:xfrm>
            <a:custGeom>
              <a:rect b="b" l="l" r="r" t="t"/>
              <a:pathLst>
                <a:path extrusionOk="0" h="14667" w="9398">
                  <a:moveTo>
                    <a:pt x="8379" y="429"/>
                  </a:moveTo>
                  <a:cubicBezTo>
                    <a:pt x="8703" y="429"/>
                    <a:pt x="8970" y="695"/>
                    <a:pt x="8970" y="1026"/>
                  </a:cubicBezTo>
                  <a:lnTo>
                    <a:pt x="8970" y="2006"/>
                  </a:lnTo>
                  <a:lnTo>
                    <a:pt x="429" y="2006"/>
                  </a:lnTo>
                  <a:lnTo>
                    <a:pt x="429" y="1026"/>
                  </a:lnTo>
                  <a:cubicBezTo>
                    <a:pt x="429" y="695"/>
                    <a:pt x="695" y="429"/>
                    <a:pt x="1026" y="429"/>
                  </a:cubicBezTo>
                  <a:close/>
                  <a:moveTo>
                    <a:pt x="8970" y="12662"/>
                  </a:moveTo>
                  <a:lnTo>
                    <a:pt x="8970" y="13648"/>
                  </a:lnTo>
                  <a:cubicBezTo>
                    <a:pt x="8970" y="13973"/>
                    <a:pt x="8703" y="14239"/>
                    <a:pt x="8379" y="14239"/>
                  </a:cubicBezTo>
                  <a:lnTo>
                    <a:pt x="1020" y="14239"/>
                  </a:lnTo>
                  <a:cubicBezTo>
                    <a:pt x="695" y="14239"/>
                    <a:pt x="429" y="13973"/>
                    <a:pt x="429" y="13648"/>
                  </a:cubicBezTo>
                  <a:lnTo>
                    <a:pt x="429" y="12662"/>
                  </a:lnTo>
                  <a:close/>
                  <a:moveTo>
                    <a:pt x="1020" y="1"/>
                  </a:moveTo>
                  <a:cubicBezTo>
                    <a:pt x="462" y="1"/>
                    <a:pt x="1" y="461"/>
                    <a:pt x="1" y="1026"/>
                  </a:cubicBezTo>
                  <a:lnTo>
                    <a:pt x="1" y="9216"/>
                  </a:lnTo>
                  <a:cubicBezTo>
                    <a:pt x="1" y="9359"/>
                    <a:pt x="110" y="9430"/>
                    <a:pt x="218" y="9430"/>
                  </a:cubicBezTo>
                  <a:cubicBezTo>
                    <a:pt x="327" y="9430"/>
                    <a:pt x="436" y="9359"/>
                    <a:pt x="436" y="9216"/>
                  </a:cubicBezTo>
                  <a:lnTo>
                    <a:pt x="436" y="2434"/>
                  </a:lnTo>
                  <a:lnTo>
                    <a:pt x="8970" y="2434"/>
                  </a:lnTo>
                  <a:lnTo>
                    <a:pt x="8970" y="12240"/>
                  </a:lnTo>
                  <a:lnTo>
                    <a:pt x="429" y="12240"/>
                  </a:lnTo>
                  <a:lnTo>
                    <a:pt x="429" y="10598"/>
                  </a:lnTo>
                  <a:cubicBezTo>
                    <a:pt x="429" y="10455"/>
                    <a:pt x="322" y="10384"/>
                    <a:pt x="215" y="10384"/>
                  </a:cubicBezTo>
                  <a:cubicBezTo>
                    <a:pt x="108" y="10384"/>
                    <a:pt x="1" y="10455"/>
                    <a:pt x="1" y="10598"/>
                  </a:cubicBezTo>
                  <a:lnTo>
                    <a:pt x="1" y="13648"/>
                  </a:lnTo>
                  <a:cubicBezTo>
                    <a:pt x="1" y="14213"/>
                    <a:pt x="462" y="14667"/>
                    <a:pt x="1020" y="14667"/>
                  </a:cubicBezTo>
                  <a:lnTo>
                    <a:pt x="8379" y="14667"/>
                  </a:lnTo>
                  <a:cubicBezTo>
                    <a:pt x="8944" y="14667"/>
                    <a:pt x="9398" y="14213"/>
                    <a:pt x="9398" y="13648"/>
                  </a:cubicBezTo>
                  <a:lnTo>
                    <a:pt x="9398" y="1026"/>
                  </a:lnTo>
                  <a:cubicBezTo>
                    <a:pt x="9398" y="461"/>
                    <a:pt x="8944" y="1"/>
                    <a:pt x="8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0"/>
            <p:cNvSpPr/>
            <p:nvPr/>
          </p:nvSpPr>
          <p:spPr>
            <a:xfrm>
              <a:off x="4246073" y="4159875"/>
              <a:ext cx="45925" cy="10900"/>
            </a:xfrm>
            <a:custGeom>
              <a:rect b="b" l="l" r="r" t="t"/>
              <a:pathLst>
                <a:path extrusionOk="0" h="436" w="1837">
                  <a:moveTo>
                    <a:pt x="286" y="0"/>
                  </a:moveTo>
                  <a:cubicBezTo>
                    <a:pt x="0" y="0"/>
                    <a:pt x="0" y="429"/>
                    <a:pt x="286" y="435"/>
                  </a:cubicBezTo>
                  <a:lnTo>
                    <a:pt x="1551" y="435"/>
                  </a:lnTo>
                  <a:cubicBezTo>
                    <a:pt x="1837" y="435"/>
                    <a:pt x="1837" y="0"/>
                    <a:pt x="1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0"/>
            <p:cNvSpPr/>
            <p:nvPr/>
          </p:nvSpPr>
          <p:spPr>
            <a:xfrm>
              <a:off x="4179223" y="4010600"/>
              <a:ext cx="61850" cy="10750"/>
            </a:xfrm>
            <a:custGeom>
              <a:rect b="b" l="l" r="r" t="t"/>
              <a:pathLst>
                <a:path extrusionOk="0" h="430" w="2474">
                  <a:moveTo>
                    <a:pt x="286" y="1"/>
                  </a:moveTo>
                  <a:cubicBezTo>
                    <a:pt x="1" y="1"/>
                    <a:pt x="1" y="429"/>
                    <a:pt x="286" y="429"/>
                  </a:cubicBezTo>
                  <a:lnTo>
                    <a:pt x="2188" y="429"/>
                  </a:lnTo>
                  <a:cubicBezTo>
                    <a:pt x="2473" y="429"/>
                    <a:pt x="2473" y="1"/>
                    <a:pt x="21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0"/>
            <p:cNvSpPr/>
            <p:nvPr/>
          </p:nvSpPr>
          <p:spPr>
            <a:xfrm>
              <a:off x="4255798" y="4010600"/>
              <a:ext cx="32800" cy="10750"/>
            </a:xfrm>
            <a:custGeom>
              <a:rect b="b" l="l" r="r" t="t"/>
              <a:pathLst>
                <a:path extrusionOk="0" h="430" w="1312">
                  <a:moveTo>
                    <a:pt x="286" y="1"/>
                  </a:moveTo>
                  <a:cubicBezTo>
                    <a:pt x="1" y="1"/>
                    <a:pt x="1" y="429"/>
                    <a:pt x="286" y="429"/>
                  </a:cubicBezTo>
                  <a:lnTo>
                    <a:pt x="1026" y="429"/>
                  </a:lnTo>
                  <a:cubicBezTo>
                    <a:pt x="1312" y="429"/>
                    <a:pt x="1312" y="1"/>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0"/>
            <p:cNvSpPr/>
            <p:nvPr/>
          </p:nvSpPr>
          <p:spPr>
            <a:xfrm>
              <a:off x="4301073" y="4010600"/>
              <a:ext cx="57625" cy="10750"/>
            </a:xfrm>
            <a:custGeom>
              <a:rect b="b" l="l" r="r" t="t"/>
              <a:pathLst>
                <a:path extrusionOk="0" h="430" w="2305">
                  <a:moveTo>
                    <a:pt x="286" y="1"/>
                  </a:moveTo>
                  <a:cubicBezTo>
                    <a:pt x="0" y="1"/>
                    <a:pt x="0" y="429"/>
                    <a:pt x="286" y="429"/>
                  </a:cubicBezTo>
                  <a:lnTo>
                    <a:pt x="2019" y="429"/>
                  </a:lnTo>
                  <a:cubicBezTo>
                    <a:pt x="2304" y="429"/>
                    <a:pt x="2304" y="1"/>
                    <a:pt x="20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0"/>
            <p:cNvSpPr/>
            <p:nvPr/>
          </p:nvSpPr>
          <p:spPr>
            <a:xfrm>
              <a:off x="4179223" y="4041100"/>
              <a:ext cx="44650" cy="10750"/>
            </a:xfrm>
            <a:custGeom>
              <a:rect b="b" l="l" r="r" t="t"/>
              <a:pathLst>
                <a:path extrusionOk="0" h="430" w="1786">
                  <a:moveTo>
                    <a:pt x="286" y="1"/>
                  </a:moveTo>
                  <a:cubicBezTo>
                    <a:pt x="1" y="1"/>
                    <a:pt x="1" y="429"/>
                    <a:pt x="286" y="429"/>
                  </a:cubicBezTo>
                  <a:lnTo>
                    <a:pt x="1500" y="429"/>
                  </a:lnTo>
                  <a:cubicBezTo>
                    <a:pt x="1785" y="429"/>
                    <a:pt x="1785" y="1"/>
                    <a:pt x="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0"/>
            <p:cNvSpPr/>
            <p:nvPr/>
          </p:nvSpPr>
          <p:spPr>
            <a:xfrm>
              <a:off x="4232448" y="4041100"/>
              <a:ext cx="67500" cy="10750"/>
            </a:xfrm>
            <a:custGeom>
              <a:rect b="b" l="l" r="r" t="t"/>
              <a:pathLst>
                <a:path extrusionOk="0" h="430" w="2700">
                  <a:moveTo>
                    <a:pt x="214" y="1"/>
                  </a:moveTo>
                  <a:cubicBezTo>
                    <a:pt x="98" y="1"/>
                    <a:pt x="0" y="92"/>
                    <a:pt x="0" y="215"/>
                  </a:cubicBezTo>
                  <a:cubicBezTo>
                    <a:pt x="0" y="332"/>
                    <a:pt x="98" y="429"/>
                    <a:pt x="214" y="429"/>
                  </a:cubicBezTo>
                  <a:lnTo>
                    <a:pt x="2414" y="429"/>
                  </a:lnTo>
                  <a:cubicBezTo>
                    <a:pt x="2700" y="429"/>
                    <a:pt x="2700" y="1"/>
                    <a:pt x="24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0"/>
            <p:cNvSpPr/>
            <p:nvPr/>
          </p:nvSpPr>
          <p:spPr>
            <a:xfrm>
              <a:off x="4310973" y="4041100"/>
              <a:ext cx="47725" cy="10750"/>
            </a:xfrm>
            <a:custGeom>
              <a:rect b="b" l="l" r="r" t="t"/>
              <a:pathLst>
                <a:path extrusionOk="0" h="430" w="1909">
                  <a:moveTo>
                    <a:pt x="286" y="1"/>
                  </a:moveTo>
                  <a:cubicBezTo>
                    <a:pt x="0" y="1"/>
                    <a:pt x="0" y="429"/>
                    <a:pt x="286" y="429"/>
                  </a:cubicBezTo>
                  <a:lnTo>
                    <a:pt x="1623" y="429"/>
                  </a:lnTo>
                  <a:cubicBezTo>
                    <a:pt x="1908" y="429"/>
                    <a:pt x="1908" y="1"/>
                    <a:pt x="1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0"/>
            <p:cNvSpPr/>
            <p:nvPr/>
          </p:nvSpPr>
          <p:spPr>
            <a:xfrm>
              <a:off x="4179223" y="4069175"/>
              <a:ext cx="52750" cy="10725"/>
            </a:xfrm>
            <a:custGeom>
              <a:rect b="b" l="l" r="r" t="t"/>
              <a:pathLst>
                <a:path extrusionOk="0" h="429" w="2110">
                  <a:moveTo>
                    <a:pt x="286" y="1"/>
                  </a:moveTo>
                  <a:cubicBezTo>
                    <a:pt x="1" y="1"/>
                    <a:pt x="1" y="429"/>
                    <a:pt x="286" y="429"/>
                  </a:cubicBezTo>
                  <a:lnTo>
                    <a:pt x="1824" y="429"/>
                  </a:lnTo>
                  <a:cubicBezTo>
                    <a:pt x="2110" y="429"/>
                    <a:pt x="2110" y="1"/>
                    <a:pt x="18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0"/>
            <p:cNvSpPr/>
            <p:nvPr/>
          </p:nvSpPr>
          <p:spPr>
            <a:xfrm>
              <a:off x="4242023" y="4069175"/>
              <a:ext cx="77725" cy="10725"/>
            </a:xfrm>
            <a:custGeom>
              <a:rect b="b" l="l" r="r" t="t"/>
              <a:pathLst>
                <a:path extrusionOk="0" h="429" w="3109">
                  <a:moveTo>
                    <a:pt x="292" y="1"/>
                  </a:moveTo>
                  <a:cubicBezTo>
                    <a:pt x="0" y="1"/>
                    <a:pt x="0" y="429"/>
                    <a:pt x="292" y="429"/>
                  </a:cubicBezTo>
                  <a:lnTo>
                    <a:pt x="2888" y="429"/>
                  </a:lnTo>
                  <a:cubicBezTo>
                    <a:pt x="3011" y="429"/>
                    <a:pt x="3102" y="332"/>
                    <a:pt x="3109" y="215"/>
                  </a:cubicBezTo>
                  <a:cubicBezTo>
                    <a:pt x="3109" y="91"/>
                    <a:pt x="3011" y="1"/>
                    <a:pt x="2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0"/>
            <p:cNvSpPr/>
            <p:nvPr/>
          </p:nvSpPr>
          <p:spPr>
            <a:xfrm>
              <a:off x="4329473" y="4069175"/>
              <a:ext cx="29225" cy="10725"/>
            </a:xfrm>
            <a:custGeom>
              <a:rect b="b" l="l" r="r" t="t"/>
              <a:pathLst>
                <a:path extrusionOk="0" h="429" w="1169">
                  <a:moveTo>
                    <a:pt x="286" y="1"/>
                  </a:moveTo>
                  <a:cubicBezTo>
                    <a:pt x="0" y="1"/>
                    <a:pt x="0" y="429"/>
                    <a:pt x="286" y="429"/>
                  </a:cubicBezTo>
                  <a:lnTo>
                    <a:pt x="883" y="429"/>
                  </a:lnTo>
                  <a:cubicBezTo>
                    <a:pt x="1168" y="429"/>
                    <a:pt x="1168" y="1"/>
                    <a:pt x="8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0"/>
            <p:cNvSpPr/>
            <p:nvPr/>
          </p:nvSpPr>
          <p:spPr>
            <a:xfrm>
              <a:off x="4179223" y="4099675"/>
              <a:ext cx="80500" cy="10725"/>
            </a:xfrm>
            <a:custGeom>
              <a:rect b="b" l="l" r="r" t="t"/>
              <a:pathLst>
                <a:path extrusionOk="0" h="429" w="3220">
                  <a:moveTo>
                    <a:pt x="286" y="1"/>
                  </a:moveTo>
                  <a:cubicBezTo>
                    <a:pt x="1" y="1"/>
                    <a:pt x="1" y="429"/>
                    <a:pt x="286" y="429"/>
                  </a:cubicBezTo>
                  <a:lnTo>
                    <a:pt x="2927" y="429"/>
                  </a:lnTo>
                  <a:cubicBezTo>
                    <a:pt x="3220" y="429"/>
                    <a:pt x="3220" y="1"/>
                    <a:pt x="2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0"/>
            <p:cNvSpPr/>
            <p:nvPr/>
          </p:nvSpPr>
          <p:spPr>
            <a:xfrm>
              <a:off x="4267648" y="4099675"/>
              <a:ext cx="43175" cy="10725"/>
            </a:xfrm>
            <a:custGeom>
              <a:rect b="b" l="l" r="r" t="t"/>
              <a:pathLst>
                <a:path extrusionOk="0" h="429" w="1727">
                  <a:moveTo>
                    <a:pt x="286" y="1"/>
                  </a:moveTo>
                  <a:cubicBezTo>
                    <a:pt x="1" y="1"/>
                    <a:pt x="1" y="429"/>
                    <a:pt x="286" y="429"/>
                  </a:cubicBezTo>
                  <a:lnTo>
                    <a:pt x="1441" y="429"/>
                  </a:lnTo>
                  <a:cubicBezTo>
                    <a:pt x="1727" y="429"/>
                    <a:pt x="1727"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0"/>
            <p:cNvSpPr/>
            <p:nvPr/>
          </p:nvSpPr>
          <p:spPr>
            <a:xfrm>
              <a:off x="4316648" y="4099675"/>
              <a:ext cx="42050" cy="10725"/>
            </a:xfrm>
            <a:custGeom>
              <a:rect b="b" l="l" r="r" t="t"/>
              <a:pathLst>
                <a:path extrusionOk="0" h="429" w="1682">
                  <a:moveTo>
                    <a:pt x="292" y="1"/>
                  </a:moveTo>
                  <a:cubicBezTo>
                    <a:pt x="0" y="1"/>
                    <a:pt x="0" y="429"/>
                    <a:pt x="292" y="429"/>
                  </a:cubicBezTo>
                  <a:lnTo>
                    <a:pt x="1396" y="429"/>
                  </a:lnTo>
                  <a:cubicBezTo>
                    <a:pt x="1681" y="429"/>
                    <a:pt x="1681" y="1"/>
                    <a:pt x="13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 name="Google Shape;1217;p30"/>
          <p:cNvGrpSpPr/>
          <p:nvPr/>
        </p:nvGrpSpPr>
        <p:grpSpPr>
          <a:xfrm>
            <a:off x="1638873" y="2710750"/>
            <a:ext cx="366700" cy="230225"/>
            <a:chOff x="1638873" y="2710750"/>
            <a:chExt cx="366700" cy="230225"/>
          </a:xfrm>
        </p:grpSpPr>
        <p:sp>
          <p:nvSpPr>
            <p:cNvPr id="1218" name="Google Shape;1218;p30"/>
            <p:cNvSpPr/>
            <p:nvPr/>
          </p:nvSpPr>
          <p:spPr>
            <a:xfrm>
              <a:off x="1638873" y="2710750"/>
              <a:ext cx="366700" cy="230225"/>
            </a:xfrm>
            <a:custGeom>
              <a:rect b="b" l="l" r="r" t="t"/>
              <a:pathLst>
                <a:path extrusionOk="0" h="9209" w="14668">
                  <a:moveTo>
                    <a:pt x="7678" y="428"/>
                  </a:moveTo>
                  <a:cubicBezTo>
                    <a:pt x="8703" y="428"/>
                    <a:pt x="9527" y="1259"/>
                    <a:pt x="9534" y="2278"/>
                  </a:cubicBezTo>
                  <a:lnTo>
                    <a:pt x="9534" y="4218"/>
                  </a:lnTo>
                  <a:cubicBezTo>
                    <a:pt x="9527" y="5237"/>
                    <a:pt x="8703" y="6068"/>
                    <a:pt x="7678" y="6068"/>
                  </a:cubicBezTo>
                  <a:lnTo>
                    <a:pt x="2278" y="6068"/>
                  </a:lnTo>
                  <a:cubicBezTo>
                    <a:pt x="1260" y="6068"/>
                    <a:pt x="429" y="5237"/>
                    <a:pt x="429" y="4218"/>
                  </a:cubicBezTo>
                  <a:lnTo>
                    <a:pt x="429" y="2278"/>
                  </a:lnTo>
                  <a:cubicBezTo>
                    <a:pt x="429" y="1259"/>
                    <a:pt x="1260" y="428"/>
                    <a:pt x="2278" y="428"/>
                  </a:cubicBezTo>
                  <a:close/>
                  <a:moveTo>
                    <a:pt x="12389" y="3141"/>
                  </a:moveTo>
                  <a:cubicBezTo>
                    <a:pt x="13408" y="3148"/>
                    <a:pt x="14232" y="3972"/>
                    <a:pt x="14239" y="4991"/>
                  </a:cubicBezTo>
                  <a:lnTo>
                    <a:pt x="14239" y="6931"/>
                  </a:lnTo>
                  <a:cubicBezTo>
                    <a:pt x="14239" y="7950"/>
                    <a:pt x="13408" y="8781"/>
                    <a:pt x="12389" y="8781"/>
                  </a:cubicBezTo>
                  <a:lnTo>
                    <a:pt x="6983" y="8781"/>
                  </a:lnTo>
                  <a:cubicBezTo>
                    <a:pt x="5964" y="8781"/>
                    <a:pt x="5134" y="7950"/>
                    <a:pt x="5134" y="6931"/>
                  </a:cubicBezTo>
                  <a:lnTo>
                    <a:pt x="5134" y="6496"/>
                  </a:lnTo>
                  <a:lnTo>
                    <a:pt x="6042" y="6496"/>
                  </a:lnTo>
                  <a:lnTo>
                    <a:pt x="6042" y="6646"/>
                  </a:lnTo>
                  <a:cubicBezTo>
                    <a:pt x="6042" y="7372"/>
                    <a:pt x="6633" y="7969"/>
                    <a:pt x="7366" y="7969"/>
                  </a:cubicBezTo>
                  <a:lnTo>
                    <a:pt x="9962" y="7969"/>
                  </a:lnTo>
                  <a:cubicBezTo>
                    <a:pt x="10248" y="7969"/>
                    <a:pt x="10248" y="7541"/>
                    <a:pt x="9962" y="7541"/>
                  </a:cubicBezTo>
                  <a:lnTo>
                    <a:pt x="7366" y="7541"/>
                  </a:lnTo>
                  <a:cubicBezTo>
                    <a:pt x="6873" y="7535"/>
                    <a:pt x="6471" y="7139"/>
                    <a:pt x="6471" y="6646"/>
                  </a:cubicBezTo>
                  <a:lnTo>
                    <a:pt x="6471" y="6496"/>
                  </a:lnTo>
                  <a:lnTo>
                    <a:pt x="7684" y="6496"/>
                  </a:lnTo>
                  <a:cubicBezTo>
                    <a:pt x="8872" y="6496"/>
                    <a:pt x="9865" y="5575"/>
                    <a:pt x="9956" y="4387"/>
                  </a:cubicBezTo>
                  <a:lnTo>
                    <a:pt x="12006" y="4387"/>
                  </a:lnTo>
                  <a:cubicBezTo>
                    <a:pt x="12499" y="4387"/>
                    <a:pt x="12902" y="4789"/>
                    <a:pt x="12902" y="5289"/>
                  </a:cubicBezTo>
                  <a:lnTo>
                    <a:pt x="12902" y="6646"/>
                  </a:lnTo>
                  <a:cubicBezTo>
                    <a:pt x="12902" y="7139"/>
                    <a:pt x="12499" y="7535"/>
                    <a:pt x="12006" y="7535"/>
                  </a:cubicBezTo>
                  <a:lnTo>
                    <a:pt x="11305" y="7535"/>
                  </a:lnTo>
                  <a:cubicBezTo>
                    <a:pt x="11020" y="7535"/>
                    <a:pt x="11020" y="7963"/>
                    <a:pt x="11305" y="7963"/>
                  </a:cubicBezTo>
                  <a:lnTo>
                    <a:pt x="12006" y="7963"/>
                  </a:lnTo>
                  <a:cubicBezTo>
                    <a:pt x="12740" y="7963"/>
                    <a:pt x="13330" y="7372"/>
                    <a:pt x="13330" y="6646"/>
                  </a:cubicBezTo>
                  <a:lnTo>
                    <a:pt x="13330" y="5283"/>
                  </a:lnTo>
                  <a:cubicBezTo>
                    <a:pt x="13330" y="4549"/>
                    <a:pt x="12740" y="3959"/>
                    <a:pt x="12006" y="3952"/>
                  </a:cubicBezTo>
                  <a:lnTo>
                    <a:pt x="9962" y="3952"/>
                  </a:lnTo>
                  <a:lnTo>
                    <a:pt x="9962" y="3141"/>
                  </a:lnTo>
                  <a:close/>
                  <a:moveTo>
                    <a:pt x="2278" y="0"/>
                  </a:moveTo>
                  <a:cubicBezTo>
                    <a:pt x="1019" y="0"/>
                    <a:pt x="1" y="1019"/>
                    <a:pt x="1" y="2278"/>
                  </a:cubicBezTo>
                  <a:lnTo>
                    <a:pt x="1" y="4218"/>
                  </a:lnTo>
                  <a:cubicBezTo>
                    <a:pt x="1" y="5477"/>
                    <a:pt x="1019" y="6496"/>
                    <a:pt x="2278" y="6496"/>
                  </a:cubicBezTo>
                  <a:lnTo>
                    <a:pt x="4705" y="6496"/>
                  </a:lnTo>
                  <a:lnTo>
                    <a:pt x="4705" y="6931"/>
                  </a:lnTo>
                  <a:cubicBezTo>
                    <a:pt x="4705" y="8190"/>
                    <a:pt x="5724" y="9209"/>
                    <a:pt x="6983" y="9209"/>
                  </a:cubicBezTo>
                  <a:lnTo>
                    <a:pt x="12389" y="9209"/>
                  </a:lnTo>
                  <a:cubicBezTo>
                    <a:pt x="13642" y="9209"/>
                    <a:pt x="14667" y="8190"/>
                    <a:pt x="14667" y="6931"/>
                  </a:cubicBezTo>
                  <a:lnTo>
                    <a:pt x="14667" y="4991"/>
                  </a:lnTo>
                  <a:cubicBezTo>
                    <a:pt x="14667" y="3732"/>
                    <a:pt x="13642" y="2713"/>
                    <a:pt x="12389" y="2713"/>
                  </a:cubicBezTo>
                  <a:lnTo>
                    <a:pt x="9962" y="2713"/>
                  </a:lnTo>
                  <a:lnTo>
                    <a:pt x="9962" y="2278"/>
                  </a:lnTo>
                  <a:cubicBezTo>
                    <a:pt x="9956" y="1019"/>
                    <a:pt x="8937" y="0"/>
                    <a:pt x="7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0"/>
            <p:cNvSpPr/>
            <p:nvPr/>
          </p:nvSpPr>
          <p:spPr>
            <a:xfrm>
              <a:off x="1672023" y="2741725"/>
              <a:ext cx="182500" cy="100300"/>
            </a:xfrm>
            <a:custGeom>
              <a:rect b="b" l="l" r="r" t="t"/>
              <a:pathLst>
                <a:path extrusionOk="0" h="4012" w="7300">
                  <a:moveTo>
                    <a:pt x="6871" y="1902"/>
                  </a:moveTo>
                  <a:lnTo>
                    <a:pt x="6871" y="2687"/>
                  </a:lnTo>
                  <a:lnTo>
                    <a:pt x="6871" y="2713"/>
                  </a:lnTo>
                  <a:lnTo>
                    <a:pt x="6040" y="2713"/>
                  </a:lnTo>
                  <a:cubicBezTo>
                    <a:pt x="5482" y="2713"/>
                    <a:pt x="4989" y="3064"/>
                    <a:pt x="4794" y="3583"/>
                  </a:cubicBezTo>
                  <a:lnTo>
                    <a:pt x="3814" y="3583"/>
                  </a:lnTo>
                  <a:cubicBezTo>
                    <a:pt x="3905" y="2635"/>
                    <a:pt x="4703" y="1902"/>
                    <a:pt x="5657" y="1902"/>
                  </a:cubicBezTo>
                  <a:close/>
                  <a:moveTo>
                    <a:pt x="6748" y="3148"/>
                  </a:moveTo>
                  <a:cubicBezTo>
                    <a:pt x="6585" y="3421"/>
                    <a:pt x="6293" y="3583"/>
                    <a:pt x="5975" y="3583"/>
                  </a:cubicBezTo>
                  <a:lnTo>
                    <a:pt x="5268" y="3583"/>
                  </a:lnTo>
                  <a:cubicBezTo>
                    <a:pt x="5430" y="3310"/>
                    <a:pt x="5722" y="3148"/>
                    <a:pt x="6040" y="3148"/>
                  </a:cubicBezTo>
                  <a:close/>
                  <a:moveTo>
                    <a:pt x="1335" y="1"/>
                  </a:moveTo>
                  <a:cubicBezTo>
                    <a:pt x="667" y="7"/>
                    <a:pt x="102" y="500"/>
                    <a:pt x="18" y="1156"/>
                  </a:cubicBezTo>
                  <a:cubicBezTo>
                    <a:pt x="0" y="1313"/>
                    <a:pt x="120" y="1401"/>
                    <a:pt x="238" y="1401"/>
                  </a:cubicBezTo>
                  <a:cubicBezTo>
                    <a:pt x="334" y="1401"/>
                    <a:pt x="429" y="1343"/>
                    <a:pt x="446" y="1214"/>
                  </a:cubicBezTo>
                  <a:cubicBezTo>
                    <a:pt x="505" y="766"/>
                    <a:pt x="887" y="429"/>
                    <a:pt x="1335" y="429"/>
                  </a:cubicBezTo>
                  <a:lnTo>
                    <a:pt x="5975" y="429"/>
                  </a:lnTo>
                  <a:cubicBezTo>
                    <a:pt x="6469" y="435"/>
                    <a:pt x="6871" y="831"/>
                    <a:pt x="6871" y="1331"/>
                  </a:cubicBezTo>
                  <a:lnTo>
                    <a:pt x="6871" y="1474"/>
                  </a:lnTo>
                  <a:lnTo>
                    <a:pt x="5657" y="1474"/>
                  </a:lnTo>
                  <a:cubicBezTo>
                    <a:pt x="4470" y="1474"/>
                    <a:pt x="3477" y="2395"/>
                    <a:pt x="3386" y="3583"/>
                  </a:cubicBezTo>
                  <a:lnTo>
                    <a:pt x="1335" y="3583"/>
                  </a:lnTo>
                  <a:cubicBezTo>
                    <a:pt x="836" y="3583"/>
                    <a:pt x="440" y="3181"/>
                    <a:pt x="440" y="2687"/>
                  </a:cubicBezTo>
                  <a:lnTo>
                    <a:pt x="440" y="2538"/>
                  </a:lnTo>
                  <a:cubicBezTo>
                    <a:pt x="440" y="2395"/>
                    <a:pt x="331" y="2324"/>
                    <a:pt x="222" y="2324"/>
                  </a:cubicBezTo>
                  <a:cubicBezTo>
                    <a:pt x="114" y="2324"/>
                    <a:pt x="5" y="2395"/>
                    <a:pt x="5" y="2538"/>
                  </a:cubicBezTo>
                  <a:lnTo>
                    <a:pt x="5" y="2687"/>
                  </a:lnTo>
                  <a:cubicBezTo>
                    <a:pt x="11" y="3414"/>
                    <a:pt x="602" y="4011"/>
                    <a:pt x="1335" y="4011"/>
                  </a:cubicBezTo>
                  <a:lnTo>
                    <a:pt x="5975" y="4011"/>
                  </a:lnTo>
                  <a:cubicBezTo>
                    <a:pt x="6702" y="4011"/>
                    <a:pt x="7299" y="3421"/>
                    <a:pt x="7299" y="2687"/>
                  </a:cubicBezTo>
                  <a:lnTo>
                    <a:pt x="7299" y="1331"/>
                  </a:lnTo>
                  <a:cubicBezTo>
                    <a:pt x="7299" y="598"/>
                    <a:pt x="6702" y="7"/>
                    <a:pt x="59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30"/>
          <p:cNvGrpSpPr/>
          <p:nvPr/>
        </p:nvGrpSpPr>
        <p:grpSpPr>
          <a:xfrm>
            <a:off x="5933198" y="2642775"/>
            <a:ext cx="366700" cy="366200"/>
            <a:chOff x="5933198" y="2642775"/>
            <a:chExt cx="366700" cy="366200"/>
          </a:xfrm>
        </p:grpSpPr>
        <p:sp>
          <p:nvSpPr>
            <p:cNvPr id="1221" name="Google Shape;1221;p30"/>
            <p:cNvSpPr/>
            <p:nvPr/>
          </p:nvSpPr>
          <p:spPr>
            <a:xfrm>
              <a:off x="5951873" y="2663375"/>
              <a:ext cx="36850" cy="31500"/>
            </a:xfrm>
            <a:custGeom>
              <a:rect b="b" l="l" r="r" t="t"/>
              <a:pathLst>
                <a:path extrusionOk="0" h="1260" w="1474">
                  <a:moveTo>
                    <a:pt x="840" y="426"/>
                  </a:moveTo>
                  <a:cubicBezTo>
                    <a:pt x="941" y="426"/>
                    <a:pt x="1038" y="507"/>
                    <a:pt x="1038" y="630"/>
                  </a:cubicBezTo>
                  <a:cubicBezTo>
                    <a:pt x="1038" y="740"/>
                    <a:pt x="954" y="831"/>
                    <a:pt x="837" y="831"/>
                  </a:cubicBezTo>
                  <a:cubicBezTo>
                    <a:pt x="662" y="831"/>
                    <a:pt x="571" y="610"/>
                    <a:pt x="701" y="487"/>
                  </a:cubicBezTo>
                  <a:cubicBezTo>
                    <a:pt x="741" y="445"/>
                    <a:pt x="791" y="426"/>
                    <a:pt x="840" y="426"/>
                  </a:cubicBezTo>
                  <a:close/>
                  <a:moveTo>
                    <a:pt x="837" y="0"/>
                  </a:moveTo>
                  <a:cubicBezTo>
                    <a:pt x="279" y="0"/>
                    <a:pt x="0" y="675"/>
                    <a:pt x="396" y="1071"/>
                  </a:cubicBezTo>
                  <a:cubicBezTo>
                    <a:pt x="524" y="1201"/>
                    <a:pt x="683" y="1260"/>
                    <a:pt x="838" y="1260"/>
                  </a:cubicBezTo>
                  <a:cubicBezTo>
                    <a:pt x="1162" y="1260"/>
                    <a:pt x="1473" y="1007"/>
                    <a:pt x="1473" y="630"/>
                  </a:cubicBezTo>
                  <a:cubicBezTo>
                    <a:pt x="1473" y="279"/>
                    <a:pt x="1188"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0"/>
            <p:cNvSpPr/>
            <p:nvPr/>
          </p:nvSpPr>
          <p:spPr>
            <a:xfrm>
              <a:off x="5991923" y="2663375"/>
              <a:ext cx="36875" cy="31500"/>
            </a:xfrm>
            <a:custGeom>
              <a:rect b="b" l="l" r="r" t="t"/>
              <a:pathLst>
                <a:path extrusionOk="0" h="1260" w="1475">
                  <a:moveTo>
                    <a:pt x="845" y="426"/>
                  </a:moveTo>
                  <a:cubicBezTo>
                    <a:pt x="948" y="426"/>
                    <a:pt x="1046" y="507"/>
                    <a:pt x="1046" y="630"/>
                  </a:cubicBezTo>
                  <a:cubicBezTo>
                    <a:pt x="1046" y="740"/>
                    <a:pt x="955" y="831"/>
                    <a:pt x="845" y="831"/>
                  </a:cubicBezTo>
                  <a:cubicBezTo>
                    <a:pt x="663" y="831"/>
                    <a:pt x="579" y="610"/>
                    <a:pt x="702" y="487"/>
                  </a:cubicBezTo>
                  <a:cubicBezTo>
                    <a:pt x="744" y="445"/>
                    <a:pt x="795" y="426"/>
                    <a:pt x="845" y="426"/>
                  </a:cubicBezTo>
                  <a:close/>
                  <a:moveTo>
                    <a:pt x="845" y="0"/>
                  </a:moveTo>
                  <a:cubicBezTo>
                    <a:pt x="280" y="0"/>
                    <a:pt x="1" y="675"/>
                    <a:pt x="397" y="1071"/>
                  </a:cubicBezTo>
                  <a:cubicBezTo>
                    <a:pt x="525" y="1201"/>
                    <a:pt x="683" y="1260"/>
                    <a:pt x="839" y="1260"/>
                  </a:cubicBezTo>
                  <a:cubicBezTo>
                    <a:pt x="1163" y="1260"/>
                    <a:pt x="1474" y="1007"/>
                    <a:pt x="1474" y="630"/>
                  </a:cubicBezTo>
                  <a:cubicBezTo>
                    <a:pt x="1474" y="279"/>
                    <a:pt x="1195"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0"/>
            <p:cNvSpPr/>
            <p:nvPr/>
          </p:nvSpPr>
          <p:spPr>
            <a:xfrm>
              <a:off x="6031998" y="2663375"/>
              <a:ext cx="36875" cy="31500"/>
            </a:xfrm>
            <a:custGeom>
              <a:rect b="b" l="l" r="r" t="t"/>
              <a:pathLst>
                <a:path extrusionOk="0" h="1260" w="1475">
                  <a:moveTo>
                    <a:pt x="842" y="426"/>
                  </a:moveTo>
                  <a:cubicBezTo>
                    <a:pt x="945" y="426"/>
                    <a:pt x="1044" y="507"/>
                    <a:pt x="1039" y="630"/>
                  </a:cubicBezTo>
                  <a:cubicBezTo>
                    <a:pt x="1046" y="740"/>
                    <a:pt x="955" y="831"/>
                    <a:pt x="845" y="831"/>
                  </a:cubicBezTo>
                  <a:cubicBezTo>
                    <a:pt x="663" y="831"/>
                    <a:pt x="572" y="610"/>
                    <a:pt x="702" y="487"/>
                  </a:cubicBezTo>
                  <a:cubicBezTo>
                    <a:pt x="742" y="445"/>
                    <a:pt x="792" y="426"/>
                    <a:pt x="842" y="426"/>
                  </a:cubicBezTo>
                  <a:close/>
                  <a:moveTo>
                    <a:pt x="845" y="0"/>
                  </a:moveTo>
                  <a:cubicBezTo>
                    <a:pt x="280" y="0"/>
                    <a:pt x="1" y="675"/>
                    <a:pt x="397" y="1071"/>
                  </a:cubicBezTo>
                  <a:cubicBezTo>
                    <a:pt x="525" y="1201"/>
                    <a:pt x="683" y="1260"/>
                    <a:pt x="839" y="1260"/>
                  </a:cubicBezTo>
                  <a:cubicBezTo>
                    <a:pt x="1163" y="1260"/>
                    <a:pt x="1474" y="1007"/>
                    <a:pt x="1474" y="630"/>
                  </a:cubicBezTo>
                  <a:cubicBezTo>
                    <a:pt x="1474" y="279"/>
                    <a:pt x="1188"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0"/>
            <p:cNvSpPr/>
            <p:nvPr/>
          </p:nvSpPr>
          <p:spPr>
            <a:xfrm>
              <a:off x="5933198" y="2642775"/>
              <a:ext cx="366700" cy="366200"/>
            </a:xfrm>
            <a:custGeom>
              <a:rect b="b" l="l" r="r" t="t"/>
              <a:pathLst>
                <a:path extrusionOk="0" h="14648" w="14668">
                  <a:moveTo>
                    <a:pt x="13707" y="428"/>
                  </a:moveTo>
                  <a:cubicBezTo>
                    <a:pt x="13992" y="428"/>
                    <a:pt x="14226" y="655"/>
                    <a:pt x="14226" y="941"/>
                  </a:cubicBezTo>
                  <a:lnTo>
                    <a:pt x="14226" y="2486"/>
                  </a:lnTo>
                  <a:lnTo>
                    <a:pt x="449" y="2486"/>
                  </a:lnTo>
                  <a:lnTo>
                    <a:pt x="449" y="941"/>
                  </a:lnTo>
                  <a:cubicBezTo>
                    <a:pt x="449" y="655"/>
                    <a:pt x="682" y="428"/>
                    <a:pt x="961" y="428"/>
                  </a:cubicBezTo>
                  <a:close/>
                  <a:moveTo>
                    <a:pt x="14226" y="2914"/>
                  </a:moveTo>
                  <a:lnTo>
                    <a:pt x="14226" y="10085"/>
                  </a:lnTo>
                  <a:lnTo>
                    <a:pt x="436" y="10085"/>
                  </a:lnTo>
                  <a:lnTo>
                    <a:pt x="436" y="2914"/>
                  </a:lnTo>
                  <a:close/>
                  <a:moveTo>
                    <a:pt x="14226" y="10520"/>
                  </a:moveTo>
                  <a:lnTo>
                    <a:pt x="14226" y="11331"/>
                  </a:lnTo>
                  <a:cubicBezTo>
                    <a:pt x="14226" y="11590"/>
                    <a:pt x="14025" y="11811"/>
                    <a:pt x="13765" y="11844"/>
                  </a:cubicBezTo>
                  <a:lnTo>
                    <a:pt x="896" y="11844"/>
                  </a:lnTo>
                  <a:cubicBezTo>
                    <a:pt x="637" y="11811"/>
                    <a:pt x="436" y="11590"/>
                    <a:pt x="436" y="11331"/>
                  </a:cubicBezTo>
                  <a:lnTo>
                    <a:pt x="436" y="10520"/>
                  </a:lnTo>
                  <a:close/>
                  <a:moveTo>
                    <a:pt x="9106" y="12272"/>
                  </a:moveTo>
                  <a:lnTo>
                    <a:pt x="9099" y="13044"/>
                  </a:lnTo>
                  <a:lnTo>
                    <a:pt x="5556" y="13044"/>
                  </a:lnTo>
                  <a:lnTo>
                    <a:pt x="5556" y="12272"/>
                  </a:lnTo>
                  <a:close/>
                  <a:moveTo>
                    <a:pt x="948" y="0"/>
                  </a:moveTo>
                  <a:cubicBezTo>
                    <a:pt x="429" y="0"/>
                    <a:pt x="7" y="422"/>
                    <a:pt x="1" y="941"/>
                  </a:cubicBezTo>
                  <a:lnTo>
                    <a:pt x="1" y="11324"/>
                  </a:lnTo>
                  <a:cubicBezTo>
                    <a:pt x="1" y="11850"/>
                    <a:pt x="429" y="12272"/>
                    <a:pt x="948" y="12272"/>
                  </a:cubicBezTo>
                  <a:lnTo>
                    <a:pt x="5128" y="12272"/>
                  </a:lnTo>
                  <a:lnTo>
                    <a:pt x="5128" y="13044"/>
                  </a:lnTo>
                  <a:lnTo>
                    <a:pt x="4479" y="13044"/>
                  </a:lnTo>
                  <a:cubicBezTo>
                    <a:pt x="4044" y="13044"/>
                    <a:pt x="3693" y="13395"/>
                    <a:pt x="3693" y="13823"/>
                  </a:cubicBezTo>
                  <a:lnTo>
                    <a:pt x="3693" y="14290"/>
                  </a:lnTo>
                  <a:cubicBezTo>
                    <a:pt x="3693" y="14485"/>
                    <a:pt x="3856" y="14647"/>
                    <a:pt x="4050" y="14647"/>
                  </a:cubicBezTo>
                  <a:lnTo>
                    <a:pt x="7665" y="14647"/>
                  </a:lnTo>
                  <a:cubicBezTo>
                    <a:pt x="7937" y="14628"/>
                    <a:pt x="7937" y="14232"/>
                    <a:pt x="7665" y="14219"/>
                  </a:cubicBezTo>
                  <a:lnTo>
                    <a:pt x="4122" y="14219"/>
                  </a:lnTo>
                  <a:lnTo>
                    <a:pt x="4122" y="13823"/>
                  </a:lnTo>
                  <a:cubicBezTo>
                    <a:pt x="4122" y="13628"/>
                    <a:pt x="4277" y="13466"/>
                    <a:pt x="4479" y="13466"/>
                  </a:cubicBezTo>
                  <a:lnTo>
                    <a:pt x="10176" y="13466"/>
                  </a:lnTo>
                  <a:cubicBezTo>
                    <a:pt x="10378" y="13466"/>
                    <a:pt x="10533" y="13628"/>
                    <a:pt x="10533" y="13823"/>
                  </a:cubicBezTo>
                  <a:lnTo>
                    <a:pt x="10533" y="14212"/>
                  </a:lnTo>
                  <a:lnTo>
                    <a:pt x="8995" y="14212"/>
                  </a:lnTo>
                  <a:cubicBezTo>
                    <a:pt x="8723" y="14232"/>
                    <a:pt x="8723" y="14628"/>
                    <a:pt x="8995" y="14647"/>
                  </a:cubicBezTo>
                  <a:lnTo>
                    <a:pt x="10605" y="14647"/>
                  </a:lnTo>
                  <a:cubicBezTo>
                    <a:pt x="10799" y="14641"/>
                    <a:pt x="10962" y="14485"/>
                    <a:pt x="10962" y="14284"/>
                  </a:cubicBezTo>
                  <a:lnTo>
                    <a:pt x="10962" y="13823"/>
                  </a:lnTo>
                  <a:cubicBezTo>
                    <a:pt x="10962" y="13388"/>
                    <a:pt x="10611" y="13038"/>
                    <a:pt x="10176" y="13038"/>
                  </a:cubicBezTo>
                  <a:lnTo>
                    <a:pt x="9527" y="13038"/>
                  </a:lnTo>
                  <a:lnTo>
                    <a:pt x="9527" y="12272"/>
                  </a:lnTo>
                  <a:lnTo>
                    <a:pt x="13707" y="12272"/>
                  </a:lnTo>
                  <a:cubicBezTo>
                    <a:pt x="14226" y="12272"/>
                    <a:pt x="14648" y="11844"/>
                    <a:pt x="14648" y="11324"/>
                  </a:cubicBezTo>
                  <a:lnTo>
                    <a:pt x="14648" y="10299"/>
                  </a:lnTo>
                  <a:lnTo>
                    <a:pt x="14667" y="941"/>
                  </a:lnTo>
                  <a:cubicBezTo>
                    <a:pt x="14667" y="422"/>
                    <a:pt x="14245" y="0"/>
                    <a:pt x="13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0"/>
            <p:cNvSpPr/>
            <p:nvPr/>
          </p:nvSpPr>
          <p:spPr>
            <a:xfrm>
              <a:off x="5955923" y="2729875"/>
              <a:ext cx="27600" cy="10750"/>
            </a:xfrm>
            <a:custGeom>
              <a:rect b="b" l="l" r="r" t="t"/>
              <a:pathLst>
                <a:path extrusionOk="0" h="430" w="1104">
                  <a:moveTo>
                    <a:pt x="266" y="1"/>
                  </a:moveTo>
                  <a:cubicBezTo>
                    <a:pt x="0" y="20"/>
                    <a:pt x="0" y="416"/>
                    <a:pt x="266" y="429"/>
                  </a:cubicBezTo>
                  <a:lnTo>
                    <a:pt x="837" y="429"/>
                  </a:lnTo>
                  <a:cubicBezTo>
                    <a:pt x="1103" y="416"/>
                    <a:pt x="1103" y="20"/>
                    <a:pt x="8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0"/>
            <p:cNvSpPr/>
            <p:nvPr/>
          </p:nvSpPr>
          <p:spPr>
            <a:xfrm>
              <a:off x="5987548" y="2729875"/>
              <a:ext cx="101925" cy="10750"/>
            </a:xfrm>
            <a:custGeom>
              <a:rect b="b" l="l" r="r" t="t"/>
              <a:pathLst>
                <a:path extrusionOk="0" h="430" w="4077">
                  <a:moveTo>
                    <a:pt x="281" y="0"/>
                  </a:moveTo>
                  <a:cubicBezTo>
                    <a:pt x="0" y="0"/>
                    <a:pt x="0" y="430"/>
                    <a:pt x="281" y="430"/>
                  </a:cubicBezTo>
                  <a:cubicBezTo>
                    <a:pt x="287" y="430"/>
                    <a:pt x="293" y="430"/>
                    <a:pt x="299" y="429"/>
                  </a:cubicBezTo>
                  <a:lnTo>
                    <a:pt x="3778" y="429"/>
                  </a:lnTo>
                  <a:cubicBezTo>
                    <a:pt x="3784" y="430"/>
                    <a:pt x="3790" y="430"/>
                    <a:pt x="3796" y="430"/>
                  </a:cubicBezTo>
                  <a:cubicBezTo>
                    <a:pt x="4077" y="430"/>
                    <a:pt x="4077" y="0"/>
                    <a:pt x="3796" y="0"/>
                  </a:cubicBezTo>
                  <a:cubicBezTo>
                    <a:pt x="3790" y="0"/>
                    <a:pt x="3784" y="1"/>
                    <a:pt x="3778" y="1"/>
                  </a:cubicBezTo>
                  <a:lnTo>
                    <a:pt x="299" y="1"/>
                  </a:lnTo>
                  <a:cubicBezTo>
                    <a:pt x="293" y="1"/>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0"/>
            <p:cNvSpPr/>
            <p:nvPr/>
          </p:nvSpPr>
          <p:spPr>
            <a:xfrm>
              <a:off x="6033948" y="2753575"/>
              <a:ext cx="48700" cy="10725"/>
            </a:xfrm>
            <a:custGeom>
              <a:rect b="b" l="l" r="r" t="t"/>
              <a:pathLst>
                <a:path extrusionOk="0" h="429" w="1948">
                  <a:moveTo>
                    <a:pt x="267" y="0"/>
                  </a:moveTo>
                  <a:cubicBezTo>
                    <a:pt x="1" y="13"/>
                    <a:pt x="1" y="409"/>
                    <a:pt x="267" y="429"/>
                  </a:cubicBezTo>
                  <a:lnTo>
                    <a:pt x="1682" y="429"/>
                  </a:lnTo>
                  <a:cubicBezTo>
                    <a:pt x="1948" y="409"/>
                    <a:pt x="1948" y="13"/>
                    <a:pt x="16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0"/>
            <p:cNvSpPr/>
            <p:nvPr/>
          </p:nvSpPr>
          <p:spPr>
            <a:xfrm>
              <a:off x="6004423" y="2753575"/>
              <a:ext cx="24375" cy="10725"/>
            </a:xfrm>
            <a:custGeom>
              <a:rect b="b" l="l" r="r" t="t"/>
              <a:pathLst>
                <a:path extrusionOk="0" h="429" w="975">
                  <a:moveTo>
                    <a:pt x="273" y="0"/>
                  </a:moveTo>
                  <a:cubicBezTo>
                    <a:pt x="1" y="13"/>
                    <a:pt x="1" y="409"/>
                    <a:pt x="273" y="429"/>
                  </a:cubicBezTo>
                  <a:lnTo>
                    <a:pt x="760" y="429"/>
                  </a:lnTo>
                  <a:cubicBezTo>
                    <a:pt x="877" y="429"/>
                    <a:pt x="974" y="331"/>
                    <a:pt x="974" y="215"/>
                  </a:cubicBezTo>
                  <a:cubicBezTo>
                    <a:pt x="974" y="98"/>
                    <a:pt x="877" y="0"/>
                    <a:pt x="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0"/>
            <p:cNvSpPr/>
            <p:nvPr/>
          </p:nvSpPr>
          <p:spPr>
            <a:xfrm>
              <a:off x="5955923" y="2753550"/>
              <a:ext cx="43825" cy="10775"/>
            </a:xfrm>
            <a:custGeom>
              <a:rect b="b" l="l" r="r" t="t"/>
              <a:pathLst>
                <a:path extrusionOk="0" h="431" w="1753">
                  <a:moveTo>
                    <a:pt x="1472" y="1"/>
                  </a:moveTo>
                  <a:cubicBezTo>
                    <a:pt x="1466" y="1"/>
                    <a:pt x="1460" y="1"/>
                    <a:pt x="1454" y="1"/>
                  </a:cubicBezTo>
                  <a:lnTo>
                    <a:pt x="266" y="1"/>
                  </a:lnTo>
                  <a:cubicBezTo>
                    <a:pt x="0" y="14"/>
                    <a:pt x="0" y="410"/>
                    <a:pt x="266" y="430"/>
                  </a:cubicBezTo>
                  <a:lnTo>
                    <a:pt x="1454" y="430"/>
                  </a:lnTo>
                  <a:cubicBezTo>
                    <a:pt x="1460" y="430"/>
                    <a:pt x="1466" y="430"/>
                    <a:pt x="1472" y="430"/>
                  </a:cubicBezTo>
                  <a:cubicBezTo>
                    <a:pt x="1753" y="430"/>
                    <a:pt x="1753" y="1"/>
                    <a:pt x="14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0"/>
            <p:cNvSpPr/>
            <p:nvPr/>
          </p:nvSpPr>
          <p:spPr>
            <a:xfrm>
              <a:off x="6021623" y="2729225"/>
              <a:ext cx="249725" cy="156750"/>
            </a:xfrm>
            <a:custGeom>
              <a:rect b="b" l="l" r="r" t="t"/>
              <a:pathLst>
                <a:path extrusionOk="0" h="6270" w="9989">
                  <a:moveTo>
                    <a:pt x="1850" y="4038"/>
                  </a:moveTo>
                  <a:lnTo>
                    <a:pt x="1850" y="5842"/>
                  </a:lnTo>
                  <a:lnTo>
                    <a:pt x="429" y="5842"/>
                  </a:lnTo>
                  <a:lnTo>
                    <a:pt x="429" y="4038"/>
                  </a:lnTo>
                  <a:close/>
                  <a:moveTo>
                    <a:pt x="4420" y="2117"/>
                  </a:moveTo>
                  <a:lnTo>
                    <a:pt x="4420" y="5842"/>
                  </a:lnTo>
                  <a:lnTo>
                    <a:pt x="2999" y="5842"/>
                  </a:lnTo>
                  <a:lnTo>
                    <a:pt x="2999" y="2117"/>
                  </a:lnTo>
                  <a:close/>
                  <a:moveTo>
                    <a:pt x="9560" y="2889"/>
                  </a:moveTo>
                  <a:lnTo>
                    <a:pt x="9560" y="5842"/>
                  </a:lnTo>
                  <a:lnTo>
                    <a:pt x="8139" y="5842"/>
                  </a:lnTo>
                  <a:lnTo>
                    <a:pt x="8139" y="2889"/>
                  </a:lnTo>
                  <a:close/>
                  <a:moveTo>
                    <a:pt x="5517" y="1"/>
                  </a:moveTo>
                  <a:cubicBezTo>
                    <a:pt x="5309" y="1"/>
                    <a:pt x="5140" y="170"/>
                    <a:pt x="5140" y="377"/>
                  </a:cubicBezTo>
                  <a:lnTo>
                    <a:pt x="5140" y="5842"/>
                  </a:lnTo>
                  <a:lnTo>
                    <a:pt x="4848" y="5842"/>
                  </a:lnTo>
                  <a:lnTo>
                    <a:pt x="4848" y="2065"/>
                  </a:lnTo>
                  <a:cubicBezTo>
                    <a:pt x="4848" y="1857"/>
                    <a:pt x="4680" y="1688"/>
                    <a:pt x="4472" y="1688"/>
                  </a:cubicBezTo>
                  <a:lnTo>
                    <a:pt x="2947" y="1688"/>
                  </a:lnTo>
                  <a:cubicBezTo>
                    <a:pt x="2739" y="1688"/>
                    <a:pt x="2570" y="1857"/>
                    <a:pt x="2570" y="2065"/>
                  </a:cubicBezTo>
                  <a:lnTo>
                    <a:pt x="2570" y="5842"/>
                  </a:lnTo>
                  <a:lnTo>
                    <a:pt x="2278" y="5842"/>
                  </a:lnTo>
                  <a:lnTo>
                    <a:pt x="2278" y="3986"/>
                  </a:lnTo>
                  <a:cubicBezTo>
                    <a:pt x="2278" y="3778"/>
                    <a:pt x="2110" y="3609"/>
                    <a:pt x="1902" y="3609"/>
                  </a:cubicBezTo>
                  <a:lnTo>
                    <a:pt x="377" y="3609"/>
                  </a:lnTo>
                  <a:cubicBezTo>
                    <a:pt x="169" y="3609"/>
                    <a:pt x="1" y="3778"/>
                    <a:pt x="1" y="3986"/>
                  </a:cubicBezTo>
                  <a:lnTo>
                    <a:pt x="1" y="6056"/>
                  </a:lnTo>
                  <a:cubicBezTo>
                    <a:pt x="1" y="6173"/>
                    <a:pt x="98" y="6270"/>
                    <a:pt x="215" y="6270"/>
                  </a:cubicBezTo>
                  <a:lnTo>
                    <a:pt x="9774" y="6270"/>
                  </a:lnTo>
                  <a:cubicBezTo>
                    <a:pt x="9891" y="6270"/>
                    <a:pt x="9988" y="6173"/>
                    <a:pt x="9988" y="6056"/>
                  </a:cubicBezTo>
                  <a:lnTo>
                    <a:pt x="9988" y="2837"/>
                  </a:lnTo>
                  <a:cubicBezTo>
                    <a:pt x="9988" y="2629"/>
                    <a:pt x="9819" y="2461"/>
                    <a:pt x="9612" y="2461"/>
                  </a:cubicBezTo>
                  <a:lnTo>
                    <a:pt x="8087" y="2461"/>
                  </a:lnTo>
                  <a:cubicBezTo>
                    <a:pt x="7879" y="2461"/>
                    <a:pt x="7710" y="2629"/>
                    <a:pt x="7710" y="2837"/>
                  </a:cubicBezTo>
                  <a:lnTo>
                    <a:pt x="7710" y="5842"/>
                  </a:lnTo>
                  <a:lnTo>
                    <a:pt x="7418" y="5842"/>
                  </a:lnTo>
                  <a:lnTo>
                    <a:pt x="7418" y="2435"/>
                  </a:lnTo>
                  <a:cubicBezTo>
                    <a:pt x="7428" y="2282"/>
                    <a:pt x="7316" y="2206"/>
                    <a:pt x="7204" y="2206"/>
                  </a:cubicBezTo>
                  <a:cubicBezTo>
                    <a:pt x="7092" y="2206"/>
                    <a:pt x="6980" y="2282"/>
                    <a:pt x="6990" y="2435"/>
                  </a:cubicBezTo>
                  <a:lnTo>
                    <a:pt x="6990" y="5842"/>
                  </a:lnTo>
                  <a:lnTo>
                    <a:pt x="5569" y="5842"/>
                  </a:lnTo>
                  <a:lnTo>
                    <a:pt x="5569" y="429"/>
                  </a:lnTo>
                  <a:lnTo>
                    <a:pt x="6990" y="429"/>
                  </a:lnTo>
                  <a:lnTo>
                    <a:pt x="6990" y="1117"/>
                  </a:lnTo>
                  <a:cubicBezTo>
                    <a:pt x="6996" y="1250"/>
                    <a:pt x="7099" y="1317"/>
                    <a:pt x="7202" y="1317"/>
                  </a:cubicBezTo>
                  <a:cubicBezTo>
                    <a:pt x="7305" y="1317"/>
                    <a:pt x="7408" y="1250"/>
                    <a:pt x="7418" y="1117"/>
                  </a:cubicBezTo>
                  <a:lnTo>
                    <a:pt x="7418" y="377"/>
                  </a:lnTo>
                  <a:cubicBezTo>
                    <a:pt x="7418" y="170"/>
                    <a:pt x="7249" y="1"/>
                    <a:pt x="70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0"/>
          <p:cNvGrpSpPr/>
          <p:nvPr/>
        </p:nvGrpSpPr>
        <p:grpSpPr>
          <a:xfrm>
            <a:off x="7160723" y="2641950"/>
            <a:ext cx="365700" cy="365725"/>
            <a:chOff x="7160723" y="2641950"/>
            <a:chExt cx="365700" cy="365725"/>
          </a:xfrm>
        </p:grpSpPr>
        <p:sp>
          <p:nvSpPr>
            <p:cNvPr id="1232" name="Google Shape;1232;p30"/>
            <p:cNvSpPr/>
            <p:nvPr/>
          </p:nvSpPr>
          <p:spPr>
            <a:xfrm>
              <a:off x="7183923" y="2732825"/>
              <a:ext cx="30675" cy="44450"/>
            </a:xfrm>
            <a:custGeom>
              <a:rect b="b" l="l" r="r" t="t"/>
              <a:pathLst>
                <a:path extrusionOk="0" h="1778" w="1227">
                  <a:moveTo>
                    <a:pt x="895" y="0"/>
                  </a:moveTo>
                  <a:cubicBezTo>
                    <a:pt x="847" y="0"/>
                    <a:pt x="798" y="17"/>
                    <a:pt x="753" y="58"/>
                  </a:cubicBezTo>
                  <a:lnTo>
                    <a:pt x="84" y="733"/>
                  </a:lnTo>
                  <a:cubicBezTo>
                    <a:pt x="0" y="811"/>
                    <a:pt x="0" y="947"/>
                    <a:pt x="84" y="1032"/>
                  </a:cubicBezTo>
                  <a:lnTo>
                    <a:pt x="753" y="1707"/>
                  </a:lnTo>
                  <a:cubicBezTo>
                    <a:pt x="800" y="1757"/>
                    <a:pt x="854" y="1778"/>
                    <a:pt x="906" y="1778"/>
                  </a:cubicBezTo>
                  <a:cubicBezTo>
                    <a:pt x="1076" y="1778"/>
                    <a:pt x="1227" y="1555"/>
                    <a:pt x="1058" y="1402"/>
                  </a:cubicBezTo>
                  <a:lnTo>
                    <a:pt x="539" y="882"/>
                  </a:lnTo>
                  <a:lnTo>
                    <a:pt x="1058" y="363"/>
                  </a:lnTo>
                  <a:cubicBezTo>
                    <a:pt x="1199" y="207"/>
                    <a:pt x="1059" y="0"/>
                    <a:pt x="8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0"/>
            <p:cNvSpPr/>
            <p:nvPr/>
          </p:nvSpPr>
          <p:spPr>
            <a:xfrm>
              <a:off x="7238748" y="2732650"/>
              <a:ext cx="30700" cy="44525"/>
            </a:xfrm>
            <a:custGeom>
              <a:rect b="b" l="l" r="r" t="t"/>
              <a:pathLst>
                <a:path extrusionOk="0" h="1781" w="1228">
                  <a:moveTo>
                    <a:pt x="326" y="1"/>
                  </a:moveTo>
                  <a:cubicBezTo>
                    <a:pt x="162" y="1"/>
                    <a:pt x="23" y="208"/>
                    <a:pt x="169" y="364"/>
                  </a:cubicBezTo>
                  <a:lnTo>
                    <a:pt x="688" y="883"/>
                  </a:lnTo>
                  <a:lnTo>
                    <a:pt x="169" y="1402"/>
                  </a:lnTo>
                  <a:cubicBezTo>
                    <a:pt x="1" y="1556"/>
                    <a:pt x="146" y="1781"/>
                    <a:pt x="314" y="1781"/>
                  </a:cubicBezTo>
                  <a:cubicBezTo>
                    <a:pt x="366" y="1781"/>
                    <a:pt x="420" y="1759"/>
                    <a:pt x="468" y="1707"/>
                  </a:cubicBezTo>
                  <a:lnTo>
                    <a:pt x="1143" y="1039"/>
                  </a:lnTo>
                  <a:cubicBezTo>
                    <a:pt x="1227" y="954"/>
                    <a:pt x="1227" y="818"/>
                    <a:pt x="1143" y="734"/>
                  </a:cubicBezTo>
                  <a:lnTo>
                    <a:pt x="468" y="59"/>
                  </a:lnTo>
                  <a:cubicBezTo>
                    <a:pt x="423" y="18"/>
                    <a:pt x="373"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0"/>
            <p:cNvSpPr/>
            <p:nvPr/>
          </p:nvSpPr>
          <p:spPr>
            <a:xfrm>
              <a:off x="7214573" y="2732350"/>
              <a:ext cx="26050" cy="44525"/>
            </a:xfrm>
            <a:custGeom>
              <a:rect b="b" l="l" r="r" t="t"/>
              <a:pathLst>
                <a:path extrusionOk="0" h="1781" w="1042">
                  <a:moveTo>
                    <a:pt x="765" y="0"/>
                  </a:moveTo>
                  <a:cubicBezTo>
                    <a:pt x="685" y="0"/>
                    <a:pt x="607" y="44"/>
                    <a:pt x="572" y="149"/>
                  </a:cubicBezTo>
                  <a:lnTo>
                    <a:pt x="46" y="1492"/>
                  </a:lnTo>
                  <a:cubicBezTo>
                    <a:pt x="1" y="1602"/>
                    <a:pt x="52" y="1726"/>
                    <a:pt x="163" y="1764"/>
                  </a:cubicBezTo>
                  <a:cubicBezTo>
                    <a:pt x="190" y="1776"/>
                    <a:pt x="218" y="1781"/>
                    <a:pt x="245" y="1781"/>
                  </a:cubicBezTo>
                  <a:cubicBezTo>
                    <a:pt x="329" y="1781"/>
                    <a:pt x="408" y="1731"/>
                    <a:pt x="442" y="1648"/>
                  </a:cubicBezTo>
                  <a:lnTo>
                    <a:pt x="968" y="304"/>
                  </a:lnTo>
                  <a:cubicBezTo>
                    <a:pt x="1042" y="131"/>
                    <a:pt x="902" y="0"/>
                    <a:pt x="7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0"/>
            <p:cNvSpPr/>
            <p:nvPr/>
          </p:nvSpPr>
          <p:spPr>
            <a:xfrm>
              <a:off x="7185698" y="2797550"/>
              <a:ext cx="50325" cy="10725"/>
            </a:xfrm>
            <a:custGeom>
              <a:rect b="b" l="l" r="r" t="t"/>
              <a:pathLst>
                <a:path extrusionOk="0" h="429" w="2013">
                  <a:moveTo>
                    <a:pt x="286" y="0"/>
                  </a:moveTo>
                  <a:cubicBezTo>
                    <a:pt x="0" y="0"/>
                    <a:pt x="0" y="428"/>
                    <a:pt x="286" y="428"/>
                  </a:cubicBezTo>
                  <a:lnTo>
                    <a:pt x="1727" y="428"/>
                  </a:lnTo>
                  <a:cubicBezTo>
                    <a:pt x="2012" y="428"/>
                    <a:pt x="2012" y="0"/>
                    <a:pt x="1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0"/>
            <p:cNvSpPr/>
            <p:nvPr/>
          </p:nvSpPr>
          <p:spPr>
            <a:xfrm>
              <a:off x="7241348" y="2797550"/>
              <a:ext cx="77725" cy="10725"/>
            </a:xfrm>
            <a:custGeom>
              <a:rect b="b" l="l" r="r" t="t"/>
              <a:pathLst>
                <a:path extrusionOk="0" h="429" w="3109">
                  <a:moveTo>
                    <a:pt x="286" y="0"/>
                  </a:moveTo>
                  <a:cubicBezTo>
                    <a:pt x="0" y="0"/>
                    <a:pt x="0" y="428"/>
                    <a:pt x="286" y="428"/>
                  </a:cubicBezTo>
                  <a:lnTo>
                    <a:pt x="2823" y="428"/>
                  </a:lnTo>
                  <a:cubicBezTo>
                    <a:pt x="3109" y="428"/>
                    <a:pt x="3109" y="0"/>
                    <a:pt x="2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0"/>
            <p:cNvSpPr/>
            <p:nvPr/>
          </p:nvSpPr>
          <p:spPr>
            <a:xfrm>
              <a:off x="7185698" y="2820250"/>
              <a:ext cx="29550" cy="10725"/>
            </a:xfrm>
            <a:custGeom>
              <a:rect b="b" l="l" r="r" t="t"/>
              <a:pathLst>
                <a:path extrusionOk="0" h="429" w="1182">
                  <a:moveTo>
                    <a:pt x="286" y="1"/>
                  </a:moveTo>
                  <a:cubicBezTo>
                    <a:pt x="0" y="1"/>
                    <a:pt x="0" y="429"/>
                    <a:pt x="286" y="429"/>
                  </a:cubicBezTo>
                  <a:lnTo>
                    <a:pt x="902" y="429"/>
                  </a:lnTo>
                  <a:cubicBezTo>
                    <a:pt x="1182" y="429"/>
                    <a:pt x="1182" y="1"/>
                    <a:pt x="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0"/>
            <p:cNvSpPr/>
            <p:nvPr/>
          </p:nvSpPr>
          <p:spPr>
            <a:xfrm>
              <a:off x="7285323" y="2820250"/>
              <a:ext cx="23550" cy="10725"/>
            </a:xfrm>
            <a:custGeom>
              <a:rect b="b" l="l" r="r" t="t"/>
              <a:pathLst>
                <a:path extrusionOk="0" h="429" w="942">
                  <a:moveTo>
                    <a:pt x="286" y="1"/>
                  </a:moveTo>
                  <a:cubicBezTo>
                    <a:pt x="0" y="1"/>
                    <a:pt x="0" y="429"/>
                    <a:pt x="286" y="429"/>
                  </a:cubicBezTo>
                  <a:lnTo>
                    <a:pt x="655" y="429"/>
                  </a:lnTo>
                  <a:cubicBezTo>
                    <a:pt x="941" y="429"/>
                    <a:pt x="941" y="1"/>
                    <a:pt x="6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0"/>
            <p:cNvSpPr/>
            <p:nvPr/>
          </p:nvSpPr>
          <p:spPr>
            <a:xfrm>
              <a:off x="7219773" y="2820250"/>
              <a:ext cx="58575" cy="10725"/>
            </a:xfrm>
            <a:custGeom>
              <a:rect b="b" l="l" r="r" t="t"/>
              <a:pathLst>
                <a:path extrusionOk="0" h="429" w="2343">
                  <a:moveTo>
                    <a:pt x="286" y="1"/>
                  </a:moveTo>
                  <a:cubicBezTo>
                    <a:pt x="0" y="1"/>
                    <a:pt x="0" y="429"/>
                    <a:pt x="286" y="429"/>
                  </a:cubicBezTo>
                  <a:lnTo>
                    <a:pt x="2129" y="429"/>
                  </a:lnTo>
                  <a:cubicBezTo>
                    <a:pt x="2246" y="429"/>
                    <a:pt x="2343" y="332"/>
                    <a:pt x="2343" y="215"/>
                  </a:cubicBezTo>
                  <a:cubicBezTo>
                    <a:pt x="2343" y="91"/>
                    <a:pt x="2246" y="1"/>
                    <a:pt x="2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0"/>
            <p:cNvSpPr/>
            <p:nvPr/>
          </p:nvSpPr>
          <p:spPr>
            <a:xfrm>
              <a:off x="7313373" y="2820250"/>
              <a:ext cx="30050" cy="10725"/>
            </a:xfrm>
            <a:custGeom>
              <a:rect b="b" l="l" r="r" t="t"/>
              <a:pathLst>
                <a:path extrusionOk="0" h="429" w="1202">
                  <a:moveTo>
                    <a:pt x="215" y="1"/>
                  </a:moveTo>
                  <a:cubicBezTo>
                    <a:pt x="98" y="1"/>
                    <a:pt x="1" y="91"/>
                    <a:pt x="1" y="215"/>
                  </a:cubicBezTo>
                  <a:cubicBezTo>
                    <a:pt x="1" y="332"/>
                    <a:pt x="98" y="429"/>
                    <a:pt x="215" y="429"/>
                  </a:cubicBezTo>
                  <a:lnTo>
                    <a:pt x="916" y="429"/>
                  </a:lnTo>
                  <a:cubicBezTo>
                    <a:pt x="1201" y="429"/>
                    <a:pt x="1201" y="1"/>
                    <a:pt x="9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0"/>
            <p:cNvSpPr/>
            <p:nvPr/>
          </p:nvSpPr>
          <p:spPr>
            <a:xfrm>
              <a:off x="7277048" y="2748375"/>
              <a:ext cx="32775" cy="10750"/>
            </a:xfrm>
            <a:custGeom>
              <a:rect b="b" l="l" r="r" t="t"/>
              <a:pathLst>
                <a:path extrusionOk="0" h="430" w="1311">
                  <a:moveTo>
                    <a:pt x="286" y="1"/>
                  </a:moveTo>
                  <a:cubicBezTo>
                    <a:pt x="0" y="1"/>
                    <a:pt x="0" y="429"/>
                    <a:pt x="286" y="429"/>
                  </a:cubicBezTo>
                  <a:lnTo>
                    <a:pt x="1025" y="429"/>
                  </a:lnTo>
                  <a:cubicBezTo>
                    <a:pt x="1311" y="429"/>
                    <a:pt x="1311" y="1"/>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0"/>
            <p:cNvSpPr/>
            <p:nvPr/>
          </p:nvSpPr>
          <p:spPr>
            <a:xfrm>
              <a:off x="7316298" y="2748375"/>
              <a:ext cx="127050" cy="10750"/>
            </a:xfrm>
            <a:custGeom>
              <a:rect b="b" l="l" r="r" t="t"/>
              <a:pathLst>
                <a:path extrusionOk="0" h="430" w="5082">
                  <a:moveTo>
                    <a:pt x="286" y="1"/>
                  </a:moveTo>
                  <a:cubicBezTo>
                    <a:pt x="1" y="1"/>
                    <a:pt x="1" y="429"/>
                    <a:pt x="286" y="429"/>
                  </a:cubicBezTo>
                  <a:lnTo>
                    <a:pt x="4796" y="429"/>
                  </a:lnTo>
                  <a:cubicBezTo>
                    <a:pt x="5082" y="429"/>
                    <a:pt x="5082" y="1"/>
                    <a:pt x="47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0"/>
            <p:cNvSpPr/>
            <p:nvPr/>
          </p:nvSpPr>
          <p:spPr>
            <a:xfrm>
              <a:off x="7366273" y="2771900"/>
              <a:ext cx="59875" cy="10750"/>
            </a:xfrm>
            <a:custGeom>
              <a:rect b="b" l="l" r="r" t="t"/>
              <a:pathLst>
                <a:path extrusionOk="0" h="430" w="2395">
                  <a:moveTo>
                    <a:pt x="286" y="1"/>
                  </a:moveTo>
                  <a:cubicBezTo>
                    <a:pt x="0" y="1"/>
                    <a:pt x="0" y="429"/>
                    <a:pt x="286" y="429"/>
                  </a:cubicBezTo>
                  <a:lnTo>
                    <a:pt x="2116" y="429"/>
                  </a:lnTo>
                  <a:cubicBezTo>
                    <a:pt x="2395" y="429"/>
                    <a:pt x="2395"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0"/>
            <p:cNvSpPr/>
            <p:nvPr/>
          </p:nvSpPr>
          <p:spPr>
            <a:xfrm>
              <a:off x="7333323" y="2771900"/>
              <a:ext cx="30050" cy="10750"/>
            </a:xfrm>
            <a:custGeom>
              <a:rect b="b" l="l" r="r" t="t"/>
              <a:pathLst>
                <a:path extrusionOk="0" h="430" w="1202">
                  <a:moveTo>
                    <a:pt x="287" y="1"/>
                  </a:moveTo>
                  <a:cubicBezTo>
                    <a:pt x="1" y="1"/>
                    <a:pt x="1" y="429"/>
                    <a:pt x="287" y="429"/>
                  </a:cubicBezTo>
                  <a:lnTo>
                    <a:pt x="916" y="429"/>
                  </a:lnTo>
                  <a:cubicBezTo>
                    <a:pt x="1202" y="429"/>
                    <a:pt x="1202" y="1"/>
                    <a:pt x="9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0"/>
            <p:cNvSpPr/>
            <p:nvPr/>
          </p:nvSpPr>
          <p:spPr>
            <a:xfrm>
              <a:off x="7277048" y="2771900"/>
              <a:ext cx="52900" cy="10750"/>
            </a:xfrm>
            <a:custGeom>
              <a:rect b="b" l="l" r="r" t="t"/>
              <a:pathLst>
                <a:path extrusionOk="0" h="430" w="2116">
                  <a:moveTo>
                    <a:pt x="286" y="1"/>
                  </a:moveTo>
                  <a:cubicBezTo>
                    <a:pt x="0" y="1"/>
                    <a:pt x="0" y="429"/>
                    <a:pt x="286" y="429"/>
                  </a:cubicBezTo>
                  <a:lnTo>
                    <a:pt x="1830" y="429"/>
                  </a:lnTo>
                  <a:cubicBezTo>
                    <a:pt x="2116" y="429"/>
                    <a:pt x="2116" y="1"/>
                    <a:pt x="1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0"/>
            <p:cNvSpPr/>
            <p:nvPr/>
          </p:nvSpPr>
          <p:spPr>
            <a:xfrm>
              <a:off x="7229823" y="2842650"/>
              <a:ext cx="50325" cy="10725"/>
            </a:xfrm>
            <a:custGeom>
              <a:rect b="b" l="l" r="r" t="t"/>
              <a:pathLst>
                <a:path extrusionOk="0" h="429" w="2013">
                  <a:moveTo>
                    <a:pt x="286" y="0"/>
                  </a:moveTo>
                  <a:cubicBezTo>
                    <a:pt x="1" y="0"/>
                    <a:pt x="1" y="429"/>
                    <a:pt x="286" y="429"/>
                  </a:cubicBezTo>
                  <a:lnTo>
                    <a:pt x="1727" y="429"/>
                  </a:lnTo>
                  <a:cubicBezTo>
                    <a:pt x="2012" y="429"/>
                    <a:pt x="2012" y="0"/>
                    <a:pt x="1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0"/>
            <p:cNvSpPr/>
            <p:nvPr/>
          </p:nvSpPr>
          <p:spPr>
            <a:xfrm>
              <a:off x="7185698" y="2842650"/>
              <a:ext cx="41875" cy="10725"/>
            </a:xfrm>
            <a:custGeom>
              <a:rect b="b" l="l" r="r" t="t"/>
              <a:pathLst>
                <a:path extrusionOk="0" h="429" w="1675">
                  <a:moveTo>
                    <a:pt x="286" y="0"/>
                  </a:moveTo>
                  <a:cubicBezTo>
                    <a:pt x="0" y="0"/>
                    <a:pt x="0" y="429"/>
                    <a:pt x="286" y="429"/>
                  </a:cubicBezTo>
                  <a:lnTo>
                    <a:pt x="1396" y="429"/>
                  </a:lnTo>
                  <a:cubicBezTo>
                    <a:pt x="1675" y="429"/>
                    <a:pt x="1675" y="0"/>
                    <a:pt x="13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0"/>
            <p:cNvSpPr/>
            <p:nvPr/>
          </p:nvSpPr>
          <p:spPr>
            <a:xfrm>
              <a:off x="7284173" y="2842650"/>
              <a:ext cx="61350" cy="10725"/>
            </a:xfrm>
            <a:custGeom>
              <a:rect b="b" l="l" r="r" t="t"/>
              <a:pathLst>
                <a:path extrusionOk="0" h="429" w="2454">
                  <a:moveTo>
                    <a:pt x="286" y="0"/>
                  </a:moveTo>
                  <a:cubicBezTo>
                    <a:pt x="1" y="0"/>
                    <a:pt x="1" y="429"/>
                    <a:pt x="286" y="429"/>
                  </a:cubicBezTo>
                  <a:lnTo>
                    <a:pt x="2168" y="429"/>
                  </a:lnTo>
                  <a:cubicBezTo>
                    <a:pt x="2454" y="429"/>
                    <a:pt x="2454" y="0"/>
                    <a:pt x="2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0"/>
            <p:cNvSpPr/>
            <p:nvPr/>
          </p:nvSpPr>
          <p:spPr>
            <a:xfrm>
              <a:off x="7369348" y="2815050"/>
              <a:ext cx="39950" cy="10750"/>
            </a:xfrm>
            <a:custGeom>
              <a:rect b="b" l="l" r="r" t="t"/>
              <a:pathLst>
                <a:path extrusionOk="0" h="430" w="1598">
                  <a:moveTo>
                    <a:pt x="286" y="1"/>
                  </a:moveTo>
                  <a:cubicBezTo>
                    <a:pt x="1" y="1"/>
                    <a:pt x="1" y="429"/>
                    <a:pt x="286" y="429"/>
                  </a:cubicBezTo>
                  <a:lnTo>
                    <a:pt x="1318" y="429"/>
                  </a:lnTo>
                  <a:cubicBezTo>
                    <a:pt x="1597" y="429"/>
                    <a:pt x="1597" y="1"/>
                    <a:pt x="1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0"/>
            <p:cNvSpPr/>
            <p:nvPr/>
          </p:nvSpPr>
          <p:spPr>
            <a:xfrm>
              <a:off x="7439773" y="2815050"/>
              <a:ext cx="50625" cy="10750"/>
            </a:xfrm>
            <a:custGeom>
              <a:rect b="b" l="l" r="r" t="t"/>
              <a:pathLst>
                <a:path extrusionOk="0" h="430" w="2025">
                  <a:moveTo>
                    <a:pt x="286" y="1"/>
                  </a:moveTo>
                  <a:cubicBezTo>
                    <a:pt x="0" y="1"/>
                    <a:pt x="0" y="429"/>
                    <a:pt x="286" y="429"/>
                  </a:cubicBezTo>
                  <a:lnTo>
                    <a:pt x="1739" y="429"/>
                  </a:lnTo>
                  <a:cubicBezTo>
                    <a:pt x="2025" y="429"/>
                    <a:pt x="2025" y="1"/>
                    <a:pt x="1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0"/>
            <p:cNvSpPr/>
            <p:nvPr/>
          </p:nvSpPr>
          <p:spPr>
            <a:xfrm>
              <a:off x="7413148" y="2815050"/>
              <a:ext cx="22575" cy="10750"/>
            </a:xfrm>
            <a:custGeom>
              <a:rect b="b" l="l" r="r" t="t"/>
              <a:pathLst>
                <a:path extrusionOk="0" h="430" w="903">
                  <a:moveTo>
                    <a:pt x="286" y="1"/>
                  </a:moveTo>
                  <a:cubicBezTo>
                    <a:pt x="1" y="1"/>
                    <a:pt x="1" y="429"/>
                    <a:pt x="286" y="429"/>
                  </a:cubicBezTo>
                  <a:lnTo>
                    <a:pt x="617" y="429"/>
                  </a:lnTo>
                  <a:cubicBezTo>
                    <a:pt x="903" y="429"/>
                    <a:pt x="903" y="1"/>
                    <a:pt x="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0"/>
            <p:cNvSpPr/>
            <p:nvPr/>
          </p:nvSpPr>
          <p:spPr>
            <a:xfrm>
              <a:off x="7369348" y="2873475"/>
              <a:ext cx="39950" cy="10725"/>
            </a:xfrm>
            <a:custGeom>
              <a:rect b="b" l="l" r="r" t="t"/>
              <a:pathLst>
                <a:path extrusionOk="0" h="429" w="1598">
                  <a:moveTo>
                    <a:pt x="286" y="0"/>
                  </a:moveTo>
                  <a:cubicBezTo>
                    <a:pt x="1" y="0"/>
                    <a:pt x="1" y="429"/>
                    <a:pt x="286" y="429"/>
                  </a:cubicBezTo>
                  <a:lnTo>
                    <a:pt x="1318" y="429"/>
                  </a:lnTo>
                  <a:cubicBezTo>
                    <a:pt x="1597" y="429"/>
                    <a:pt x="1597" y="0"/>
                    <a:pt x="1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0"/>
            <p:cNvSpPr/>
            <p:nvPr/>
          </p:nvSpPr>
          <p:spPr>
            <a:xfrm>
              <a:off x="7439773" y="2873475"/>
              <a:ext cx="50625" cy="10725"/>
            </a:xfrm>
            <a:custGeom>
              <a:rect b="b" l="l" r="r" t="t"/>
              <a:pathLst>
                <a:path extrusionOk="0" h="429" w="2025">
                  <a:moveTo>
                    <a:pt x="286" y="0"/>
                  </a:moveTo>
                  <a:cubicBezTo>
                    <a:pt x="0" y="0"/>
                    <a:pt x="0" y="429"/>
                    <a:pt x="286" y="429"/>
                  </a:cubicBezTo>
                  <a:lnTo>
                    <a:pt x="1739" y="429"/>
                  </a:lnTo>
                  <a:cubicBezTo>
                    <a:pt x="2025" y="429"/>
                    <a:pt x="2025" y="0"/>
                    <a:pt x="17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0"/>
            <p:cNvSpPr/>
            <p:nvPr/>
          </p:nvSpPr>
          <p:spPr>
            <a:xfrm>
              <a:off x="7413148" y="2873475"/>
              <a:ext cx="22575" cy="10725"/>
            </a:xfrm>
            <a:custGeom>
              <a:rect b="b" l="l" r="r" t="t"/>
              <a:pathLst>
                <a:path extrusionOk="0" h="429" w="903">
                  <a:moveTo>
                    <a:pt x="286" y="0"/>
                  </a:moveTo>
                  <a:cubicBezTo>
                    <a:pt x="1" y="0"/>
                    <a:pt x="1" y="429"/>
                    <a:pt x="286" y="429"/>
                  </a:cubicBezTo>
                  <a:lnTo>
                    <a:pt x="617" y="429"/>
                  </a:lnTo>
                  <a:cubicBezTo>
                    <a:pt x="903" y="429"/>
                    <a:pt x="903"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0"/>
            <p:cNvSpPr/>
            <p:nvPr/>
          </p:nvSpPr>
          <p:spPr>
            <a:xfrm>
              <a:off x="7369348" y="2931875"/>
              <a:ext cx="39950" cy="10725"/>
            </a:xfrm>
            <a:custGeom>
              <a:rect b="b" l="l" r="r" t="t"/>
              <a:pathLst>
                <a:path extrusionOk="0" h="429" w="1598">
                  <a:moveTo>
                    <a:pt x="1324" y="0"/>
                  </a:moveTo>
                  <a:cubicBezTo>
                    <a:pt x="1322" y="0"/>
                    <a:pt x="1320" y="0"/>
                    <a:pt x="1318" y="0"/>
                  </a:cubicBezTo>
                  <a:lnTo>
                    <a:pt x="286" y="0"/>
                  </a:lnTo>
                  <a:cubicBezTo>
                    <a:pt x="1" y="0"/>
                    <a:pt x="1" y="429"/>
                    <a:pt x="286" y="429"/>
                  </a:cubicBezTo>
                  <a:lnTo>
                    <a:pt x="1318" y="429"/>
                  </a:lnTo>
                  <a:cubicBezTo>
                    <a:pt x="1595" y="422"/>
                    <a:pt x="1597" y="0"/>
                    <a:pt x="13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0"/>
            <p:cNvSpPr/>
            <p:nvPr/>
          </p:nvSpPr>
          <p:spPr>
            <a:xfrm>
              <a:off x="7439773" y="2931875"/>
              <a:ext cx="50625" cy="10725"/>
            </a:xfrm>
            <a:custGeom>
              <a:rect b="b" l="l" r="r" t="t"/>
              <a:pathLst>
                <a:path extrusionOk="0" h="429" w="2025">
                  <a:moveTo>
                    <a:pt x="286" y="0"/>
                  </a:moveTo>
                  <a:cubicBezTo>
                    <a:pt x="0" y="0"/>
                    <a:pt x="0" y="429"/>
                    <a:pt x="286" y="429"/>
                  </a:cubicBezTo>
                  <a:lnTo>
                    <a:pt x="1739" y="429"/>
                  </a:lnTo>
                  <a:cubicBezTo>
                    <a:pt x="2025" y="429"/>
                    <a:pt x="2025" y="0"/>
                    <a:pt x="17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0"/>
            <p:cNvSpPr/>
            <p:nvPr/>
          </p:nvSpPr>
          <p:spPr>
            <a:xfrm>
              <a:off x="7413148" y="2931875"/>
              <a:ext cx="22575" cy="10725"/>
            </a:xfrm>
            <a:custGeom>
              <a:rect b="b" l="l" r="r" t="t"/>
              <a:pathLst>
                <a:path extrusionOk="0" h="429" w="903">
                  <a:moveTo>
                    <a:pt x="280" y="0"/>
                  </a:moveTo>
                  <a:cubicBezTo>
                    <a:pt x="1" y="0"/>
                    <a:pt x="3" y="422"/>
                    <a:pt x="286" y="429"/>
                  </a:cubicBezTo>
                  <a:lnTo>
                    <a:pt x="617" y="429"/>
                  </a:lnTo>
                  <a:cubicBezTo>
                    <a:pt x="901" y="422"/>
                    <a:pt x="903" y="0"/>
                    <a:pt x="624" y="0"/>
                  </a:cubicBezTo>
                  <a:cubicBezTo>
                    <a:pt x="622" y="0"/>
                    <a:pt x="620" y="0"/>
                    <a:pt x="617" y="0"/>
                  </a:cubicBezTo>
                  <a:lnTo>
                    <a:pt x="286" y="0"/>
                  </a:lnTo>
                  <a:cubicBezTo>
                    <a:pt x="284" y="0"/>
                    <a:pt x="282"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0"/>
            <p:cNvSpPr/>
            <p:nvPr/>
          </p:nvSpPr>
          <p:spPr>
            <a:xfrm>
              <a:off x="7160723" y="2641950"/>
              <a:ext cx="365700" cy="365725"/>
            </a:xfrm>
            <a:custGeom>
              <a:rect b="b" l="l" r="r" t="t"/>
              <a:pathLst>
                <a:path extrusionOk="0" h="14629" w="14628">
                  <a:moveTo>
                    <a:pt x="13674" y="435"/>
                  </a:moveTo>
                  <a:cubicBezTo>
                    <a:pt x="13959" y="435"/>
                    <a:pt x="14186" y="663"/>
                    <a:pt x="14186" y="948"/>
                  </a:cubicBezTo>
                  <a:lnTo>
                    <a:pt x="14193" y="2486"/>
                  </a:lnTo>
                  <a:lnTo>
                    <a:pt x="441" y="2486"/>
                  </a:lnTo>
                  <a:lnTo>
                    <a:pt x="441" y="948"/>
                  </a:lnTo>
                  <a:cubicBezTo>
                    <a:pt x="441" y="663"/>
                    <a:pt x="668" y="435"/>
                    <a:pt x="954" y="435"/>
                  </a:cubicBezTo>
                  <a:close/>
                  <a:moveTo>
                    <a:pt x="12869" y="8080"/>
                  </a:moveTo>
                  <a:lnTo>
                    <a:pt x="12869" y="8534"/>
                  </a:lnTo>
                  <a:lnTo>
                    <a:pt x="8657" y="8534"/>
                  </a:lnTo>
                  <a:lnTo>
                    <a:pt x="8657" y="8080"/>
                  </a:lnTo>
                  <a:close/>
                  <a:moveTo>
                    <a:pt x="13459" y="8963"/>
                  </a:moveTo>
                  <a:lnTo>
                    <a:pt x="13459" y="9988"/>
                  </a:lnTo>
                  <a:lnTo>
                    <a:pt x="8067" y="9988"/>
                  </a:lnTo>
                  <a:lnTo>
                    <a:pt x="8067" y="8963"/>
                  </a:lnTo>
                  <a:close/>
                  <a:moveTo>
                    <a:pt x="14186" y="2914"/>
                  </a:moveTo>
                  <a:lnTo>
                    <a:pt x="14193" y="10072"/>
                  </a:lnTo>
                  <a:lnTo>
                    <a:pt x="13881" y="10072"/>
                  </a:lnTo>
                  <a:cubicBezTo>
                    <a:pt x="13881" y="10046"/>
                    <a:pt x="13888" y="8956"/>
                    <a:pt x="13888" y="8956"/>
                  </a:cubicBezTo>
                  <a:cubicBezTo>
                    <a:pt x="13888" y="8723"/>
                    <a:pt x="13700" y="8534"/>
                    <a:pt x="13466" y="8534"/>
                  </a:cubicBezTo>
                  <a:lnTo>
                    <a:pt x="13297" y="8534"/>
                  </a:lnTo>
                  <a:lnTo>
                    <a:pt x="13297" y="8080"/>
                  </a:lnTo>
                  <a:lnTo>
                    <a:pt x="13466" y="8080"/>
                  </a:lnTo>
                  <a:cubicBezTo>
                    <a:pt x="13700" y="8080"/>
                    <a:pt x="13888" y="7892"/>
                    <a:pt x="13888" y="7665"/>
                  </a:cubicBezTo>
                  <a:lnTo>
                    <a:pt x="13888" y="6620"/>
                  </a:lnTo>
                  <a:cubicBezTo>
                    <a:pt x="13888" y="6386"/>
                    <a:pt x="13700" y="6198"/>
                    <a:pt x="13466" y="6198"/>
                  </a:cubicBezTo>
                  <a:lnTo>
                    <a:pt x="12259" y="6198"/>
                  </a:lnTo>
                  <a:cubicBezTo>
                    <a:pt x="11973" y="6198"/>
                    <a:pt x="11973" y="6626"/>
                    <a:pt x="12259" y="6626"/>
                  </a:cubicBezTo>
                  <a:lnTo>
                    <a:pt x="13459" y="6626"/>
                  </a:lnTo>
                  <a:lnTo>
                    <a:pt x="13459" y="7652"/>
                  </a:lnTo>
                  <a:lnTo>
                    <a:pt x="8067" y="7652"/>
                  </a:lnTo>
                  <a:lnTo>
                    <a:pt x="8067" y="6626"/>
                  </a:lnTo>
                  <a:lnTo>
                    <a:pt x="10922" y="6626"/>
                  </a:lnTo>
                  <a:cubicBezTo>
                    <a:pt x="11208" y="6626"/>
                    <a:pt x="11208" y="6198"/>
                    <a:pt x="10922" y="6198"/>
                  </a:cubicBezTo>
                  <a:lnTo>
                    <a:pt x="8060" y="6198"/>
                  </a:lnTo>
                  <a:cubicBezTo>
                    <a:pt x="7826" y="6198"/>
                    <a:pt x="7638" y="6386"/>
                    <a:pt x="7638" y="6620"/>
                  </a:cubicBezTo>
                  <a:lnTo>
                    <a:pt x="7638" y="7658"/>
                  </a:lnTo>
                  <a:cubicBezTo>
                    <a:pt x="7638" y="7892"/>
                    <a:pt x="7826" y="8080"/>
                    <a:pt x="8060" y="8080"/>
                  </a:cubicBezTo>
                  <a:lnTo>
                    <a:pt x="8229" y="8080"/>
                  </a:lnTo>
                  <a:lnTo>
                    <a:pt x="8229" y="8534"/>
                  </a:lnTo>
                  <a:lnTo>
                    <a:pt x="8060" y="8534"/>
                  </a:lnTo>
                  <a:cubicBezTo>
                    <a:pt x="7826" y="8534"/>
                    <a:pt x="7638" y="8723"/>
                    <a:pt x="7638" y="8956"/>
                  </a:cubicBezTo>
                  <a:cubicBezTo>
                    <a:pt x="7638" y="8956"/>
                    <a:pt x="7638" y="10046"/>
                    <a:pt x="7645" y="10066"/>
                  </a:cubicBezTo>
                  <a:lnTo>
                    <a:pt x="428" y="10066"/>
                  </a:lnTo>
                  <a:lnTo>
                    <a:pt x="428" y="2914"/>
                  </a:lnTo>
                  <a:close/>
                  <a:moveTo>
                    <a:pt x="12869" y="10416"/>
                  </a:moveTo>
                  <a:lnTo>
                    <a:pt x="12869" y="10871"/>
                  </a:lnTo>
                  <a:lnTo>
                    <a:pt x="8657" y="10871"/>
                  </a:lnTo>
                  <a:lnTo>
                    <a:pt x="8657" y="10416"/>
                  </a:lnTo>
                  <a:close/>
                  <a:moveTo>
                    <a:pt x="14193" y="10501"/>
                  </a:moveTo>
                  <a:lnTo>
                    <a:pt x="14193" y="11312"/>
                  </a:lnTo>
                  <a:cubicBezTo>
                    <a:pt x="14186" y="11513"/>
                    <a:pt x="14069" y="11695"/>
                    <a:pt x="13888" y="11779"/>
                  </a:cubicBezTo>
                  <a:lnTo>
                    <a:pt x="13888" y="11292"/>
                  </a:lnTo>
                  <a:cubicBezTo>
                    <a:pt x="13888" y="11059"/>
                    <a:pt x="13700" y="10871"/>
                    <a:pt x="13466" y="10871"/>
                  </a:cubicBezTo>
                  <a:lnTo>
                    <a:pt x="13297" y="10871"/>
                  </a:lnTo>
                  <a:lnTo>
                    <a:pt x="13297" y="10501"/>
                  </a:lnTo>
                  <a:close/>
                  <a:moveTo>
                    <a:pt x="13459" y="11292"/>
                  </a:moveTo>
                  <a:lnTo>
                    <a:pt x="13459" y="12324"/>
                  </a:lnTo>
                  <a:lnTo>
                    <a:pt x="8067" y="12324"/>
                  </a:lnTo>
                  <a:lnTo>
                    <a:pt x="8067" y="11292"/>
                  </a:lnTo>
                  <a:close/>
                  <a:moveTo>
                    <a:pt x="7638" y="12253"/>
                  </a:moveTo>
                  <a:lnTo>
                    <a:pt x="7638" y="12331"/>
                  </a:lnTo>
                  <a:cubicBezTo>
                    <a:pt x="7638" y="12564"/>
                    <a:pt x="7826" y="12753"/>
                    <a:pt x="8060" y="12753"/>
                  </a:cubicBezTo>
                  <a:lnTo>
                    <a:pt x="9079" y="12753"/>
                  </a:lnTo>
                  <a:lnTo>
                    <a:pt x="9079" y="13025"/>
                  </a:lnTo>
                  <a:lnTo>
                    <a:pt x="5536" y="13025"/>
                  </a:lnTo>
                  <a:lnTo>
                    <a:pt x="5536" y="12253"/>
                  </a:lnTo>
                  <a:close/>
                  <a:moveTo>
                    <a:pt x="4447" y="13453"/>
                  </a:moveTo>
                  <a:cubicBezTo>
                    <a:pt x="4451" y="13453"/>
                    <a:pt x="4455" y="13453"/>
                    <a:pt x="4458" y="13454"/>
                  </a:cubicBezTo>
                  <a:lnTo>
                    <a:pt x="10156" y="13454"/>
                  </a:lnTo>
                  <a:cubicBezTo>
                    <a:pt x="10351" y="13454"/>
                    <a:pt x="10507" y="13609"/>
                    <a:pt x="10507" y="13804"/>
                  </a:cubicBezTo>
                  <a:lnTo>
                    <a:pt x="10507" y="14193"/>
                  </a:lnTo>
                  <a:lnTo>
                    <a:pt x="4108" y="14193"/>
                  </a:lnTo>
                  <a:lnTo>
                    <a:pt x="4108" y="13804"/>
                  </a:lnTo>
                  <a:cubicBezTo>
                    <a:pt x="4108" y="13613"/>
                    <a:pt x="4258" y="13453"/>
                    <a:pt x="4447" y="13453"/>
                  </a:cubicBezTo>
                  <a:close/>
                  <a:moveTo>
                    <a:pt x="941" y="1"/>
                  </a:moveTo>
                  <a:cubicBezTo>
                    <a:pt x="422" y="1"/>
                    <a:pt x="0" y="422"/>
                    <a:pt x="0" y="948"/>
                  </a:cubicBezTo>
                  <a:lnTo>
                    <a:pt x="0" y="11312"/>
                  </a:lnTo>
                  <a:cubicBezTo>
                    <a:pt x="0" y="11831"/>
                    <a:pt x="422" y="12253"/>
                    <a:pt x="941" y="12253"/>
                  </a:cubicBezTo>
                  <a:lnTo>
                    <a:pt x="1746" y="12253"/>
                  </a:lnTo>
                  <a:cubicBezTo>
                    <a:pt x="2031" y="12253"/>
                    <a:pt x="2031" y="11825"/>
                    <a:pt x="1746" y="11825"/>
                  </a:cubicBezTo>
                  <a:lnTo>
                    <a:pt x="941" y="11825"/>
                  </a:lnTo>
                  <a:cubicBezTo>
                    <a:pt x="655" y="11825"/>
                    <a:pt x="428" y="11591"/>
                    <a:pt x="428" y="11312"/>
                  </a:cubicBezTo>
                  <a:lnTo>
                    <a:pt x="428" y="10501"/>
                  </a:lnTo>
                  <a:lnTo>
                    <a:pt x="8229" y="10501"/>
                  </a:lnTo>
                  <a:lnTo>
                    <a:pt x="8229" y="10871"/>
                  </a:lnTo>
                  <a:lnTo>
                    <a:pt x="8060" y="10871"/>
                  </a:lnTo>
                  <a:cubicBezTo>
                    <a:pt x="7826" y="10871"/>
                    <a:pt x="7638" y="11059"/>
                    <a:pt x="7638" y="11292"/>
                  </a:cubicBezTo>
                  <a:lnTo>
                    <a:pt x="7638" y="11831"/>
                  </a:lnTo>
                  <a:lnTo>
                    <a:pt x="3050" y="11831"/>
                  </a:lnTo>
                  <a:cubicBezTo>
                    <a:pt x="2765" y="11831"/>
                    <a:pt x="2765" y="12259"/>
                    <a:pt x="3050" y="12259"/>
                  </a:cubicBezTo>
                  <a:lnTo>
                    <a:pt x="5107" y="12259"/>
                  </a:lnTo>
                  <a:lnTo>
                    <a:pt x="5107" y="13025"/>
                  </a:lnTo>
                  <a:lnTo>
                    <a:pt x="4458" y="13025"/>
                  </a:lnTo>
                  <a:cubicBezTo>
                    <a:pt x="4030" y="13025"/>
                    <a:pt x="3680" y="13376"/>
                    <a:pt x="3673" y="13810"/>
                  </a:cubicBezTo>
                  <a:lnTo>
                    <a:pt x="3673" y="14271"/>
                  </a:lnTo>
                  <a:cubicBezTo>
                    <a:pt x="3680" y="14466"/>
                    <a:pt x="3835" y="14628"/>
                    <a:pt x="4030" y="14628"/>
                  </a:cubicBezTo>
                  <a:lnTo>
                    <a:pt x="10578" y="14628"/>
                  </a:lnTo>
                  <a:cubicBezTo>
                    <a:pt x="10773" y="14628"/>
                    <a:pt x="10935" y="14466"/>
                    <a:pt x="10935" y="14271"/>
                  </a:cubicBezTo>
                  <a:lnTo>
                    <a:pt x="10935" y="13810"/>
                  </a:lnTo>
                  <a:cubicBezTo>
                    <a:pt x="10935" y="13376"/>
                    <a:pt x="10585" y="13025"/>
                    <a:pt x="10150" y="13025"/>
                  </a:cubicBezTo>
                  <a:lnTo>
                    <a:pt x="9501" y="13025"/>
                  </a:lnTo>
                  <a:lnTo>
                    <a:pt x="9501" y="12753"/>
                  </a:lnTo>
                  <a:lnTo>
                    <a:pt x="13459" y="12753"/>
                  </a:lnTo>
                  <a:cubicBezTo>
                    <a:pt x="13693" y="12753"/>
                    <a:pt x="13881" y="12564"/>
                    <a:pt x="13881" y="12331"/>
                  </a:cubicBezTo>
                  <a:lnTo>
                    <a:pt x="13881" y="12233"/>
                  </a:lnTo>
                  <a:cubicBezTo>
                    <a:pt x="14310" y="12130"/>
                    <a:pt x="14615" y="11753"/>
                    <a:pt x="14615" y="11312"/>
                  </a:cubicBezTo>
                  <a:lnTo>
                    <a:pt x="14628" y="948"/>
                  </a:lnTo>
                  <a:cubicBezTo>
                    <a:pt x="14628" y="429"/>
                    <a:pt x="14212" y="7"/>
                    <a:pt x="136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0"/>
            <p:cNvSpPr/>
            <p:nvPr/>
          </p:nvSpPr>
          <p:spPr>
            <a:xfrm>
              <a:off x="7179048" y="2662550"/>
              <a:ext cx="36850" cy="31450"/>
            </a:xfrm>
            <a:custGeom>
              <a:rect b="b" l="l" r="r" t="t"/>
              <a:pathLst>
                <a:path extrusionOk="0" h="1258" w="1474">
                  <a:moveTo>
                    <a:pt x="841" y="426"/>
                  </a:moveTo>
                  <a:cubicBezTo>
                    <a:pt x="945" y="426"/>
                    <a:pt x="1045" y="508"/>
                    <a:pt x="1045" y="630"/>
                  </a:cubicBezTo>
                  <a:cubicBezTo>
                    <a:pt x="1045" y="741"/>
                    <a:pt x="954" y="831"/>
                    <a:pt x="844" y="831"/>
                  </a:cubicBezTo>
                  <a:cubicBezTo>
                    <a:pt x="662" y="831"/>
                    <a:pt x="578" y="611"/>
                    <a:pt x="701" y="487"/>
                  </a:cubicBezTo>
                  <a:cubicBezTo>
                    <a:pt x="741" y="445"/>
                    <a:pt x="792" y="426"/>
                    <a:pt x="841" y="426"/>
                  </a:cubicBezTo>
                  <a:close/>
                  <a:moveTo>
                    <a:pt x="844" y="1"/>
                  </a:moveTo>
                  <a:cubicBezTo>
                    <a:pt x="286" y="1"/>
                    <a:pt x="0" y="676"/>
                    <a:pt x="396" y="1072"/>
                  </a:cubicBezTo>
                  <a:cubicBezTo>
                    <a:pt x="524" y="1200"/>
                    <a:pt x="683" y="1257"/>
                    <a:pt x="838" y="1257"/>
                  </a:cubicBezTo>
                  <a:cubicBezTo>
                    <a:pt x="1162" y="1257"/>
                    <a:pt x="1473" y="1007"/>
                    <a:pt x="1473" y="630"/>
                  </a:cubicBezTo>
                  <a:cubicBezTo>
                    <a:pt x="1473" y="280"/>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0"/>
            <p:cNvSpPr/>
            <p:nvPr/>
          </p:nvSpPr>
          <p:spPr>
            <a:xfrm>
              <a:off x="7219123" y="2662550"/>
              <a:ext cx="36675" cy="31450"/>
            </a:xfrm>
            <a:custGeom>
              <a:rect b="b" l="l" r="r" t="t"/>
              <a:pathLst>
                <a:path extrusionOk="0" h="1258" w="1467">
                  <a:moveTo>
                    <a:pt x="840" y="426"/>
                  </a:moveTo>
                  <a:cubicBezTo>
                    <a:pt x="941" y="426"/>
                    <a:pt x="1039" y="508"/>
                    <a:pt x="1039" y="630"/>
                  </a:cubicBezTo>
                  <a:cubicBezTo>
                    <a:pt x="1039" y="741"/>
                    <a:pt x="954" y="831"/>
                    <a:pt x="844" y="831"/>
                  </a:cubicBezTo>
                  <a:cubicBezTo>
                    <a:pt x="662" y="831"/>
                    <a:pt x="571" y="611"/>
                    <a:pt x="701" y="487"/>
                  </a:cubicBezTo>
                  <a:cubicBezTo>
                    <a:pt x="741" y="445"/>
                    <a:pt x="791" y="426"/>
                    <a:pt x="840" y="426"/>
                  </a:cubicBezTo>
                  <a:close/>
                  <a:moveTo>
                    <a:pt x="844" y="1"/>
                  </a:moveTo>
                  <a:cubicBezTo>
                    <a:pt x="279" y="1"/>
                    <a:pt x="0" y="676"/>
                    <a:pt x="396" y="1072"/>
                  </a:cubicBezTo>
                  <a:cubicBezTo>
                    <a:pt x="524" y="1200"/>
                    <a:pt x="682" y="1257"/>
                    <a:pt x="836" y="1257"/>
                  </a:cubicBezTo>
                  <a:cubicBezTo>
                    <a:pt x="1159" y="1257"/>
                    <a:pt x="1467" y="1007"/>
                    <a:pt x="1467" y="630"/>
                  </a:cubicBezTo>
                  <a:cubicBezTo>
                    <a:pt x="1467" y="280"/>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0"/>
            <p:cNvSpPr/>
            <p:nvPr/>
          </p:nvSpPr>
          <p:spPr>
            <a:xfrm>
              <a:off x="7259198" y="2662550"/>
              <a:ext cx="36675" cy="31450"/>
            </a:xfrm>
            <a:custGeom>
              <a:rect b="b" l="l" r="r" t="t"/>
              <a:pathLst>
                <a:path extrusionOk="0" h="1258" w="1467">
                  <a:moveTo>
                    <a:pt x="838" y="426"/>
                  </a:moveTo>
                  <a:cubicBezTo>
                    <a:pt x="941" y="426"/>
                    <a:pt x="1039" y="508"/>
                    <a:pt x="1039" y="630"/>
                  </a:cubicBezTo>
                  <a:cubicBezTo>
                    <a:pt x="1039" y="741"/>
                    <a:pt x="948" y="831"/>
                    <a:pt x="837" y="831"/>
                  </a:cubicBezTo>
                  <a:cubicBezTo>
                    <a:pt x="662" y="831"/>
                    <a:pt x="571" y="611"/>
                    <a:pt x="695" y="487"/>
                  </a:cubicBezTo>
                  <a:cubicBezTo>
                    <a:pt x="737" y="445"/>
                    <a:pt x="788" y="426"/>
                    <a:pt x="838" y="426"/>
                  </a:cubicBezTo>
                  <a:close/>
                  <a:moveTo>
                    <a:pt x="837" y="1"/>
                  </a:moveTo>
                  <a:cubicBezTo>
                    <a:pt x="279" y="1"/>
                    <a:pt x="0" y="676"/>
                    <a:pt x="396" y="1072"/>
                  </a:cubicBezTo>
                  <a:cubicBezTo>
                    <a:pt x="524" y="1200"/>
                    <a:pt x="682" y="1257"/>
                    <a:pt x="836" y="1257"/>
                  </a:cubicBezTo>
                  <a:cubicBezTo>
                    <a:pt x="1158" y="1257"/>
                    <a:pt x="1467" y="1007"/>
                    <a:pt x="1467" y="630"/>
                  </a:cubicBezTo>
                  <a:cubicBezTo>
                    <a:pt x="1467" y="280"/>
                    <a:pt x="1188" y="1"/>
                    <a:pt x="8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30"/>
          <p:cNvGrpSpPr/>
          <p:nvPr/>
        </p:nvGrpSpPr>
        <p:grpSpPr>
          <a:xfrm>
            <a:off x="7773648" y="2664175"/>
            <a:ext cx="366850" cy="321425"/>
            <a:chOff x="7773648" y="2664175"/>
            <a:chExt cx="366850" cy="321425"/>
          </a:xfrm>
        </p:grpSpPr>
        <p:sp>
          <p:nvSpPr>
            <p:cNvPr id="1263" name="Google Shape;1263;p30"/>
            <p:cNvSpPr/>
            <p:nvPr/>
          </p:nvSpPr>
          <p:spPr>
            <a:xfrm>
              <a:off x="7829623" y="2684775"/>
              <a:ext cx="27125" cy="10750"/>
            </a:xfrm>
            <a:custGeom>
              <a:rect b="b" l="l" r="r" t="t"/>
              <a:pathLst>
                <a:path extrusionOk="0" h="430" w="1085">
                  <a:moveTo>
                    <a:pt x="286" y="1"/>
                  </a:moveTo>
                  <a:cubicBezTo>
                    <a:pt x="1" y="1"/>
                    <a:pt x="1" y="429"/>
                    <a:pt x="286" y="429"/>
                  </a:cubicBezTo>
                  <a:lnTo>
                    <a:pt x="799" y="429"/>
                  </a:lnTo>
                  <a:cubicBezTo>
                    <a:pt x="1084" y="429"/>
                    <a:pt x="1084"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0"/>
            <p:cNvSpPr/>
            <p:nvPr/>
          </p:nvSpPr>
          <p:spPr>
            <a:xfrm>
              <a:off x="7857198" y="2684775"/>
              <a:ext cx="38150" cy="10750"/>
            </a:xfrm>
            <a:custGeom>
              <a:rect b="b" l="l" r="r" t="t"/>
              <a:pathLst>
                <a:path extrusionOk="0" h="430" w="1526">
                  <a:moveTo>
                    <a:pt x="286" y="1"/>
                  </a:moveTo>
                  <a:cubicBezTo>
                    <a:pt x="1" y="1"/>
                    <a:pt x="1" y="429"/>
                    <a:pt x="286" y="429"/>
                  </a:cubicBezTo>
                  <a:lnTo>
                    <a:pt x="1240" y="429"/>
                  </a:lnTo>
                  <a:cubicBezTo>
                    <a:pt x="1526" y="429"/>
                    <a:pt x="1526" y="1"/>
                    <a:pt x="12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0"/>
            <p:cNvSpPr/>
            <p:nvPr/>
          </p:nvSpPr>
          <p:spPr>
            <a:xfrm>
              <a:off x="7841473" y="2953625"/>
              <a:ext cx="41875" cy="10875"/>
            </a:xfrm>
            <a:custGeom>
              <a:rect b="b" l="l" r="r" t="t"/>
              <a:pathLst>
                <a:path extrusionOk="0" h="435" w="1675">
                  <a:moveTo>
                    <a:pt x="286" y="0"/>
                  </a:moveTo>
                  <a:cubicBezTo>
                    <a:pt x="0" y="0"/>
                    <a:pt x="0" y="435"/>
                    <a:pt x="286" y="435"/>
                  </a:cubicBezTo>
                  <a:lnTo>
                    <a:pt x="1389" y="435"/>
                  </a:lnTo>
                  <a:cubicBezTo>
                    <a:pt x="1675" y="435"/>
                    <a:pt x="1675" y="0"/>
                    <a:pt x="13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0"/>
            <p:cNvSpPr/>
            <p:nvPr/>
          </p:nvSpPr>
          <p:spPr>
            <a:xfrm>
              <a:off x="7796848" y="2836475"/>
              <a:ext cx="47900" cy="10725"/>
            </a:xfrm>
            <a:custGeom>
              <a:rect b="b" l="l" r="r" t="t"/>
              <a:pathLst>
                <a:path extrusionOk="0" h="429" w="1916">
                  <a:moveTo>
                    <a:pt x="286" y="1"/>
                  </a:moveTo>
                  <a:cubicBezTo>
                    <a:pt x="1" y="1"/>
                    <a:pt x="1" y="429"/>
                    <a:pt x="286" y="429"/>
                  </a:cubicBezTo>
                  <a:lnTo>
                    <a:pt x="1630" y="429"/>
                  </a:lnTo>
                  <a:cubicBezTo>
                    <a:pt x="1915" y="429"/>
                    <a:pt x="1915" y="1"/>
                    <a:pt x="1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0"/>
            <p:cNvSpPr/>
            <p:nvPr/>
          </p:nvSpPr>
          <p:spPr>
            <a:xfrm>
              <a:off x="7851048" y="2836475"/>
              <a:ext cx="27275" cy="10725"/>
            </a:xfrm>
            <a:custGeom>
              <a:rect b="b" l="l" r="r" t="t"/>
              <a:pathLst>
                <a:path extrusionOk="0" h="429" w="1091">
                  <a:moveTo>
                    <a:pt x="286" y="1"/>
                  </a:moveTo>
                  <a:cubicBezTo>
                    <a:pt x="0" y="1"/>
                    <a:pt x="0" y="429"/>
                    <a:pt x="286" y="429"/>
                  </a:cubicBezTo>
                  <a:lnTo>
                    <a:pt x="805" y="429"/>
                  </a:lnTo>
                  <a:cubicBezTo>
                    <a:pt x="1091" y="429"/>
                    <a:pt x="1091" y="1"/>
                    <a:pt x="8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0"/>
            <p:cNvSpPr/>
            <p:nvPr/>
          </p:nvSpPr>
          <p:spPr>
            <a:xfrm>
              <a:off x="7882998" y="2836475"/>
              <a:ext cx="44975" cy="10725"/>
            </a:xfrm>
            <a:custGeom>
              <a:rect b="b" l="l" r="r" t="t"/>
              <a:pathLst>
                <a:path extrusionOk="0" h="429" w="1799">
                  <a:moveTo>
                    <a:pt x="286" y="1"/>
                  </a:moveTo>
                  <a:cubicBezTo>
                    <a:pt x="1" y="1"/>
                    <a:pt x="1" y="429"/>
                    <a:pt x="286" y="429"/>
                  </a:cubicBezTo>
                  <a:lnTo>
                    <a:pt x="1513" y="429"/>
                  </a:lnTo>
                  <a:cubicBezTo>
                    <a:pt x="1798" y="429"/>
                    <a:pt x="1798" y="1"/>
                    <a:pt x="15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0"/>
            <p:cNvSpPr/>
            <p:nvPr/>
          </p:nvSpPr>
          <p:spPr>
            <a:xfrm>
              <a:off x="7796848" y="2858550"/>
              <a:ext cx="35725" cy="10725"/>
            </a:xfrm>
            <a:custGeom>
              <a:rect b="b" l="l" r="r" t="t"/>
              <a:pathLst>
                <a:path extrusionOk="0" h="429" w="1429">
                  <a:moveTo>
                    <a:pt x="286" y="0"/>
                  </a:moveTo>
                  <a:cubicBezTo>
                    <a:pt x="1" y="0"/>
                    <a:pt x="1" y="428"/>
                    <a:pt x="286" y="428"/>
                  </a:cubicBezTo>
                  <a:lnTo>
                    <a:pt x="1143" y="428"/>
                  </a:lnTo>
                  <a:cubicBezTo>
                    <a:pt x="1428" y="428"/>
                    <a:pt x="1428" y="0"/>
                    <a:pt x="1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0"/>
            <p:cNvSpPr/>
            <p:nvPr/>
          </p:nvSpPr>
          <p:spPr>
            <a:xfrm>
              <a:off x="7834973" y="2858550"/>
              <a:ext cx="51450" cy="10725"/>
            </a:xfrm>
            <a:custGeom>
              <a:rect b="b" l="l" r="r" t="t"/>
              <a:pathLst>
                <a:path extrusionOk="0" h="429" w="2058">
                  <a:moveTo>
                    <a:pt x="221" y="0"/>
                  </a:moveTo>
                  <a:cubicBezTo>
                    <a:pt x="98" y="0"/>
                    <a:pt x="1" y="98"/>
                    <a:pt x="1" y="214"/>
                  </a:cubicBezTo>
                  <a:cubicBezTo>
                    <a:pt x="1" y="331"/>
                    <a:pt x="98" y="428"/>
                    <a:pt x="221" y="428"/>
                  </a:cubicBezTo>
                  <a:lnTo>
                    <a:pt x="1772" y="428"/>
                  </a:lnTo>
                  <a:cubicBezTo>
                    <a:pt x="2058" y="428"/>
                    <a:pt x="2058" y="0"/>
                    <a:pt x="1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0"/>
            <p:cNvSpPr/>
            <p:nvPr/>
          </p:nvSpPr>
          <p:spPr>
            <a:xfrm>
              <a:off x="7889973" y="2858550"/>
              <a:ext cx="38000" cy="10725"/>
            </a:xfrm>
            <a:custGeom>
              <a:rect b="b" l="l" r="r" t="t"/>
              <a:pathLst>
                <a:path extrusionOk="0" h="429" w="1520">
                  <a:moveTo>
                    <a:pt x="293" y="0"/>
                  </a:moveTo>
                  <a:cubicBezTo>
                    <a:pt x="1" y="0"/>
                    <a:pt x="1" y="428"/>
                    <a:pt x="293" y="428"/>
                  </a:cubicBezTo>
                  <a:lnTo>
                    <a:pt x="1234" y="428"/>
                  </a:lnTo>
                  <a:cubicBezTo>
                    <a:pt x="1519" y="428"/>
                    <a:pt x="1519" y="0"/>
                    <a:pt x="1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0"/>
            <p:cNvSpPr/>
            <p:nvPr/>
          </p:nvSpPr>
          <p:spPr>
            <a:xfrm>
              <a:off x="7796848" y="2878975"/>
              <a:ext cx="41575" cy="10750"/>
            </a:xfrm>
            <a:custGeom>
              <a:rect b="b" l="l" r="r" t="t"/>
              <a:pathLst>
                <a:path extrusionOk="0" h="430" w="1663">
                  <a:moveTo>
                    <a:pt x="286" y="1"/>
                  </a:moveTo>
                  <a:cubicBezTo>
                    <a:pt x="1" y="1"/>
                    <a:pt x="1" y="429"/>
                    <a:pt x="286" y="429"/>
                  </a:cubicBezTo>
                  <a:lnTo>
                    <a:pt x="1377" y="429"/>
                  </a:lnTo>
                  <a:cubicBezTo>
                    <a:pt x="1662" y="429"/>
                    <a:pt x="1662" y="1"/>
                    <a:pt x="1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0"/>
            <p:cNvSpPr/>
            <p:nvPr/>
          </p:nvSpPr>
          <p:spPr>
            <a:xfrm>
              <a:off x="7841298" y="2878975"/>
              <a:ext cx="58600" cy="10750"/>
            </a:xfrm>
            <a:custGeom>
              <a:rect b="b" l="l" r="r" t="t"/>
              <a:pathLst>
                <a:path extrusionOk="0" h="430" w="2344">
                  <a:moveTo>
                    <a:pt x="280" y="1"/>
                  </a:moveTo>
                  <a:cubicBezTo>
                    <a:pt x="1" y="1"/>
                    <a:pt x="3" y="429"/>
                    <a:pt x="286" y="429"/>
                  </a:cubicBezTo>
                  <a:lnTo>
                    <a:pt x="2129" y="429"/>
                  </a:lnTo>
                  <a:cubicBezTo>
                    <a:pt x="2246" y="429"/>
                    <a:pt x="2344" y="332"/>
                    <a:pt x="2344" y="215"/>
                  </a:cubicBezTo>
                  <a:cubicBezTo>
                    <a:pt x="2344" y="92"/>
                    <a:pt x="2246" y="1"/>
                    <a:pt x="2129" y="1"/>
                  </a:cubicBezTo>
                  <a:lnTo>
                    <a:pt x="286" y="1"/>
                  </a:lnTo>
                  <a:cubicBezTo>
                    <a:pt x="284" y="1"/>
                    <a:pt x="282" y="1"/>
                    <a:pt x="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0"/>
            <p:cNvSpPr/>
            <p:nvPr/>
          </p:nvSpPr>
          <p:spPr>
            <a:xfrm>
              <a:off x="7903123" y="2878825"/>
              <a:ext cx="24850" cy="10725"/>
            </a:xfrm>
            <a:custGeom>
              <a:rect b="b" l="l" r="r" t="t"/>
              <a:pathLst>
                <a:path extrusionOk="0" h="429" w="994">
                  <a:moveTo>
                    <a:pt x="286" y="0"/>
                  </a:moveTo>
                  <a:cubicBezTo>
                    <a:pt x="0" y="0"/>
                    <a:pt x="0" y="429"/>
                    <a:pt x="286" y="429"/>
                  </a:cubicBezTo>
                  <a:lnTo>
                    <a:pt x="708" y="429"/>
                  </a:lnTo>
                  <a:cubicBezTo>
                    <a:pt x="993" y="429"/>
                    <a:pt x="993" y="0"/>
                    <a:pt x="7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0"/>
            <p:cNvSpPr/>
            <p:nvPr/>
          </p:nvSpPr>
          <p:spPr>
            <a:xfrm>
              <a:off x="7797023" y="2901050"/>
              <a:ext cx="60850" cy="10725"/>
            </a:xfrm>
            <a:custGeom>
              <a:rect b="b" l="l" r="r" t="t"/>
              <a:pathLst>
                <a:path extrusionOk="0" h="429" w="2434">
                  <a:moveTo>
                    <a:pt x="286" y="0"/>
                  </a:moveTo>
                  <a:cubicBezTo>
                    <a:pt x="0" y="0"/>
                    <a:pt x="0" y="429"/>
                    <a:pt x="286" y="429"/>
                  </a:cubicBezTo>
                  <a:lnTo>
                    <a:pt x="2148" y="429"/>
                  </a:lnTo>
                  <a:cubicBezTo>
                    <a:pt x="2434" y="429"/>
                    <a:pt x="2434" y="0"/>
                    <a:pt x="2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0"/>
            <p:cNvSpPr/>
            <p:nvPr/>
          </p:nvSpPr>
          <p:spPr>
            <a:xfrm>
              <a:off x="7859473" y="2901050"/>
              <a:ext cx="34575" cy="10725"/>
            </a:xfrm>
            <a:custGeom>
              <a:rect b="b" l="l" r="r" t="t"/>
              <a:pathLst>
                <a:path extrusionOk="0" h="429" w="1383">
                  <a:moveTo>
                    <a:pt x="286" y="0"/>
                  </a:moveTo>
                  <a:cubicBezTo>
                    <a:pt x="1" y="0"/>
                    <a:pt x="1" y="429"/>
                    <a:pt x="286" y="429"/>
                  </a:cubicBezTo>
                  <a:lnTo>
                    <a:pt x="1097" y="429"/>
                  </a:lnTo>
                  <a:cubicBezTo>
                    <a:pt x="1383" y="429"/>
                    <a:pt x="1383" y="0"/>
                    <a:pt x="1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0"/>
            <p:cNvSpPr/>
            <p:nvPr/>
          </p:nvSpPr>
          <p:spPr>
            <a:xfrm>
              <a:off x="7894048" y="2901050"/>
              <a:ext cx="33925" cy="10725"/>
            </a:xfrm>
            <a:custGeom>
              <a:rect b="b" l="l" r="r" t="t"/>
              <a:pathLst>
                <a:path extrusionOk="0" h="429" w="1357">
                  <a:moveTo>
                    <a:pt x="286" y="0"/>
                  </a:moveTo>
                  <a:cubicBezTo>
                    <a:pt x="0" y="0"/>
                    <a:pt x="0" y="429"/>
                    <a:pt x="286" y="429"/>
                  </a:cubicBezTo>
                  <a:lnTo>
                    <a:pt x="1071" y="429"/>
                  </a:lnTo>
                  <a:cubicBezTo>
                    <a:pt x="1356" y="429"/>
                    <a:pt x="1356"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0"/>
            <p:cNvSpPr/>
            <p:nvPr/>
          </p:nvSpPr>
          <p:spPr>
            <a:xfrm>
              <a:off x="7773648" y="2664175"/>
              <a:ext cx="177350" cy="321425"/>
            </a:xfrm>
            <a:custGeom>
              <a:rect b="b" l="l" r="r" t="t"/>
              <a:pathLst>
                <a:path extrusionOk="0" h="12857" w="7094">
                  <a:moveTo>
                    <a:pt x="6666" y="2181"/>
                  </a:moveTo>
                  <a:lnTo>
                    <a:pt x="6666" y="10676"/>
                  </a:lnTo>
                  <a:lnTo>
                    <a:pt x="436" y="10676"/>
                  </a:lnTo>
                  <a:lnTo>
                    <a:pt x="436" y="2181"/>
                  </a:lnTo>
                  <a:close/>
                  <a:moveTo>
                    <a:pt x="6672" y="11111"/>
                  </a:moveTo>
                  <a:lnTo>
                    <a:pt x="6666" y="11942"/>
                  </a:lnTo>
                  <a:cubicBezTo>
                    <a:pt x="6666" y="12208"/>
                    <a:pt x="6451" y="12428"/>
                    <a:pt x="6179" y="12428"/>
                  </a:cubicBezTo>
                  <a:lnTo>
                    <a:pt x="922" y="12428"/>
                  </a:lnTo>
                  <a:cubicBezTo>
                    <a:pt x="656" y="12428"/>
                    <a:pt x="436" y="12208"/>
                    <a:pt x="436" y="11942"/>
                  </a:cubicBezTo>
                  <a:lnTo>
                    <a:pt x="436" y="11111"/>
                  </a:lnTo>
                  <a:close/>
                  <a:moveTo>
                    <a:pt x="922" y="1"/>
                  </a:moveTo>
                  <a:cubicBezTo>
                    <a:pt x="416" y="1"/>
                    <a:pt x="1" y="416"/>
                    <a:pt x="1" y="922"/>
                  </a:cubicBezTo>
                  <a:lnTo>
                    <a:pt x="1" y="11942"/>
                  </a:lnTo>
                  <a:cubicBezTo>
                    <a:pt x="1" y="12448"/>
                    <a:pt x="416" y="12857"/>
                    <a:pt x="922" y="12857"/>
                  </a:cubicBezTo>
                  <a:lnTo>
                    <a:pt x="6179" y="12857"/>
                  </a:lnTo>
                  <a:cubicBezTo>
                    <a:pt x="6685" y="12857"/>
                    <a:pt x="7094" y="12448"/>
                    <a:pt x="7094" y="11942"/>
                  </a:cubicBezTo>
                  <a:lnTo>
                    <a:pt x="7094" y="922"/>
                  </a:lnTo>
                  <a:cubicBezTo>
                    <a:pt x="7094" y="416"/>
                    <a:pt x="6685" y="1"/>
                    <a:pt x="6179" y="1"/>
                  </a:cubicBezTo>
                  <a:lnTo>
                    <a:pt x="2778" y="1"/>
                  </a:lnTo>
                  <a:cubicBezTo>
                    <a:pt x="2493" y="1"/>
                    <a:pt x="2493" y="429"/>
                    <a:pt x="2778" y="429"/>
                  </a:cubicBezTo>
                  <a:lnTo>
                    <a:pt x="6179" y="429"/>
                  </a:lnTo>
                  <a:cubicBezTo>
                    <a:pt x="6451" y="429"/>
                    <a:pt x="6666" y="650"/>
                    <a:pt x="6666" y="916"/>
                  </a:cubicBezTo>
                  <a:lnTo>
                    <a:pt x="6666" y="1746"/>
                  </a:lnTo>
                  <a:lnTo>
                    <a:pt x="436" y="1746"/>
                  </a:lnTo>
                  <a:lnTo>
                    <a:pt x="436" y="922"/>
                  </a:lnTo>
                  <a:cubicBezTo>
                    <a:pt x="436" y="650"/>
                    <a:pt x="650" y="435"/>
                    <a:pt x="922" y="435"/>
                  </a:cubicBezTo>
                  <a:lnTo>
                    <a:pt x="1448" y="435"/>
                  </a:lnTo>
                  <a:cubicBezTo>
                    <a:pt x="1733" y="435"/>
                    <a:pt x="1733" y="1"/>
                    <a:pt x="1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0"/>
            <p:cNvSpPr/>
            <p:nvPr/>
          </p:nvSpPr>
          <p:spPr>
            <a:xfrm>
              <a:off x="7794423" y="2763475"/>
              <a:ext cx="135975" cy="64275"/>
            </a:xfrm>
            <a:custGeom>
              <a:rect b="b" l="l" r="r" t="t"/>
              <a:pathLst>
                <a:path extrusionOk="0" h="2571" w="5439">
                  <a:moveTo>
                    <a:pt x="2181" y="1162"/>
                  </a:moveTo>
                  <a:lnTo>
                    <a:pt x="2953" y="2032"/>
                  </a:lnTo>
                  <a:cubicBezTo>
                    <a:pt x="2999" y="2083"/>
                    <a:pt x="3055" y="2105"/>
                    <a:pt x="3110" y="2105"/>
                  </a:cubicBezTo>
                  <a:cubicBezTo>
                    <a:pt x="3249" y="2105"/>
                    <a:pt x="3380" y="1963"/>
                    <a:pt x="3310" y="1804"/>
                  </a:cubicBezTo>
                  <a:lnTo>
                    <a:pt x="3667" y="1447"/>
                  </a:lnTo>
                  <a:lnTo>
                    <a:pt x="4277" y="2135"/>
                  </a:lnTo>
                  <a:lnTo>
                    <a:pt x="1207" y="2135"/>
                  </a:lnTo>
                  <a:lnTo>
                    <a:pt x="2181" y="1162"/>
                  </a:lnTo>
                  <a:close/>
                  <a:moveTo>
                    <a:pt x="5010" y="429"/>
                  </a:moveTo>
                  <a:lnTo>
                    <a:pt x="5010" y="2135"/>
                  </a:lnTo>
                  <a:lnTo>
                    <a:pt x="4848" y="2135"/>
                  </a:lnTo>
                  <a:lnTo>
                    <a:pt x="3933" y="1110"/>
                  </a:lnTo>
                  <a:cubicBezTo>
                    <a:pt x="3862" y="1029"/>
                    <a:pt x="3763" y="988"/>
                    <a:pt x="3664" y="988"/>
                  </a:cubicBezTo>
                  <a:cubicBezTo>
                    <a:pt x="3573" y="988"/>
                    <a:pt x="3482" y="1022"/>
                    <a:pt x="3414" y="1091"/>
                  </a:cubicBezTo>
                  <a:lnTo>
                    <a:pt x="3025" y="1480"/>
                  </a:lnTo>
                  <a:lnTo>
                    <a:pt x="2447" y="831"/>
                  </a:lnTo>
                  <a:cubicBezTo>
                    <a:pt x="2376" y="750"/>
                    <a:pt x="2277" y="709"/>
                    <a:pt x="2177" y="709"/>
                  </a:cubicBezTo>
                  <a:cubicBezTo>
                    <a:pt x="2087" y="709"/>
                    <a:pt x="1996" y="743"/>
                    <a:pt x="1928" y="811"/>
                  </a:cubicBezTo>
                  <a:lnTo>
                    <a:pt x="597" y="2142"/>
                  </a:lnTo>
                  <a:lnTo>
                    <a:pt x="429" y="2142"/>
                  </a:lnTo>
                  <a:lnTo>
                    <a:pt x="435" y="429"/>
                  </a:lnTo>
                  <a:close/>
                  <a:moveTo>
                    <a:pt x="422" y="0"/>
                  </a:moveTo>
                  <a:cubicBezTo>
                    <a:pt x="189" y="0"/>
                    <a:pt x="0" y="188"/>
                    <a:pt x="0" y="416"/>
                  </a:cubicBezTo>
                  <a:lnTo>
                    <a:pt x="0" y="2148"/>
                  </a:lnTo>
                  <a:cubicBezTo>
                    <a:pt x="0" y="2382"/>
                    <a:pt x="189" y="2570"/>
                    <a:pt x="422" y="2570"/>
                  </a:cubicBezTo>
                  <a:lnTo>
                    <a:pt x="5017" y="2570"/>
                  </a:lnTo>
                  <a:cubicBezTo>
                    <a:pt x="5250" y="2570"/>
                    <a:pt x="5439" y="2382"/>
                    <a:pt x="5439" y="2148"/>
                  </a:cubicBezTo>
                  <a:lnTo>
                    <a:pt x="5439" y="416"/>
                  </a:lnTo>
                  <a:cubicBezTo>
                    <a:pt x="5439" y="188"/>
                    <a:pt x="5250" y="0"/>
                    <a:pt x="5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0"/>
            <p:cNvSpPr/>
            <p:nvPr/>
          </p:nvSpPr>
          <p:spPr>
            <a:xfrm>
              <a:off x="7850398" y="2726650"/>
              <a:ext cx="24200" cy="30850"/>
            </a:xfrm>
            <a:custGeom>
              <a:rect b="b" l="l" r="r" t="t"/>
              <a:pathLst>
                <a:path extrusionOk="0" h="1234" w="968">
                  <a:moveTo>
                    <a:pt x="487" y="325"/>
                  </a:moveTo>
                  <a:lnTo>
                    <a:pt x="604" y="772"/>
                  </a:lnTo>
                  <a:lnTo>
                    <a:pt x="364" y="772"/>
                  </a:lnTo>
                  <a:lnTo>
                    <a:pt x="487" y="325"/>
                  </a:lnTo>
                  <a:close/>
                  <a:moveTo>
                    <a:pt x="481" y="0"/>
                  </a:moveTo>
                  <a:cubicBezTo>
                    <a:pt x="403" y="0"/>
                    <a:pt x="331" y="26"/>
                    <a:pt x="312" y="85"/>
                  </a:cubicBezTo>
                  <a:lnTo>
                    <a:pt x="0" y="1103"/>
                  </a:lnTo>
                  <a:cubicBezTo>
                    <a:pt x="0" y="1110"/>
                    <a:pt x="0" y="1116"/>
                    <a:pt x="0" y="1123"/>
                  </a:cubicBezTo>
                  <a:cubicBezTo>
                    <a:pt x="0" y="1188"/>
                    <a:pt x="91" y="1233"/>
                    <a:pt x="169" y="1233"/>
                  </a:cubicBezTo>
                  <a:cubicBezTo>
                    <a:pt x="208" y="1233"/>
                    <a:pt x="240" y="1214"/>
                    <a:pt x="253" y="1181"/>
                  </a:cubicBezTo>
                  <a:lnTo>
                    <a:pt x="305" y="974"/>
                  </a:lnTo>
                  <a:lnTo>
                    <a:pt x="662" y="974"/>
                  </a:lnTo>
                  <a:lnTo>
                    <a:pt x="714" y="1181"/>
                  </a:lnTo>
                  <a:cubicBezTo>
                    <a:pt x="721" y="1220"/>
                    <a:pt x="753" y="1233"/>
                    <a:pt x="799" y="1233"/>
                  </a:cubicBezTo>
                  <a:cubicBezTo>
                    <a:pt x="870" y="1233"/>
                    <a:pt x="961" y="1188"/>
                    <a:pt x="961" y="1123"/>
                  </a:cubicBezTo>
                  <a:cubicBezTo>
                    <a:pt x="967" y="1116"/>
                    <a:pt x="967" y="1110"/>
                    <a:pt x="961" y="1103"/>
                  </a:cubicBezTo>
                  <a:lnTo>
                    <a:pt x="649" y="85"/>
                  </a:lnTo>
                  <a:cubicBezTo>
                    <a:pt x="636" y="26"/>
                    <a:pt x="558" y="0"/>
                    <a:pt x="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0"/>
            <p:cNvSpPr/>
            <p:nvPr/>
          </p:nvSpPr>
          <p:spPr>
            <a:xfrm>
              <a:off x="7962998" y="2664175"/>
              <a:ext cx="177500" cy="321425"/>
            </a:xfrm>
            <a:custGeom>
              <a:rect b="b" l="l" r="r" t="t"/>
              <a:pathLst>
                <a:path extrusionOk="0" h="12857" w="7100">
                  <a:moveTo>
                    <a:pt x="6172" y="435"/>
                  </a:moveTo>
                  <a:cubicBezTo>
                    <a:pt x="6444" y="435"/>
                    <a:pt x="6658" y="650"/>
                    <a:pt x="6658" y="922"/>
                  </a:cubicBezTo>
                  <a:lnTo>
                    <a:pt x="6665" y="1753"/>
                  </a:lnTo>
                  <a:lnTo>
                    <a:pt x="428" y="1753"/>
                  </a:lnTo>
                  <a:lnTo>
                    <a:pt x="428" y="922"/>
                  </a:lnTo>
                  <a:cubicBezTo>
                    <a:pt x="428" y="650"/>
                    <a:pt x="649" y="435"/>
                    <a:pt x="915" y="435"/>
                  </a:cubicBezTo>
                  <a:close/>
                  <a:moveTo>
                    <a:pt x="6665" y="11111"/>
                  </a:moveTo>
                  <a:lnTo>
                    <a:pt x="6665" y="11942"/>
                  </a:lnTo>
                  <a:cubicBezTo>
                    <a:pt x="6665" y="12208"/>
                    <a:pt x="6444" y="12428"/>
                    <a:pt x="6178" y="12428"/>
                  </a:cubicBezTo>
                  <a:lnTo>
                    <a:pt x="922" y="12428"/>
                  </a:lnTo>
                  <a:cubicBezTo>
                    <a:pt x="649" y="12428"/>
                    <a:pt x="435" y="12208"/>
                    <a:pt x="435" y="11942"/>
                  </a:cubicBezTo>
                  <a:lnTo>
                    <a:pt x="435" y="11111"/>
                  </a:lnTo>
                  <a:close/>
                  <a:moveTo>
                    <a:pt x="922" y="1"/>
                  </a:moveTo>
                  <a:cubicBezTo>
                    <a:pt x="415" y="1"/>
                    <a:pt x="0" y="416"/>
                    <a:pt x="0" y="922"/>
                  </a:cubicBezTo>
                  <a:lnTo>
                    <a:pt x="0" y="11942"/>
                  </a:lnTo>
                  <a:cubicBezTo>
                    <a:pt x="0" y="12448"/>
                    <a:pt x="415" y="12857"/>
                    <a:pt x="922" y="12857"/>
                  </a:cubicBezTo>
                  <a:lnTo>
                    <a:pt x="6178" y="12857"/>
                  </a:lnTo>
                  <a:cubicBezTo>
                    <a:pt x="6684" y="12857"/>
                    <a:pt x="7093" y="12448"/>
                    <a:pt x="7100" y="11942"/>
                  </a:cubicBezTo>
                  <a:lnTo>
                    <a:pt x="7100" y="8255"/>
                  </a:lnTo>
                  <a:cubicBezTo>
                    <a:pt x="7100" y="8109"/>
                    <a:pt x="6991" y="8036"/>
                    <a:pt x="6882" y="8036"/>
                  </a:cubicBezTo>
                  <a:cubicBezTo>
                    <a:pt x="6774" y="8036"/>
                    <a:pt x="6665" y="8109"/>
                    <a:pt x="6665" y="8255"/>
                  </a:cubicBezTo>
                  <a:lnTo>
                    <a:pt x="6665" y="10676"/>
                  </a:lnTo>
                  <a:lnTo>
                    <a:pt x="428" y="10676"/>
                  </a:lnTo>
                  <a:lnTo>
                    <a:pt x="428" y="2181"/>
                  </a:lnTo>
                  <a:lnTo>
                    <a:pt x="6665" y="2181"/>
                  </a:lnTo>
                  <a:lnTo>
                    <a:pt x="6665" y="6919"/>
                  </a:lnTo>
                  <a:cubicBezTo>
                    <a:pt x="6665" y="7061"/>
                    <a:pt x="6774" y="7133"/>
                    <a:pt x="6882" y="7133"/>
                  </a:cubicBezTo>
                  <a:cubicBezTo>
                    <a:pt x="6991" y="7133"/>
                    <a:pt x="7100" y="7061"/>
                    <a:pt x="7100" y="6919"/>
                  </a:cubicBezTo>
                  <a:lnTo>
                    <a:pt x="7100" y="922"/>
                  </a:lnTo>
                  <a:cubicBezTo>
                    <a:pt x="7093" y="409"/>
                    <a:pt x="6684" y="1"/>
                    <a:pt x="61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0"/>
            <p:cNvSpPr/>
            <p:nvPr/>
          </p:nvSpPr>
          <p:spPr>
            <a:xfrm>
              <a:off x="8030798" y="2953625"/>
              <a:ext cx="41900" cy="10875"/>
            </a:xfrm>
            <a:custGeom>
              <a:rect b="b" l="l" r="r" t="t"/>
              <a:pathLst>
                <a:path extrusionOk="0" h="435" w="1676">
                  <a:moveTo>
                    <a:pt x="286" y="0"/>
                  </a:moveTo>
                  <a:cubicBezTo>
                    <a:pt x="1" y="0"/>
                    <a:pt x="1" y="435"/>
                    <a:pt x="286" y="435"/>
                  </a:cubicBezTo>
                  <a:lnTo>
                    <a:pt x="1390" y="435"/>
                  </a:lnTo>
                  <a:cubicBezTo>
                    <a:pt x="1675" y="435"/>
                    <a:pt x="1675" y="0"/>
                    <a:pt x="13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0"/>
            <p:cNvSpPr/>
            <p:nvPr/>
          </p:nvSpPr>
          <p:spPr>
            <a:xfrm>
              <a:off x="8018798" y="2684775"/>
              <a:ext cx="27275" cy="10750"/>
            </a:xfrm>
            <a:custGeom>
              <a:rect b="b" l="l" r="r" t="t"/>
              <a:pathLst>
                <a:path extrusionOk="0" h="430" w="1091">
                  <a:moveTo>
                    <a:pt x="286" y="1"/>
                  </a:moveTo>
                  <a:cubicBezTo>
                    <a:pt x="1" y="1"/>
                    <a:pt x="1" y="429"/>
                    <a:pt x="286" y="429"/>
                  </a:cubicBezTo>
                  <a:lnTo>
                    <a:pt x="805" y="429"/>
                  </a:lnTo>
                  <a:cubicBezTo>
                    <a:pt x="1091" y="429"/>
                    <a:pt x="1091" y="1"/>
                    <a:pt x="8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0"/>
            <p:cNvSpPr/>
            <p:nvPr/>
          </p:nvSpPr>
          <p:spPr>
            <a:xfrm>
              <a:off x="8046548" y="2684775"/>
              <a:ext cx="38150" cy="10750"/>
            </a:xfrm>
            <a:custGeom>
              <a:rect b="b" l="l" r="r" t="t"/>
              <a:pathLst>
                <a:path extrusionOk="0" h="430" w="1526">
                  <a:moveTo>
                    <a:pt x="286" y="1"/>
                  </a:moveTo>
                  <a:cubicBezTo>
                    <a:pt x="0" y="1"/>
                    <a:pt x="0" y="429"/>
                    <a:pt x="286" y="429"/>
                  </a:cubicBezTo>
                  <a:lnTo>
                    <a:pt x="1233" y="429"/>
                  </a:lnTo>
                  <a:cubicBezTo>
                    <a:pt x="1525" y="429"/>
                    <a:pt x="1525" y="1"/>
                    <a:pt x="1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0"/>
            <p:cNvSpPr/>
            <p:nvPr/>
          </p:nvSpPr>
          <p:spPr>
            <a:xfrm>
              <a:off x="8041673" y="2726975"/>
              <a:ext cx="20475" cy="30525"/>
            </a:xfrm>
            <a:custGeom>
              <a:rect b="b" l="l" r="r" t="t"/>
              <a:pathLst>
                <a:path extrusionOk="0" h="1221" w="819">
                  <a:moveTo>
                    <a:pt x="435" y="227"/>
                  </a:moveTo>
                  <a:cubicBezTo>
                    <a:pt x="500" y="227"/>
                    <a:pt x="526" y="286"/>
                    <a:pt x="526" y="344"/>
                  </a:cubicBezTo>
                  <a:cubicBezTo>
                    <a:pt x="539" y="396"/>
                    <a:pt x="494" y="454"/>
                    <a:pt x="435" y="454"/>
                  </a:cubicBezTo>
                  <a:lnTo>
                    <a:pt x="260" y="454"/>
                  </a:lnTo>
                  <a:lnTo>
                    <a:pt x="260" y="227"/>
                  </a:lnTo>
                  <a:close/>
                  <a:moveTo>
                    <a:pt x="422" y="656"/>
                  </a:moveTo>
                  <a:cubicBezTo>
                    <a:pt x="507" y="656"/>
                    <a:pt x="559" y="695"/>
                    <a:pt x="559" y="811"/>
                  </a:cubicBezTo>
                  <a:lnTo>
                    <a:pt x="559" y="837"/>
                  </a:lnTo>
                  <a:cubicBezTo>
                    <a:pt x="559" y="941"/>
                    <a:pt x="507" y="987"/>
                    <a:pt x="422" y="987"/>
                  </a:cubicBezTo>
                  <a:lnTo>
                    <a:pt x="260" y="987"/>
                  </a:lnTo>
                  <a:lnTo>
                    <a:pt x="260" y="656"/>
                  </a:lnTo>
                  <a:close/>
                  <a:moveTo>
                    <a:pt x="117" y="0"/>
                  </a:moveTo>
                  <a:cubicBezTo>
                    <a:pt x="59" y="0"/>
                    <a:pt x="1" y="26"/>
                    <a:pt x="1" y="78"/>
                  </a:cubicBezTo>
                  <a:lnTo>
                    <a:pt x="1" y="1142"/>
                  </a:lnTo>
                  <a:cubicBezTo>
                    <a:pt x="1" y="1181"/>
                    <a:pt x="46" y="1220"/>
                    <a:pt x="117" y="1220"/>
                  </a:cubicBezTo>
                  <a:lnTo>
                    <a:pt x="487" y="1220"/>
                  </a:lnTo>
                  <a:cubicBezTo>
                    <a:pt x="675" y="1220"/>
                    <a:pt x="818" y="1129"/>
                    <a:pt x="818" y="863"/>
                  </a:cubicBezTo>
                  <a:lnTo>
                    <a:pt x="818" y="831"/>
                  </a:lnTo>
                  <a:cubicBezTo>
                    <a:pt x="818" y="662"/>
                    <a:pt x="753" y="597"/>
                    <a:pt x="650" y="558"/>
                  </a:cubicBezTo>
                  <a:cubicBezTo>
                    <a:pt x="747" y="513"/>
                    <a:pt x="805" y="402"/>
                    <a:pt x="792" y="292"/>
                  </a:cubicBezTo>
                  <a:cubicBezTo>
                    <a:pt x="792" y="59"/>
                    <a:pt x="624"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0"/>
            <p:cNvSpPr/>
            <p:nvPr/>
          </p:nvSpPr>
          <p:spPr>
            <a:xfrm>
              <a:off x="7983748" y="2763475"/>
              <a:ext cx="136000" cy="64275"/>
            </a:xfrm>
            <a:custGeom>
              <a:rect b="b" l="l" r="r" t="t"/>
              <a:pathLst>
                <a:path extrusionOk="0" h="2571" w="5440">
                  <a:moveTo>
                    <a:pt x="2181" y="1162"/>
                  </a:moveTo>
                  <a:lnTo>
                    <a:pt x="2947" y="2032"/>
                  </a:lnTo>
                  <a:cubicBezTo>
                    <a:pt x="2993" y="2083"/>
                    <a:pt x="3049" y="2105"/>
                    <a:pt x="3105" y="2105"/>
                  </a:cubicBezTo>
                  <a:cubicBezTo>
                    <a:pt x="3246" y="2105"/>
                    <a:pt x="3379" y="1963"/>
                    <a:pt x="3304" y="1804"/>
                  </a:cubicBezTo>
                  <a:lnTo>
                    <a:pt x="3661" y="1447"/>
                  </a:lnTo>
                  <a:lnTo>
                    <a:pt x="4271" y="2135"/>
                  </a:lnTo>
                  <a:lnTo>
                    <a:pt x="1208" y="2135"/>
                  </a:lnTo>
                  <a:lnTo>
                    <a:pt x="2181" y="1162"/>
                  </a:lnTo>
                  <a:close/>
                  <a:moveTo>
                    <a:pt x="5004" y="429"/>
                  </a:moveTo>
                  <a:lnTo>
                    <a:pt x="5004" y="2135"/>
                  </a:lnTo>
                  <a:lnTo>
                    <a:pt x="4842" y="2135"/>
                  </a:lnTo>
                  <a:lnTo>
                    <a:pt x="3933" y="1110"/>
                  </a:lnTo>
                  <a:cubicBezTo>
                    <a:pt x="3862" y="1029"/>
                    <a:pt x="3763" y="988"/>
                    <a:pt x="3663" y="988"/>
                  </a:cubicBezTo>
                  <a:cubicBezTo>
                    <a:pt x="3571" y="988"/>
                    <a:pt x="3479" y="1022"/>
                    <a:pt x="3408" y="1091"/>
                  </a:cubicBezTo>
                  <a:lnTo>
                    <a:pt x="3025" y="1480"/>
                  </a:lnTo>
                  <a:lnTo>
                    <a:pt x="2447" y="831"/>
                  </a:lnTo>
                  <a:cubicBezTo>
                    <a:pt x="2376" y="750"/>
                    <a:pt x="2277" y="709"/>
                    <a:pt x="2178" y="709"/>
                  </a:cubicBezTo>
                  <a:cubicBezTo>
                    <a:pt x="2087" y="709"/>
                    <a:pt x="1996" y="743"/>
                    <a:pt x="1928" y="811"/>
                  </a:cubicBezTo>
                  <a:lnTo>
                    <a:pt x="598" y="2142"/>
                  </a:lnTo>
                  <a:lnTo>
                    <a:pt x="429" y="2142"/>
                  </a:lnTo>
                  <a:lnTo>
                    <a:pt x="429" y="429"/>
                  </a:lnTo>
                  <a:close/>
                  <a:moveTo>
                    <a:pt x="423" y="0"/>
                  </a:moveTo>
                  <a:cubicBezTo>
                    <a:pt x="189" y="0"/>
                    <a:pt x="1" y="188"/>
                    <a:pt x="1" y="416"/>
                  </a:cubicBezTo>
                  <a:lnTo>
                    <a:pt x="1" y="2148"/>
                  </a:lnTo>
                  <a:cubicBezTo>
                    <a:pt x="1" y="2382"/>
                    <a:pt x="189" y="2570"/>
                    <a:pt x="423" y="2570"/>
                  </a:cubicBezTo>
                  <a:lnTo>
                    <a:pt x="5017" y="2570"/>
                  </a:lnTo>
                  <a:cubicBezTo>
                    <a:pt x="5251" y="2570"/>
                    <a:pt x="5439" y="2382"/>
                    <a:pt x="5439" y="2148"/>
                  </a:cubicBezTo>
                  <a:lnTo>
                    <a:pt x="5439" y="416"/>
                  </a:lnTo>
                  <a:cubicBezTo>
                    <a:pt x="5439" y="188"/>
                    <a:pt x="5251" y="0"/>
                    <a:pt x="5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0"/>
            <p:cNvSpPr/>
            <p:nvPr/>
          </p:nvSpPr>
          <p:spPr>
            <a:xfrm>
              <a:off x="7982448" y="2837450"/>
              <a:ext cx="27300" cy="10725"/>
            </a:xfrm>
            <a:custGeom>
              <a:rect b="b" l="l" r="r" t="t"/>
              <a:pathLst>
                <a:path extrusionOk="0" h="429" w="1092">
                  <a:moveTo>
                    <a:pt x="286" y="1"/>
                  </a:moveTo>
                  <a:cubicBezTo>
                    <a:pt x="1" y="1"/>
                    <a:pt x="1" y="429"/>
                    <a:pt x="286" y="429"/>
                  </a:cubicBezTo>
                  <a:lnTo>
                    <a:pt x="806" y="429"/>
                  </a:lnTo>
                  <a:cubicBezTo>
                    <a:pt x="1091" y="429"/>
                    <a:pt x="1091" y="1"/>
                    <a:pt x="8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0"/>
            <p:cNvSpPr/>
            <p:nvPr/>
          </p:nvSpPr>
          <p:spPr>
            <a:xfrm>
              <a:off x="8014748" y="2837450"/>
              <a:ext cx="107100" cy="10725"/>
            </a:xfrm>
            <a:custGeom>
              <a:rect b="b" l="l" r="r" t="t"/>
              <a:pathLst>
                <a:path extrusionOk="0" h="429" w="4284">
                  <a:moveTo>
                    <a:pt x="286" y="1"/>
                  </a:moveTo>
                  <a:cubicBezTo>
                    <a:pt x="0" y="1"/>
                    <a:pt x="0" y="429"/>
                    <a:pt x="286" y="429"/>
                  </a:cubicBezTo>
                  <a:lnTo>
                    <a:pt x="3998" y="429"/>
                  </a:lnTo>
                  <a:cubicBezTo>
                    <a:pt x="4283" y="429"/>
                    <a:pt x="4283" y="1"/>
                    <a:pt x="39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0"/>
            <p:cNvSpPr/>
            <p:nvPr/>
          </p:nvSpPr>
          <p:spPr>
            <a:xfrm>
              <a:off x="7982448" y="2858550"/>
              <a:ext cx="27300" cy="10725"/>
            </a:xfrm>
            <a:custGeom>
              <a:rect b="b" l="l" r="r" t="t"/>
              <a:pathLst>
                <a:path extrusionOk="0" h="429" w="1092">
                  <a:moveTo>
                    <a:pt x="286" y="0"/>
                  </a:moveTo>
                  <a:cubicBezTo>
                    <a:pt x="1" y="0"/>
                    <a:pt x="1" y="428"/>
                    <a:pt x="286" y="428"/>
                  </a:cubicBezTo>
                  <a:lnTo>
                    <a:pt x="806" y="428"/>
                  </a:lnTo>
                  <a:cubicBezTo>
                    <a:pt x="1091" y="428"/>
                    <a:pt x="1091" y="0"/>
                    <a:pt x="8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0"/>
            <p:cNvSpPr/>
            <p:nvPr/>
          </p:nvSpPr>
          <p:spPr>
            <a:xfrm>
              <a:off x="8014748" y="2858550"/>
              <a:ext cx="107100" cy="10725"/>
            </a:xfrm>
            <a:custGeom>
              <a:rect b="b" l="l" r="r" t="t"/>
              <a:pathLst>
                <a:path extrusionOk="0" h="429" w="4284">
                  <a:moveTo>
                    <a:pt x="286" y="0"/>
                  </a:moveTo>
                  <a:cubicBezTo>
                    <a:pt x="0" y="0"/>
                    <a:pt x="0" y="428"/>
                    <a:pt x="286" y="428"/>
                  </a:cubicBezTo>
                  <a:lnTo>
                    <a:pt x="3998" y="428"/>
                  </a:lnTo>
                  <a:cubicBezTo>
                    <a:pt x="4283" y="428"/>
                    <a:pt x="4283" y="0"/>
                    <a:pt x="39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0"/>
            <p:cNvSpPr/>
            <p:nvPr/>
          </p:nvSpPr>
          <p:spPr>
            <a:xfrm>
              <a:off x="7982448" y="2879625"/>
              <a:ext cx="27300" cy="10750"/>
            </a:xfrm>
            <a:custGeom>
              <a:rect b="b" l="l" r="r" t="t"/>
              <a:pathLst>
                <a:path extrusionOk="0" h="430" w="1092">
                  <a:moveTo>
                    <a:pt x="286" y="1"/>
                  </a:moveTo>
                  <a:cubicBezTo>
                    <a:pt x="1" y="1"/>
                    <a:pt x="1" y="429"/>
                    <a:pt x="286" y="429"/>
                  </a:cubicBezTo>
                  <a:lnTo>
                    <a:pt x="806" y="429"/>
                  </a:lnTo>
                  <a:cubicBezTo>
                    <a:pt x="808" y="429"/>
                    <a:pt x="810" y="429"/>
                    <a:pt x="812" y="429"/>
                  </a:cubicBezTo>
                  <a:cubicBezTo>
                    <a:pt x="1091" y="429"/>
                    <a:pt x="1089" y="1"/>
                    <a:pt x="8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0"/>
            <p:cNvSpPr/>
            <p:nvPr/>
          </p:nvSpPr>
          <p:spPr>
            <a:xfrm>
              <a:off x="8014748" y="2879625"/>
              <a:ext cx="107100" cy="10750"/>
            </a:xfrm>
            <a:custGeom>
              <a:rect b="b" l="l" r="r" t="t"/>
              <a:pathLst>
                <a:path extrusionOk="0" h="430" w="4284">
                  <a:moveTo>
                    <a:pt x="286" y="1"/>
                  </a:moveTo>
                  <a:cubicBezTo>
                    <a:pt x="2" y="1"/>
                    <a:pt x="0" y="429"/>
                    <a:pt x="280" y="429"/>
                  </a:cubicBezTo>
                  <a:cubicBezTo>
                    <a:pt x="282" y="429"/>
                    <a:pt x="284" y="429"/>
                    <a:pt x="286" y="429"/>
                  </a:cubicBezTo>
                  <a:lnTo>
                    <a:pt x="3998" y="429"/>
                  </a:lnTo>
                  <a:cubicBezTo>
                    <a:pt x="4000" y="429"/>
                    <a:pt x="4002" y="429"/>
                    <a:pt x="4004" y="429"/>
                  </a:cubicBezTo>
                  <a:cubicBezTo>
                    <a:pt x="4283" y="429"/>
                    <a:pt x="4281" y="1"/>
                    <a:pt x="39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0"/>
            <p:cNvSpPr/>
            <p:nvPr/>
          </p:nvSpPr>
          <p:spPr>
            <a:xfrm>
              <a:off x="7982448" y="2900725"/>
              <a:ext cx="27300" cy="10900"/>
            </a:xfrm>
            <a:custGeom>
              <a:rect b="b" l="l" r="r" t="t"/>
              <a:pathLst>
                <a:path extrusionOk="0" h="436" w="1092">
                  <a:moveTo>
                    <a:pt x="286" y="0"/>
                  </a:moveTo>
                  <a:cubicBezTo>
                    <a:pt x="1" y="0"/>
                    <a:pt x="1" y="429"/>
                    <a:pt x="286" y="435"/>
                  </a:cubicBezTo>
                  <a:lnTo>
                    <a:pt x="806" y="435"/>
                  </a:lnTo>
                  <a:cubicBezTo>
                    <a:pt x="1091" y="435"/>
                    <a:pt x="1091" y="0"/>
                    <a:pt x="8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0"/>
            <p:cNvSpPr/>
            <p:nvPr/>
          </p:nvSpPr>
          <p:spPr>
            <a:xfrm>
              <a:off x="8014748" y="2900725"/>
              <a:ext cx="107100" cy="10900"/>
            </a:xfrm>
            <a:custGeom>
              <a:rect b="b" l="l" r="r" t="t"/>
              <a:pathLst>
                <a:path extrusionOk="0" h="436" w="4284">
                  <a:moveTo>
                    <a:pt x="286" y="0"/>
                  </a:moveTo>
                  <a:cubicBezTo>
                    <a:pt x="0" y="0"/>
                    <a:pt x="0" y="435"/>
                    <a:pt x="286" y="435"/>
                  </a:cubicBezTo>
                  <a:lnTo>
                    <a:pt x="3998" y="435"/>
                  </a:lnTo>
                  <a:cubicBezTo>
                    <a:pt x="4283" y="435"/>
                    <a:pt x="4283" y="0"/>
                    <a:pt x="39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 name="Google Shape;1295;p30"/>
          <p:cNvGrpSpPr/>
          <p:nvPr/>
        </p:nvGrpSpPr>
        <p:grpSpPr>
          <a:xfrm>
            <a:off x="4092748" y="2642775"/>
            <a:ext cx="366525" cy="364075"/>
            <a:chOff x="4092748" y="2642775"/>
            <a:chExt cx="366525" cy="364075"/>
          </a:xfrm>
        </p:grpSpPr>
        <p:sp>
          <p:nvSpPr>
            <p:cNvPr id="1296" name="Google Shape;1296;p30"/>
            <p:cNvSpPr/>
            <p:nvPr/>
          </p:nvSpPr>
          <p:spPr>
            <a:xfrm>
              <a:off x="4116598" y="2663050"/>
              <a:ext cx="36850" cy="31550"/>
            </a:xfrm>
            <a:custGeom>
              <a:rect b="b" l="l" r="r" t="t"/>
              <a:pathLst>
                <a:path extrusionOk="0" h="1262" w="1474">
                  <a:moveTo>
                    <a:pt x="637" y="429"/>
                  </a:moveTo>
                  <a:cubicBezTo>
                    <a:pt x="747" y="429"/>
                    <a:pt x="838" y="519"/>
                    <a:pt x="838" y="630"/>
                  </a:cubicBezTo>
                  <a:cubicBezTo>
                    <a:pt x="838" y="749"/>
                    <a:pt x="735" y="829"/>
                    <a:pt x="631" y="829"/>
                  </a:cubicBezTo>
                  <a:cubicBezTo>
                    <a:pt x="582" y="829"/>
                    <a:pt x="533" y="812"/>
                    <a:pt x="494" y="772"/>
                  </a:cubicBezTo>
                  <a:cubicBezTo>
                    <a:pt x="364" y="643"/>
                    <a:pt x="455" y="429"/>
                    <a:pt x="637" y="429"/>
                  </a:cubicBezTo>
                  <a:close/>
                  <a:moveTo>
                    <a:pt x="637" y="0"/>
                  </a:moveTo>
                  <a:cubicBezTo>
                    <a:pt x="286" y="0"/>
                    <a:pt x="1" y="279"/>
                    <a:pt x="1" y="630"/>
                  </a:cubicBezTo>
                  <a:cubicBezTo>
                    <a:pt x="1" y="1008"/>
                    <a:pt x="314" y="1262"/>
                    <a:pt x="640" y="1262"/>
                  </a:cubicBezTo>
                  <a:cubicBezTo>
                    <a:pt x="794" y="1262"/>
                    <a:pt x="951" y="1205"/>
                    <a:pt x="1078" y="1077"/>
                  </a:cubicBezTo>
                  <a:cubicBezTo>
                    <a:pt x="1474" y="675"/>
                    <a:pt x="1195" y="0"/>
                    <a:pt x="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0"/>
            <p:cNvSpPr/>
            <p:nvPr/>
          </p:nvSpPr>
          <p:spPr>
            <a:xfrm>
              <a:off x="4156848" y="2663050"/>
              <a:ext cx="36850" cy="31550"/>
            </a:xfrm>
            <a:custGeom>
              <a:rect b="b" l="l" r="r" t="t"/>
              <a:pathLst>
                <a:path extrusionOk="0" h="1262" w="1474">
                  <a:moveTo>
                    <a:pt x="630" y="429"/>
                  </a:moveTo>
                  <a:cubicBezTo>
                    <a:pt x="740" y="429"/>
                    <a:pt x="837" y="519"/>
                    <a:pt x="837" y="630"/>
                  </a:cubicBezTo>
                  <a:lnTo>
                    <a:pt x="831" y="630"/>
                  </a:lnTo>
                  <a:cubicBezTo>
                    <a:pt x="831" y="749"/>
                    <a:pt x="728" y="829"/>
                    <a:pt x="624" y="829"/>
                  </a:cubicBezTo>
                  <a:cubicBezTo>
                    <a:pt x="575" y="829"/>
                    <a:pt x="526" y="812"/>
                    <a:pt x="487" y="772"/>
                  </a:cubicBezTo>
                  <a:cubicBezTo>
                    <a:pt x="357" y="643"/>
                    <a:pt x="448" y="429"/>
                    <a:pt x="630" y="429"/>
                  </a:cubicBezTo>
                  <a:close/>
                  <a:moveTo>
                    <a:pt x="630" y="0"/>
                  </a:moveTo>
                  <a:cubicBezTo>
                    <a:pt x="279" y="0"/>
                    <a:pt x="0" y="279"/>
                    <a:pt x="0" y="630"/>
                  </a:cubicBezTo>
                  <a:cubicBezTo>
                    <a:pt x="0" y="1008"/>
                    <a:pt x="311" y="1262"/>
                    <a:pt x="636" y="1262"/>
                  </a:cubicBezTo>
                  <a:cubicBezTo>
                    <a:pt x="791" y="1262"/>
                    <a:pt x="948" y="1205"/>
                    <a:pt x="1077" y="1077"/>
                  </a:cubicBezTo>
                  <a:cubicBezTo>
                    <a:pt x="1473" y="675"/>
                    <a:pt x="1188"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0"/>
            <p:cNvSpPr/>
            <p:nvPr/>
          </p:nvSpPr>
          <p:spPr>
            <a:xfrm>
              <a:off x="4196923" y="2663050"/>
              <a:ext cx="36850" cy="31550"/>
            </a:xfrm>
            <a:custGeom>
              <a:rect b="b" l="l" r="r" t="t"/>
              <a:pathLst>
                <a:path extrusionOk="0" h="1262" w="1474">
                  <a:moveTo>
                    <a:pt x="630" y="429"/>
                  </a:moveTo>
                  <a:cubicBezTo>
                    <a:pt x="740" y="429"/>
                    <a:pt x="831" y="519"/>
                    <a:pt x="831" y="630"/>
                  </a:cubicBezTo>
                  <a:cubicBezTo>
                    <a:pt x="831" y="749"/>
                    <a:pt x="731" y="829"/>
                    <a:pt x="627" y="829"/>
                  </a:cubicBezTo>
                  <a:cubicBezTo>
                    <a:pt x="578" y="829"/>
                    <a:pt x="528" y="812"/>
                    <a:pt x="487" y="772"/>
                  </a:cubicBezTo>
                  <a:cubicBezTo>
                    <a:pt x="363" y="643"/>
                    <a:pt x="454" y="429"/>
                    <a:pt x="630" y="429"/>
                  </a:cubicBezTo>
                  <a:close/>
                  <a:moveTo>
                    <a:pt x="630" y="0"/>
                  </a:moveTo>
                  <a:cubicBezTo>
                    <a:pt x="286" y="0"/>
                    <a:pt x="0" y="279"/>
                    <a:pt x="0" y="630"/>
                  </a:cubicBezTo>
                  <a:cubicBezTo>
                    <a:pt x="0" y="1008"/>
                    <a:pt x="314" y="1262"/>
                    <a:pt x="639" y="1262"/>
                  </a:cubicBezTo>
                  <a:cubicBezTo>
                    <a:pt x="793" y="1262"/>
                    <a:pt x="950" y="1205"/>
                    <a:pt x="1077" y="1077"/>
                  </a:cubicBezTo>
                  <a:cubicBezTo>
                    <a:pt x="1473" y="675"/>
                    <a:pt x="1194"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0"/>
            <p:cNvSpPr/>
            <p:nvPr/>
          </p:nvSpPr>
          <p:spPr>
            <a:xfrm>
              <a:off x="4372773" y="2820750"/>
              <a:ext cx="54375" cy="10875"/>
            </a:xfrm>
            <a:custGeom>
              <a:rect b="b" l="l" r="r" t="t"/>
              <a:pathLst>
                <a:path extrusionOk="0" h="435" w="2175">
                  <a:moveTo>
                    <a:pt x="293" y="0"/>
                  </a:moveTo>
                  <a:cubicBezTo>
                    <a:pt x="1" y="0"/>
                    <a:pt x="1" y="435"/>
                    <a:pt x="293" y="435"/>
                  </a:cubicBezTo>
                  <a:lnTo>
                    <a:pt x="1889" y="435"/>
                  </a:lnTo>
                  <a:cubicBezTo>
                    <a:pt x="2175" y="435"/>
                    <a:pt x="2175" y="0"/>
                    <a:pt x="1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0"/>
            <p:cNvSpPr/>
            <p:nvPr/>
          </p:nvSpPr>
          <p:spPr>
            <a:xfrm>
              <a:off x="4125198" y="2820750"/>
              <a:ext cx="51950" cy="10725"/>
            </a:xfrm>
            <a:custGeom>
              <a:rect b="b" l="l" r="r" t="t"/>
              <a:pathLst>
                <a:path extrusionOk="0" h="429" w="2078">
                  <a:moveTo>
                    <a:pt x="286" y="0"/>
                  </a:moveTo>
                  <a:cubicBezTo>
                    <a:pt x="3" y="0"/>
                    <a:pt x="1" y="428"/>
                    <a:pt x="280" y="428"/>
                  </a:cubicBezTo>
                  <a:cubicBezTo>
                    <a:pt x="282" y="428"/>
                    <a:pt x="284" y="428"/>
                    <a:pt x="286" y="428"/>
                  </a:cubicBezTo>
                  <a:lnTo>
                    <a:pt x="1785" y="428"/>
                  </a:lnTo>
                  <a:cubicBezTo>
                    <a:pt x="2077" y="428"/>
                    <a:pt x="2077" y="0"/>
                    <a:pt x="1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0"/>
            <p:cNvSpPr/>
            <p:nvPr/>
          </p:nvSpPr>
          <p:spPr>
            <a:xfrm>
              <a:off x="4382348" y="2847025"/>
              <a:ext cx="44800" cy="10725"/>
            </a:xfrm>
            <a:custGeom>
              <a:rect b="b" l="l" r="r" t="t"/>
              <a:pathLst>
                <a:path extrusionOk="0" h="429" w="1792">
                  <a:moveTo>
                    <a:pt x="280" y="0"/>
                  </a:moveTo>
                  <a:cubicBezTo>
                    <a:pt x="1" y="0"/>
                    <a:pt x="3" y="429"/>
                    <a:pt x="286" y="429"/>
                  </a:cubicBezTo>
                  <a:lnTo>
                    <a:pt x="1506" y="429"/>
                  </a:lnTo>
                  <a:cubicBezTo>
                    <a:pt x="1790" y="429"/>
                    <a:pt x="1792" y="0"/>
                    <a:pt x="1513" y="0"/>
                  </a:cubicBezTo>
                  <a:cubicBezTo>
                    <a:pt x="1510" y="0"/>
                    <a:pt x="1508" y="0"/>
                    <a:pt x="1506" y="0"/>
                  </a:cubicBezTo>
                  <a:lnTo>
                    <a:pt x="286" y="0"/>
                  </a:lnTo>
                  <a:cubicBezTo>
                    <a:pt x="284" y="0"/>
                    <a:pt x="282"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0"/>
            <p:cNvSpPr/>
            <p:nvPr/>
          </p:nvSpPr>
          <p:spPr>
            <a:xfrm>
              <a:off x="4125198" y="2846850"/>
              <a:ext cx="43825" cy="10900"/>
            </a:xfrm>
            <a:custGeom>
              <a:rect b="b" l="l" r="r" t="t"/>
              <a:pathLst>
                <a:path extrusionOk="0" h="436" w="1753">
                  <a:moveTo>
                    <a:pt x="286" y="1"/>
                  </a:moveTo>
                  <a:cubicBezTo>
                    <a:pt x="1" y="1"/>
                    <a:pt x="1" y="436"/>
                    <a:pt x="286" y="436"/>
                  </a:cubicBezTo>
                  <a:lnTo>
                    <a:pt x="1461" y="436"/>
                  </a:lnTo>
                  <a:cubicBezTo>
                    <a:pt x="1753" y="436"/>
                    <a:pt x="1753" y="1"/>
                    <a:pt x="1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0"/>
            <p:cNvSpPr/>
            <p:nvPr/>
          </p:nvSpPr>
          <p:spPr>
            <a:xfrm>
              <a:off x="4372773" y="2873150"/>
              <a:ext cx="54375" cy="10725"/>
            </a:xfrm>
            <a:custGeom>
              <a:rect b="b" l="l" r="r" t="t"/>
              <a:pathLst>
                <a:path extrusionOk="0" h="429" w="2175">
                  <a:moveTo>
                    <a:pt x="293" y="0"/>
                  </a:moveTo>
                  <a:cubicBezTo>
                    <a:pt x="1" y="0"/>
                    <a:pt x="1" y="429"/>
                    <a:pt x="293" y="429"/>
                  </a:cubicBezTo>
                  <a:lnTo>
                    <a:pt x="1889" y="429"/>
                  </a:lnTo>
                  <a:cubicBezTo>
                    <a:pt x="2175" y="429"/>
                    <a:pt x="2175" y="0"/>
                    <a:pt x="1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0"/>
            <p:cNvSpPr/>
            <p:nvPr/>
          </p:nvSpPr>
          <p:spPr>
            <a:xfrm>
              <a:off x="4125198" y="2873150"/>
              <a:ext cx="51950" cy="10725"/>
            </a:xfrm>
            <a:custGeom>
              <a:rect b="b" l="l" r="r" t="t"/>
              <a:pathLst>
                <a:path extrusionOk="0" h="429" w="2078">
                  <a:moveTo>
                    <a:pt x="1792" y="0"/>
                  </a:moveTo>
                  <a:cubicBezTo>
                    <a:pt x="1790" y="0"/>
                    <a:pt x="1787" y="0"/>
                    <a:pt x="1785" y="0"/>
                  </a:cubicBezTo>
                  <a:lnTo>
                    <a:pt x="286" y="0"/>
                  </a:lnTo>
                  <a:cubicBezTo>
                    <a:pt x="1" y="0"/>
                    <a:pt x="1" y="429"/>
                    <a:pt x="286" y="429"/>
                  </a:cubicBezTo>
                  <a:lnTo>
                    <a:pt x="1785" y="429"/>
                  </a:lnTo>
                  <a:cubicBezTo>
                    <a:pt x="2075" y="429"/>
                    <a:pt x="2077" y="0"/>
                    <a:pt x="17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0"/>
            <p:cNvSpPr/>
            <p:nvPr/>
          </p:nvSpPr>
          <p:spPr>
            <a:xfrm>
              <a:off x="4092748" y="2642775"/>
              <a:ext cx="366525" cy="364075"/>
            </a:xfrm>
            <a:custGeom>
              <a:rect b="b" l="l" r="r" t="t"/>
              <a:pathLst>
                <a:path extrusionOk="0" h="14563" w="14661">
                  <a:moveTo>
                    <a:pt x="12863" y="4056"/>
                  </a:moveTo>
                  <a:lnTo>
                    <a:pt x="12863" y="5944"/>
                  </a:lnTo>
                  <a:lnTo>
                    <a:pt x="10507" y="5944"/>
                  </a:lnTo>
                  <a:cubicBezTo>
                    <a:pt x="10339" y="5782"/>
                    <a:pt x="10099" y="5711"/>
                    <a:pt x="9878" y="5646"/>
                  </a:cubicBezTo>
                  <a:cubicBezTo>
                    <a:pt x="9735" y="5607"/>
                    <a:pt x="9592" y="5555"/>
                    <a:pt x="9469" y="5477"/>
                  </a:cubicBezTo>
                  <a:cubicBezTo>
                    <a:pt x="9359" y="5380"/>
                    <a:pt x="9261" y="5263"/>
                    <a:pt x="9183" y="5140"/>
                  </a:cubicBezTo>
                  <a:cubicBezTo>
                    <a:pt x="9034" y="4919"/>
                    <a:pt x="8859" y="4673"/>
                    <a:pt x="8586" y="4582"/>
                  </a:cubicBezTo>
                  <a:cubicBezTo>
                    <a:pt x="8508" y="4556"/>
                    <a:pt x="8429" y="4545"/>
                    <a:pt x="8352" y="4545"/>
                  </a:cubicBezTo>
                  <a:cubicBezTo>
                    <a:pt x="8155" y="4545"/>
                    <a:pt x="7965" y="4614"/>
                    <a:pt x="7788" y="4679"/>
                  </a:cubicBezTo>
                  <a:cubicBezTo>
                    <a:pt x="7649" y="4750"/>
                    <a:pt x="7496" y="4786"/>
                    <a:pt x="7344" y="4786"/>
                  </a:cubicBezTo>
                  <a:cubicBezTo>
                    <a:pt x="7191" y="4786"/>
                    <a:pt x="7039" y="4750"/>
                    <a:pt x="6899" y="4679"/>
                  </a:cubicBezTo>
                  <a:cubicBezTo>
                    <a:pt x="6722" y="4614"/>
                    <a:pt x="6527" y="4548"/>
                    <a:pt x="6330" y="4548"/>
                  </a:cubicBezTo>
                  <a:cubicBezTo>
                    <a:pt x="6254" y="4548"/>
                    <a:pt x="6177" y="4558"/>
                    <a:pt x="6101" y="4582"/>
                  </a:cubicBezTo>
                  <a:cubicBezTo>
                    <a:pt x="5835" y="4666"/>
                    <a:pt x="5653" y="4919"/>
                    <a:pt x="5504" y="5140"/>
                  </a:cubicBezTo>
                  <a:cubicBezTo>
                    <a:pt x="5426" y="5263"/>
                    <a:pt x="5329" y="5380"/>
                    <a:pt x="5218" y="5477"/>
                  </a:cubicBezTo>
                  <a:cubicBezTo>
                    <a:pt x="5089" y="5555"/>
                    <a:pt x="4952" y="5607"/>
                    <a:pt x="4803" y="5646"/>
                  </a:cubicBezTo>
                  <a:cubicBezTo>
                    <a:pt x="4589" y="5711"/>
                    <a:pt x="4349" y="5782"/>
                    <a:pt x="4180" y="5944"/>
                  </a:cubicBezTo>
                  <a:lnTo>
                    <a:pt x="1818" y="5944"/>
                  </a:lnTo>
                  <a:lnTo>
                    <a:pt x="1818" y="4056"/>
                  </a:lnTo>
                  <a:close/>
                  <a:moveTo>
                    <a:pt x="14239" y="2920"/>
                  </a:moveTo>
                  <a:lnTo>
                    <a:pt x="14245" y="10182"/>
                  </a:lnTo>
                  <a:cubicBezTo>
                    <a:pt x="14245" y="10468"/>
                    <a:pt x="14012" y="10701"/>
                    <a:pt x="13726" y="10701"/>
                  </a:cubicBezTo>
                  <a:lnTo>
                    <a:pt x="10631" y="10701"/>
                  </a:lnTo>
                  <a:cubicBezTo>
                    <a:pt x="10754" y="10481"/>
                    <a:pt x="10754" y="10208"/>
                    <a:pt x="10747" y="9968"/>
                  </a:cubicBezTo>
                  <a:cubicBezTo>
                    <a:pt x="10735" y="9819"/>
                    <a:pt x="10747" y="9670"/>
                    <a:pt x="10780" y="9520"/>
                  </a:cubicBezTo>
                  <a:cubicBezTo>
                    <a:pt x="10838" y="9390"/>
                    <a:pt x="10916" y="9267"/>
                    <a:pt x="11007" y="9157"/>
                  </a:cubicBezTo>
                  <a:cubicBezTo>
                    <a:pt x="11169" y="8943"/>
                    <a:pt x="11358" y="8703"/>
                    <a:pt x="11358" y="8404"/>
                  </a:cubicBezTo>
                  <a:cubicBezTo>
                    <a:pt x="11358" y="8106"/>
                    <a:pt x="11169" y="7865"/>
                    <a:pt x="11007" y="7651"/>
                  </a:cubicBezTo>
                  <a:cubicBezTo>
                    <a:pt x="10916" y="7541"/>
                    <a:pt x="10838" y="7418"/>
                    <a:pt x="10780" y="7288"/>
                  </a:cubicBezTo>
                  <a:cubicBezTo>
                    <a:pt x="10747" y="7139"/>
                    <a:pt x="10735" y="6989"/>
                    <a:pt x="10747" y="6834"/>
                  </a:cubicBezTo>
                  <a:cubicBezTo>
                    <a:pt x="10754" y="6684"/>
                    <a:pt x="10747" y="6529"/>
                    <a:pt x="10728" y="6379"/>
                  </a:cubicBezTo>
                  <a:lnTo>
                    <a:pt x="12934" y="6379"/>
                  </a:lnTo>
                  <a:cubicBezTo>
                    <a:pt x="13129" y="6379"/>
                    <a:pt x="13291" y="6217"/>
                    <a:pt x="13291" y="6022"/>
                  </a:cubicBezTo>
                  <a:lnTo>
                    <a:pt x="13291" y="3985"/>
                  </a:lnTo>
                  <a:cubicBezTo>
                    <a:pt x="13291" y="3783"/>
                    <a:pt x="13129" y="3628"/>
                    <a:pt x="12934" y="3628"/>
                  </a:cubicBezTo>
                  <a:lnTo>
                    <a:pt x="1740" y="3628"/>
                  </a:lnTo>
                  <a:cubicBezTo>
                    <a:pt x="1545" y="3628"/>
                    <a:pt x="1383" y="3783"/>
                    <a:pt x="1383" y="3985"/>
                  </a:cubicBezTo>
                  <a:lnTo>
                    <a:pt x="1383" y="6016"/>
                  </a:lnTo>
                  <a:cubicBezTo>
                    <a:pt x="1383" y="6217"/>
                    <a:pt x="1545" y="6373"/>
                    <a:pt x="1740" y="6379"/>
                  </a:cubicBezTo>
                  <a:lnTo>
                    <a:pt x="3953" y="6379"/>
                  </a:lnTo>
                  <a:cubicBezTo>
                    <a:pt x="3927" y="6529"/>
                    <a:pt x="3920" y="6678"/>
                    <a:pt x="3927" y="6834"/>
                  </a:cubicBezTo>
                  <a:cubicBezTo>
                    <a:pt x="3940" y="6983"/>
                    <a:pt x="3933" y="7139"/>
                    <a:pt x="3894" y="7281"/>
                  </a:cubicBezTo>
                  <a:cubicBezTo>
                    <a:pt x="3843" y="7418"/>
                    <a:pt x="3765" y="7541"/>
                    <a:pt x="3667" y="7651"/>
                  </a:cubicBezTo>
                  <a:cubicBezTo>
                    <a:pt x="3505" y="7859"/>
                    <a:pt x="3317" y="8106"/>
                    <a:pt x="3317" y="8404"/>
                  </a:cubicBezTo>
                  <a:cubicBezTo>
                    <a:pt x="3317" y="8696"/>
                    <a:pt x="3505" y="8943"/>
                    <a:pt x="3667" y="9157"/>
                  </a:cubicBezTo>
                  <a:cubicBezTo>
                    <a:pt x="3765" y="9261"/>
                    <a:pt x="3843" y="9384"/>
                    <a:pt x="3894" y="9520"/>
                  </a:cubicBezTo>
                  <a:cubicBezTo>
                    <a:pt x="3933" y="9663"/>
                    <a:pt x="3940" y="9819"/>
                    <a:pt x="3927" y="9968"/>
                  </a:cubicBezTo>
                  <a:cubicBezTo>
                    <a:pt x="3927" y="10208"/>
                    <a:pt x="3920" y="10481"/>
                    <a:pt x="4050" y="10695"/>
                  </a:cubicBezTo>
                  <a:lnTo>
                    <a:pt x="948" y="10695"/>
                  </a:lnTo>
                  <a:cubicBezTo>
                    <a:pt x="663" y="10695"/>
                    <a:pt x="436" y="10468"/>
                    <a:pt x="436" y="10182"/>
                  </a:cubicBezTo>
                  <a:lnTo>
                    <a:pt x="436" y="2920"/>
                  </a:lnTo>
                  <a:close/>
                  <a:moveTo>
                    <a:pt x="6328" y="4971"/>
                  </a:moveTo>
                  <a:cubicBezTo>
                    <a:pt x="6471" y="4984"/>
                    <a:pt x="6614" y="5023"/>
                    <a:pt x="6750" y="5075"/>
                  </a:cubicBezTo>
                  <a:cubicBezTo>
                    <a:pt x="6938" y="5166"/>
                    <a:pt x="7139" y="5211"/>
                    <a:pt x="7340" y="5211"/>
                  </a:cubicBezTo>
                  <a:cubicBezTo>
                    <a:pt x="7542" y="5211"/>
                    <a:pt x="7743" y="5166"/>
                    <a:pt x="7931" y="5075"/>
                  </a:cubicBezTo>
                  <a:cubicBezTo>
                    <a:pt x="8085" y="5024"/>
                    <a:pt x="8239" y="4972"/>
                    <a:pt x="8361" y="4972"/>
                  </a:cubicBezTo>
                  <a:cubicBezTo>
                    <a:pt x="8393" y="4972"/>
                    <a:pt x="8423" y="4976"/>
                    <a:pt x="8450" y="4984"/>
                  </a:cubicBezTo>
                  <a:cubicBezTo>
                    <a:pt x="8580" y="5029"/>
                    <a:pt x="8703" y="5198"/>
                    <a:pt x="8827" y="5380"/>
                  </a:cubicBezTo>
                  <a:cubicBezTo>
                    <a:pt x="8930" y="5549"/>
                    <a:pt x="9060" y="5698"/>
                    <a:pt x="9209" y="5821"/>
                  </a:cubicBezTo>
                  <a:cubicBezTo>
                    <a:pt x="9378" y="5925"/>
                    <a:pt x="9560" y="6003"/>
                    <a:pt x="9755" y="6048"/>
                  </a:cubicBezTo>
                  <a:cubicBezTo>
                    <a:pt x="9962" y="6113"/>
                    <a:pt x="10163" y="6172"/>
                    <a:pt x="10241" y="6288"/>
                  </a:cubicBezTo>
                  <a:cubicBezTo>
                    <a:pt x="10326" y="6405"/>
                    <a:pt x="10326" y="6606"/>
                    <a:pt x="10319" y="6821"/>
                  </a:cubicBezTo>
                  <a:cubicBezTo>
                    <a:pt x="10300" y="7022"/>
                    <a:pt x="10319" y="7223"/>
                    <a:pt x="10371" y="7411"/>
                  </a:cubicBezTo>
                  <a:cubicBezTo>
                    <a:pt x="10442" y="7593"/>
                    <a:pt x="10540" y="7762"/>
                    <a:pt x="10670" y="7904"/>
                  </a:cubicBezTo>
                  <a:cubicBezTo>
                    <a:pt x="10799" y="8080"/>
                    <a:pt x="10929" y="8242"/>
                    <a:pt x="10929" y="8398"/>
                  </a:cubicBezTo>
                  <a:cubicBezTo>
                    <a:pt x="10929" y="8553"/>
                    <a:pt x="10799" y="8716"/>
                    <a:pt x="10670" y="8891"/>
                  </a:cubicBezTo>
                  <a:cubicBezTo>
                    <a:pt x="10540" y="9040"/>
                    <a:pt x="10442" y="9202"/>
                    <a:pt x="10371" y="9384"/>
                  </a:cubicBezTo>
                  <a:cubicBezTo>
                    <a:pt x="10319" y="9579"/>
                    <a:pt x="10300" y="9780"/>
                    <a:pt x="10313" y="9981"/>
                  </a:cubicBezTo>
                  <a:lnTo>
                    <a:pt x="10319" y="9975"/>
                  </a:lnTo>
                  <a:lnTo>
                    <a:pt x="10319" y="9975"/>
                  </a:lnTo>
                  <a:cubicBezTo>
                    <a:pt x="10319" y="10189"/>
                    <a:pt x="10326" y="10390"/>
                    <a:pt x="10241" y="10507"/>
                  </a:cubicBezTo>
                  <a:cubicBezTo>
                    <a:pt x="10157" y="10623"/>
                    <a:pt x="9962" y="10682"/>
                    <a:pt x="9755" y="10747"/>
                  </a:cubicBezTo>
                  <a:cubicBezTo>
                    <a:pt x="9560" y="10792"/>
                    <a:pt x="9378" y="10870"/>
                    <a:pt x="9209" y="10980"/>
                  </a:cubicBezTo>
                  <a:cubicBezTo>
                    <a:pt x="9060" y="11104"/>
                    <a:pt x="8930" y="11253"/>
                    <a:pt x="8827" y="11415"/>
                  </a:cubicBezTo>
                  <a:cubicBezTo>
                    <a:pt x="8703" y="11597"/>
                    <a:pt x="8586" y="11766"/>
                    <a:pt x="8450" y="11811"/>
                  </a:cubicBezTo>
                  <a:cubicBezTo>
                    <a:pt x="8417" y="11822"/>
                    <a:pt x="8382" y="11826"/>
                    <a:pt x="8345" y="11826"/>
                  </a:cubicBezTo>
                  <a:cubicBezTo>
                    <a:pt x="8223" y="11826"/>
                    <a:pt x="8081" y="11775"/>
                    <a:pt x="7931" y="11720"/>
                  </a:cubicBezTo>
                  <a:cubicBezTo>
                    <a:pt x="7743" y="11629"/>
                    <a:pt x="7542" y="11584"/>
                    <a:pt x="7340" y="11584"/>
                  </a:cubicBezTo>
                  <a:cubicBezTo>
                    <a:pt x="7139" y="11584"/>
                    <a:pt x="6938" y="11629"/>
                    <a:pt x="6750" y="11720"/>
                  </a:cubicBezTo>
                  <a:cubicBezTo>
                    <a:pt x="6595" y="11775"/>
                    <a:pt x="6448" y="11826"/>
                    <a:pt x="6329" y="11826"/>
                  </a:cubicBezTo>
                  <a:cubicBezTo>
                    <a:pt x="6294" y="11826"/>
                    <a:pt x="6261" y="11822"/>
                    <a:pt x="6231" y="11811"/>
                  </a:cubicBezTo>
                  <a:cubicBezTo>
                    <a:pt x="6101" y="11772"/>
                    <a:pt x="5971" y="11597"/>
                    <a:pt x="5848" y="11415"/>
                  </a:cubicBezTo>
                  <a:cubicBezTo>
                    <a:pt x="5660" y="11065"/>
                    <a:pt x="5322" y="10818"/>
                    <a:pt x="4926" y="10747"/>
                  </a:cubicBezTo>
                  <a:cubicBezTo>
                    <a:pt x="4719" y="10682"/>
                    <a:pt x="4517" y="10623"/>
                    <a:pt x="4440" y="10507"/>
                  </a:cubicBezTo>
                  <a:cubicBezTo>
                    <a:pt x="4355" y="10390"/>
                    <a:pt x="4355" y="10189"/>
                    <a:pt x="4362" y="9975"/>
                  </a:cubicBezTo>
                  <a:cubicBezTo>
                    <a:pt x="4381" y="9780"/>
                    <a:pt x="4362" y="9579"/>
                    <a:pt x="4310" y="9384"/>
                  </a:cubicBezTo>
                  <a:cubicBezTo>
                    <a:pt x="4238" y="9202"/>
                    <a:pt x="4141" y="9040"/>
                    <a:pt x="4011" y="8891"/>
                  </a:cubicBezTo>
                  <a:cubicBezTo>
                    <a:pt x="3881" y="8716"/>
                    <a:pt x="3752" y="8553"/>
                    <a:pt x="3752" y="8398"/>
                  </a:cubicBezTo>
                  <a:cubicBezTo>
                    <a:pt x="3752" y="8242"/>
                    <a:pt x="3881" y="8080"/>
                    <a:pt x="4011" y="7904"/>
                  </a:cubicBezTo>
                  <a:cubicBezTo>
                    <a:pt x="4141" y="7762"/>
                    <a:pt x="4238" y="7593"/>
                    <a:pt x="4310" y="7411"/>
                  </a:cubicBezTo>
                  <a:cubicBezTo>
                    <a:pt x="4362" y="7223"/>
                    <a:pt x="4381" y="7022"/>
                    <a:pt x="4362" y="6821"/>
                  </a:cubicBezTo>
                  <a:cubicBezTo>
                    <a:pt x="4362" y="6606"/>
                    <a:pt x="4355" y="6405"/>
                    <a:pt x="4440" y="6288"/>
                  </a:cubicBezTo>
                  <a:cubicBezTo>
                    <a:pt x="4524" y="6172"/>
                    <a:pt x="4719" y="6113"/>
                    <a:pt x="4926" y="6048"/>
                  </a:cubicBezTo>
                  <a:cubicBezTo>
                    <a:pt x="5322" y="5983"/>
                    <a:pt x="5660" y="5730"/>
                    <a:pt x="5848" y="5380"/>
                  </a:cubicBezTo>
                  <a:cubicBezTo>
                    <a:pt x="5971" y="5198"/>
                    <a:pt x="6094" y="5029"/>
                    <a:pt x="6231" y="4984"/>
                  </a:cubicBezTo>
                  <a:cubicBezTo>
                    <a:pt x="6263" y="4978"/>
                    <a:pt x="6296" y="4971"/>
                    <a:pt x="6328" y="4971"/>
                  </a:cubicBezTo>
                  <a:close/>
                  <a:moveTo>
                    <a:pt x="948" y="0"/>
                  </a:moveTo>
                  <a:cubicBezTo>
                    <a:pt x="429" y="0"/>
                    <a:pt x="1" y="422"/>
                    <a:pt x="1" y="941"/>
                  </a:cubicBezTo>
                  <a:lnTo>
                    <a:pt x="1" y="10189"/>
                  </a:lnTo>
                  <a:cubicBezTo>
                    <a:pt x="1" y="10708"/>
                    <a:pt x="429" y="11130"/>
                    <a:pt x="948" y="11130"/>
                  </a:cubicBezTo>
                  <a:lnTo>
                    <a:pt x="4706" y="11130"/>
                  </a:lnTo>
                  <a:lnTo>
                    <a:pt x="4797" y="11162"/>
                  </a:lnTo>
                  <a:cubicBezTo>
                    <a:pt x="5102" y="11201"/>
                    <a:pt x="5361" y="11389"/>
                    <a:pt x="5491" y="11662"/>
                  </a:cubicBezTo>
                  <a:cubicBezTo>
                    <a:pt x="5543" y="11740"/>
                    <a:pt x="5595" y="11818"/>
                    <a:pt x="5653" y="11889"/>
                  </a:cubicBezTo>
                  <a:lnTo>
                    <a:pt x="5653" y="12505"/>
                  </a:lnTo>
                  <a:cubicBezTo>
                    <a:pt x="5653" y="12648"/>
                    <a:pt x="5760" y="12720"/>
                    <a:pt x="5867" y="12720"/>
                  </a:cubicBezTo>
                  <a:cubicBezTo>
                    <a:pt x="5974" y="12720"/>
                    <a:pt x="6081" y="12648"/>
                    <a:pt x="6081" y="12505"/>
                  </a:cubicBezTo>
                  <a:lnTo>
                    <a:pt x="6081" y="12220"/>
                  </a:lnTo>
                  <a:lnTo>
                    <a:pt x="6094" y="12220"/>
                  </a:lnTo>
                  <a:cubicBezTo>
                    <a:pt x="6166" y="12239"/>
                    <a:pt x="6244" y="12252"/>
                    <a:pt x="6322" y="12252"/>
                  </a:cubicBezTo>
                  <a:cubicBezTo>
                    <a:pt x="6516" y="12239"/>
                    <a:pt x="6704" y="12200"/>
                    <a:pt x="6886" y="12123"/>
                  </a:cubicBezTo>
                  <a:cubicBezTo>
                    <a:pt x="7026" y="12051"/>
                    <a:pt x="7180" y="12016"/>
                    <a:pt x="7334" y="12016"/>
                  </a:cubicBezTo>
                  <a:cubicBezTo>
                    <a:pt x="7488" y="12016"/>
                    <a:pt x="7642" y="12051"/>
                    <a:pt x="7782" y="12123"/>
                  </a:cubicBezTo>
                  <a:cubicBezTo>
                    <a:pt x="7957" y="12184"/>
                    <a:pt x="8156" y="12252"/>
                    <a:pt x="8354" y="12252"/>
                  </a:cubicBezTo>
                  <a:cubicBezTo>
                    <a:pt x="8427" y="12252"/>
                    <a:pt x="8501" y="12243"/>
                    <a:pt x="8573" y="12220"/>
                  </a:cubicBezTo>
                  <a:lnTo>
                    <a:pt x="8580" y="12220"/>
                  </a:lnTo>
                  <a:lnTo>
                    <a:pt x="8580" y="14121"/>
                  </a:lnTo>
                  <a:cubicBezTo>
                    <a:pt x="8586" y="14121"/>
                    <a:pt x="8580" y="14128"/>
                    <a:pt x="8580" y="14128"/>
                  </a:cubicBezTo>
                  <a:cubicBezTo>
                    <a:pt x="8577" y="14131"/>
                    <a:pt x="8573" y="14133"/>
                    <a:pt x="8571" y="14133"/>
                  </a:cubicBezTo>
                  <a:cubicBezTo>
                    <a:pt x="8569" y="14133"/>
                    <a:pt x="8567" y="14131"/>
                    <a:pt x="8567" y="14128"/>
                  </a:cubicBezTo>
                  <a:lnTo>
                    <a:pt x="7490" y="13719"/>
                  </a:lnTo>
                  <a:cubicBezTo>
                    <a:pt x="7438" y="13700"/>
                    <a:pt x="7384" y="13690"/>
                    <a:pt x="7331" y="13690"/>
                  </a:cubicBezTo>
                  <a:cubicBezTo>
                    <a:pt x="7277" y="13690"/>
                    <a:pt x="7224" y="13700"/>
                    <a:pt x="7172" y="13719"/>
                  </a:cubicBezTo>
                  <a:lnTo>
                    <a:pt x="6101" y="14128"/>
                  </a:lnTo>
                  <a:cubicBezTo>
                    <a:pt x="6098" y="14131"/>
                    <a:pt x="6094" y="14133"/>
                    <a:pt x="6092" y="14133"/>
                  </a:cubicBezTo>
                  <a:cubicBezTo>
                    <a:pt x="6090" y="14133"/>
                    <a:pt x="6088" y="14131"/>
                    <a:pt x="6088" y="14128"/>
                  </a:cubicBezTo>
                  <a:cubicBezTo>
                    <a:pt x="6081" y="14128"/>
                    <a:pt x="6081" y="14121"/>
                    <a:pt x="6081" y="14121"/>
                  </a:cubicBezTo>
                  <a:lnTo>
                    <a:pt x="6081" y="13829"/>
                  </a:lnTo>
                  <a:cubicBezTo>
                    <a:pt x="6081" y="13687"/>
                    <a:pt x="5974" y="13615"/>
                    <a:pt x="5867" y="13615"/>
                  </a:cubicBezTo>
                  <a:cubicBezTo>
                    <a:pt x="5760" y="13615"/>
                    <a:pt x="5653" y="13687"/>
                    <a:pt x="5653" y="13829"/>
                  </a:cubicBezTo>
                  <a:lnTo>
                    <a:pt x="5653" y="14121"/>
                  </a:lnTo>
                  <a:cubicBezTo>
                    <a:pt x="5653" y="14374"/>
                    <a:pt x="5858" y="14563"/>
                    <a:pt x="6088" y="14563"/>
                  </a:cubicBezTo>
                  <a:cubicBezTo>
                    <a:pt x="6141" y="14563"/>
                    <a:pt x="6196" y="14552"/>
                    <a:pt x="6250" y="14530"/>
                  </a:cubicBezTo>
                  <a:lnTo>
                    <a:pt x="7327" y="14121"/>
                  </a:lnTo>
                  <a:lnTo>
                    <a:pt x="7334" y="14121"/>
                  </a:lnTo>
                  <a:lnTo>
                    <a:pt x="8411" y="14530"/>
                  </a:lnTo>
                  <a:cubicBezTo>
                    <a:pt x="8465" y="14552"/>
                    <a:pt x="8520" y="14563"/>
                    <a:pt x="8574" y="14563"/>
                  </a:cubicBezTo>
                  <a:cubicBezTo>
                    <a:pt x="8806" y="14563"/>
                    <a:pt x="9015" y="14374"/>
                    <a:pt x="9015" y="14121"/>
                  </a:cubicBezTo>
                  <a:lnTo>
                    <a:pt x="9015" y="11889"/>
                  </a:lnTo>
                  <a:cubicBezTo>
                    <a:pt x="9073" y="11818"/>
                    <a:pt x="9125" y="11740"/>
                    <a:pt x="9177" y="11662"/>
                  </a:cubicBezTo>
                  <a:cubicBezTo>
                    <a:pt x="9248" y="11539"/>
                    <a:pt x="9346" y="11422"/>
                    <a:pt x="9456" y="11324"/>
                  </a:cubicBezTo>
                  <a:cubicBezTo>
                    <a:pt x="9586" y="11253"/>
                    <a:pt x="9722" y="11195"/>
                    <a:pt x="9871" y="11162"/>
                  </a:cubicBezTo>
                  <a:lnTo>
                    <a:pt x="9956" y="11130"/>
                  </a:lnTo>
                  <a:lnTo>
                    <a:pt x="13720" y="11130"/>
                  </a:lnTo>
                  <a:cubicBezTo>
                    <a:pt x="14239" y="11130"/>
                    <a:pt x="14661" y="10708"/>
                    <a:pt x="14661" y="10189"/>
                  </a:cubicBezTo>
                  <a:lnTo>
                    <a:pt x="14661" y="941"/>
                  </a:lnTo>
                  <a:cubicBezTo>
                    <a:pt x="14661" y="422"/>
                    <a:pt x="14245" y="0"/>
                    <a:pt x="13726" y="0"/>
                  </a:cubicBezTo>
                  <a:lnTo>
                    <a:pt x="10391" y="0"/>
                  </a:lnTo>
                  <a:cubicBezTo>
                    <a:pt x="10099" y="0"/>
                    <a:pt x="10099" y="428"/>
                    <a:pt x="10391" y="428"/>
                  </a:cubicBezTo>
                  <a:lnTo>
                    <a:pt x="13726" y="428"/>
                  </a:lnTo>
                  <a:cubicBezTo>
                    <a:pt x="14012" y="428"/>
                    <a:pt x="14239" y="655"/>
                    <a:pt x="14239" y="941"/>
                  </a:cubicBezTo>
                  <a:lnTo>
                    <a:pt x="14239" y="2492"/>
                  </a:lnTo>
                  <a:lnTo>
                    <a:pt x="436" y="2492"/>
                  </a:lnTo>
                  <a:lnTo>
                    <a:pt x="436" y="941"/>
                  </a:lnTo>
                  <a:cubicBezTo>
                    <a:pt x="436" y="655"/>
                    <a:pt x="663" y="428"/>
                    <a:pt x="948" y="428"/>
                  </a:cubicBezTo>
                  <a:lnTo>
                    <a:pt x="9086" y="428"/>
                  </a:lnTo>
                  <a:cubicBezTo>
                    <a:pt x="9372" y="428"/>
                    <a:pt x="9372" y="0"/>
                    <a:pt x="9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0"/>
            <p:cNvSpPr/>
            <p:nvPr/>
          </p:nvSpPr>
          <p:spPr>
            <a:xfrm>
              <a:off x="4203723" y="2787975"/>
              <a:ext cx="137275" cy="129750"/>
            </a:xfrm>
            <a:custGeom>
              <a:rect b="b" l="l" r="r" t="t"/>
              <a:pathLst>
                <a:path extrusionOk="0" h="5190" w="5491">
                  <a:moveTo>
                    <a:pt x="2886" y="426"/>
                  </a:moveTo>
                  <a:cubicBezTo>
                    <a:pt x="3997" y="426"/>
                    <a:pt x="5062" y="1288"/>
                    <a:pt x="5062" y="2596"/>
                  </a:cubicBezTo>
                  <a:cubicBezTo>
                    <a:pt x="5062" y="3790"/>
                    <a:pt x="4089" y="4757"/>
                    <a:pt x="2895" y="4757"/>
                  </a:cubicBezTo>
                  <a:cubicBezTo>
                    <a:pt x="968" y="4757"/>
                    <a:pt x="1" y="2427"/>
                    <a:pt x="1370" y="1065"/>
                  </a:cubicBezTo>
                  <a:cubicBezTo>
                    <a:pt x="1811" y="623"/>
                    <a:pt x="2354" y="426"/>
                    <a:pt x="2886" y="426"/>
                  </a:cubicBezTo>
                  <a:close/>
                  <a:moveTo>
                    <a:pt x="2895" y="0"/>
                  </a:moveTo>
                  <a:cubicBezTo>
                    <a:pt x="1850" y="0"/>
                    <a:pt x="903" y="630"/>
                    <a:pt x="500" y="1603"/>
                  </a:cubicBezTo>
                  <a:cubicBezTo>
                    <a:pt x="98" y="2570"/>
                    <a:pt x="319" y="3686"/>
                    <a:pt x="1065" y="4433"/>
                  </a:cubicBezTo>
                  <a:cubicBezTo>
                    <a:pt x="1559" y="4927"/>
                    <a:pt x="2221" y="5189"/>
                    <a:pt x="2894" y="5189"/>
                  </a:cubicBezTo>
                  <a:cubicBezTo>
                    <a:pt x="3229" y="5189"/>
                    <a:pt x="3567" y="5124"/>
                    <a:pt x="3888" y="4991"/>
                  </a:cubicBezTo>
                  <a:cubicBezTo>
                    <a:pt x="4861" y="4595"/>
                    <a:pt x="5491" y="3647"/>
                    <a:pt x="5491" y="2596"/>
                  </a:cubicBezTo>
                  <a:cubicBezTo>
                    <a:pt x="5491" y="1162"/>
                    <a:pt x="4329" y="0"/>
                    <a:pt x="28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30"/>
          <p:cNvGrpSpPr/>
          <p:nvPr/>
        </p:nvGrpSpPr>
        <p:grpSpPr>
          <a:xfrm>
            <a:off x="4706498" y="2658975"/>
            <a:ext cx="366050" cy="331925"/>
            <a:chOff x="4706498" y="2658975"/>
            <a:chExt cx="366050" cy="331925"/>
          </a:xfrm>
        </p:grpSpPr>
        <p:sp>
          <p:nvSpPr>
            <p:cNvPr id="1308" name="Google Shape;1308;p30"/>
            <p:cNvSpPr/>
            <p:nvPr/>
          </p:nvSpPr>
          <p:spPr>
            <a:xfrm>
              <a:off x="4706498" y="2658975"/>
              <a:ext cx="366050" cy="331925"/>
            </a:xfrm>
            <a:custGeom>
              <a:rect b="b" l="l" r="r" t="t"/>
              <a:pathLst>
                <a:path extrusionOk="0" h="13277" w="14642">
                  <a:moveTo>
                    <a:pt x="9099" y="695"/>
                  </a:moveTo>
                  <a:lnTo>
                    <a:pt x="9099" y="695"/>
                  </a:lnTo>
                  <a:cubicBezTo>
                    <a:pt x="10086" y="987"/>
                    <a:pt x="10988" y="1526"/>
                    <a:pt x="11715" y="2253"/>
                  </a:cubicBezTo>
                  <a:cubicBezTo>
                    <a:pt x="11838" y="2383"/>
                    <a:pt x="11961" y="2512"/>
                    <a:pt x="12072" y="2649"/>
                  </a:cubicBezTo>
                  <a:cubicBezTo>
                    <a:pt x="11805" y="2753"/>
                    <a:pt x="11539" y="2837"/>
                    <a:pt x="11267" y="2915"/>
                  </a:cubicBezTo>
                  <a:lnTo>
                    <a:pt x="11066" y="2973"/>
                  </a:lnTo>
                  <a:cubicBezTo>
                    <a:pt x="10929" y="2727"/>
                    <a:pt x="10780" y="2493"/>
                    <a:pt x="10618" y="2266"/>
                  </a:cubicBezTo>
                  <a:cubicBezTo>
                    <a:pt x="10190" y="1669"/>
                    <a:pt x="9683" y="1143"/>
                    <a:pt x="9099" y="695"/>
                  </a:cubicBezTo>
                  <a:close/>
                  <a:moveTo>
                    <a:pt x="5549" y="695"/>
                  </a:moveTo>
                  <a:lnTo>
                    <a:pt x="5549" y="695"/>
                  </a:lnTo>
                  <a:cubicBezTo>
                    <a:pt x="4972" y="1137"/>
                    <a:pt x="4459" y="1669"/>
                    <a:pt x="4037" y="2266"/>
                  </a:cubicBezTo>
                  <a:cubicBezTo>
                    <a:pt x="3869" y="2499"/>
                    <a:pt x="3713" y="2740"/>
                    <a:pt x="3577" y="2993"/>
                  </a:cubicBezTo>
                  <a:cubicBezTo>
                    <a:pt x="3239" y="2902"/>
                    <a:pt x="2902" y="2785"/>
                    <a:pt x="2577" y="2649"/>
                  </a:cubicBezTo>
                  <a:cubicBezTo>
                    <a:pt x="2694" y="2512"/>
                    <a:pt x="2811" y="2383"/>
                    <a:pt x="2941" y="2253"/>
                  </a:cubicBezTo>
                  <a:cubicBezTo>
                    <a:pt x="3667" y="1526"/>
                    <a:pt x="4563" y="987"/>
                    <a:pt x="5549" y="695"/>
                  </a:cubicBezTo>
                  <a:close/>
                  <a:moveTo>
                    <a:pt x="7879" y="462"/>
                  </a:moveTo>
                  <a:lnTo>
                    <a:pt x="7990" y="468"/>
                  </a:lnTo>
                  <a:cubicBezTo>
                    <a:pt x="8885" y="974"/>
                    <a:pt x="9664" y="1669"/>
                    <a:pt x="10267" y="2512"/>
                  </a:cubicBezTo>
                  <a:cubicBezTo>
                    <a:pt x="10397" y="2694"/>
                    <a:pt x="10521" y="2882"/>
                    <a:pt x="10631" y="3077"/>
                  </a:cubicBezTo>
                  <a:cubicBezTo>
                    <a:pt x="10086" y="3200"/>
                    <a:pt x="9534" y="3291"/>
                    <a:pt x="8976" y="3343"/>
                  </a:cubicBezTo>
                  <a:cubicBezTo>
                    <a:pt x="8729" y="2188"/>
                    <a:pt x="8353" y="1195"/>
                    <a:pt x="7879" y="462"/>
                  </a:cubicBezTo>
                  <a:close/>
                  <a:moveTo>
                    <a:pt x="6770" y="462"/>
                  </a:moveTo>
                  <a:cubicBezTo>
                    <a:pt x="6296" y="1189"/>
                    <a:pt x="5919" y="2194"/>
                    <a:pt x="5673" y="3350"/>
                  </a:cubicBezTo>
                  <a:cubicBezTo>
                    <a:pt x="5108" y="3304"/>
                    <a:pt x="4557" y="3220"/>
                    <a:pt x="4005" y="3097"/>
                  </a:cubicBezTo>
                  <a:cubicBezTo>
                    <a:pt x="4122" y="2895"/>
                    <a:pt x="4245" y="2701"/>
                    <a:pt x="4381" y="2512"/>
                  </a:cubicBezTo>
                  <a:cubicBezTo>
                    <a:pt x="4985" y="1669"/>
                    <a:pt x="5764" y="974"/>
                    <a:pt x="6666" y="468"/>
                  </a:cubicBezTo>
                  <a:lnTo>
                    <a:pt x="6770" y="462"/>
                  </a:lnTo>
                  <a:close/>
                  <a:moveTo>
                    <a:pt x="7341" y="436"/>
                  </a:moveTo>
                  <a:cubicBezTo>
                    <a:pt x="7860" y="1124"/>
                    <a:pt x="8282" y="2149"/>
                    <a:pt x="8548" y="3382"/>
                  </a:cubicBezTo>
                  <a:cubicBezTo>
                    <a:pt x="8164" y="3409"/>
                    <a:pt x="7775" y="3423"/>
                    <a:pt x="7378" y="3423"/>
                  </a:cubicBezTo>
                  <a:cubicBezTo>
                    <a:pt x="7299" y="3423"/>
                    <a:pt x="7219" y="3422"/>
                    <a:pt x="7139" y="3421"/>
                  </a:cubicBezTo>
                  <a:cubicBezTo>
                    <a:pt x="6815" y="3415"/>
                    <a:pt x="6465" y="3408"/>
                    <a:pt x="6101" y="3382"/>
                  </a:cubicBezTo>
                  <a:cubicBezTo>
                    <a:pt x="6374" y="2156"/>
                    <a:pt x="6789" y="1124"/>
                    <a:pt x="7308" y="436"/>
                  </a:cubicBezTo>
                  <a:close/>
                  <a:moveTo>
                    <a:pt x="12344" y="2999"/>
                  </a:moveTo>
                  <a:cubicBezTo>
                    <a:pt x="12876" y="3726"/>
                    <a:pt x="13246" y="4563"/>
                    <a:pt x="13415" y="5452"/>
                  </a:cubicBezTo>
                  <a:lnTo>
                    <a:pt x="11922" y="5452"/>
                  </a:lnTo>
                  <a:cubicBezTo>
                    <a:pt x="11903" y="5342"/>
                    <a:pt x="11883" y="5232"/>
                    <a:pt x="11857" y="5121"/>
                  </a:cubicBezTo>
                  <a:cubicBezTo>
                    <a:pt x="11734" y="4511"/>
                    <a:pt x="11533" y="3921"/>
                    <a:pt x="11267" y="3363"/>
                  </a:cubicBezTo>
                  <a:lnTo>
                    <a:pt x="11384" y="3330"/>
                  </a:lnTo>
                  <a:cubicBezTo>
                    <a:pt x="11708" y="3239"/>
                    <a:pt x="12033" y="3129"/>
                    <a:pt x="12344" y="2999"/>
                  </a:cubicBezTo>
                  <a:close/>
                  <a:moveTo>
                    <a:pt x="3797" y="3492"/>
                  </a:moveTo>
                  <a:cubicBezTo>
                    <a:pt x="4388" y="3629"/>
                    <a:pt x="4985" y="3726"/>
                    <a:pt x="5588" y="3778"/>
                  </a:cubicBezTo>
                  <a:cubicBezTo>
                    <a:pt x="5504" y="4219"/>
                    <a:pt x="5446" y="4680"/>
                    <a:pt x="5400" y="5154"/>
                  </a:cubicBezTo>
                  <a:cubicBezTo>
                    <a:pt x="5394" y="5264"/>
                    <a:pt x="5387" y="5368"/>
                    <a:pt x="5381" y="5478"/>
                  </a:cubicBezTo>
                  <a:lnTo>
                    <a:pt x="3161" y="5478"/>
                  </a:lnTo>
                  <a:cubicBezTo>
                    <a:pt x="3174" y="5387"/>
                    <a:pt x="3194" y="5296"/>
                    <a:pt x="3213" y="5206"/>
                  </a:cubicBezTo>
                  <a:cubicBezTo>
                    <a:pt x="3330" y="4609"/>
                    <a:pt x="3531" y="4038"/>
                    <a:pt x="3797" y="3492"/>
                  </a:cubicBezTo>
                  <a:close/>
                  <a:moveTo>
                    <a:pt x="2305" y="2999"/>
                  </a:moveTo>
                  <a:cubicBezTo>
                    <a:pt x="2655" y="3148"/>
                    <a:pt x="3012" y="3278"/>
                    <a:pt x="3375" y="3382"/>
                  </a:cubicBezTo>
                  <a:cubicBezTo>
                    <a:pt x="3109" y="3934"/>
                    <a:pt x="2915" y="4518"/>
                    <a:pt x="2791" y="5121"/>
                  </a:cubicBezTo>
                  <a:cubicBezTo>
                    <a:pt x="2765" y="5238"/>
                    <a:pt x="2746" y="5361"/>
                    <a:pt x="2726" y="5485"/>
                  </a:cubicBezTo>
                  <a:lnTo>
                    <a:pt x="1234" y="5485"/>
                  </a:lnTo>
                  <a:cubicBezTo>
                    <a:pt x="1403" y="4583"/>
                    <a:pt x="1766" y="3739"/>
                    <a:pt x="2305" y="2999"/>
                  </a:cubicBezTo>
                  <a:close/>
                  <a:moveTo>
                    <a:pt x="10845" y="3466"/>
                  </a:moveTo>
                  <a:cubicBezTo>
                    <a:pt x="11118" y="4018"/>
                    <a:pt x="11319" y="4602"/>
                    <a:pt x="11442" y="5206"/>
                  </a:cubicBezTo>
                  <a:cubicBezTo>
                    <a:pt x="11461" y="5296"/>
                    <a:pt x="11474" y="5387"/>
                    <a:pt x="11494" y="5485"/>
                  </a:cubicBezTo>
                  <a:lnTo>
                    <a:pt x="9275" y="5485"/>
                  </a:lnTo>
                  <a:cubicBezTo>
                    <a:pt x="9268" y="5374"/>
                    <a:pt x="9255" y="5264"/>
                    <a:pt x="9249" y="5160"/>
                  </a:cubicBezTo>
                  <a:cubicBezTo>
                    <a:pt x="9203" y="4680"/>
                    <a:pt x="9145" y="4213"/>
                    <a:pt x="9060" y="3765"/>
                  </a:cubicBezTo>
                  <a:cubicBezTo>
                    <a:pt x="9664" y="3707"/>
                    <a:pt x="10254" y="3609"/>
                    <a:pt x="10845" y="3466"/>
                  </a:cubicBezTo>
                  <a:close/>
                  <a:moveTo>
                    <a:pt x="8632" y="3804"/>
                  </a:moveTo>
                  <a:cubicBezTo>
                    <a:pt x="8716" y="4252"/>
                    <a:pt x="8775" y="4712"/>
                    <a:pt x="8820" y="5193"/>
                  </a:cubicBezTo>
                  <a:cubicBezTo>
                    <a:pt x="8827" y="5290"/>
                    <a:pt x="8840" y="5381"/>
                    <a:pt x="8846" y="5478"/>
                  </a:cubicBezTo>
                  <a:lnTo>
                    <a:pt x="8074" y="5478"/>
                  </a:lnTo>
                  <a:cubicBezTo>
                    <a:pt x="7808" y="5498"/>
                    <a:pt x="7808" y="5894"/>
                    <a:pt x="8074" y="5907"/>
                  </a:cubicBezTo>
                  <a:lnTo>
                    <a:pt x="11403" y="5907"/>
                  </a:lnTo>
                  <a:lnTo>
                    <a:pt x="11403" y="8048"/>
                  </a:lnTo>
                  <a:lnTo>
                    <a:pt x="540" y="8048"/>
                  </a:lnTo>
                  <a:cubicBezTo>
                    <a:pt x="481" y="8048"/>
                    <a:pt x="436" y="8003"/>
                    <a:pt x="436" y="7944"/>
                  </a:cubicBezTo>
                  <a:lnTo>
                    <a:pt x="436" y="6010"/>
                  </a:lnTo>
                  <a:cubicBezTo>
                    <a:pt x="436" y="5958"/>
                    <a:pt x="481" y="5913"/>
                    <a:pt x="540" y="5913"/>
                  </a:cubicBezTo>
                  <a:lnTo>
                    <a:pt x="6737" y="5913"/>
                  </a:lnTo>
                  <a:cubicBezTo>
                    <a:pt x="7003" y="5894"/>
                    <a:pt x="7003" y="5498"/>
                    <a:pt x="6737" y="5485"/>
                  </a:cubicBezTo>
                  <a:lnTo>
                    <a:pt x="5809" y="5485"/>
                  </a:lnTo>
                  <a:cubicBezTo>
                    <a:pt x="5816" y="5387"/>
                    <a:pt x="5822" y="5290"/>
                    <a:pt x="5835" y="5199"/>
                  </a:cubicBezTo>
                  <a:cubicBezTo>
                    <a:pt x="5874" y="4719"/>
                    <a:pt x="5939" y="4252"/>
                    <a:pt x="6017" y="3810"/>
                  </a:cubicBezTo>
                  <a:cubicBezTo>
                    <a:pt x="6413" y="3836"/>
                    <a:pt x="6782" y="3849"/>
                    <a:pt x="7133" y="3856"/>
                  </a:cubicBezTo>
                  <a:lnTo>
                    <a:pt x="7386" y="3856"/>
                  </a:lnTo>
                  <a:cubicBezTo>
                    <a:pt x="7808" y="3856"/>
                    <a:pt x="8230" y="3836"/>
                    <a:pt x="8632" y="3804"/>
                  </a:cubicBezTo>
                  <a:close/>
                  <a:moveTo>
                    <a:pt x="14109" y="5913"/>
                  </a:moveTo>
                  <a:cubicBezTo>
                    <a:pt x="14168" y="5913"/>
                    <a:pt x="14213" y="5958"/>
                    <a:pt x="14213" y="6010"/>
                  </a:cubicBezTo>
                  <a:lnTo>
                    <a:pt x="14213" y="7944"/>
                  </a:lnTo>
                  <a:cubicBezTo>
                    <a:pt x="14213" y="8003"/>
                    <a:pt x="14168" y="8048"/>
                    <a:pt x="14109" y="8048"/>
                  </a:cubicBezTo>
                  <a:lnTo>
                    <a:pt x="11831" y="8048"/>
                  </a:lnTo>
                  <a:lnTo>
                    <a:pt x="11831" y="5913"/>
                  </a:lnTo>
                  <a:close/>
                  <a:moveTo>
                    <a:pt x="8788" y="8476"/>
                  </a:moveTo>
                  <a:cubicBezTo>
                    <a:pt x="8749" y="8820"/>
                    <a:pt x="8697" y="9151"/>
                    <a:pt x="8639" y="9476"/>
                  </a:cubicBezTo>
                  <a:cubicBezTo>
                    <a:pt x="8231" y="9443"/>
                    <a:pt x="7814" y="9429"/>
                    <a:pt x="7384" y="9429"/>
                  </a:cubicBezTo>
                  <a:cubicBezTo>
                    <a:pt x="7301" y="9429"/>
                    <a:pt x="7217" y="9429"/>
                    <a:pt x="7133" y="9430"/>
                  </a:cubicBezTo>
                  <a:cubicBezTo>
                    <a:pt x="6782" y="9430"/>
                    <a:pt x="6406" y="9443"/>
                    <a:pt x="6017" y="9469"/>
                  </a:cubicBezTo>
                  <a:cubicBezTo>
                    <a:pt x="5958" y="9145"/>
                    <a:pt x="5906" y="8814"/>
                    <a:pt x="5867" y="8476"/>
                  </a:cubicBezTo>
                  <a:close/>
                  <a:moveTo>
                    <a:pt x="5439" y="8476"/>
                  </a:moveTo>
                  <a:cubicBezTo>
                    <a:pt x="5478" y="8827"/>
                    <a:pt x="5524" y="9171"/>
                    <a:pt x="5588" y="9502"/>
                  </a:cubicBezTo>
                  <a:cubicBezTo>
                    <a:pt x="4985" y="9554"/>
                    <a:pt x="4388" y="9651"/>
                    <a:pt x="3804" y="9787"/>
                  </a:cubicBezTo>
                  <a:cubicBezTo>
                    <a:pt x="3590" y="9372"/>
                    <a:pt x="3421" y="8931"/>
                    <a:pt x="3298" y="8476"/>
                  </a:cubicBezTo>
                  <a:close/>
                  <a:moveTo>
                    <a:pt x="11351" y="8476"/>
                  </a:moveTo>
                  <a:cubicBezTo>
                    <a:pt x="11228" y="8937"/>
                    <a:pt x="11059" y="9385"/>
                    <a:pt x="10838" y="9813"/>
                  </a:cubicBezTo>
                  <a:cubicBezTo>
                    <a:pt x="10254" y="9670"/>
                    <a:pt x="9664" y="9573"/>
                    <a:pt x="9067" y="9508"/>
                  </a:cubicBezTo>
                  <a:cubicBezTo>
                    <a:pt x="9125" y="9177"/>
                    <a:pt x="9177" y="8833"/>
                    <a:pt x="9216" y="8476"/>
                  </a:cubicBezTo>
                  <a:close/>
                  <a:moveTo>
                    <a:pt x="2863" y="8476"/>
                  </a:moveTo>
                  <a:cubicBezTo>
                    <a:pt x="2980" y="8970"/>
                    <a:pt x="3155" y="9443"/>
                    <a:pt x="3375" y="9898"/>
                  </a:cubicBezTo>
                  <a:cubicBezTo>
                    <a:pt x="3012" y="10001"/>
                    <a:pt x="2655" y="10131"/>
                    <a:pt x="2305" y="10281"/>
                  </a:cubicBezTo>
                  <a:cubicBezTo>
                    <a:pt x="1909" y="9735"/>
                    <a:pt x="1604" y="9125"/>
                    <a:pt x="1403" y="8476"/>
                  </a:cubicBezTo>
                  <a:close/>
                  <a:moveTo>
                    <a:pt x="13253" y="8489"/>
                  </a:moveTo>
                  <a:cubicBezTo>
                    <a:pt x="13051" y="9132"/>
                    <a:pt x="12746" y="9735"/>
                    <a:pt x="12351" y="10281"/>
                  </a:cubicBezTo>
                  <a:lnTo>
                    <a:pt x="12351" y="10287"/>
                  </a:lnTo>
                  <a:cubicBezTo>
                    <a:pt x="12033" y="10151"/>
                    <a:pt x="11715" y="10040"/>
                    <a:pt x="11384" y="9956"/>
                  </a:cubicBezTo>
                  <a:lnTo>
                    <a:pt x="11267" y="9924"/>
                  </a:lnTo>
                  <a:cubicBezTo>
                    <a:pt x="11494" y="9463"/>
                    <a:pt x="11669" y="8983"/>
                    <a:pt x="11792" y="8489"/>
                  </a:cubicBezTo>
                  <a:close/>
                  <a:moveTo>
                    <a:pt x="11059" y="10306"/>
                  </a:moveTo>
                  <a:lnTo>
                    <a:pt x="11267" y="10365"/>
                  </a:lnTo>
                  <a:cubicBezTo>
                    <a:pt x="11539" y="10443"/>
                    <a:pt x="11812" y="10534"/>
                    <a:pt x="12072" y="10637"/>
                  </a:cubicBezTo>
                  <a:cubicBezTo>
                    <a:pt x="11955" y="10767"/>
                    <a:pt x="11838" y="10904"/>
                    <a:pt x="11715" y="11027"/>
                  </a:cubicBezTo>
                  <a:cubicBezTo>
                    <a:pt x="10981" y="11767"/>
                    <a:pt x="10073" y="12305"/>
                    <a:pt x="9073" y="12597"/>
                  </a:cubicBezTo>
                  <a:cubicBezTo>
                    <a:pt x="9618" y="12162"/>
                    <a:pt x="10112" y="11663"/>
                    <a:pt x="10533" y="11105"/>
                  </a:cubicBezTo>
                  <a:cubicBezTo>
                    <a:pt x="10728" y="10852"/>
                    <a:pt x="10903" y="10586"/>
                    <a:pt x="11059" y="10306"/>
                  </a:cubicBezTo>
                  <a:close/>
                  <a:moveTo>
                    <a:pt x="5673" y="9924"/>
                  </a:moveTo>
                  <a:cubicBezTo>
                    <a:pt x="5751" y="10300"/>
                    <a:pt x="5854" y="10676"/>
                    <a:pt x="5971" y="11040"/>
                  </a:cubicBezTo>
                  <a:cubicBezTo>
                    <a:pt x="6140" y="11559"/>
                    <a:pt x="6413" y="12247"/>
                    <a:pt x="6770" y="12818"/>
                  </a:cubicBezTo>
                  <a:lnTo>
                    <a:pt x="6666" y="12805"/>
                  </a:lnTo>
                  <a:cubicBezTo>
                    <a:pt x="5803" y="12305"/>
                    <a:pt x="5056" y="11637"/>
                    <a:pt x="4459" y="10845"/>
                  </a:cubicBezTo>
                  <a:cubicBezTo>
                    <a:pt x="4297" y="10631"/>
                    <a:pt x="4148" y="10410"/>
                    <a:pt x="4011" y="10177"/>
                  </a:cubicBezTo>
                  <a:cubicBezTo>
                    <a:pt x="4557" y="10060"/>
                    <a:pt x="5115" y="9975"/>
                    <a:pt x="5673" y="9924"/>
                  </a:cubicBezTo>
                  <a:close/>
                  <a:moveTo>
                    <a:pt x="8982" y="9937"/>
                  </a:moveTo>
                  <a:cubicBezTo>
                    <a:pt x="9534" y="9988"/>
                    <a:pt x="10086" y="10079"/>
                    <a:pt x="10624" y="10203"/>
                  </a:cubicBezTo>
                  <a:cubicBezTo>
                    <a:pt x="10495" y="10423"/>
                    <a:pt x="10352" y="10637"/>
                    <a:pt x="10196" y="10845"/>
                  </a:cubicBezTo>
                  <a:cubicBezTo>
                    <a:pt x="9599" y="11637"/>
                    <a:pt x="8846" y="12305"/>
                    <a:pt x="7990" y="12811"/>
                  </a:cubicBezTo>
                  <a:lnTo>
                    <a:pt x="7879" y="12818"/>
                  </a:lnTo>
                  <a:cubicBezTo>
                    <a:pt x="8243" y="12253"/>
                    <a:pt x="8509" y="11559"/>
                    <a:pt x="8684" y="11040"/>
                  </a:cubicBezTo>
                  <a:cubicBezTo>
                    <a:pt x="8801" y="10676"/>
                    <a:pt x="8898" y="10306"/>
                    <a:pt x="8982" y="9937"/>
                  </a:cubicBezTo>
                  <a:close/>
                  <a:moveTo>
                    <a:pt x="7379" y="9857"/>
                  </a:moveTo>
                  <a:cubicBezTo>
                    <a:pt x="7777" y="9857"/>
                    <a:pt x="8169" y="9871"/>
                    <a:pt x="8548" y="9898"/>
                  </a:cubicBezTo>
                  <a:cubicBezTo>
                    <a:pt x="8470" y="10248"/>
                    <a:pt x="8379" y="10586"/>
                    <a:pt x="8275" y="10904"/>
                  </a:cubicBezTo>
                  <a:cubicBezTo>
                    <a:pt x="8003" y="11728"/>
                    <a:pt x="7678" y="12396"/>
                    <a:pt x="7341" y="12844"/>
                  </a:cubicBezTo>
                  <a:lnTo>
                    <a:pt x="7315" y="12844"/>
                  </a:lnTo>
                  <a:cubicBezTo>
                    <a:pt x="6971" y="12396"/>
                    <a:pt x="6653" y="11728"/>
                    <a:pt x="6380" y="10904"/>
                  </a:cubicBezTo>
                  <a:cubicBezTo>
                    <a:pt x="6276" y="10586"/>
                    <a:pt x="6179" y="10248"/>
                    <a:pt x="6101" y="9898"/>
                  </a:cubicBezTo>
                  <a:cubicBezTo>
                    <a:pt x="6465" y="9872"/>
                    <a:pt x="6815" y="9865"/>
                    <a:pt x="7139" y="9859"/>
                  </a:cubicBezTo>
                  <a:cubicBezTo>
                    <a:pt x="7219" y="9858"/>
                    <a:pt x="7299" y="9857"/>
                    <a:pt x="7379" y="9857"/>
                  </a:cubicBezTo>
                  <a:close/>
                  <a:moveTo>
                    <a:pt x="7322" y="1"/>
                  </a:moveTo>
                  <a:cubicBezTo>
                    <a:pt x="7317" y="1"/>
                    <a:pt x="7313" y="1"/>
                    <a:pt x="7308" y="1"/>
                  </a:cubicBezTo>
                  <a:cubicBezTo>
                    <a:pt x="4096" y="7"/>
                    <a:pt x="1351" y="2318"/>
                    <a:pt x="793" y="5485"/>
                  </a:cubicBezTo>
                  <a:lnTo>
                    <a:pt x="533" y="5485"/>
                  </a:lnTo>
                  <a:cubicBezTo>
                    <a:pt x="241" y="5485"/>
                    <a:pt x="1" y="5718"/>
                    <a:pt x="1" y="6010"/>
                  </a:cubicBezTo>
                  <a:lnTo>
                    <a:pt x="1" y="7944"/>
                  </a:lnTo>
                  <a:cubicBezTo>
                    <a:pt x="1" y="8236"/>
                    <a:pt x="241" y="8476"/>
                    <a:pt x="533" y="8476"/>
                  </a:cubicBezTo>
                  <a:lnTo>
                    <a:pt x="948" y="8476"/>
                  </a:lnTo>
                  <a:cubicBezTo>
                    <a:pt x="1305" y="9716"/>
                    <a:pt x="2019" y="10832"/>
                    <a:pt x="2999" y="11669"/>
                  </a:cubicBezTo>
                  <a:cubicBezTo>
                    <a:pt x="3042" y="11701"/>
                    <a:pt x="3087" y="11714"/>
                    <a:pt x="3129" y="11714"/>
                  </a:cubicBezTo>
                  <a:cubicBezTo>
                    <a:pt x="3297" y="11714"/>
                    <a:pt x="3430" y="11500"/>
                    <a:pt x="3285" y="11345"/>
                  </a:cubicBezTo>
                  <a:cubicBezTo>
                    <a:pt x="3025" y="11131"/>
                    <a:pt x="2791" y="10891"/>
                    <a:pt x="2577" y="10631"/>
                  </a:cubicBezTo>
                  <a:cubicBezTo>
                    <a:pt x="2902" y="10495"/>
                    <a:pt x="3233" y="10384"/>
                    <a:pt x="3577" y="10287"/>
                  </a:cubicBezTo>
                  <a:cubicBezTo>
                    <a:pt x="3739" y="10573"/>
                    <a:pt x="3914" y="10845"/>
                    <a:pt x="4115" y="11105"/>
                  </a:cubicBezTo>
                  <a:cubicBezTo>
                    <a:pt x="4537" y="11663"/>
                    <a:pt x="5030" y="12162"/>
                    <a:pt x="5575" y="12591"/>
                  </a:cubicBezTo>
                  <a:cubicBezTo>
                    <a:pt x="5141" y="12467"/>
                    <a:pt x="4712" y="12286"/>
                    <a:pt x="4316" y="12065"/>
                  </a:cubicBezTo>
                  <a:cubicBezTo>
                    <a:pt x="4281" y="12047"/>
                    <a:pt x="4247" y="12040"/>
                    <a:pt x="4215" y="12040"/>
                  </a:cubicBezTo>
                  <a:cubicBezTo>
                    <a:pt x="4023" y="12040"/>
                    <a:pt x="3909" y="12319"/>
                    <a:pt x="4109" y="12442"/>
                  </a:cubicBezTo>
                  <a:cubicBezTo>
                    <a:pt x="5137" y="13011"/>
                    <a:pt x="6237" y="13277"/>
                    <a:pt x="7316" y="13277"/>
                  </a:cubicBezTo>
                  <a:cubicBezTo>
                    <a:pt x="10148" y="13277"/>
                    <a:pt x="12834" y="11449"/>
                    <a:pt x="13694" y="8489"/>
                  </a:cubicBezTo>
                  <a:lnTo>
                    <a:pt x="14109" y="8489"/>
                  </a:lnTo>
                  <a:cubicBezTo>
                    <a:pt x="14408" y="8489"/>
                    <a:pt x="14641" y="8249"/>
                    <a:pt x="14641" y="7957"/>
                  </a:cubicBezTo>
                  <a:lnTo>
                    <a:pt x="14641" y="5984"/>
                  </a:lnTo>
                  <a:cubicBezTo>
                    <a:pt x="14641" y="5692"/>
                    <a:pt x="14408" y="5452"/>
                    <a:pt x="14116" y="5452"/>
                  </a:cubicBezTo>
                  <a:lnTo>
                    <a:pt x="13850" y="5452"/>
                  </a:lnTo>
                  <a:cubicBezTo>
                    <a:pt x="13279" y="2296"/>
                    <a:pt x="10528" y="1"/>
                    <a:pt x="7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0"/>
            <p:cNvSpPr/>
            <p:nvPr/>
          </p:nvSpPr>
          <p:spPr>
            <a:xfrm>
              <a:off x="4742198" y="2815700"/>
              <a:ext cx="16900" cy="29725"/>
            </a:xfrm>
            <a:custGeom>
              <a:rect b="b" l="l" r="r" t="t"/>
              <a:pathLst>
                <a:path extrusionOk="0" h="1189" w="676">
                  <a:moveTo>
                    <a:pt x="98" y="1"/>
                  </a:moveTo>
                  <a:cubicBezTo>
                    <a:pt x="40" y="1"/>
                    <a:pt x="1" y="20"/>
                    <a:pt x="1" y="59"/>
                  </a:cubicBezTo>
                  <a:lnTo>
                    <a:pt x="1" y="1124"/>
                  </a:lnTo>
                  <a:cubicBezTo>
                    <a:pt x="1" y="1156"/>
                    <a:pt x="46" y="1189"/>
                    <a:pt x="98" y="1189"/>
                  </a:cubicBezTo>
                  <a:cubicBezTo>
                    <a:pt x="156" y="1189"/>
                    <a:pt x="202" y="1156"/>
                    <a:pt x="202" y="1124"/>
                  </a:cubicBezTo>
                  <a:lnTo>
                    <a:pt x="202" y="747"/>
                  </a:lnTo>
                  <a:cubicBezTo>
                    <a:pt x="202" y="676"/>
                    <a:pt x="260" y="611"/>
                    <a:pt x="332" y="604"/>
                  </a:cubicBezTo>
                  <a:cubicBezTo>
                    <a:pt x="409" y="611"/>
                    <a:pt x="468" y="676"/>
                    <a:pt x="474" y="747"/>
                  </a:cubicBezTo>
                  <a:lnTo>
                    <a:pt x="474" y="1130"/>
                  </a:lnTo>
                  <a:cubicBezTo>
                    <a:pt x="474" y="1169"/>
                    <a:pt x="520" y="1189"/>
                    <a:pt x="572" y="1189"/>
                  </a:cubicBezTo>
                  <a:cubicBezTo>
                    <a:pt x="624" y="1189"/>
                    <a:pt x="675" y="1169"/>
                    <a:pt x="675" y="1130"/>
                  </a:cubicBezTo>
                  <a:lnTo>
                    <a:pt x="675" y="754"/>
                  </a:lnTo>
                  <a:cubicBezTo>
                    <a:pt x="675" y="572"/>
                    <a:pt x="552" y="429"/>
                    <a:pt x="403" y="429"/>
                  </a:cubicBezTo>
                  <a:cubicBezTo>
                    <a:pt x="398" y="429"/>
                    <a:pt x="393" y="429"/>
                    <a:pt x="389" y="429"/>
                  </a:cubicBezTo>
                  <a:cubicBezTo>
                    <a:pt x="310" y="429"/>
                    <a:pt x="238" y="479"/>
                    <a:pt x="202" y="546"/>
                  </a:cubicBezTo>
                  <a:lnTo>
                    <a:pt x="202" y="59"/>
                  </a:lnTo>
                  <a:cubicBezTo>
                    <a:pt x="202" y="20"/>
                    <a:pt x="163"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0"/>
            <p:cNvSpPr/>
            <p:nvPr/>
          </p:nvSpPr>
          <p:spPr>
            <a:xfrm>
              <a:off x="4765248" y="2818150"/>
              <a:ext cx="11925" cy="27300"/>
            </a:xfrm>
            <a:custGeom>
              <a:rect b="b" l="l" r="r" t="t"/>
              <a:pathLst>
                <a:path extrusionOk="0" h="1092" w="477">
                  <a:moveTo>
                    <a:pt x="104" y="0"/>
                  </a:moveTo>
                  <a:cubicBezTo>
                    <a:pt x="52" y="0"/>
                    <a:pt x="0" y="26"/>
                    <a:pt x="0" y="65"/>
                  </a:cubicBezTo>
                  <a:lnTo>
                    <a:pt x="0" y="831"/>
                  </a:lnTo>
                  <a:cubicBezTo>
                    <a:pt x="0" y="1006"/>
                    <a:pt x="104" y="1091"/>
                    <a:pt x="292" y="1091"/>
                  </a:cubicBezTo>
                  <a:lnTo>
                    <a:pt x="357" y="1091"/>
                  </a:lnTo>
                  <a:cubicBezTo>
                    <a:pt x="361" y="1091"/>
                    <a:pt x="365" y="1091"/>
                    <a:pt x="368" y="1091"/>
                  </a:cubicBezTo>
                  <a:cubicBezTo>
                    <a:pt x="477" y="1091"/>
                    <a:pt x="477" y="915"/>
                    <a:pt x="368" y="915"/>
                  </a:cubicBezTo>
                  <a:cubicBezTo>
                    <a:pt x="365" y="915"/>
                    <a:pt x="361" y="915"/>
                    <a:pt x="357" y="915"/>
                  </a:cubicBezTo>
                  <a:lnTo>
                    <a:pt x="292" y="915"/>
                  </a:lnTo>
                  <a:cubicBezTo>
                    <a:pt x="227" y="915"/>
                    <a:pt x="208" y="896"/>
                    <a:pt x="208" y="837"/>
                  </a:cubicBezTo>
                  <a:lnTo>
                    <a:pt x="208" y="831"/>
                  </a:lnTo>
                  <a:lnTo>
                    <a:pt x="208" y="487"/>
                  </a:lnTo>
                  <a:lnTo>
                    <a:pt x="389" y="487"/>
                  </a:lnTo>
                  <a:cubicBezTo>
                    <a:pt x="428" y="487"/>
                    <a:pt x="441" y="448"/>
                    <a:pt x="441" y="409"/>
                  </a:cubicBezTo>
                  <a:cubicBezTo>
                    <a:pt x="441" y="377"/>
                    <a:pt x="428" y="338"/>
                    <a:pt x="389" y="338"/>
                  </a:cubicBezTo>
                  <a:lnTo>
                    <a:pt x="208" y="338"/>
                  </a:lnTo>
                  <a:lnTo>
                    <a:pt x="208" y="65"/>
                  </a:lnTo>
                  <a:cubicBezTo>
                    <a:pt x="208" y="26"/>
                    <a:pt x="149"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0"/>
            <p:cNvSpPr/>
            <p:nvPr/>
          </p:nvSpPr>
          <p:spPr>
            <a:xfrm>
              <a:off x="4781298" y="2818150"/>
              <a:ext cx="12100" cy="27300"/>
            </a:xfrm>
            <a:custGeom>
              <a:rect b="b" l="l" r="r" t="t"/>
              <a:pathLst>
                <a:path extrusionOk="0" h="1092" w="484">
                  <a:moveTo>
                    <a:pt x="104" y="0"/>
                  </a:moveTo>
                  <a:cubicBezTo>
                    <a:pt x="59" y="0"/>
                    <a:pt x="1" y="26"/>
                    <a:pt x="1" y="65"/>
                  </a:cubicBezTo>
                  <a:lnTo>
                    <a:pt x="1" y="831"/>
                  </a:lnTo>
                  <a:cubicBezTo>
                    <a:pt x="1" y="1006"/>
                    <a:pt x="104" y="1091"/>
                    <a:pt x="299" y="1091"/>
                  </a:cubicBezTo>
                  <a:lnTo>
                    <a:pt x="357" y="1091"/>
                  </a:lnTo>
                  <a:cubicBezTo>
                    <a:pt x="362" y="1091"/>
                    <a:pt x="365" y="1091"/>
                    <a:pt x="369" y="1091"/>
                  </a:cubicBezTo>
                  <a:cubicBezTo>
                    <a:pt x="483" y="1091"/>
                    <a:pt x="483" y="915"/>
                    <a:pt x="369" y="915"/>
                  </a:cubicBezTo>
                  <a:cubicBezTo>
                    <a:pt x="365" y="915"/>
                    <a:pt x="362" y="915"/>
                    <a:pt x="357" y="915"/>
                  </a:cubicBezTo>
                  <a:lnTo>
                    <a:pt x="299" y="915"/>
                  </a:lnTo>
                  <a:cubicBezTo>
                    <a:pt x="228" y="915"/>
                    <a:pt x="208" y="896"/>
                    <a:pt x="208" y="837"/>
                  </a:cubicBezTo>
                  <a:lnTo>
                    <a:pt x="208" y="487"/>
                  </a:lnTo>
                  <a:lnTo>
                    <a:pt x="396" y="487"/>
                  </a:lnTo>
                  <a:cubicBezTo>
                    <a:pt x="429" y="487"/>
                    <a:pt x="448" y="448"/>
                    <a:pt x="448" y="409"/>
                  </a:cubicBezTo>
                  <a:cubicBezTo>
                    <a:pt x="448" y="377"/>
                    <a:pt x="429" y="338"/>
                    <a:pt x="396" y="338"/>
                  </a:cubicBezTo>
                  <a:lnTo>
                    <a:pt x="208" y="338"/>
                  </a:lnTo>
                  <a:lnTo>
                    <a:pt x="208" y="65"/>
                  </a:lnTo>
                  <a:cubicBezTo>
                    <a:pt x="208" y="26"/>
                    <a:pt x="150"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0"/>
            <p:cNvSpPr/>
            <p:nvPr/>
          </p:nvSpPr>
          <p:spPr>
            <a:xfrm>
              <a:off x="4797523" y="2826250"/>
              <a:ext cx="17550" cy="27925"/>
            </a:xfrm>
            <a:custGeom>
              <a:rect b="b" l="l" r="r" t="t"/>
              <a:pathLst>
                <a:path extrusionOk="0" h="1117" w="702">
                  <a:moveTo>
                    <a:pt x="344" y="182"/>
                  </a:moveTo>
                  <a:cubicBezTo>
                    <a:pt x="422" y="182"/>
                    <a:pt x="481" y="247"/>
                    <a:pt x="487" y="325"/>
                  </a:cubicBezTo>
                  <a:lnTo>
                    <a:pt x="487" y="462"/>
                  </a:lnTo>
                  <a:cubicBezTo>
                    <a:pt x="481" y="533"/>
                    <a:pt x="422" y="598"/>
                    <a:pt x="344" y="604"/>
                  </a:cubicBezTo>
                  <a:cubicBezTo>
                    <a:pt x="280" y="598"/>
                    <a:pt x="221" y="552"/>
                    <a:pt x="208" y="487"/>
                  </a:cubicBezTo>
                  <a:lnTo>
                    <a:pt x="208" y="325"/>
                  </a:lnTo>
                  <a:cubicBezTo>
                    <a:pt x="202" y="247"/>
                    <a:pt x="267" y="182"/>
                    <a:pt x="344" y="182"/>
                  </a:cubicBezTo>
                  <a:close/>
                  <a:moveTo>
                    <a:pt x="409" y="1"/>
                  </a:moveTo>
                  <a:cubicBezTo>
                    <a:pt x="319" y="1"/>
                    <a:pt x="234" y="46"/>
                    <a:pt x="195" y="124"/>
                  </a:cubicBezTo>
                  <a:lnTo>
                    <a:pt x="195" y="79"/>
                  </a:lnTo>
                  <a:cubicBezTo>
                    <a:pt x="195" y="40"/>
                    <a:pt x="150" y="14"/>
                    <a:pt x="98" y="14"/>
                  </a:cubicBezTo>
                  <a:cubicBezTo>
                    <a:pt x="46" y="14"/>
                    <a:pt x="1" y="40"/>
                    <a:pt x="1" y="79"/>
                  </a:cubicBezTo>
                  <a:lnTo>
                    <a:pt x="1" y="1052"/>
                  </a:lnTo>
                  <a:cubicBezTo>
                    <a:pt x="1" y="1085"/>
                    <a:pt x="46" y="1117"/>
                    <a:pt x="98" y="1117"/>
                  </a:cubicBezTo>
                  <a:cubicBezTo>
                    <a:pt x="156" y="1117"/>
                    <a:pt x="208" y="1085"/>
                    <a:pt x="208" y="1052"/>
                  </a:cubicBezTo>
                  <a:lnTo>
                    <a:pt x="208" y="656"/>
                  </a:lnTo>
                  <a:cubicBezTo>
                    <a:pt x="247" y="734"/>
                    <a:pt x="325" y="780"/>
                    <a:pt x="416" y="780"/>
                  </a:cubicBezTo>
                  <a:cubicBezTo>
                    <a:pt x="559" y="780"/>
                    <a:pt x="688" y="624"/>
                    <a:pt x="688" y="455"/>
                  </a:cubicBezTo>
                  <a:lnTo>
                    <a:pt x="688" y="325"/>
                  </a:lnTo>
                  <a:cubicBezTo>
                    <a:pt x="701" y="157"/>
                    <a:pt x="572" y="14"/>
                    <a:pt x="4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0"/>
            <p:cNvSpPr/>
            <p:nvPr/>
          </p:nvSpPr>
          <p:spPr>
            <a:xfrm>
              <a:off x="4819423" y="2826425"/>
              <a:ext cx="14475" cy="19475"/>
            </a:xfrm>
            <a:custGeom>
              <a:rect b="b" l="l" r="r" t="t"/>
              <a:pathLst>
                <a:path extrusionOk="0" h="779" w="579">
                  <a:moveTo>
                    <a:pt x="306" y="0"/>
                  </a:moveTo>
                  <a:cubicBezTo>
                    <a:pt x="98" y="0"/>
                    <a:pt x="20" y="124"/>
                    <a:pt x="20" y="240"/>
                  </a:cubicBezTo>
                  <a:cubicBezTo>
                    <a:pt x="20" y="506"/>
                    <a:pt x="396" y="416"/>
                    <a:pt x="396" y="558"/>
                  </a:cubicBezTo>
                  <a:cubicBezTo>
                    <a:pt x="396" y="584"/>
                    <a:pt x="377" y="617"/>
                    <a:pt x="280" y="623"/>
                  </a:cubicBezTo>
                  <a:cubicBezTo>
                    <a:pt x="150" y="623"/>
                    <a:pt x="111" y="552"/>
                    <a:pt x="66" y="552"/>
                  </a:cubicBezTo>
                  <a:cubicBezTo>
                    <a:pt x="27" y="552"/>
                    <a:pt x="1" y="610"/>
                    <a:pt x="1" y="643"/>
                  </a:cubicBezTo>
                  <a:cubicBezTo>
                    <a:pt x="1" y="714"/>
                    <a:pt x="124" y="779"/>
                    <a:pt x="286" y="779"/>
                  </a:cubicBezTo>
                  <a:cubicBezTo>
                    <a:pt x="474" y="779"/>
                    <a:pt x="578" y="688"/>
                    <a:pt x="578" y="545"/>
                  </a:cubicBezTo>
                  <a:cubicBezTo>
                    <a:pt x="578" y="266"/>
                    <a:pt x="202" y="344"/>
                    <a:pt x="202" y="227"/>
                  </a:cubicBezTo>
                  <a:cubicBezTo>
                    <a:pt x="202" y="195"/>
                    <a:pt x="221" y="156"/>
                    <a:pt x="312" y="156"/>
                  </a:cubicBezTo>
                  <a:cubicBezTo>
                    <a:pt x="396" y="156"/>
                    <a:pt x="435" y="201"/>
                    <a:pt x="487" y="201"/>
                  </a:cubicBezTo>
                  <a:cubicBezTo>
                    <a:pt x="533" y="201"/>
                    <a:pt x="559" y="137"/>
                    <a:pt x="559" y="104"/>
                  </a:cubicBezTo>
                  <a:cubicBezTo>
                    <a:pt x="559" y="46"/>
                    <a:pt x="435" y="0"/>
                    <a:pt x="3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0"/>
            <p:cNvSpPr/>
            <p:nvPr/>
          </p:nvSpPr>
          <p:spPr>
            <a:xfrm>
              <a:off x="4838073" y="2828675"/>
              <a:ext cx="6375" cy="17075"/>
            </a:xfrm>
            <a:custGeom>
              <a:rect b="b" l="l" r="r" t="t"/>
              <a:pathLst>
                <a:path extrusionOk="0" h="683" w="255">
                  <a:moveTo>
                    <a:pt x="146" y="0"/>
                  </a:moveTo>
                  <a:cubicBezTo>
                    <a:pt x="120" y="0"/>
                    <a:pt x="93" y="11"/>
                    <a:pt x="72" y="34"/>
                  </a:cubicBezTo>
                  <a:cubicBezTo>
                    <a:pt x="3" y="103"/>
                    <a:pt x="50" y="216"/>
                    <a:pt x="142" y="216"/>
                  </a:cubicBezTo>
                  <a:cubicBezTo>
                    <a:pt x="145" y="216"/>
                    <a:pt x="148" y="215"/>
                    <a:pt x="150" y="215"/>
                  </a:cubicBezTo>
                  <a:cubicBezTo>
                    <a:pt x="209" y="215"/>
                    <a:pt x="254" y="170"/>
                    <a:pt x="254" y="111"/>
                  </a:cubicBezTo>
                  <a:cubicBezTo>
                    <a:pt x="254" y="45"/>
                    <a:pt x="200" y="0"/>
                    <a:pt x="146" y="0"/>
                  </a:cubicBezTo>
                  <a:close/>
                  <a:moveTo>
                    <a:pt x="145" y="464"/>
                  </a:moveTo>
                  <a:cubicBezTo>
                    <a:pt x="119" y="464"/>
                    <a:pt x="93" y="473"/>
                    <a:pt x="72" y="494"/>
                  </a:cubicBezTo>
                  <a:cubicBezTo>
                    <a:pt x="1" y="566"/>
                    <a:pt x="53" y="683"/>
                    <a:pt x="150" y="683"/>
                  </a:cubicBezTo>
                  <a:cubicBezTo>
                    <a:pt x="209" y="676"/>
                    <a:pt x="254" y="631"/>
                    <a:pt x="254" y="572"/>
                  </a:cubicBezTo>
                  <a:cubicBezTo>
                    <a:pt x="254" y="506"/>
                    <a:pt x="200" y="464"/>
                    <a:pt x="145" y="4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0"/>
            <p:cNvSpPr/>
            <p:nvPr/>
          </p:nvSpPr>
          <p:spPr>
            <a:xfrm>
              <a:off x="4849273" y="2814900"/>
              <a:ext cx="17875" cy="32150"/>
            </a:xfrm>
            <a:custGeom>
              <a:rect b="b" l="l" r="r" t="t"/>
              <a:pathLst>
                <a:path extrusionOk="0" h="1286" w="715">
                  <a:moveTo>
                    <a:pt x="630" y="0"/>
                  </a:moveTo>
                  <a:cubicBezTo>
                    <a:pt x="611" y="0"/>
                    <a:pt x="585" y="13"/>
                    <a:pt x="578" y="33"/>
                  </a:cubicBezTo>
                  <a:lnTo>
                    <a:pt x="7" y="1188"/>
                  </a:lnTo>
                  <a:cubicBezTo>
                    <a:pt x="1" y="1195"/>
                    <a:pt x="1" y="1208"/>
                    <a:pt x="1" y="1214"/>
                  </a:cubicBezTo>
                  <a:cubicBezTo>
                    <a:pt x="1" y="1253"/>
                    <a:pt x="33" y="1285"/>
                    <a:pt x="79" y="1285"/>
                  </a:cubicBezTo>
                  <a:cubicBezTo>
                    <a:pt x="98" y="1285"/>
                    <a:pt x="124" y="1272"/>
                    <a:pt x="137" y="1253"/>
                  </a:cubicBezTo>
                  <a:lnTo>
                    <a:pt x="708" y="98"/>
                  </a:lnTo>
                  <a:cubicBezTo>
                    <a:pt x="708" y="91"/>
                    <a:pt x="715" y="78"/>
                    <a:pt x="715" y="72"/>
                  </a:cubicBezTo>
                  <a:cubicBezTo>
                    <a:pt x="708" y="33"/>
                    <a:pt x="676"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0"/>
            <p:cNvSpPr/>
            <p:nvPr/>
          </p:nvSpPr>
          <p:spPr>
            <a:xfrm>
              <a:off x="4861273" y="2814900"/>
              <a:ext cx="17725" cy="32150"/>
            </a:xfrm>
            <a:custGeom>
              <a:rect b="b" l="l" r="r" t="t"/>
              <a:pathLst>
                <a:path extrusionOk="0" h="1286" w="709">
                  <a:moveTo>
                    <a:pt x="630" y="0"/>
                  </a:moveTo>
                  <a:cubicBezTo>
                    <a:pt x="604" y="0"/>
                    <a:pt x="585" y="13"/>
                    <a:pt x="572" y="33"/>
                  </a:cubicBezTo>
                  <a:lnTo>
                    <a:pt x="7" y="1188"/>
                  </a:lnTo>
                  <a:cubicBezTo>
                    <a:pt x="1" y="1195"/>
                    <a:pt x="1" y="1208"/>
                    <a:pt x="1" y="1214"/>
                  </a:cubicBezTo>
                  <a:cubicBezTo>
                    <a:pt x="1" y="1253"/>
                    <a:pt x="33" y="1285"/>
                    <a:pt x="72" y="1285"/>
                  </a:cubicBezTo>
                  <a:cubicBezTo>
                    <a:pt x="98" y="1285"/>
                    <a:pt x="124" y="1272"/>
                    <a:pt x="137" y="1253"/>
                  </a:cubicBezTo>
                  <a:lnTo>
                    <a:pt x="702" y="98"/>
                  </a:lnTo>
                  <a:cubicBezTo>
                    <a:pt x="708" y="91"/>
                    <a:pt x="708" y="78"/>
                    <a:pt x="708" y="72"/>
                  </a:cubicBezTo>
                  <a:cubicBezTo>
                    <a:pt x="708" y="33"/>
                    <a:pt x="669"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0"/>
            <p:cNvSpPr/>
            <p:nvPr/>
          </p:nvSpPr>
          <p:spPr>
            <a:xfrm>
              <a:off x="4881248" y="2826425"/>
              <a:ext cx="27100" cy="19525"/>
            </a:xfrm>
            <a:custGeom>
              <a:rect b="b" l="l" r="r" t="t"/>
              <a:pathLst>
                <a:path extrusionOk="0" h="781" w="1084">
                  <a:moveTo>
                    <a:pt x="136" y="0"/>
                  </a:moveTo>
                  <a:cubicBezTo>
                    <a:pt x="85" y="0"/>
                    <a:pt x="0" y="33"/>
                    <a:pt x="0" y="85"/>
                  </a:cubicBezTo>
                  <a:cubicBezTo>
                    <a:pt x="0" y="91"/>
                    <a:pt x="7" y="104"/>
                    <a:pt x="13" y="111"/>
                  </a:cubicBezTo>
                  <a:lnTo>
                    <a:pt x="253" y="740"/>
                  </a:lnTo>
                  <a:cubicBezTo>
                    <a:pt x="270" y="763"/>
                    <a:pt x="297" y="780"/>
                    <a:pt x="325" y="780"/>
                  </a:cubicBezTo>
                  <a:cubicBezTo>
                    <a:pt x="329" y="780"/>
                    <a:pt x="333" y="780"/>
                    <a:pt x="338" y="779"/>
                  </a:cubicBezTo>
                  <a:cubicBezTo>
                    <a:pt x="377" y="779"/>
                    <a:pt x="415" y="766"/>
                    <a:pt x="422" y="740"/>
                  </a:cubicBezTo>
                  <a:lnTo>
                    <a:pt x="545" y="396"/>
                  </a:lnTo>
                  <a:lnTo>
                    <a:pt x="669" y="740"/>
                  </a:lnTo>
                  <a:cubicBezTo>
                    <a:pt x="675" y="766"/>
                    <a:pt x="714" y="779"/>
                    <a:pt x="746" y="779"/>
                  </a:cubicBezTo>
                  <a:cubicBezTo>
                    <a:pt x="785" y="779"/>
                    <a:pt x="818" y="766"/>
                    <a:pt x="831" y="740"/>
                  </a:cubicBezTo>
                  <a:lnTo>
                    <a:pt x="1077" y="117"/>
                  </a:lnTo>
                  <a:cubicBezTo>
                    <a:pt x="1084" y="111"/>
                    <a:pt x="1084" y="98"/>
                    <a:pt x="1084" y="91"/>
                  </a:cubicBezTo>
                  <a:cubicBezTo>
                    <a:pt x="1084" y="39"/>
                    <a:pt x="1006" y="0"/>
                    <a:pt x="954" y="0"/>
                  </a:cubicBezTo>
                  <a:cubicBezTo>
                    <a:pt x="928" y="0"/>
                    <a:pt x="909" y="13"/>
                    <a:pt x="896" y="33"/>
                  </a:cubicBezTo>
                  <a:lnTo>
                    <a:pt x="733" y="487"/>
                  </a:lnTo>
                  <a:lnTo>
                    <a:pt x="617" y="91"/>
                  </a:lnTo>
                  <a:cubicBezTo>
                    <a:pt x="604" y="59"/>
                    <a:pt x="578" y="52"/>
                    <a:pt x="545" y="52"/>
                  </a:cubicBezTo>
                  <a:cubicBezTo>
                    <a:pt x="513" y="52"/>
                    <a:pt x="487" y="59"/>
                    <a:pt x="474" y="91"/>
                  </a:cubicBezTo>
                  <a:lnTo>
                    <a:pt x="357" y="487"/>
                  </a:lnTo>
                  <a:lnTo>
                    <a:pt x="195" y="33"/>
                  </a:lnTo>
                  <a:cubicBezTo>
                    <a:pt x="182" y="13"/>
                    <a:pt x="162" y="0"/>
                    <a:pt x="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0"/>
            <p:cNvSpPr/>
            <p:nvPr/>
          </p:nvSpPr>
          <p:spPr>
            <a:xfrm>
              <a:off x="4911248" y="2826425"/>
              <a:ext cx="26950" cy="19525"/>
            </a:xfrm>
            <a:custGeom>
              <a:rect b="b" l="l" r="r" t="t"/>
              <a:pathLst>
                <a:path extrusionOk="0" h="781" w="1078">
                  <a:moveTo>
                    <a:pt x="131" y="0"/>
                  </a:moveTo>
                  <a:cubicBezTo>
                    <a:pt x="79" y="0"/>
                    <a:pt x="1" y="33"/>
                    <a:pt x="1" y="85"/>
                  </a:cubicBezTo>
                  <a:cubicBezTo>
                    <a:pt x="1" y="91"/>
                    <a:pt x="1" y="104"/>
                    <a:pt x="7" y="111"/>
                  </a:cubicBezTo>
                  <a:lnTo>
                    <a:pt x="247" y="740"/>
                  </a:lnTo>
                  <a:cubicBezTo>
                    <a:pt x="264" y="763"/>
                    <a:pt x="291" y="780"/>
                    <a:pt x="319" y="780"/>
                  </a:cubicBezTo>
                  <a:cubicBezTo>
                    <a:pt x="323" y="780"/>
                    <a:pt x="327" y="780"/>
                    <a:pt x="332" y="779"/>
                  </a:cubicBezTo>
                  <a:cubicBezTo>
                    <a:pt x="371" y="779"/>
                    <a:pt x="410" y="766"/>
                    <a:pt x="416" y="740"/>
                  </a:cubicBezTo>
                  <a:lnTo>
                    <a:pt x="539" y="396"/>
                  </a:lnTo>
                  <a:lnTo>
                    <a:pt x="663" y="740"/>
                  </a:lnTo>
                  <a:cubicBezTo>
                    <a:pt x="669" y="766"/>
                    <a:pt x="708" y="779"/>
                    <a:pt x="741" y="779"/>
                  </a:cubicBezTo>
                  <a:cubicBezTo>
                    <a:pt x="779" y="779"/>
                    <a:pt x="812" y="766"/>
                    <a:pt x="825" y="740"/>
                  </a:cubicBezTo>
                  <a:lnTo>
                    <a:pt x="1072" y="117"/>
                  </a:lnTo>
                  <a:cubicBezTo>
                    <a:pt x="1078" y="111"/>
                    <a:pt x="1078" y="98"/>
                    <a:pt x="1078" y="91"/>
                  </a:cubicBezTo>
                  <a:cubicBezTo>
                    <a:pt x="1078" y="39"/>
                    <a:pt x="1000" y="0"/>
                    <a:pt x="948" y="0"/>
                  </a:cubicBezTo>
                  <a:cubicBezTo>
                    <a:pt x="922" y="0"/>
                    <a:pt x="903" y="13"/>
                    <a:pt x="890" y="33"/>
                  </a:cubicBezTo>
                  <a:lnTo>
                    <a:pt x="728" y="487"/>
                  </a:lnTo>
                  <a:lnTo>
                    <a:pt x="611" y="91"/>
                  </a:lnTo>
                  <a:cubicBezTo>
                    <a:pt x="598" y="59"/>
                    <a:pt x="572" y="52"/>
                    <a:pt x="539" y="52"/>
                  </a:cubicBezTo>
                  <a:cubicBezTo>
                    <a:pt x="507" y="52"/>
                    <a:pt x="481" y="59"/>
                    <a:pt x="468" y="91"/>
                  </a:cubicBezTo>
                  <a:lnTo>
                    <a:pt x="351" y="487"/>
                  </a:lnTo>
                  <a:lnTo>
                    <a:pt x="189" y="33"/>
                  </a:lnTo>
                  <a:cubicBezTo>
                    <a:pt x="176" y="13"/>
                    <a:pt x="156" y="0"/>
                    <a:pt x="1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0"/>
            <p:cNvSpPr/>
            <p:nvPr/>
          </p:nvSpPr>
          <p:spPr>
            <a:xfrm>
              <a:off x="4940948" y="2826425"/>
              <a:ext cx="26950" cy="19475"/>
            </a:xfrm>
            <a:custGeom>
              <a:rect b="b" l="l" r="r" t="t"/>
              <a:pathLst>
                <a:path extrusionOk="0" h="779" w="1078">
                  <a:moveTo>
                    <a:pt x="130" y="0"/>
                  </a:moveTo>
                  <a:cubicBezTo>
                    <a:pt x="78" y="0"/>
                    <a:pt x="0" y="33"/>
                    <a:pt x="0" y="78"/>
                  </a:cubicBezTo>
                  <a:cubicBezTo>
                    <a:pt x="0" y="91"/>
                    <a:pt x="0" y="104"/>
                    <a:pt x="7" y="111"/>
                  </a:cubicBezTo>
                  <a:lnTo>
                    <a:pt x="247" y="740"/>
                  </a:lnTo>
                  <a:cubicBezTo>
                    <a:pt x="263" y="762"/>
                    <a:pt x="288" y="774"/>
                    <a:pt x="315" y="774"/>
                  </a:cubicBezTo>
                  <a:cubicBezTo>
                    <a:pt x="320" y="774"/>
                    <a:pt x="326" y="774"/>
                    <a:pt x="331" y="773"/>
                  </a:cubicBezTo>
                  <a:cubicBezTo>
                    <a:pt x="370" y="773"/>
                    <a:pt x="409" y="760"/>
                    <a:pt x="416" y="740"/>
                  </a:cubicBezTo>
                  <a:lnTo>
                    <a:pt x="539" y="396"/>
                  </a:lnTo>
                  <a:lnTo>
                    <a:pt x="669" y="740"/>
                  </a:lnTo>
                  <a:cubicBezTo>
                    <a:pt x="675" y="766"/>
                    <a:pt x="714" y="779"/>
                    <a:pt x="747" y="779"/>
                  </a:cubicBezTo>
                  <a:cubicBezTo>
                    <a:pt x="786" y="779"/>
                    <a:pt x="818" y="766"/>
                    <a:pt x="831" y="740"/>
                  </a:cubicBezTo>
                  <a:lnTo>
                    <a:pt x="1071" y="111"/>
                  </a:lnTo>
                  <a:cubicBezTo>
                    <a:pt x="1078" y="104"/>
                    <a:pt x="1078" y="98"/>
                    <a:pt x="1078" y="85"/>
                  </a:cubicBezTo>
                  <a:cubicBezTo>
                    <a:pt x="1078" y="33"/>
                    <a:pt x="1000" y="0"/>
                    <a:pt x="948" y="0"/>
                  </a:cubicBezTo>
                  <a:cubicBezTo>
                    <a:pt x="922" y="0"/>
                    <a:pt x="902" y="13"/>
                    <a:pt x="889" y="33"/>
                  </a:cubicBezTo>
                  <a:lnTo>
                    <a:pt x="727" y="487"/>
                  </a:lnTo>
                  <a:lnTo>
                    <a:pt x="610" y="91"/>
                  </a:lnTo>
                  <a:cubicBezTo>
                    <a:pt x="597" y="52"/>
                    <a:pt x="571" y="52"/>
                    <a:pt x="539" y="52"/>
                  </a:cubicBezTo>
                  <a:cubicBezTo>
                    <a:pt x="507" y="52"/>
                    <a:pt x="481" y="52"/>
                    <a:pt x="474" y="91"/>
                  </a:cubicBezTo>
                  <a:lnTo>
                    <a:pt x="351" y="480"/>
                  </a:lnTo>
                  <a:lnTo>
                    <a:pt x="189" y="33"/>
                  </a:lnTo>
                  <a:cubicBezTo>
                    <a:pt x="182" y="13"/>
                    <a:pt x="156"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0"/>
            <p:cNvSpPr/>
            <p:nvPr/>
          </p:nvSpPr>
          <p:spPr>
            <a:xfrm>
              <a:off x="5007473" y="2811525"/>
              <a:ext cx="49325" cy="43500"/>
            </a:xfrm>
            <a:custGeom>
              <a:rect b="b" l="l" r="r" t="t"/>
              <a:pathLst>
                <a:path extrusionOk="0" h="1740" w="1973">
                  <a:moveTo>
                    <a:pt x="986" y="564"/>
                  </a:moveTo>
                  <a:lnTo>
                    <a:pt x="1019" y="629"/>
                  </a:lnTo>
                  <a:cubicBezTo>
                    <a:pt x="1064" y="726"/>
                    <a:pt x="1155" y="791"/>
                    <a:pt x="1266" y="804"/>
                  </a:cubicBezTo>
                  <a:lnTo>
                    <a:pt x="1337" y="817"/>
                  </a:lnTo>
                  <a:lnTo>
                    <a:pt x="1279" y="869"/>
                  </a:lnTo>
                  <a:cubicBezTo>
                    <a:pt x="1207" y="940"/>
                    <a:pt x="1168" y="1044"/>
                    <a:pt x="1188" y="1148"/>
                  </a:cubicBezTo>
                  <a:lnTo>
                    <a:pt x="1201" y="1226"/>
                  </a:lnTo>
                  <a:lnTo>
                    <a:pt x="1136" y="1187"/>
                  </a:lnTo>
                  <a:cubicBezTo>
                    <a:pt x="1087" y="1164"/>
                    <a:pt x="1035" y="1153"/>
                    <a:pt x="984" y="1153"/>
                  </a:cubicBezTo>
                  <a:cubicBezTo>
                    <a:pt x="933" y="1153"/>
                    <a:pt x="883" y="1164"/>
                    <a:pt x="837" y="1187"/>
                  </a:cubicBezTo>
                  <a:lnTo>
                    <a:pt x="772" y="1226"/>
                  </a:lnTo>
                  <a:lnTo>
                    <a:pt x="785" y="1148"/>
                  </a:lnTo>
                  <a:cubicBezTo>
                    <a:pt x="798" y="1044"/>
                    <a:pt x="766" y="940"/>
                    <a:pt x="688" y="869"/>
                  </a:cubicBezTo>
                  <a:lnTo>
                    <a:pt x="636" y="817"/>
                  </a:lnTo>
                  <a:lnTo>
                    <a:pt x="714" y="804"/>
                  </a:lnTo>
                  <a:cubicBezTo>
                    <a:pt x="818" y="791"/>
                    <a:pt x="909" y="726"/>
                    <a:pt x="954" y="629"/>
                  </a:cubicBezTo>
                  <a:lnTo>
                    <a:pt x="986" y="564"/>
                  </a:lnTo>
                  <a:close/>
                  <a:moveTo>
                    <a:pt x="986" y="1"/>
                  </a:moveTo>
                  <a:cubicBezTo>
                    <a:pt x="871" y="1"/>
                    <a:pt x="756" y="61"/>
                    <a:pt x="694" y="181"/>
                  </a:cubicBezTo>
                  <a:lnTo>
                    <a:pt x="591" y="389"/>
                  </a:lnTo>
                  <a:lnTo>
                    <a:pt x="363" y="421"/>
                  </a:lnTo>
                  <a:cubicBezTo>
                    <a:pt x="104" y="460"/>
                    <a:pt x="0" y="784"/>
                    <a:pt x="182" y="973"/>
                  </a:cubicBezTo>
                  <a:lnTo>
                    <a:pt x="351" y="1135"/>
                  </a:lnTo>
                  <a:lnTo>
                    <a:pt x="312" y="1362"/>
                  </a:lnTo>
                  <a:cubicBezTo>
                    <a:pt x="280" y="1570"/>
                    <a:pt x="444" y="1740"/>
                    <a:pt x="634" y="1740"/>
                  </a:cubicBezTo>
                  <a:cubicBezTo>
                    <a:pt x="682" y="1740"/>
                    <a:pt x="731" y="1729"/>
                    <a:pt x="779" y="1706"/>
                  </a:cubicBezTo>
                  <a:lnTo>
                    <a:pt x="986" y="1596"/>
                  </a:lnTo>
                  <a:lnTo>
                    <a:pt x="1194" y="1706"/>
                  </a:lnTo>
                  <a:cubicBezTo>
                    <a:pt x="1241" y="1729"/>
                    <a:pt x="1289" y="1740"/>
                    <a:pt x="1336" y="1740"/>
                  </a:cubicBezTo>
                  <a:cubicBezTo>
                    <a:pt x="1524" y="1740"/>
                    <a:pt x="1693" y="1570"/>
                    <a:pt x="1661" y="1362"/>
                  </a:cubicBezTo>
                  <a:lnTo>
                    <a:pt x="1622" y="1135"/>
                  </a:lnTo>
                  <a:lnTo>
                    <a:pt x="1785" y="973"/>
                  </a:lnTo>
                  <a:cubicBezTo>
                    <a:pt x="1973" y="784"/>
                    <a:pt x="1869" y="466"/>
                    <a:pt x="1609" y="421"/>
                  </a:cubicBezTo>
                  <a:lnTo>
                    <a:pt x="1376" y="389"/>
                  </a:lnTo>
                  <a:lnTo>
                    <a:pt x="1272" y="181"/>
                  </a:lnTo>
                  <a:cubicBezTo>
                    <a:pt x="1214" y="61"/>
                    <a:pt x="1100" y="1"/>
                    <a:pt x="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30"/>
          <p:cNvGrpSpPr/>
          <p:nvPr/>
        </p:nvGrpSpPr>
        <p:grpSpPr>
          <a:xfrm>
            <a:off x="2865898" y="2641950"/>
            <a:ext cx="366525" cy="366375"/>
            <a:chOff x="2865898" y="2641950"/>
            <a:chExt cx="366525" cy="366375"/>
          </a:xfrm>
        </p:grpSpPr>
        <p:sp>
          <p:nvSpPr>
            <p:cNvPr id="1322" name="Google Shape;1322;p30"/>
            <p:cNvSpPr/>
            <p:nvPr/>
          </p:nvSpPr>
          <p:spPr>
            <a:xfrm>
              <a:off x="2884398" y="2662550"/>
              <a:ext cx="36850" cy="31600"/>
            </a:xfrm>
            <a:custGeom>
              <a:rect b="b" l="l" r="r" t="t"/>
              <a:pathLst>
                <a:path extrusionOk="0" h="1264" w="1474">
                  <a:moveTo>
                    <a:pt x="837" y="431"/>
                  </a:moveTo>
                  <a:cubicBezTo>
                    <a:pt x="939" y="431"/>
                    <a:pt x="1039" y="511"/>
                    <a:pt x="1039" y="630"/>
                  </a:cubicBezTo>
                  <a:cubicBezTo>
                    <a:pt x="1039" y="741"/>
                    <a:pt x="954" y="831"/>
                    <a:pt x="844" y="831"/>
                  </a:cubicBezTo>
                  <a:cubicBezTo>
                    <a:pt x="662" y="831"/>
                    <a:pt x="571" y="617"/>
                    <a:pt x="701" y="487"/>
                  </a:cubicBezTo>
                  <a:cubicBezTo>
                    <a:pt x="740" y="448"/>
                    <a:pt x="789" y="431"/>
                    <a:pt x="837" y="431"/>
                  </a:cubicBezTo>
                  <a:close/>
                  <a:moveTo>
                    <a:pt x="844" y="1"/>
                  </a:moveTo>
                  <a:cubicBezTo>
                    <a:pt x="279" y="1"/>
                    <a:pt x="0" y="682"/>
                    <a:pt x="396" y="1078"/>
                  </a:cubicBezTo>
                  <a:cubicBezTo>
                    <a:pt x="524" y="1206"/>
                    <a:pt x="682" y="1263"/>
                    <a:pt x="837" y="1263"/>
                  </a:cubicBezTo>
                  <a:cubicBezTo>
                    <a:pt x="1161" y="1263"/>
                    <a:pt x="1473" y="1012"/>
                    <a:pt x="1473" y="630"/>
                  </a:cubicBezTo>
                  <a:cubicBezTo>
                    <a:pt x="1473" y="286"/>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0"/>
            <p:cNvSpPr/>
            <p:nvPr/>
          </p:nvSpPr>
          <p:spPr>
            <a:xfrm>
              <a:off x="2924473" y="2662550"/>
              <a:ext cx="36850" cy="31600"/>
            </a:xfrm>
            <a:custGeom>
              <a:rect b="b" l="l" r="r" t="t"/>
              <a:pathLst>
                <a:path extrusionOk="0" h="1264" w="1474">
                  <a:moveTo>
                    <a:pt x="838" y="431"/>
                  </a:moveTo>
                  <a:cubicBezTo>
                    <a:pt x="943" y="431"/>
                    <a:pt x="1045" y="511"/>
                    <a:pt x="1045" y="630"/>
                  </a:cubicBezTo>
                  <a:cubicBezTo>
                    <a:pt x="1038" y="741"/>
                    <a:pt x="954" y="831"/>
                    <a:pt x="844" y="831"/>
                  </a:cubicBezTo>
                  <a:cubicBezTo>
                    <a:pt x="662" y="831"/>
                    <a:pt x="571" y="617"/>
                    <a:pt x="701" y="487"/>
                  </a:cubicBezTo>
                  <a:cubicBezTo>
                    <a:pt x="740" y="448"/>
                    <a:pt x="789" y="431"/>
                    <a:pt x="838" y="431"/>
                  </a:cubicBezTo>
                  <a:close/>
                  <a:moveTo>
                    <a:pt x="844" y="1"/>
                  </a:moveTo>
                  <a:cubicBezTo>
                    <a:pt x="279" y="1"/>
                    <a:pt x="0" y="682"/>
                    <a:pt x="396" y="1078"/>
                  </a:cubicBezTo>
                  <a:cubicBezTo>
                    <a:pt x="524" y="1206"/>
                    <a:pt x="682" y="1263"/>
                    <a:pt x="837" y="1263"/>
                  </a:cubicBezTo>
                  <a:cubicBezTo>
                    <a:pt x="1161" y="1263"/>
                    <a:pt x="1473" y="1012"/>
                    <a:pt x="1473" y="630"/>
                  </a:cubicBezTo>
                  <a:cubicBezTo>
                    <a:pt x="1473" y="286"/>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0"/>
            <p:cNvSpPr/>
            <p:nvPr/>
          </p:nvSpPr>
          <p:spPr>
            <a:xfrm>
              <a:off x="2964548" y="2662550"/>
              <a:ext cx="36850" cy="31600"/>
            </a:xfrm>
            <a:custGeom>
              <a:rect b="b" l="l" r="r" t="t"/>
              <a:pathLst>
                <a:path extrusionOk="0" h="1264" w="1474">
                  <a:moveTo>
                    <a:pt x="838" y="431"/>
                  </a:moveTo>
                  <a:cubicBezTo>
                    <a:pt x="942" y="431"/>
                    <a:pt x="1045" y="511"/>
                    <a:pt x="1045" y="630"/>
                  </a:cubicBezTo>
                  <a:cubicBezTo>
                    <a:pt x="1045" y="741"/>
                    <a:pt x="954" y="831"/>
                    <a:pt x="844" y="831"/>
                  </a:cubicBezTo>
                  <a:cubicBezTo>
                    <a:pt x="662" y="831"/>
                    <a:pt x="571" y="617"/>
                    <a:pt x="701" y="487"/>
                  </a:cubicBezTo>
                  <a:cubicBezTo>
                    <a:pt x="740" y="448"/>
                    <a:pt x="789" y="431"/>
                    <a:pt x="838" y="431"/>
                  </a:cubicBezTo>
                  <a:close/>
                  <a:moveTo>
                    <a:pt x="844" y="1"/>
                  </a:moveTo>
                  <a:cubicBezTo>
                    <a:pt x="279" y="1"/>
                    <a:pt x="0" y="682"/>
                    <a:pt x="396" y="1078"/>
                  </a:cubicBezTo>
                  <a:cubicBezTo>
                    <a:pt x="524" y="1206"/>
                    <a:pt x="682" y="1263"/>
                    <a:pt x="837" y="1263"/>
                  </a:cubicBezTo>
                  <a:cubicBezTo>
                    <a:pt x="1161" y="1263"/>
                    <a:pt x="1473" y="1012"/>
                    <a:pt x="1473" y="630"/>
                  </a:cubicBezTo>
                  <a:cubicBezTo>
                    <a:pt x="1473" y="286"/>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0"/>
            <p:cNvSpPr/>
            <p:nvPr/>
          </p:nvSpPr>
          <p:spPr>
            <a:xfrm>
              <a:off x="2865898" y="2641950"/>
              <a:ext cx="366525" cy="366375"/>
            </a:xfrm>
            <a:custGeom>
              <a:rect b="b" l="l" r="r" t="t"/>
              <a:pathLst>
                <a:path extrusionOk="0" h="14655" w="14661">
                  <a:moveTo>
                    <a:pt x="13706" y="429"/>
                  </a:moveTo>
                  <a:cubicBezTo>
                    <a:pt x="13985" y="429"/>
                    <a:pt x="14219" y="663"/>
                    <a:pt x="14219" y="948"/>
                  </a:cubicBezTo>
                  <a:lnTo>
                    <a:pt x="14219" y="2493"/>
                  </a:lnTo>
                  <a:lnTo>
                    <a:pt x="442" y="2493"/>
                  </a:lnTo>
                  <a:lnTo>
                    <a:pt x="442" y="948"/>
                  </a:lnTo>
                  <a:cubicBezTo>
                    <a:pt x="442" y="663"/>
                    <a:pt x="675" y="429"/>
                    <a:pt x="961" y="429"/>
                  </a:cubicBezTo>
                  <a:close/>
                  <a:moveTo>
                    <a:pt x="14219" y="10514"/>
                  </a:moveTo>
                  <a:lnTo>
                    <a:pt x="14219" y="11325"/>
                  </a:lnTo>
                  <a:cubicBezTo>
                    <a:pt x="14219" y="11610"/>
                    <a:pt x="13985" y="11844"/>
                    <a:pt x="13706" y="11844"/>
                  </a:cubicBezTo>
                  <a:lnTo>
                    <a:pt x="941" y="11844"/>
                  </a:lnTo>
                  <a:cubicBezTo>
                    <a:pt x="656" y="11844"/>
                    <a:pt x="429" y="11610"/>
                    <a:pt x="429" y="11325"/>
                  </a:cubicBezTo>
                  <a:lnTo>
                    <a:pt x="429" y="10514"/>
                  </a:lnTo>
                  <a:close/>
                  <a:moveTo>
                    <a:pt x="9099" y="12272"/>
                  </a:moveTo>
                  <a:lnTo>
                    <a:pt x="9099" y="13045"/>
                  </a:lnTo>
                  <a:lnTo>
                    <a:pt x="5549" y="13045"/>
                  </a:lnTo>
                  <a:lnTo>
                    <a:pt x="5549" y="12272"/>
                  </a:lnTo>
                  <a:close/>
                  <a:moveTo>
                    <a:pt x="10187" y="13479"/>
                  </a:moveTo>
                  <a:cubicBezTo>
                    <a:pt x="10377" y="13479"/>
                    <a:pt x="10533" y="13639"/>
                    <a:pt x="10533" y="13830"/>
                  </a:cubicBezTo>
                  <a:lnTo>
                    <a:pt x="10533" y="14226"/>
                  </a:lnTo>
                  <a:lnTo>
                    <a:pt x="4115" y="14226"/>
                  </a:lnTo>
                  <a:lnTo>
                    <a:pt x="4115" y="13830"/>
                  </a:lnTo>
                  <a:cubicBezTo>
                    <a:pt x="4115" y="13635"/>
                    <a:pt x="4277" y="13479"/>
                    <a:pt x="4472" y="13479"/>
                  </a:cubicBezTo>
                  <a:lnTo>
                    <a:pt x="10176" y="13479"/>
                  </a:lnTo>
                  <a:cubicBezTo>
                    <a:pt x="10180" y="13479"/>
                    <a:pt x="10184" y="13479"/>
                    <a:pt x="10187" y="13479"/>
                  </a:cubicBezTo>
                  <a:close/>
                  <a:moveTo>
                    <a:pt x="941" y="1"/>
                  </a:moveTo>
                  <a:cubicBezTo>
                    <a:pt x="422" y="1"/>
                    <a:pt x="0" y="422"/>
                    <a:pt x="0" y="948"/>
                  </a:cubicBezTo>
                  <a:lnTo>
                    <a:pt x="0" y="11331"/>
                  </a:lnTo>
                  <a:cubicBezTo>
                    <a:pt x="0" y="11851"/>
                    <a:pt x="422" y="12272"/>
                    <a:pt x="941" y="12279"/>
                  </a:cubicBezTo>
                  <a:lnTo>
                    <a:pt x="5121" y="12279"/>
                  </a:lnTo>
                  <a:lnTo>
                    <a:pt x="5121" y="13045"/>
                  </a:lnTo>
                  <a:lnTo>
                    <a:pt x="4472" y="13045"/>
                  </a:lnTo>
                  <a:cubicBezTo>
                    <a:pt x="4037" y="13045"/>
                    <a:pt x="3686" y="13395"/>
                    <a:pt x="3686" y="13830"/>
                  </a:cubicBezTo>
                  <a:lnTo>
                    <a:pt x="3686" y="14291"/>
                  </a:lnTo>
                  <a:cubicBezTo>
                    <a:pt x="3686" y="14492"/>
                    <a:pt x="3849" y="14648"/>
                    <a:pt x="4043" y="14654"/>
                  </a:cubicBezTo>
                  <a:lnTo>
                    <a:pt x="10598" y="14654"/>
                  </a:lnTo>
                  <a:cubicBezTo>
                    <a:pt x="10799" y="14648"/>
                    <a:pt x="10955" y="14492"/>
                    <a:pt x="10961" y="14291"/>
                  </a:cubicBezTo>
                  <a:lnTo>
                    <a:pt x="10961" y="13830"/>
                  </a:lnTo>
                  <a:cubicBezTo>
                    <a:pt x="10955" y="13395"/>
                    <a:pt x="10604" y="13045"/>
                    <a:pt x="10176" y="13045"/>
                  </a:cubicBezTo>
                  <a:lnTo>
                    <a:pt x="9527" y="13045"/>
                  </a:lnTo>
                  <a:lnTo>
                    <a:pt x="9527" y="12272"/>
                  </a:lnTo>
                  <a:lnTo>
                    <a:pt x="13700" y="12272"/>
                  </a:lnTo>
                  <a:cubicBezTo>
                    <a:pt x="14226" y="12272"/>
                    <a:pt x="14647" y="11851"/>
                    <a:pt x="14647" y="11331"/>
                  </a:cubicBezTo>
                  <a:lnTo>
                    <a:pt x="14647" y="6432"/>
                  </a:lnTo>
                  <a:cubicBezTo>
                    <a:pt x="14638" y="6299"/>
                    <a:pt x="14534" y="6232"/>
                    <a:pt x="14431" y="6232"/>
                  </a:cubicBezTo>
                  <a:cubicBezTo>
                    <a:pt x="14328" y="6232"/>
                    <a:pt x="14226" y="6299"/>
                    <a:pt x="14219" y="6432"/>
                  </a:cubicBezTo>
                  <a:lnTo>
                    <a:pt x="14219" y="10092"/>
                  </a:lnTo>
                  <a:lnTo>
                    <a:pt x="429" y="10092"/>
                  </a:lnTo>
                  <a:lnTo>
                    <a:pt x="429" y="2921"/>
                  </a:lnTo>
                  <a:lnTo>
                    <a:pt x="14219" y="2921"/>
                  </a:lnTo>
                  <a:lnTo>
                    <a:pt x="14219" y="5082"/>
                  </a:lnTo>
                  <a:cubicBezTo>
                    <a:pt x="14226" y="5215"/>
                    <a:pt x="14328" y="5281"/>
                    <a:pt x="14431" y="5281"/>
                  </a:cubicBezTo>
                  <a:cubicBezTo>
                    <a:pt x="14534" y="5281"/>
                    <a:pt x="14638" y="5215"/>
                    <a:pt x="14647" y="5082"/>
                  </a:cubicBezTo>
                  <a:lnTo>
                    <a:pt x="14660" y="948"/>
                  </a:lnTo>
                  <a:cubicBezTo>
                    <a:pt x="14660" y="422"/>
                    <a:pt x="14239" y="1"/>
                    <a:pt x="13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0"/>
            <p:cNvSpPr/>
            <p:nvPr/>
          </p:nvSpPr>
          <p:spPr>
            <a:xfrm>
              <a:off x="3020498" y="2726325"/>
              <a:ext cx="56825" cy="72375"/>
            </a:xfrm>
            <a:custGeom>
              <a:rect b="b" l="l" r="r" t="t"/>
              <a:pathLst>
                <a:path extrusionOk="0" h="2895" w="2273">
                  <a:moveTo>
                    <a:pt x="1135" y="434"/>
                  </a:moveTo>
                  <a:cubicBezTo>
                    <a:pt x="1354" y="434"/>
                    <a:pt x="1565" y="602"/>
                    <a:pt x="1565" y="857"/>
                  </a:cubicBezTo>
                  <a:cubicBezTo>
                    <a:pt x="1565" y="1090"/>
                    <a:pt x="1370" y="1279"/>
                    <a:pt x="1137" y="1279"/>
                  </a:cubicBezTo>
                  <a:cubicBezTo>
                    <a:pt x="760" y="1279"/>
                    <a:pt x="572" y="824"/>
                    <a:pt x="838" y="558"/>
                  </a:cubicBezTo>
                  <a:cubicBezTo>
                    <a:pt x="924" y="472"/>
                    <a:pt x="1031" y="434"/>
                    <a:pt x="1135" y="434"/>
                  </a:cubicBezTo>
                  <a:close/>
                  <a:moveTo>
                    <a:pt x="1312" y="1707"/>
                  </a:moveTo>
                  <a:cubicBezTo>
                    <a:pt x="1442" y="1707"/>
                    <a:pt x="1545" y="1811"/>
                    <a:pt x="1545" y="1941"/>
                  </a:cubicBezTo>
                  <a:lnTo>
                    <a:pt x="1545" y="2466"/>
                  </a:lnTo>
                  <a:lnTo>
                    <a:pt x="728" y="2466"/>
                  </a:lnTo>
                  <a:lnTo>
                    <a:pt x="728" y="1941"/>
                  </a:lnTo>
                  <a:cubicBezTo>
                    <a:pt x="728" y="1811"/>
                    <a:pt x="832" y="1707"/>
                    <a:pt x="961" y="1707"/>
                  </a:cubicBezTo>
                  <a:close/>
                  <a:moveTo>
                    <a:pt x="1137" y="0"/>
                  </a:moveTo>
                  <a:cubicBezTo>
                    <a:pt x="390" y="0"/>
                    <a:pt x="1" y="902"/>
                    <a:pt x="527" y="1447"/>
                  </a:cubicBezTo>
                  <a:cubicBezTo>
                    <a:pt x="384" y="1571"/>
                    <a:pt x="299" y="1752"/>
                    <a:pt x="299" y="1941"/>
                  </a:cubicBezTo>
                  <a:lnTo>
                    <a:pt x="299" y="2538"/>
                  </a:lnTo>
                  <a:cubicBezTo>
                    <a:pt x="299" y="2732"/>
                    <a:pt x="462" y="2895"/>
                    <a:pt x="656" y="2895"/>
                  </a:cubicBezTo>
                  <a:lnTo>
                    <a:pt x="1617" y="2895"/>
                  </a:lnTo>
                  <a:cubicBezTo>
                    <a:pt x="1818" y="2895"/>
                    <a:pt x="1974" y="2732"/>
                    <a:pt x="1974" y="2538"/>
                  </a:cubicBezTo>
                  <a:lnTo>
                    <a:pt x="1974" y="1941"/>
                  </a:lnTo>
                  <a:cubicBezTo>
                    <a:pt x="1980" y="1752"/>
                    <a:pt x="1896" y="1571"/>
                    <a:pt x="1753" y="1447"/>
                  </a:cubicBezTo>
                  <a:cubicBezTo>
                    <a:pt x="2272" y="902"/>
                    <a:pt x="1889" y="0"/>
                    <a:pt x="1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0"/>
            <p:cNvSpPr/>
            <p:nvPr/>
          </p:nvSpPr>
          <p:spPr>
            <a:xfrm>
              <a:off x="2946048" y="2807100"/>
              <a:ext cx="205900" cy="68825"/>
            </a:xfrm>
            <a:custGeom>
              <a:rect b="b" l="l" r="r" t="t"/>
              <a:pathLst>
                <a:path extrusionOk="0" h="2753" w="8236">
                  <a:moveTo>
                    <a:pt x="6386" y="1"/>
                  </a:moveTo>
                  <a:cubicBezTo>
                    <a:pt x="6113" y="20"/>
                    <a:pt x="6113" y="416"/>
                    <a:pt x="6386" y="436"/>
                  </a:cubicBezTo>
                  <a:lnTo>
                    <a:pt x="7801" y="436"/>
                  </a:lnTo>
                  <a:lnTo>
                    <a:pt x="7801" y="2324"/>
                  </a:lnTo>
                  <a:lnTo>
                    <a:pt x="435" y="2324"/>
                  </a:lnTo>
                  <a:lnTo>
                    <a:pt x="435" y="436"/>
                  </a:lnTo>
                  <a:lnTo>
                    <a:pt x="5056" y="436"/>
                  </a:lnTo>
                  <a:cubicBezTo>
                    <a:pt x="5322" y="416"/>
                    <a:pt x="5322" y="20"/>
                    <a:pt x="5056" y="7"/>
                  </a:cubicBezTo>
                  <a:lnTo>
                    <a:pt x="416" y="7"/>
                  </a:lnTo>
                  <a:cubicBezTo>
                    <a:pt x="188" y="7"/>
                    <a:pt x="0" y="189"/>
                    <a:pt x="0" y="416"/>
                  </a:cubicBezTo>
                  <a:lnTo>
                    <a:pt x="0" y="2337"/>
                  </a:lnTo>
                  <a:cubicBezTo>
                    <a:pt x="0" y="2564"/>
                    <a:pt x="188" y="2753"/>
                    <a:pt x="416" y="2753"/>
                  </a:cubicBezTo>
                  <a:lnTo>
                    <a:pt x="7820" y="2753"/>
                  </a:lnTo>
                  <a:cubicBezTo>
                    <a:pt x="8047" y="2753"/>
                    <a:pt x="8236" y="2564"/>
                    <a:pt x="8236" y="2337"/>
                  </a:cubicBezTo>
                  <a:lnTo>
                    <a:pt x="8236" y="416"/>
                  </a:lnTo>
                  <a:cubicBezTo>
                    <a:pt x="8236" y="189"/>
                    <a:pt x="8047" y="1"/>
                    <a:pt x="78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0"/>
            <p:cNvSpPr/>
            <p:nvPr/>
          </p:nvSpPr>
          <p:spPr>
            <a:xfrm>
              <a:off x="2963723" y="2827875"/>
              <a:ext cx="32000" cy="27400"/>
            </a:xfrm>
            <a:custGeom>
              <a:rect b="b" l="l" r="r" t="t"/>
              <a:pathLst>
                <a:path extrusionOk="0" h="1096" w="1280">
                  <a:moveTo>
                    <a:pt x="546" y="429"/>
                  </a:moveTo>
                  <a:cubicBezTo>
                    <a:pt x="611" y="429"/>
                    <a:pt x="663" y="481"/>
                    <a:pt x="663" y="546"/>
                  </a:cubicBezTo>
                  <a:cubicBezTo>
                    <a:pt x="663" y="616"/>
                    <a:pt x="602" y="663"/>
                    <a:pt x="541" y="663"/>
                  </a:cubicBezTo>
                  <a:cubicBezTo>
                    <a:pt x="513" y="663"/>
                    <a:pt x="484" y="653"/>
                    <a:pt x="461" y="630"/>
                  </a:cubicBezTo>
                  <a:cubicBezTo>
                    <a:pt x="390" y="559"/>
                    <a:pt x="442" y="429"/>
                    <a:pt x="546" y="429"/>
                  </a:cubicBezTo>
                  <a:close/>
                  <a:moveTo>
                    <a:pt x="546" y="1"/>
                  </a:moveTo>
                  <a:cubicBezTo>
                    <a:pt x="241" y="1"/>
                    <a:pt x="1" y="247"/>
                    <a:pt x="1" y="546"/>
                  </a:cubicBezTo>
                  <a:cubicBezTo>
                    <a:pt x="1" y="876"/>
                    <a:pt x="269" y="1095"/>
                    <a:pt x="549" y="1095"/>
                  </a:cubicBezTo>
                  <a:cubicBezTo>
                    <a:pt x="682" y="1095"/>
                    <a:pt x="818" y="1046"/>
                    <a:pt x="929" y="935"/>
                  </a:cubicBezTo>
                  <a:cubicBezTo>
                    <a:pt x="1279" y="591"/>
                    <a:pt x="1032" y="1"/>
                    <a:pt x="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0"/>
            <p:cNvSpPr/>
            <p:nvPr/>
          </p:nvSpPr>
          <p:spPr>
            <a:xfrm>
              <a:off x="2999423" y="2827875"/>
              <a:ext cx="31975" cy="27400"/>
            </a:xfrm>
            <a:custGeom>
              <a:rect b="b" l="l" r="r" t="t"/>
              <a:pathLst>
                <a:path extrusionOk="0" h="1096" w="1279">
                  <a:moveTo>
                    <a:pt x="545" y="429"/>
                  </a:moveTo>
                  <a:cubicBezTo>
                    <a:pt x="610" y="429"/>
                    <a:pt x="669" y="481"/>
                    <a:pt x="669" y="546"/>
                  </a:cubicBezTo>
                  <a:lnTo>
                    <a:pt x="662" y="546"/>
                  </a:lnTo>
                  <a:cubicBezTo>
                    <a:pt x="662" y="616"/>
                    <a:pt x="605" y="663"/>
                    <a:pt x="544" y="663"/>
                  </a:cubicBezTo>
                  <a:cubicBezTo>
                    <a:pt x="515" y="663"/>
                    <a:pt x="486" y="653"/>
                    <a:pt x="461" y="630"/>
                  </a:cubicBezTo>
                  <a:cubicBezTo>
                    <a:pt x="390" y="559"/>
                    <a:pt x="442" y="429"/>
                    <a:pt x="545" y="429"/>
                  </a:cubicBezTo>
                  <a:close/>
                  <a:moveTo>
                    <a:pt x="545" y="1"/>
                  </a:moveTo>
                  <a:cubicBezTo>
                    <a:pt x="247" y="1"/>
                    <a:pt x="0" y="247"/>
                    <a:pt x="0" y="546"/>
                  </a:cubicBezTo>
                  <a:cubicBezTo>
                    <a:pt x="0" y="876"/>
                    <a:pt x="272" y="1095"/>
                    <a:pt x="554" y="1095"/>
                  </a:cubicBezTo>
                  <a:cubicBezTo>
                    <a:pt x="688" y="1095"/>
                    <a:pt x="824" y="1046"/>
                    <a:pt x="935" y="935"/>
                  </a:cubicBezTo>
                  <a:cubicBezTo>
                    <a:pt x="1279" y="591"/>
                    <a:pt x="1032" y="1"/>
                    <a:pt x="5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0"/>
            <p:cNvSpPr/>
            <p:nvPr/>
          </p:nvSpPr>
          <p:spPr>
            <a:xfrm>
              <a:off x="3035273" y="2827875"/>
              <a:ext cx="31975" cy="27400"/>
            </a:xfrm>
            <a:custGeom>
              <a:rect b="b" l="l" r="r" t="t"/>
              <a:pathLst>
                <a:path extrusionOk="0" h="1096" w="1279">
                  <a:moveTo>
                    <a:pt x="546" y="429"/>
                  </a:moveTo>
                  <a:cubicBezTo>
                    <a:pt x="611" y="429"/>
                    <a:pt x="669" y="481"/>
                    <a:pt x="669" y="546"/>
                  </a:cubicBezTo>
                  <a:lnTo>
                    <a:pt x="662" y="546"/>
                  </a:lnTo>
                  <a:cubicBezTo>
                    <a:pt x="662" y="616"/>
                    <a:pt x="605" y="663"/>
                    <a:pt x="544" y="663"/>
                  </a:cubicBezTo>
                  <a:cubicBezTo>
                    <a:pt x="516" y="663"/>
                    <a:pt x="486" y="653"/>
                    <a:pt x="461" y="630"/>
                  </a:cubicBezTo>
                  <a:cubicBezTo>
                    <a:pt x="390" y="559"/>
                    <a:pt x="442" y="429"/>
                    <a:pt x="546" y="429"/>
                  </a:cubicBezTo>
                  <a:close/>
                  <a:moveTo>
                    <a:pt x="546" y="1"/>
                  </a:moveTo>
                  <a:cubicBezTo>
                    <a:pt x="247" y="1"/>
                    <a:pt x="1" y="247"/>
                    <a:pt x="1" y="546"/>
                  </a:cubicBezTo>
                  <a:cubicBezTo>
                    <a:pt x="1" y="876"/>
                    <a:pt x="272" y="1095"/>
                    <a:pt x="554" y="1095"/>
                  </a:cubicBezTo>
                  <a:cubicBezTo>
                    <a:pt x="688" y="1095"/>
                    <a:pt x="824" y="1046"/>
                    <a:pt x="935" y="935"/>
                  </a:cubicBezTo>
                  <a:cubicBezTo>
                    <a:pt x="1279" y="591"/>
                    <a:pt x="1032" y="1"/>
                    <a:pt x="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0"/>
            <p:cNvSpPr/>
            <p:nvPr/>
          </p:nvSpPr>
          <p:spPr>
            <a:xfrm>
              <a:off x="3071123" y="2827875"/>
              <a:ext cx="32000" cy="27400"/>
            </a:xfrm>
            <a:custGeom>
              <a:rect b="b" l="l" r="r" t="t"/>
              <a:pathLst>
                <a:path extrusionOk="0" h="1096" w="1280">
                  <a:moveTo>
                    <a:pt x="546" y="429"/>
                  </a:moveTo>
                  <a:cubicBezTo>
                    <a:pt x="650" y="429"/>
                    <a:pt x="702" y="559"/>
                    <a:pt x="630" y="630"/>
                  </a:cubicBezTo>
                  <a:cubicBezTo>
                    <a:pt x="605" y="653"/>
                    <a:pt x="576" y="663"/>
                    <a:pt x="547" y="663"/>
                  </a:cubicBezTo>
                  <a:cubicBezTo>
                    <a:pt x="486" y="663"/>
                    <a:pt x="429" y="616"/>
                    <a:pt x="429" y="546"/>
                  </a:cubicBezTo>
                  <a:cubicBezTo>
                    <a:pt x="429" y="481"/>
                    <a:pt x="481" y="429"/>
                    <a:pt x="546" y="429"/>
                  </a:cubicBezTo>
                  <a:close/>
                  <a:moveTo>
                    <a:pt x="546" y="1"/>
                  </a:moveTo>
                  <a:cubicBezTo>
                    <a:pt x="241" y="1"/>
                    <a:pt x="1" y="247"/>
                    <a:pt x="1" y="546"/>
                  </a:cubicBezTo>
                  <a:cubicBezTo>
                    <a:pt x="1" y="876"/>
                    <a:pt x="269" y="1095"/>
                    <a:pt x="551" y="1095"/>
                  </a:cubicBezTo>
                  <a:cubicBezTo>
                    <a:pt x="685" y="1095"/>
                    <a:pt x="822" y="1046"/>
                    <a:pt x="935" y="935"/>
                  </a:cubicBezTo>
                  <a:cubicBezTo>
                    <a:pt x="1279" y="591"/>
                    <a:pt x="1033" y="1"/>
                    <a:pt x="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0"/>
            <p:cNvSpPr/>
            <p:nvPr/>
          </p:nvSpPr>
          <p:spPr>
            <a:xfrm>
              <a:off x="3102273" y="2827900"/>
              <a:ext cx="32000" cy="27425"/>
            </a:xfrm>
            <a:custGeom>
              <a:rect b="b" l="l" r="r" t="t"/>
              <a:pathLst>
                <a:path extrusionOk="0" h="1097" w="1280">
                  <a:moveTo>
                    <a:pt x="736" y="427"/>
                  </a:moveTo>
                  <a:cubicBezTo>
                    <a:pt x="764" y="427"/>
                    <a:pt x="794" y="438"/>
                    <a:pt x="818" y="460"/>
                  </a:cubicBezTo>
                  <a:cubicBezTo>
                    <a:pt x="890" y="538"/>
                    <a:pt x="838" y="662"/>
                    <a:pt x="734" y="662"/>
                  </a:cubicBezTo>
                  <a:cubicBezTo>
                    <a:pt x="669" y="662"/>
                    <a:pt x="617" y="610"/>
                    <a:pt x="617" y="545"/>
                  </a:cubicBezTo>
                  <a:cubicBezTo>
                    <a:pt x="617" y="474"/>
                    <a:pt x="674" y="427"/>
                    <a:pt x="736" y="427"/>
                  </a:cubicBezTo>
                  <a:close/>
                  <a:moveTo>
                    <a:pt x="729" y="0"/>
                  </a:moveTo>
                  <a:cubicBezTo>
                    <a:pt x="594" y="0"/>
                    <a:pt x="456" y="50"/>
                    <a:pt x="345" y="162"/>
                  </a:cubicBezTo>
                  <a:cubicBezTo>
                    <a:pt x="1" y="506"/>
                    <a:pt x="247" y="1096"/>
                    <a:pt x="734" y="1096"/>
                  </a:cubicBezTo>
                  <a:cubicBezTo>
                    <a:pt x="1033" y="1090"/>
                    <a:pt x="1279" y="850"/>
                    <a:pt x="1279" y="545"/>
                  </a:cubicBezTo>
                  <a:cubicBezTo>
                    <a:pt x="1279" y="216"/>
                    <a:pt x="1010" y="0"/>
                    <a:pt x="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30"/>
          <p:cNvGrpSpPr/>
          <p:nvPr/>
        </p:nvGrpSpPr>
        <p:grpSpPr>
          <a:xfrm>
            <a:off x="3479648" y="2641300"/>
            <a:ext cx="366050" cy="366525"/>
            <a:chOff x="3479648" y="2641300"/>
            <a:chExt cx="366050" cy="366525"/>
          </a:xfrm>
        </p:grpSpPr>
        <p:sp>
          <p:nvSpPr>
            <p:cNvPr id="1334" name="Google Shape;1334;p30"/>
            <p:cNvSpPr/>
            <p:nvPr/>
          </p:nvSpPr>
          <p:spPr>
            <a:xfrm>
              <a:off x="3556398" y="2663800"/>
              <a:ext cx="11375" cy="10775"/>
            </a:xfrm>
            <a:custGeom>
              <a:rect b="b" l="l" r="r" t="t"/>
              <a:pathLst>
                <a:path extrusionOk="0" h="431" w="455">
                  <a:moveTo>
                    <a:pt x="240" y="0"/>
                  </a:moveTo>
                  <a:cubicBezTo>
                    <a:pt x="195" y="0"/>
                    <a:pt x="152" y="10"/>
                    <a:pt x="117" y="35"/>
                  </a:cubicBezTo>
                  <a:cubicBezTo>
                    <a:pt x="104" y="42"/>
                    <a:pt x="97" y="55"/>
                    <a:pt x="84" y="61"/>
                  </a:cubicBezTo>
                  <a:cubicBezTo>
                    <a:pt x="20" y="126"/>
                    <a:pt x="0" y="217"/>
                    <a:pt x="39" y="301"/>
                  </a:cubicBezTo>
                  <a:cubicBezTo>
                    <a:pt x="59" y="353"/>
                    <a:pt x="104" y="392"/>
                    <a:pt x="156" y="412"/>
                  </a:cubicBezTo>
                  <a:cubicBezTo>
                    <a:pt x="169" y="418"/>
                    <a:pt x="182" y="424"/>
                    <a:pt x="195" y="424"/>
                  </a:cubicBezTo>
                  <a:cubicBezTo>
                    <a:pt x="208" y="431"/>
                    <a:pt x="221" y="431"/>
                    <a:pt x="234" y="431"/>
                  </a:cubicBezTo>
                  <a:cubicBezTo>
                    <a:pt x="253" y="431"/>
                    <a:pt x="266" y="431"/>
                    <a:pt x="279" y="424"/>
                  </a:cubicBezTo>
                  <a:cubicBezTo>
                    <a:pt x="331" y="412"/>
                    <a:pt x="383" y="379"/>
                    <a:pt x="415" y="334"/>
                  </a:cubicBezTo>
                  <a:cubicBezTo>
                    <a:pt x="435" y="308"/>
                    <a:pt x="448" y="269"/>
                    <a:pt x="448" y="236"/>
                  </a:cubicBezTo>
                  <a:cubicBezTo>
                    <a:pt x="454" y="204"/>
                    <a:pt x="448" y="165"/>
                    <a:pt x="435" y="132"/>
                  </a:cubicBezTo>
                  <a:cubicBezTo>
                    <a:pt x="415" y="81"/>
                    <a:pt x="370" y="42"/>
                    <a:pt x="318" y="16"/>
                  </a:cubicBezTo>
                  <a:cubicBezTo>
                    <a:pt x="305" y="9"/>
                    <a:pt x="292" y="9"/>
                    <a:pt x="279" y="3"/>
                  </a:cubicBezTo>
                  <a:cubicBezTo>
                    <a:pt x="266" y="1"/>
                    <a:pt x="25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0"/>
            <p:cNvSpPr/>
            <p:nvPr/>
          </p:nvSpPr>
          <p:spPr>
            <a:xfrm>
              <a:off x="3574398" y="2663850"/>
              <a:ext cx="11225" cy="10725"/>
            </a:xfrm>
            <a:custGeom>
              <a:rect b="b" l="l" r="r" t="t"/>
              <a:pathLst>
                <a:path extrusionOk="0" h="429" w="449">
                  <a:moveTo>
                    <a:pt x="225" y="1"/>
                  </a:moveTo>
                  <a:cubicBezTo>
                    <a:pt x="170" y="1"/>
                    <a:pt x="119" y="25"/>
                    <a:pt x="78" y="66"/>
                  </a:cubicBezTo>
                  <a:cubicBezTo>
                    <a:pt x="72" y="72"/>
                    <a:pt x="59" y="85"/>
                    <a:pt x="52" y="98"/>
                  </a:cubicBezTo>
                  <a:cubicBezTo>
                    <a:pt x="0" y="182"/>
                    <a:pt x="13" y="293"/>
                    <a:pt x="78" y="364"/>
                  </a:cubicBezTo>
                  <a:cubicBezTo>
                    <a:pt x="124" y="403"/>
                    <a:pt x="176" y="429"/>
                    <a:pt x="234" y="429"/>
                  </a:cubicBezTo>
                  <a:cubicBezTo>
                    <a:pt x="247" y="429"/>
                    <a:pt x="260" y="429"/>
                    <a:pt x="273" y="422"/>
                  </a:cubicBezTo>
                  <a:cubicBezTo>
                    <a:pt x="377" y="403"/>
                    <a:pt x="448" y="312"/>
                    <a:pt x="448" y="215"/>
                  </a:cubicBezTo>
                  <a:cubicBezTo>
                    <a:pt x="448" y="182"/>
                    <a:pt x="442" y="156"/>
                    <a:pt x="429" y="130"/>
                  </a:cubicBezTo>
                  <a:cubicBezTo>
                    <a:pt x="409" y="79"/>
                    <a:pt x="364" y="40"/>
                    <a:pt x="312" y="14"/>
                  </a:cubicBezTo>
                  <a:cubicBezTo>
                    <a:pt x="299" y="14"/>
                    <a:pt x="286" y="7"/>
                    <a:pt x="273" y="7"/>
                  </a:cubicBezTo>
                  <a:cubicBezTo>
                    <a:pt x="257" y="3"/>
                    <a:pt x="241"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0"/>
            <p:cNvSpPr/>
            <p:nvPr/>
          </p:nvSpPr>
          <p:spPr>
            <a:xfrm>
              <a:off x="3592723" y="2663925"/>
              <a:ext cx="11075" cy="10675"/>
            </a:xfrm>
            <a:custGeom>
              <a:rect b="b" l="l" r="r" t="t"/>
              <a:pathLst>
                <a:path extrusionOk="0" h="427" w="443">
                  <a:moveTo>
                    <a:pt x="219" y="0"/>
                  </a:moveTo>
                  <a:cubicBezTo>
                    <a:pt x="205" y="0"/>
                    <a:pt x="190" y="2"/>
                    <a:pt x="176" y="4"/>
                  </a:cubicBezTo>
                  <a:cubicBezTo>
                    <a:pt x="118" y="11"/>
                    <a:pt x="72" y="43"/>
                    <a:pt x="40" y="95"/>
                  </a:cubicBezTo>
                  <a:cubicBezTo>
                    <a:pt x="14" y="127"/>
                    <a:pt x="1" y="166"/>
                    <a:pt x="1" y="212"/>
                  </a:cubicBezTo>
                  <a:cubicBezTo>
                    <a:pt x="1" y="270"/>
                    <a:pt x="20" y="322"/>
                    <a:pt x="66" y="361"/>
                  </a:cubicBezTo>
                  <a:cubicBezTo>
                    <a:pt x="92" y="387"/>
                    <a:pt x="118" y="407"/>
                    <a:pt x="150" y="419"/>
                  </a:cubicBezTo>
                  <a:cubicBezTo>
                    <a:pt x="169" y="424"/>
                    <a:pt x="189" y="427"/>
                    <a:pt x="209" y="427"/>
                  </a:cubicBezTo>
                  <a:cubicBezTo>
                    <a:pt x="268" y="427"/>
                    <a:pt x="327" y="405"/>
                    <a:pt x="371" y="361"/>
                  </a:cubicBezTo>
                  <a:cubicBezTo>
                    <a:pt x="429" y="303"/>
                    <a:pt x="442" y="212"/>
                    <a:pt x="416" y="127"/>
                  </a:cubicBezTo>
                  <a:cubicBezTo>
                    <a:pt x="403" y="102"/>
                    <a:pt x="390" y="82"/>
                    <a:pt x="371" y="63"/>
                  </a:cubicBezTo>
                  <a:cubicBezTo>
                    <a:pt x="329" y="21"/>
                    <a:pt x="275"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0"/>
            <p:cNvSpPr/>
            <p:nvPr/>
          </p:nvSpPr>
          <p:spPr>
            <a:xfrm>
              <a:off x="3558498" y="2706525"/>
              <a:ext cx="207850" cy="95100"/>
            </a:xfrm>
            <a:custGeom>
              <a:rect b="b" l="l" r="r" t="t"/>
              <a:pathLst>
                <a:path extrusionOk="0" h="3804" w="8314">
                  <a:moveTo>
                    <a:pt x="3304" y="1538"/>
                  </a:moveTo>
                  <a:lnTo>
                    <a:pt x="4764" y="3187"/>
                  </a:lnTo>
                  <a:cubicBezTo>
                    <a:pt x="4812" y="3240"/>
                    <a:pt x="4869" y="3263"/>
                    <a:pt x="4924" y="3263"/>
                  </a:cubicBezTo>
                  <a:cubicBezTo>
                    <a:pt x="5088" y="3263"/>
                    <a:pt x="5234" y="3062"/>
                    <a:pt x="5088" y="2901"/>
                  </a:cubicBezTo>
                  <a:lnTo>
                    <a:pt x="4920" y="2707"/>
                  </a:lnTo>
                  <a:lnTo>
                    <a:pt x="5646" y="1980"/>
                  </a:lnTo>
                  <a:lnTo>
                    <a:pt x="6879" y="3369"/>
                  </a:lnTo>
                  <a:lnTo>
                    <a:pt x="1474" y="3369"/>
                  </a:lnTo>
                  <a:lnTo>
                    <a:pt x="3304" y="1538"/>
                  </a:lnTo>
                  <a:close/>
                  <a:moveTo>
                    <a:pt x="539" y="0"/>
                  </a:moveTo>
                  <a:cubicBezTo>
                    <a:pt x="241" y="0"/>
                    <a:pt x="0" y="241"/>
                    <a:pt x="0" y="533"/>
                  </a:cubicBezTo>
                  <a:lnTo>
                    <a:pt x="0" y="3265"/>
                  </a:lnTo>
                  <a:cubicBezTo>
                    <a:pt x="0" y="3557"/>
                    <a:pt x="241" y="3797"/>
                    <a:pt x="533" y="3803"/>
                  </a:cubicBezTo>
                  <a:lnTo>
                    <a:pt x="7775" y="3803"/>
                  </a:lnTo>
                  <a:cubicBezTo>
                    <a:pt x="8074" y="3803"/>
                    <a:pt x="8314" y="3563"/>
                    <a:pt x="8314" y="3265"/>
                  </a:cubicBezTo>
                  <a:lnTo>
                    <a:pt x="8314" y="533"/>
                  </a:lnTo>
                  <a:cubicBezTo>
                    <a:pt x="8314" y="241"/>
                    <a:pt x="8074" y="0"/>
                    <a:pt x="7775" y="0"/>
                  </a:cubicBezTo>
                  <a:lnTo>
                    <a:pt x="2707" y="0"/>
                  </a:lnTo>
                  <a:cubicBezTo>
                    <a:pt x="2415" y="0"/>
                    <a:pt x="2415" y="429"/>
                    <a:pt x="2707" y="429"/>
                  </a:cubicBezTo>
                  <a:lnTo>
                    <a:pt x="7775" y="429"/>
                  </a:lnTo>
                  <a:cubicBezTo>
                    <a:pt x="7833" y="429"/>
                    <a:pt x="7885" y="474"/>
                    <a:pt x="7885" y="533"/>
                  </a:cubicBezTo>
                  <a:lnTo>
                    <a:pt x="7885" y="3265"/>
                  </a:lnTo>
                  <a:cubicBezTo>
                    <a:pt x="7885" y="3323"/>
                    <a:pt x="7833" y="3369"/>
                    <a:pt x="7775" y="3369"/>
                  </a:cubicBezTo>
                  <a:lnTo>
                    <a:pt x="7451" y="3369"/>
                  </a:lnTo>
                  <a:lnTo>
                    <a:pt x="5919" y="1642"/>
                  </a:lnTo>
                  <a:cubicBezTo>
                    <a:pt x="5848" y="1561"/>
                    <a:pt x="5749" y="1520"/>
                    <a:pt x="5649" y="1520"/>
                  </a:cubicBezTo>
                  <a:cubicBezTo>
                    <a:pt x="5557" y="1520"/>
                    <a:pt x="5465" y="1555"/>
                    <a:pt x="5393" y="1623"/>
                  </a:cubicBezTo>
                  <a:lnTo>
                    <a:pt x="4634" y="2389"/>
                  </a:lnTo>
                  <a:lnTo>
                    <a:pt x="3583" y="1195"/>
                  </a:lnTo>
                  <a:cubicBezTo>
                    <a:pt x="3512" y="1114"/>
                    <a:pt x="3414" y="1074"/>
                    <a:pt x="3316" y="1074"/>
                  </a:cubicBezTo>
                  <a:cubicBezTo>
                    <a:pt x="3223" y="1074"/>
                    <a:pt x="3129" y="1109"/>
                    <a:pt x="3057" y="1182"/>
                  </a:cubicBezTo>
                  <a:lnTo>
                    <a:pt x="870" y="3369"/>
                  </a:lnTo>
                  <a:lnTo>
                    <a:pt x="539" y="3369"/>
                  </a:lnTo>
                  <a:cubicBezTo>
                    <a:pt x="481" y="3369"/>
                    <a:pt x="435" y="3323"/>
                    <a:pt x="429" y="3265"/>
                  </a:cubicBezTo>
                  <a:lnTo>
                    <a:pt x="429" y="533"/>
                  </a:lnTo>
                  <a:cubicBezTo>
                    <a:pt x="435" y="474"/>
                    <a:pt x="481" y="429"/>
                    <a:pt x="539" y="429"/>
                  </a:cubicBezTo>
                  <a:lnTo>
                    <a:pt x="1350" y="429"/>
                  </a:lnTo>
                  <a:cubicBezTo>
                    <a:pt x="1636" y="429"/>
                    <a:pt x="1636" y="0"/>
                    <a:pt x="1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0"/>
            <p:cNvSpPr/>
            <p:nvPr/>
          </p:nvSpPr>
          <p:spPr>
            <a:xfrm>
              <a:off x="3479648" y="2641300"/>
              <a:ext cx="366050" cy="366525"/>
            </a:xfrm>
            <a:custGeom>
              <a:rect b="b" l="l" r="r" t="t"/>
              <a:pathLst>
                <a:path extrusionOk="0" h="14661" w="14642">
                  <a:moveTo>
                    <a:pt x="11753" y="429"/>
                  </a:moveTo>
                  <a:cubicBezTo>
                    <a:pt x="11909" y="429"/>
                    <a:pt x="12039" y="559"/>
                    <a:pt x="12039" y="721"/>
                  </a:cubicBezTo>
                  <a:lnTo>
                    <a:pt x="12039" y="1727"/>
                  </a:lnTo>
                  <a:lnTo>
                    <a:pt x="2596" y="1727"/>
                  </a:lnTo>
                  <a:lnTo>
                    <a:pt x="2596" y="721"/>
                  </a:lnTo>
                  <a:cubicBezTo>
                    <a:pt x="2596" y="559"/>
                    <a:pt x="2726" y="429"/>
                    <a:pt x="2888" y="429"/>
                  </a:cubicBezTo>
                  <a:close/>
                  <a:moveTo>
                    <a:pt x="2168" y="1344"/>
                  </a:moveTo>
                  <a:lnTo>
                    <a:pt x="2168" y="2201"/>
                  </a:lnTo>
                  <a:lnTo>
                    <a:pt x="546" y="2201"/>
                  </a:lnTo>
                  <a:cubicBezTo>
                    <a:pt x="487" y="2201"/>
                    <a:pt x="435" y="2149"/>
                    <a:pt x="435" y="2090"/>
                  </a:cubicBezTo>
                  <a:lnTo>
                    <a:pt x="435" y="1454"/>
                  </a:lnTo>
                  <a:cubicBezTo>
                    <a:pt x="435" y="1389"/>
                    <a:pt x="487" y="1344"/>
                    <a:pt x="546" y="1344"/>
                  </a:cubicBezTo>
                  <a:close/>
                  <a:moveTo>
                    <a:pt x="14096" y="1337"/>
                  </a:moveTo>
                  <a:cubicBezTo>
                    <a:pt x="14161" y="1337"/>
                    <a:pt x="14206" y="1389"/>
                    <a:pt x="14213" y="1454"/>
                  </a:cubicBezTo>
                  <a:lnTo>
                    <a:pt x="14213" y="2084"/>
                  </a:lnTo>
                  <a:cubicBezTo>
                    <a:pt x="14206" y="2149"/>
                    <a:pt x="14161" y="2201"/>
                    <a:pt x="14096" y="2201"/>
                  </a:cubicBezTo>
                  <a:lnTo>
                    <a:pt x="12474" y="2201"/>
                  </a:lnTo>
                  <a:lnTo>
                    <a:pt x="12474" y="1337"/>
                  </a:lnTo>
                  <a:close/>
                  <a:moveTo>
                    <a:pt x="12045" y="2162"/>
                  </a:moveTo>
                  <a:lnTo>
                    <a:pt x="12045" y="9586"/>
                  </a:lnTo>
                  <a:cubicBezTo>
                    <a:pt x="12045" y="9742"/>
                    <a:pt x="11909" y="9878"/>
                    <a:pt x="11753" y="9878"/>
                  </a:cubicBezTo>
                  <a:lnTo>
                    <a:pt x="2888" y="9878"/>
                  </a:lnTo>
                  <a:cubicBezTo>
                    <a:pt x="2726" y="9878"/>
                    <a:pt x="2596" y="9742"/>
                    <a:pt x="2596" y="9586"/>
                  </a:cubicBezTo>
                  <a:lnTo>
                    <a:pt x="2596" y="2162"/>
                  </a:lnTo>
                  <a:close/>
                  <a:moveTo>
                    <a:pt x="13505" y="2635"/>
                  </a:moveTo>
                  <a:lnTo>
                    <a:pt x="13505" y="11085"/>
                  </a:lnTo>
                  <a:lnTo>
                    <a:pt x="1130" y="11085"/>
                  </a:lnTo>
                  <a:lnTo>
                    <a:pt x="1130" y="2635"/>
                  </a:lnTo>
                  <a:lnTo>
                    <a:pt x="2168" y="2635"/>
                  </a:lnTo>
                  <a:lnTo>
                    <a:pt x="2168" y="9586"/>
                  </a:lnTo>
                  <a:cubicBezTo>
                    <a:pt x="2168" y="9982"/>
                    <a:pt x="2493" y="10306"/>
                    <a:pt x="2888" y="10306"/>
                  </a:cubicBezTo>
                  <a:lnTo>
                    <a:pt x="11753" y="10306"/>
                  </a:lnTo>
                  <a:cubicBezTo>
                    <a:pt x="12149" y="10306"/>
                    <a:pt x="12474" y="9982"/>
                    <a:pt x="12474" y="9586"/>
                  </a:cubicBezTo>
                  <a:lnTo>
                    <a:pt x="12474" y="2635"/>
                  </a:lnTo>
                  <a:close/>
                  <a:moveTo>
                    <a:pt x="7321" y="13531"/>
                  </a:moveTo>
                  <a:cubicBezTo>
                    <a:pt x="7515" y="13531"/>
                    <a:pt x="7671" y="13687"/>
                    <a:pt x="7671" y="13882"/>
                  </a:cubicBezTo>
                  <a:cubicBezTo>
                    <a:pt x="7671" y="14092"/>
                    <a:pt x="7499" y="14232"/>
                    <a:pt x="7319" y="14232"/>
                  </a:cubicBezTo>
                  <a:cubicBezTo>
                    <a:pt x="7233" y="14232"/>
                    <a:pt x="7146" y="14200"/>
                    <a:pt x="7074" y="14128"/>
                  </a:cubicBezTo>
                  <a:cubicBezTo>
                    <a:pt x="6854" y="13908"/>
                    <a:pt x="7009" y="13531"/>
                    <a:pt x="7321" y="13531"/>
                  </a:cubicBezTo>
                  <a:close/>
                  <a:moveTo>
                    <a:pt x="2888" y="1"/>
                  </a:moveTo>
                  <a:cubicBezTo>
                    <a:pt x="2493" y="1"/>
                    <a:pt x="2168" y="325"/>
                    <a:pt x="2168" y="721"/>
                  </a:cubicBezTo>
                  <a:lnTo>
                    <a:pt x="2168" y="909"/>
                  </a:lnTo>
                  <a:lnTo>
                    <a:pt x="546" y="909"/>
                  </a:lnTo>
                  <a:cubicBezTo>
                    <a:pt x="241" y="909"/>
                    <a:pt x="1" y="1156"/>
                    <a:pt x="1" y="1454"/>
                  </a:cubicBezTo>
                  <a:lnTo>
                    <a:pt x="1" y="2090"/>
                  </a:lnTo>
                  <a:cubicBezTo>
                    <a:pt x="1" y="2389"/>
                    <a:pt x="241" y="2629"/>
                    <a:pt x="546" y="2635"/>
                  </a:cubicBezTo>
                  <a:lnTo>
                    <a:pt x="701" y="2635"/>
                  </a:lnTo>
                  <a:lnTo>
                    <a:pt x="701" y="11085"/>
                  </a:lnTo>
                  <a:lnTo>
                    <a:pt x="546" y="11085"/>
                  </a:lnTo>
                  <a:cubicBezTo>
                    <a:pt x="241" y="11085"/>
                    <a:pt x="1" y="11331"/>
                    <a:pt x="1" y="11630"/>
                  </a:cubicBezTo>
                  <a:lnTo>
                    <a:pt x="1" y="12266"/>
                  </a:lnTo>
                  <a:cubicBezTo>
                    <a:pt x="1" y="12564"/>
                    <a:pt x="241" y="12811"/>
                    <a:pt x="546" y="12811"/>
                  </a:cubicBezTo>
                  <a:lnTo>
                    <a:pt x="1772" y="12811"/>
                  </a:lnTo>
                  <a:cubicBezTo>
                    <a:pt x="2058" y="12811"/>
                    <a:pt x="2058" y="12376"/>
                    <a:pt x="1772" y="12376"/>
                  </a:cubicBezTo>
                  <a:lnTo>
                    <a:pt x="546" y="12376"/>
                  </a:lnTo>
                  <a:cubicBezTo>
                    <a:pt x="481" y="12376"/>
                    <a:pt x="429" y="12324"/>
                    <a:pt x="429" y="12266"/>
                  </a:cubicBezTo>
                  <a:lnTo>
                    <a:pt x="429" y="11630"/>
                  </a:lnTo>
                  <a:cubicBezTo>
                    <a:pt x="429" y="11572"/>
                    <a:pt x="481" y="11520"/>
                    <a:pt x="546" y="11520"/>
                  </a:cubicBezTo>
                  <a:lnTo>
                    <a:pt x="14089" y="11520"/>
                  </a:lnTo>
                  <a:cubicBezTo>
                    <a:pt x="14154" y="11520"/>
                    <a:pt x="14206" y="11572"/>
                    <a:pt x="14206" y="11630"/>
                  </a:cubicBezTo>
                  <a:lnTo>
                    <a:pt x="14206" y="12266"/>
                  </a:lnTo>
                  <a:cubicBezTo>
                    <a:pt x="14206" y="12324"/>
                    <a:pt x="14154" y="12376"/>
                    <a:pt x="14089" y="12376"/>
                  </a:cubicBezTo>
                  <a:lnTo>
                    <a:pt x="3109" y="12376"/>
                  </a:lnTo>
                  <a:cubicBezTo>
                    <a:pt x="2823" y="12376"/>
                    <a:pt x="2823" y="12811"/>
                    <a:pt x="3109" y="12811"/>
                  </a:cubicBezTo>
                  <a:lnTo>
                    <a:pt x="7107" y="12811"/>
                  </a:lnTo>
                  <a:lnTo>
                    <a:pt x="7107" y="13136"/>
                  </a:lnTo>
                  <a:cubicBezTo>
                    <a:pt x="6730" y="13239"/>
                    <a:pt x="6490" y="13609"/>
                    <a:pt x="6549" y="13992"/>
                  </a:cubicBezTo>
                  <a:cubicBezTo>
                    <a:pt x="6600" y="14375"/>
                    <a:pt x="6931" y="14661"/>
                    <a:pt x="7321" y="14661"/>
                  </a:cubicBezTo>
                  <a:cubicBezTo>
                    <a:pt x="7710" y="14661"/>
                    <a:pt x="8035" y="14375"/>
                    <a:pt x="8093" y="13992"/>
                  </a:cubicBezTo>
                  <a:cubicBezTo>
                    <a:pt x="8145" y="13609"/>
                    <a:pt x="7911" y="13239"/>
                    <a:pt x="7535" y="13136"/>
                  </a:cubicBezTo>
                  <a:lnTo>
                    <a:pt x="7535" y="12811"/>
                  </a:lnTo>
                  <a:lnTo>
                    <a:pt x="14096" y="12811"/>
                  </a:lnTo>
                  <a:cubicBezTo>
                    <a:pt x="14394" y="12811"/>
                    <a:pt x="14641" y="12564"/>
                    <a:pt x="14641" y="12266"/>
                  </a:cubicBezTo>
                  <a:lnTo>
                    <a:pt x="14641" y="11630"/>
                  </a:lnTo>
                  <a:cubicBezTo>
                    <a:pt x="14641" y="11331"/>
                    <a:pt x="14394" y="11085"/>
                    <a:pt x="14096" y="11085"/>
                  </a:cubicBezTo>
                  <a:lnTo>
                    <a:pt x="13934" y="11085"/>
                  </a:lnTo>
                  <a:lnTo>
                    <a:pt x="13934" y="2635"/>
                  </a:lnTo>
                  <a:lnTo>
                    <a:pt x="14096" y="2635"/>
                  </a:lnTo>
                  <a:cubicBezTo>
                    <a:pt x="14394" y="2629"/>
                    <a:pt x="14641" y="2389"/>
                    <a:pt x="14641" y="2090"/>
                  </a:cubicBezTo>
                  <a:lnTo>
                    <a:pt x="14641" y="1454"/>
                  </a:lnTo>
                  <a:cubicBezTo>
                    <a:pt x="14641" y="1156"/>
                    <a:pt x="14394" y="909"/>
                    <a:pt x="14096" y="909"/>
                  </a:cubicBezTo>
                  <a:lnTo>
                    <a:pt x="12474" y="909"/>
                  </a:lnTo>
                  <a:lnTo>
                    <a:pt x="12474" y="721"/>
                  </a:lnTo>
                  <a:cubicBezTo>
                    <a:pt x="12474" y="325"/>
                    <a:pt x="12149" y="1"/>
                    <a:pt x="117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0"/>
            <p:cNvSpPr/>
            <p:nvPr/>
          </p:nvSpPr>
          <p:spPr>
            <a:xfrm>
              <a:off x="3555573" y="2823825"/>
              <a:ext cx="87325" cy="10725"/>
            </a:xfrm>
            <a:custGeom>
              <a:rect b="b" l="l" r="r" t="t"/>
              <a:pathLst>
                <a:path extrusionOk="0" h="429" w="3493">
                  <a:moveTo>
                    <a:pt x="293" y="0"/>
                  </a:moveTo>
                  <a:cubicBezTo>
                    <a:pt x="1" y="0"/>
                    <a:pt x="1" y="429"/>
                    <a:pt x="293" y="429"/>
                  </a:cubicBezTo>
                  <a:lnTo>
                    <a:pt x="3207" y="429"/>
                  </a:lnTo>
                  <a:cubicBezTo>
                    <a:pt x="3492" y="429"/>
                    <a:pt x="3492" y="0"/>
                    <a:pt x="3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0"/>
            <p:cNvSpPr/>
            <p:nvPr/>
          </p:nvSpPr>
          <p:spPr>
            <a:xfrm>
              <a:off x="3648223" y="2823825"/>
              <a:ext cx="44625" cy="10725"/>
            </a:xfrm>
            <a:custGeom>
              <a:rect b="b" l="l" r="r" t="t"/>
              <a:pathLst>
                <a:path extrusionOk="0" h="429" w="1785">
                  <a:moveTo>
                    <a:pt x="286" y="0"/>
                  </a:moveTo>
                  <a:cubicBezTo>
                    <a:pt x="0" y="0"/>
                    <a:pt x="0" y="429"/>
                    <a:pt x="286" y="429"/>
                  </a:cubicBezTo>
                  <a:lnTo>
                    <a:pt x="1499" y="429"/>
                  </a:lnTo>
                  <a:cubicBezTo>
                    <a:pt x="1785" y="429"/>
                    <a:pt x="1785" y="0"/>
                    <a:pt x="1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0"/>
            <p:cNvSpPr/>
            <p:nvPr/>
          </p:nvSpPr>
          <p:spPr>
            <a:xfrm>
              <a:off x="3698348" y="2823825"/>
              <a:ext cx="71250" cy="10725"/>
            </a:xfrm>
            <a:custGeom>
              <a:rect b="b" l="l" r="r" t="t"/>
              <a:pathLst>
                <a:path extrusionOk="0" h="429" w="2850">
                  <a:moveTo>
                    <a:pt x="286" y="0"/>
                  </a:moveTo>
                  <a:cubicBezTo>
                    <a:pt x="0" y="0"/>
                    <a:pt x="0" y="429"/>
                    <a:pt x="286" y="429"/>
                  </a:cubicBezTo>
                  <a:lnTo>
                    <a:pt x="2564" y="429"/>
                  </a:lnTo>
                  <a:cubicBezTo>
                    <a:pt x="2849" y="429"/>
                    <a:pt x="2849" y="0"/>
                    <a:pt x="25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0"/>
            <p:cNvSpPr/>
            <p:nvPr/>
          </p:nvSpPr>
          <p:spPr>
            <a:xfrm>
              <a:off x="3555573" y="2868275"/>
              <a:ext cx="87325" cy="10725"/>
            </a:xfrm>
            <a:custGeom>
              <a:rect b="b" l="l" r="r" t="t"/>
              <a:pathLst>
                <a:path extrusionOk="0" h="429" w="3493">
                  <a:moveTo>
                    <a:pt x="286" y="0"/>
                  </a:moveTo>
                  <a:cubicBezTo>
                    <a:pt x="1" y="0"/>
                    <a:pt x="3" y="429"/>
                    <a:pt x="293" y="429"/>
                  </a:cubicBezTo>
                  <a:lnTo>
                    <a:pt x="3207" y="429"/>
                  </a:lnTo>
                  <a:cubicBezTo>
                    <a:pt x="3492" y="429"/>
                    <a:pt x="3492" y="1"/>
                    <a:pt x="3207" y="1"/>
                  </a:cubicBezTo>
                  <a:lnTo>
                    <a:pt x="293" y="1"/>
                  </a:lnTo>
                  <a:cubicBezTo>
                    <a:pt x="291" y="1"/>
                    <a:pt x="288" y="0"/>
                    <a:pt x="2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0"/>
            <p:cNvSpPr/>
            <p:nvPr/>
          </p:nvSpPr>
          <p:spPr>
            <a:xfrm>
              <a:off x="3648223" y="2868275"/>
              <a:ext cx="44625" cy="10725"/>
            </a:xfrm>
            <a:custGeom>
              <a:rect b="b" l="l" r="r" t="t"/>
              <a:pathLst>
                <a:path extrusionOk="0" h="429" w="1785">
                  <a:moveTo>
                    <a:pt x="279" y="0"/>
                  </a:moveTo>
                  <a:cubicBezTo>
                    <a:pt x="0" y="0"/>
                    <a:pt x="2" y="429"/>
                    <a:pt x="286" y="429"/>
                  </a:cubicBezTo>
                  <a:lnTo>
                    <a:pt x="1499" y="429"/>
                  </a:lnTo>
                  <a:cubicBezTo>
                    <a:pt x="1785" y="429"/>
                    <a:pt x="1785" y="1"/>
                    <a:pt x="1499" y="1"/>
                  </a:cubicBezTo>
                  <a:lnTo>
                    <a:pt x="286" y="1"/>
                  </a:lnTo>
                  <a:cubicBezTo>
                    <a:pt x="284" y="1"/>
                    <a:pt x="282"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0"/>
            <p:cNvSpPr/>
            <p:nvPr/>
          </p:nvSpPr>
          <p:spPr>
            <a:xfrm>
              <a:off x="3698348" y="2868275"/>
              <a:ext cx="71250" cy="10725"/>
            </a:xfrm>
            <a:custGeom>
              <a:rect b="b" l="l" r="r" t="t"/>
              <a:pathLst>
                <a:path extrusionOk="0" h="429" w="2850">
                  <a:moveTo>
                    <a:pt x="280" y="0"/>
                  </a:moveTo>
                  <a:cubicBezTo>
                    <a:pt x="1" y="0"/>
                    <a:pt x="3" y="429"/>
                    <a:pt x="286" y="429"/>
                  </a:cubicBezTo>
                  <a:lnTo>
                    <a:pt x="2564" y="429"/>
                  </a:lnTo>
                  <a:cubicBezTo>
                    <a:pt x="2849" y="429"/>
                    <a:pt x="2849" y="1"/>
                    <a:pt x="2564" y="1"/>
                  </a:cubicBezTo>
                  <a:lnTo>
                    <a:pt x="286" y="1"/>
                  </a:lnTo>
                  <a:cubicBezTo>
                    <a:pt x="284" y="1"/>
                    <a:pt x="282"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0"/>
            <p:cNvSpPr/>
            <p:nvPr/>
          </p:nvSpPr>
          <p:spPr>
            <a:xfrm>
              <a:off x="3555573" y="2845725"/>
              <a:ext cx="50975" cy="10900"/>
            </a:xfrm>
            <a:custGeom>
              <a:rect b="b" l="l" r="r" t="t"/>
              <a:pathLst>
                <a:path extrusionOk="0" h="436" w="2039">
                  <a:moveTo>
                    <a:pt x="293" y="1"/>
                  </a:moveTo>
                  <a:cubicBezTo>
                    <a:pt x="1" y="1"/>
                    <a:pt x="1" y="429"/>
                    <a:pt x="293" y="435"/>
                  </a:cubicBezTo>
                  <a:lnTo>
                    <a:pt x="1753" y="435"/>
                  </a:lnTo>
                  <a:cubicBezTo>
                    <a:pt x="2038" y="435"/>
                    <a:pt x="2038" y="1"/>
                    <a:pt x="17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0"/>
            <p:cNvSpPr/>
            <p:nvPr/>
          </p:nvSpPr>
          <p:spPr>
            <a:xfrm>
              <a:off x="3619673" y="2845725"/>
              <a:ext cx="92975" cy="10900"/>
            </a:xfrm>
            <a:custGeom>
              <a:rect b="b" l="l" r="r" t="t"/>
              <a:pathLst>
                <a:path extrusionOk="0" h="436" w="3719">
                  <a:moveTo>
                    <a:pt x="214" y="1"/>
                  </a:moveTo>
                  <a:cubicBezTo>
                    <a:pt x="91" y="1"/>
                    <a:pt x="0" y="98"/>
                    <a:pt x="0" y="221"/>
                  </a:cubicBezTo>
                  <a:cubicBezTo>
                    <a:pt x="0" y="338"/>
                    <a:pt x="91" y="435"/>
                    <a:pt x="214" y="435"/>
                  </a:cubicBezTo>
                  <a:lnTo>
                    <a:pt x="3433" y="435"/>
                  </a:lnTo>
                  <a:cubicBezTo>
                    <a:pt x="3719" y="435"/>
                    <a:pt x="3719" y="1"/>
                    <a:pt x="34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0"/>
            <p:cNvSpPr/>
            <p:nvPr/>
          </p:nvSpPr>
          <p:spPr>
            <a:xfrm>
              <a:off x="3714898" y="2845725"/>
              <a:ext cx="54700" cy="10900"/>
            </a:xfrm>
            <a:custGeom>
              <a:rect b="b" l="l" r="r" t="t"/>
              <a:pathLst>
                <a:path extrusionOk="0" h="436" w="2188">
                  <a:moveTo>
                    <a:pt x="286" y="1"/>
                  </a:moveTo>
                  <a:cubicBezTo>
                    <a:pt x="0" y="1"/>
                    <a:pt x="0" y="435"/>
                    <a:pt x="286" y="435"/>
                  </a:cubicBezTo>
                  <a:lnTo>
                    <a:pt x="1902" y="435"/>
                  </a:lnTo>
                  <a:cubicBezTo>
                    <a:pt x="2187" y="435"/>
                    <a:pt x="2187" y="1"/>
                    <a:pt x="1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30"/>
          <p:cNvGrpSpPr/>
          <p:nvPr/>
        </p:nvGrpSpPr>
        <p:grpSpPr>
          <a:xfrm>
            <a:off x="2252298" y="2641950"/>
            <a:ext cx="366700" cy="366700"/>
            <a:chOff x="2252298" y="2641950"/>
            <a:chExt cx="366700" cy="366700"/>
          </a:xfrm>
        </p:grpSpPr>
        <p:sp>
          <p:nvSpPr>
            <p:cNvPr id="1349" name="Google Shape;1349;p30"/>
            <p:cNvSpPr/>
            <p:nvPr/>
          </p:nvSpPr>
          <p:spPr>
            <a:xfrm>
              <a:off x="2373648" y="2903325"/>
              <a:ext cx="69625" cy="10900"/>
            </a:xfrm>
            <a:custGeom>
              <a:rect b="b" l="l" r="r" t="t"/>
              <a:pathLst>
                <a:path extrusionOk="0" h="436" w="2785">
                  <a:moveTo>
                    <a:pt x="293" y="0"/>
                  </a:moveTo>
                  <a:cubicBezTo>
                    <a:pt x="1" y="0"/>
                    <a:pt x="1" y="435"/>
                    <a:pt x="293" y="435"/>
                  </a:cubicBezTo>
                  <a:lnTo>
                    <a:pt x="2571" y="435"/>
                  </a:lnTo>
                  <a:cubicBezTo>
                    <a:pt x="2688" y="429"/>
                    <a:pt x="2785" y="338"/>
                    <a:pt x="2785" y="214"/>
                  </a:cubicBezTo>
                  <a:cubicBezTo>
                    <a:pt x="2785" y="98"/>
                    <a:pt x="2688" y="0"/>
                    <a:pt x="2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0"/>
            <p:cNvSpPr/>
            <p:nvPr/>
          </p:nvSpPr>
          <p:spPr>
            <a:xfrm>
              <a:off x="2465648" y="2903325"/>
              <a:ext cx="36525" cy="10725"/>
            </a:xfrm>
            <a:custGeom>
              <a:rect b="b" l="l" r="r" t="t"/>
              <a:pathLst>
                <a:path extrusionOk="0" h="429" w="1461">
                  <a:moveTo>
                    <a:pt x="286" y="0"/>
                  </a:moveTo>
                  <a:cubicBezTo>
                    <a:pt x="1" y="0"/>
                    <a:pt x="1" y="429"/>
                    <a:pt x="286" y="429"/>
                  </a:cubicBezTo>
                  <a:lnTo>
                    <a:pt x="1169" y="429"/>
                  </a:lnTo>
                  <a:cubicBezTo>
                    <a:pt x="1461" y="429"/>
                    <a:pt x="1461" y="0"/>
                    <a:pt x="1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0"/>
            <p:cNvSpPr/>
            <p:nvPr/>
          </p:nvSpPr>
          <p:spPr>
            <a:xfrm>
              <a:off x="2519998" y="2903325"/>
              <a:ext cx="66375" cy="10900"/>
            </a:xfrm>
            <a:custGeom>
              <a:rect b="b" l="l" r="r" t="t"/>
              <a:pathLst>
                <a:path extrusionOk="0" h="436" w="2655">
                  <a:moveTo>
                    <a:pt x="286" y="0"/>
                  </a:moveTo>
                  <a:cubicBezTo>
                    <a:pt x="1" y="0"/>
                    <a:pt x="1" y="429"/>
                    <a:pt x="286" y="435"/>
                  </a:cubicBezTo>
                  <a:lnTo>
                    <a:pt x="2369" y="435"/>
                  </a:lnTo>
                  <a:cubicBezTo>
                    <a:pt x="2655" y="435"/>
                    <a:pt x="2655" y="0"/>
                    <a:pt x="2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0"/>
            <p:cNvSpPr/>
            <p:nvPr/>
          </p:nvSpPr>
          <p:spPr>
            <a:xfrm>
              <a:off x="2373648" y="2928150"/>
              <a:ext cx="50825" cy="10725"/>
            </a:xfrm>
            <a:custGeom>
              <a:rect b="b" l="l" r="r" t="t"/>
              <a:pathLst>
                <a:path extrusionOk="0" h="429" w="2033">
                  <a:moveTo>
                    <a:pt x="293" y="0"/>
                  </a:moveTo>
                  <a:cubicBezTo>
                    <a:pt x="1" y="0"/>
                    <a:pt x="1" y="429"/>
                    <a:pt x="293" y="429"/>
                  </a:cubicBezTo>
                  <a:lnTo>
                    <a:pt x="1747" y="429"/>
                  </a:lnTo>
                  <a:cubicBezTo>
                    <a:pt x="2032" y="429"/>
                    <a:pt x="2032" y="0"/>
                    <a:pt x="1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0"/>
            <p:cNvSpPr/>
            <p:nvPr/>
          </p:nvSpPr>
          <p:spPr>
            <a:xfrm>
              <a:off x="2435473" y="2928150"/>
              <a:ext cx="80325" cy="10725"/>
            </a:xfrm>
            <a:custGeom>
              <a:rect b="b" l="l" r="r" t="t"/>
              <a:pathLst>
                <a:path extrusionOk="0" h="429" w="3213">
                  <a:moveTo>
                    <a:pt x="286" y="0"/>
                  </a:moveTo>
                  <a:cubicBezTo>
                    <a:pt x="0" y="0"/>
                    <a:pt x="0" y="429"/>
                    <a:pt x="286" y="429"/>
                  </a:cubicBezTo>
                  <a:lnTo>
                    <a:pt x="2927" y="429"/>
                  </a:lnTo>
                  <a:cubicBezTo>
                    <a:pt x="3213" y="429"/>
                    <a:pt x="3213" y="0"/>
                    <a:pt x="29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0"/>
            <p:cNvSpPr/>
            <p:nvPr/>
          </p:nvSpPr>
          <p:spPr>
            <a:xfrm>
              <a:off x="2531848" y="2928150"/>
              <a:ext cx="54525" cy="10725"/>
            </a:xfrm>
            <a:custGeom>
              <a:rect b="b" l="l" r="r" t="t"/>
              <a:pathLst>
                <a:path extrusionOk="0" h="429" w="2181">
                  <a:moveTo>
                    <a:pt x="292" y="0"/>
                  </a:moveTo>
                  <a:cubicBezTo>
                    <a:pt x="0" y="0"/>
                    <a:pt x="0" y="429"/>
                    <a:pt x="292" y="429"/>
                  </a:cubicBezTo>
                  <a:lnTo>
                    <a:pt x="1895" y="429"/>
                  </a:lnTo>
                  <a:cubicBezTo>
                    <a:pt x="2181" y="429"/>
                    <a:pt x="2181" y="0"/>
                    <a:pt x="18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0"/>
            <p:cNvSpPr/>
            <p:nvPr/>
          </p:nvSpPr>
          <p:spPr>
            <a:xfrm>
              <a:off x="2373648" y="2953450"/>
              <a:ext cx="60400" cy="10900"/>
            </a:xfrm>
            <a:custGeom>
              <a:rect b="b" l="l" r="r" t="t"/>
              <a:pathLst>
                <a:path extrusionOk="0" h="436" w="2416">
                  <a:moveTo>
                    <a:pt x="293" y="1"/>
                  </a:moveTo>
                  <a:cubicBezTo>
                    <a:pt x="1" y="1"/>
                    <a:pt x="1" y="435"/>
                    <a:pt x="293" y="435"/>
                  </a:cubicBezTo>
                  <a:lnTo>
                    <a:pt x="2130" y="435"/>
                  </a:lnTo>
                  <a:cubicBezTo>
                    <a:pt x="2415" y="429"/>
                    <a:pt x="2415" y="1"/>
                    <a:pt x="2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0"/>
            <p:cNvSpPr/>
            <p:nvPr/>
          </p:nvSpPr>
          <p:spPr>
            <a:xfrm>
              <a:off x="2449273" y="2953450"/>
              <a:ext cx="92325" cy="10900"/>
            </a:xfrm>
            <a:custGeom>
              <a:rect b="b" l="l" r="r" t="t"/>
              <a:pathLst>
                <a:path extrusionOk="0" h="436" w="3693">
                  <a:moveTo>
                    <a:pt x="286" y="1"/>
                  </a:moveTo>
                  <a:cubicBezTo>
                    <a:pt x="0" y="1"/>
                    <a:pt x="0" y="435"/>
                    <a:pt x="286" y="435"/>
                  </a:cubicBezTo>
                  <a:lnTo>
                    <a:pt x="3407" y="435"/>
                  </a:lnTo>
                  <a:cubicBezTo>
                    <a:pt x="3693" y="435"/>
                    <a:pt x="3693" y="1"/>
                    <a:pt x="3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0"/>
            <p:cNvSpPr/>
            <p:nvPr/>
          </p:nvSpPr>
          <p:spPr>
            <a:xfrm>
              <a:off x="2554223" y="2953450"/>
              <a:ext cx="32325" cy="10900"/>
            </a:xfrm>
            <a:custGeom>
              <a:rect b="b" l="l" r="r" t="t"/>
              <a:pathLst>
                <a:path extrusionOk="0" h="436" w="1293">
                  <a:moveTo>
                    <a:pt x="286" y="1"/>
                  </a:moveTo>
                  <a:cubicBezTo>
                    <a:pt x="1" y="1"/>
                    <a:pt x="1" y="435"/>
                    <a:pt x="286" y="435"/>
                  </a:cubicBezTo>
                  <a:lnTo>
                    <a:pt x="1007" y="435"/>
                  </a:lnTo>
                  <a:cubicBezTo>
                    <a:pt x="1292" y="435"/>
                    <a:pt x="129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0"/>
            <p:cNvSpPr/>
            <p:nvPr/>
          </p:nvSpPr>
          <p:spPr>
            <a:xfrm>
              <a:off x="2280198" y="2781650"/>
              <a:ext cx="310250" cy="104500"/>
            </a:xfrm>
            <a:custGeom>
              <a:rect b="b" l="l" r="r" t="t"/>
              <a:pathLst>
                <a:path extrusionOk="0" h="4180" w="12410">
                  <a:moveTo>
                    <a:pt x="501" y="0"/>
                  </a:moveTo>
                  <a:cubicBezTo>
                    <a:pt x="228" y="0"/>
                    <a:pt x="1" y="221"/>
                    <a:pt x="1" y="500"/>
                  </a:cubicBezTo>
                  <a:lnTo>
                    <a:pt x="1" y="3680"/>
                  </a:lnTo>
                  <a:cubicBezTo>
                    <a:pt x="1" y="3959"/>
                    <a:pt x="228" y="4179"/>
                    <a:pt x="501" y="4179"/>
                  </a:cubicBezTo>
                  <a:lnTo>
                    <a:pt x="11903" y="4179"/>
                  </a:lnTo>
                  <a:cubicBezTo>
                    <a:pt x="12182" y="4179"/>
                    <a:pt x="12403" y="3959"/>
                    <a:pt x="12409" y="3680"/>
                  </a:cubicBezTo>
                  <a:lnTo>
                    <a:pt x="12409" y="500"/>
                  </a:lnTo>
                  <a:cubicBezTo>
                    <a:pt x="12403" y="221"/>
                    <a:pt x="12182" y="0"/>
                    <a:pt x="11903" y="0"/>
                  </a:cubicBezTo>
                  <a:lnTo>
                    <a:pt x="3713" y="0"/>
                  </a:lnTo>
                  <a:cubicBezTo>
                    <a:pt x="3427" y="0"/>
                    <a:pt x="3427" y="428"/>
                    <a:pt x="3713" y="428"/>
                  </a:cubicBezTo>
                  <a:lnTo>
                    <a:pt x="11903" y="428"/>
                  </a:lnTo>
                  <a:cubicBezTo>
                    <a:pt x="11942" y="428"/>
                    <a:pt x="11974" y="461"/>
                    <a:pt x="11974" y="500"/>
                  </a:cubicBezTo>
                  <a:lnTo>
                    <a:pt x="11974" y="3680"/>
                  </a:lnTo>
                  <a:cubicBezTo>
                    <a:pt x="11974" y="3719"/>
                    <a:pt x="11942" y="3751"/>
                    <a:pt x="11903" y="3751"/>
                  </a:cubicBezTo>
                  <a:lnTo>
                    <a:pt x="501" y="3751"/>
                  </a:lnTo>
                  <a:cubicBezTo>
                    <a:pt x="462" y="3751"/>
                    <a:pt x="429" y="3719"/>
                    <a:pt x="429" y="3680"/>
                  </a:cubicBezTo>
                  <a:lnTo>
                    <a:pt x="429" y="500"/>
                  </a:lnTo>
                  <a:cubicBezTo>
                    <a:pt x="429" y="461"/>
                    <a:pt x="462" y="428"/>
                    <a:pt x="501" y="428"/>
                  </a:cubicBezTo>
                  <a:lnTo>
                    <a:pt x="2370" y="428"/>
                  </a:lnTo>
                  <a:cubicBezTo>
                    <a:pt x="2655" y="428"/>
                    <a:pt x="2655" y="0"/>
                    <a:pt x="2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0"/>
            <p:cNvSpPr/>
            <p:nvPr/>
          </p:nvSpPr>
          <p:spPr>
            <a:xfrm>
              <a:off x="2283773" y="2895525"/>
              <a:ext cx="88775" cy="75925"/>
            </a:xfrm>
            <a:custGeom>
              <a:rect b="b" l="l" r="r" t="t"/>
              <a:pathLst>
                <a:path extrusionOk="0" h="3037" w="3551">
                  <a:moveTo>
                    <a:pt x="1519" y="429"/>
                  </a:moveTo>
                  <a:cubicBezTo>
                    <a:pt x="2123" y="429"/>
                    <a:pt x="2610" y="916"/>
                    <a:pt x="2610" y="1519"/>
                  </a:cubicBezTo>
                  <a:cubicBezTo>
                    <a:pt x="2610" y="2173"/>
                    <a:pt x="2072" y="2607"/>
                    <a:pt x="1512" y="2607"/>
                  </a:cubicBezTo>
                  <a:cubicBezTo>
                    <a:pt x="1244" y="2607"/>
                    <a:pt x="970" y="2508"/>
                    <a:pt x="747" y="2285"/>
                  </a:cubicBezTo>
                  <a:cubicBezTo>
                    <a:pt x="66" y="1604"/>
                    <a:pt x="552" y="429"/>
                    <a:pt x="1519" y="429"/>
                  </a:cubicBezTo>
                  <a:close/>
                  <a:moveTo>
                    <a:pt x="1519" y="1"/>
                  </a:moveTo>
                  <a:cubicBezTo>
                    <a:pt x="682" y="1"/>
                    <a:pt x="1" y="676"/>
                    <a:pt x="1" y="1519"/>
                  </a:cubicBezTo>
                  <a:cubicBezTo>
                    <a:pt x="1" y="2433"/>
                    <a:pt x="749" y="3037"/>
                    <a:pt x="1529" y="3037"/>
                  </a:cubicBezTo>
                  <a:cubicBezTo>
                    <a:pt x="1902" y="3037"/>
                    <a:pt x="2281" y="2899"/>
                    <a:pt x="2590" y="2590"/>
                  </a:cubicBezTo>
                  <a:cubicBezTo>
                    <a:pt x="3550" y="1636"/>
                    <a:pt x="2869" y="1"/>
                    <a:pt x="1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0"/>
            <p:cNvSpPr/>
            <p:nvPr/>
          </p:nvSpPr>
          <p:spPr>
            <a:xfrm>
              <a:off x="2270648" y="2662550"/>
              <a:ext cx="36850" cy="31600"/>
            </a:xfrm>
            <a:custGeom>
              <a:rect b="b" l="l" r="r" t="t"/>
              <a:pathLst>
                <a:path extrusionOk="0" h="1264" w="1474">
                  <a:moveTo>
                    <a:pt x="841" y="433"/>
                  </a:moveTo>
                  <a:cubicBezTo>
                    <a:pt x="944" y="433"/>
                    <a:pt x="1045" y="514"/>
                    <a:pt x="1045" y="637"/>
                  </a:cubicBezTo>
                  <a:cubicBezTo>
                    <a:pt x="1038" y="747"/>
                    <a:pt x="954" y="831"/>
                    <a:pt x="844" y="831"/>
                  </a:cubicBezTo>
                  <a:lnTo>
                    <a:pt x="844" y="838"/>
                  </a:lnTo>
                  <a:cubicBezTo>
                    <a:pt x="662" y="831"/>
                    <a:pt x="571" y="617"/>
                    <a:pt x="701" y="494"/>
                  </a:cubicBezTo>
                  <a:cubicBezTo>
                    <a:pt x="741" y="452"/>
                    <a:pt x="791" y="433"/>
                    <a:pt x="841" y="433"/>
                  </a:cubicBezTo>
                  <a:close/>
                  <a:moveTo>
                    <a:pt x="844" y="1"/>
                  </a:moveTo>
                  <a:cubicBezTo>
                    <a:pt x="279" y="1"/>
                    <a:pt x="0" y="682"/>
                    <a:pt x="396" y="1078"/>
                  </a:cubicBezTo>
                  <a:cubicBezTo>
                    <a:pt x="524" y="1206"/>
                    <a:pt x="682" y="1264"/>
                    <a:pt x="838" y="1264"/>
                  </a:cubicBezTo>
                  <a:cubicBezTo>
                    <a:pt x="1162" y="1264"/>
                    <a:pt x="1473" y="1014"/>
                    <a:pt x="1473" y="637"/>
                  </a:cubicBezTo>
                  <a:cubicBezTo>
                    <a:pt x="1473" y="286"/>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0"/>
            <p:cNvSpPr/>
            <p:nvPr/>
          </p:nvSpPr>
          <p:spPr>
            <a:xfrm>
              <a:off x="2310698" y="2662550"/>
              <a:ext cx="36875" cy="31600"/>
            </a:xfrm>
            <a:custGeom>
              <a:rect b="b" l="l" r="r" t="t"/>
              <a:pathLst>
                <a:path extrusionOk="0" h="1264" w="1475">
                  <a:moveTo>
                    <a:pt x="840" y="433"/>
                  </a:moveTo>
                  <a:cubicBezTo>
                    <a:pt x="942" y="433"/>
                    <a:pt x="1039" y="514"/>
                    <a:pt x="1039" y="637"/>
                  </a:cubicBezTo>
                  <a:cubicBezTo>
                    <a:pt x="1039" y="747"/>
                    <a:pt x="948" y="831"/>
                    <a:pt x="838" y="831"/>
                  </a:cubicBezTo>
                  <a:lnTo>
                    <a:pt x="838" y="838"/>
                  </a:lnTo>
                  <a:cubicBezTo>
                    <a:pt x="663" y="831"/>
                    <a:pt x="572" y="617"/>
                    <a:pt x="702" y="494"/>
                  </a:cubicBezTo>
                  <a:cubicBezTo>
                    <a:pt x="742" y="452"/>
                    <a:pt x="792" y="433"/>
                    <a:pt x="840" y="433"/>
                  </a:cubicBezTo>
                  <a:close/>
                  <a:moveTo>
                    <a:pt x="838" y="1"/>
                  </a:moveTo>
                  <a:cubicBezTo>
                    <a:pt x="280" y="1"/>
                    <a:pt x="1" y="682"/>
                    <a:pt x="397" y="1078"/>
                  </a:cubicBezTo>
                  <a:cubicBezTo>
                    <a:pt x="525" y="1206"/>
                    <a:pt x="683" y="1264"/>
                    <a:pt x="839" y="1264"/>
                  </a:cubicBezTo>
                  <a:cubicBezTo>
                    <a:pt x="1163" y="1264"/>
                    <a:pt x="1474" y="1014"/>
                    <a:pt x="1474" y="637"/>
                  </a:cubicBezTo>
                  <a:cubicBezTo>
                    <a:pt x="1468" y="286"/>
                    <a:pt x="1189" y="1"/>
                    <a:pt x="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0"/>
            <p:cNvSpPr/>
            <p:nvPr/>
          </p:nvSpPr>
          <p:spPr>
            <a:xfrm>
              <a:off x="2350773" y="2662550"/>
              <a:ext cx="36875" cy="31600"/>
            </a:xfrm>
            <a:custGeom>
              <a:rect b="b" l="l" r="r" t="t"/>
              <a:pathLst>
                <a:path extrusionOk="0" h="1264" w="1475">
                  <a:moveTo>
                    <a:pt x="842" y="433"/>
                  </a:moveTo>
                  <a:cubicBezTo>
                    <a:pt x="945" y="433"/>
                    <a:pt x="1046" y="514"/>
                    <a:pt x="1046" y="637"/>
                  </a:cubicBezTo>
                  <a:cubicBezTo>
                    <a:pt x="1046" y="747"/>
                    <a:pt x="955" y="831"/>
                    <a:pt x="845" y="831"/>
                  </a:cubicBezTo>
                  <a:lnTo>
                    <a:pt x="845" y="838"/>
                  </a:lnTo>
                  <a:cubicBezTo>
                    <a:pt x="663" y="831"/>
                    <a:pt x="572" y="617"/>
                    <a:pt x="702" y="494"/>
                  </a:cubicBezTo>
                  <a:cubicBezTo>
                    <a:pt x="742" y="452"/>
                    <a:pt x="792" y="433"/>
                    <a:pt x="842" y="433"/>
                  </a:cubicBezTo>
                  <a:close/>
                  <a:moveTo>
                    <a:pt x="845" y="1"/>
                  </a:moveTo>
                  <a:cubicBezTo>
                    <a:pt x="280" y="1"/>
                    <a:pt x="1" y="682"/>
                    <a:pt x="397" y="1078"/>
                  </a:cubicBezTo>
                  <a:cubicBezTo>
                    <a:pt x="525" y="1206"/>
                    <a:pt x="683" y="1264"/>
                    <a:pt x="839" y="1264"/>
                  </a:cubicBezTo>
                  <a:cubicBezTo>
                    <a:pt x="1163" y="1264"/>
                    <a:pt x="1474" y="1014"/>
                    <a:pt x="1474" y="637"/>
                  </a:cubicBezTo>
                  <a:cubicBezTo>
                    <a:pt x="1474" y="286"/>
                    <a:pt x="1188" y="1"/>
                    <a:pt x="8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0"/>
            <p:cNvSpPr/>
            <p:nvPr/>
          </p:nvSpPr>
          <p:spPr>
            <a:xfrm>
              <a:off x="2252298" y="2641950"/>
              <a:ext cx="366700" cy="366700"/>
            </a:xfrm>
            <a:custGeom>
              <a:rect b="b" l="l" r="r" t="t"/>
              <a:pathLst>
                <a:path extrusionOk="0" h="14668" w="14668">
                  <a:moveTo>
                    <a:pt x="13726" y="435"/>
                  </a:moveTo>
                  <a:cubicBezTo>
                    <a:pt x="14005" y="435"/>
                    <a:pt x="14239" y="663"/>
                    <a:pt x="14239" y="948"/>
                  </a:cubicBezTo>
                  <a:lnTo>
                    <a:pt x="14239" y="2499"/>
                  </a:lnTo>
                  <a:lnTo>
                    <a:pt x="429" y="2499"/>
                  </a:lnTo>
                  <a:lnTo>
                    <a:pt x="429" y="948"/>
                  </a:lnTo>
                  <a:cubicBezTo>
                    <a:pt x="436" y="663"/>
                    <a:pt x="663" y="435"/>
                    <a:pt x="948" y="435"/>
                  </a:cubicBezTo>
                  <a:close/>
                  <a:moveTo>
                    <a:pt x="948" y="1"/>
                  </a:moveTo>
                  <a:cubicBezTo>
                    <a:pt x="429" y="1"/>
                    <a:pt x="1" y="429"/>
                    <a:pt x="1" y="948"/>
                  </a:cubicBezTo>
                  <a:lnTo>
                    <a:pt x="1" y="13720"/>
                  </a:lnTo>
                  <a:cubicBezTo>
                    <a:pt x="1" y="14245"/>
                    <a:pt x="429" y="14667"/>
                    <a:pt x="948" y="14667"/>
                  </a:cubicBezTo>
                  <a:lnTo>
                    <a:pt x="13726" y="14667"/>
                  </a:lnTo>
                  <a:cubicBezTo>
                    <a:pt x="14245" y="14667"/>
                    <a:pt x="14667" y="14245"/>
                    <a:pt x="14667" y="13720"/>
                  </a:cubicBezTo>
                  <a:lnTo>
                    <a:pt x="14667" y="10215"/>
                  </a:lnTo>
                  <a:cubicBezTo>
                    <a:pt x="14667" y="10072"/>
                    <a:pt x="14560" y="10001"/>
                    <a:pt x="14453" y="10001"/>
                  </a:cubicBezTo>
                  <a:cubicBezTo>
                    <a:pt x="14346" y="10001"/>
                    <a:pt x="14239" y="10072"/>
                    <a:pt x="14239" y="10215"/>
                  </a:cubicBezTo>
                  <a:lnTo>
                    <a:pt x="14239" y="13726"/>
                  </a:lnTo>
                  <a:cubicBezTo>
                    <a:pt x="14239" y="14005"/>
                    <a:pt x="14005" y="14239"/>
                    <a:pt x="13726" y="14239"/>
                  </a:cubicBezTo>
                  <a:lnTo>
                    <a:pt x="948" y="14239"/>
                  </a:lnTo>
                  <a:cubicBezTo>
                    <a:pt x="663" y="14239"/>
                    <a:pt x="436" y="14005"/>
                    <a:pt x="429" y="13726"/>
                  </a:cubicBezTo>
                  <a:lnTo>
                    <a:pt x="429" y="2927"/>
                  </a:lnTo>
                  <a:lnTo>
                    <a:pt x="14239" y="2927"/>
                  </a:lnTo>
                  <a:lnTo>
                    <a:pt x="14239" y="8852"/>
                  </a:lnTo>
                  <a:cubicBezTo>
                    <a:pt x="14239" y="8995"/>
                    <a:pt x="14346" y="9067"/>
                    <a:pt x="14453" y="9067"/>
                  </a:cubicBezTo>
                  <a:cubicBezTo>
                    <a:pt x="14560" y="9067"/>
                    <a:pt x="14667" y="8995"/>
                    <a:pt x="14667" y="8852"/>
                  </a:cubicBezTo>
                  <a:lnTo>
                    <a:pt x="14667" y="948"/>
                  </a:lnTo>
                  <a:cubicBezTo>
                    <a:pt x="14667" y="429"/>
                    <a:pt x="14245" y="1"/>
                    <a:pt x="137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0"/>
            <p:cNvSpPr/>
            <p:nvPr/>
          </p:nvSpPr>
          <p:spPr>
            <a:xfrm>
              <a:off x="2433523" y="2724200"/>
              <a:ext cx="156925" cy="45950"/>
            </a:xfrm>
            <a:custGeom>
              <a:rect b="b" l="l" r="r" t="t"/>
              <a:pathLst>
                <a:path extrusionOk="0" h="1838" w="6277">
                  <a:moveTo>
                    <a:pt x="4271" y="429"/>
                  </a:moveTo>
                  <a:lnTo>
                    <a:pt x="4271" y="1403"/>
                  </a:lnTo>
                  <a:lnTo>
                    <a:pt x="429" y="1403"/>
                  </a:lnTo>
                  <a:lnTo>
                    <a:pt x="429" y="429"/>
                  </a:lnTo>
                  <a:close/>
                  <a:moveTo>
                    <a:pt x="5848" y="429"/>
                  </a:moveTo>
                  <a:lnTo>
                    <a:pt x="5841" y="1403"/>
                  </a:lnTo>
                  <a:lnTo>
                    <a:pt x="4699" y="1403"/>
                  </a:lnTo>
                  <a:lnTo>
                    <a:pt x="4699" y="429"/>
                  </a:lnTo>
                  <a:close/>
                  <a:moveTo>
                    <a:pt x="429" y="1"/>
                  </a:moveTo>
                  <a:cubicBezTo>
                    <a:pt x="189" y="7"/>
                    <a:pt x="1" y="195"/>
                    <a:pt x="1" y="429"/>
                  </a:cubicBezTo>
                  <a:lnTo>
                    <a:pt x="1" y="1409"/>
                  </a:lnTo>
                  <a:cubicBezTo>
                    <a:pt x="1" y="1643"/>
                    <a:pt x="189" y="1837"/>
                    <a:pt x="429" y="1837"/>
                  </a:cubicBezTo>
                  <a:lnTo>
                    <a:pt x="5848" y="1837"/>
                  </a:lnTo>
                  <a:cubicBezTo>
                    <a:pt x="6081" y="1837"/>
                    <a:pt x="6270" y="1643"/>
                    <a:pt x="6270" y="1409"/>
                  </a:cubicBezTo>
                  <a:lnTo>
                    <a:pt x="6276" y="429"/>
                  </a:lnTo>
                  <a:cubicBezTo>
                    <a:pt x="6276" y="195"/>
                    <a:pt x="6081" y="1"/>
                    <a:pt x="58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30"/>
          <p:cNvGrpSpPr/>
          <p:nvPr/>
        </p:nvGrpSpPr>
        <p:grpSpPr>
          <a:xfrm>
            <a:off x="1025273" y="2641950"/>
            <a:ext cx="366700" cy="366700"/>
            <a:chOff x="1025273" y="2641950"/>
            <a:chExt cx="366700" cy="366700"/>
          </a:xfrm>
        </p:grpSpPr>
        <p:sp>
          <p:nvSpPr>
            <p:cNvPr id="1366" name="Google Shape;1366;p30"/>
            <p:cNvSpPr/>
            <p:nvPr/>
          </p:nvSpPr>
          <p:spPr>
            <a:xfrm>
              <a:off x="1025273" y="2641950"/>
              <a:ext cx="366700" cy="366700"/>
            </a:xfrm>
            <a:custGeom>
              <a:rect b="b" l="l" r="r" t="t"/>
              <a:pathLst>
                <a:path extrusionOk="0" h="14668" w="14668">
                  <a:moveTo>
                    <a:pt x="13726" y="435"/>
                  </a:moveTo>
                  <a:cubicBezTo>
                    <a:pt x="14012" y="435"/>
                    <a:pt x="14239" y="663"/>
                    <a:pt x="14239" y="948"/>
                  </a:cubicBezTo>
                  <a:lnTo>
                    <a:pt x="14239" y="10098"/>
                  </a:lnTo>
                  <a:lnTo>
                    <a:pt x="436" y="10098"/>
                  </a:lnTo>
                  <a:lnTo>
                    <a:pt x="436" y="948"/>
                  </a:lnTo>
                  <a:cubicBezTo>
                    <a:pt x="436" y="663"/>
                    <a:pt x="663" y="435"/>
                    <a:pt x="948" y="435"/>
                  </a:cubicBezTo>
                  <a:close/>
                  <a:moveTo>
                    <a:pt x="9112" y="12292"/>
                  </a:moveTo>
                  <a:lnTo>
                    <a:pt x="9112" y="13064"/>
                  </a:lnTo>
                  <a:lnTo>
                    <a:pt x="5562" y="13064"/>
                  </a:lnTo>
                  <a:lnTo>
                    <a:pt x="5562" y="12292"/>
                  </a:lnTo>
                  <a:close/>
                  <a:moveTo>
                    <a:pt x="10190" y="13492"/>
                  </a:moveTo>
                  <a:cubicBezTo>
                    <a:pt x="10391" y="13492"/>
                    <a:pt x="10546" y="13648"/>
                    <a:pt x="10546" y="13849"/>
                  </a:cubicBezTo>
                  <a:lnTo>
                    <a:pt x="10546" y="14239"/>
                  </a:lnTo>
                  <a:lnTo>
                    <a:pt x="4128" y="14239"/>
                  </a:lnTo>
                  <a:lnTo>
                    <a:pt x="4128" y="13849"/>
                  </a:lnTo>
                  <a:cubicBezTo>
                    <a:pt x="4128" y="13648"/>
                    <a:pt x="4284" y="13492"/>
                    <a:pt x="4485" y="13492"/>
                  </a:cubicBezTo>
                  <a:close/>
                  <a:moveTo>
                    <a:pt x="948" y="1"/>
                  </a:moveTo>
                  <a:cubicBezTo>
                    <a:pt x="429" y="1"/>
                    <a:pt x="7" y="429"/>
                    <a:pt x="7" y="948"/>
                  </a:cubicBezTo>
                  <a:lnTo>
                    <a:pt x="7" y="11344"/>
                  </a:lnTo>
                  <a:cubicBezTo>
                    <a:pt x="1" y="11864"/>
                    <a:pt x="429" y="12292"/>
                    <a:pt x="948" y="12292"/>
                  </a:cubicBezTo>
                  <a:lnTo>
                    <a:pt x="5134" y="12292"/>
                  </a:lnTo>
                  <a:lnTo>
                    <a:pt x="5134" y="13064"/>
                  </a:lnTo>
                  <a:lnTo>
                    <a:pt x="4485" y="13064"/>
                  </a:lnTo>
                  <a:cubicBezTo>
                    <a:pt x="4050" y="13064"/>
                    <a:pt x="3700" y="13415"/>
                    <a:pt x="3700" y="13849"/>
                  </a:cubicBezTo>
                  <a:lnTo>
                    <a:pt x="3700" y="14310"/>
                  </a:lnTo>
                  <a:cubicBezTo>
                    <a:pt x="3700" y="14505"/>
                    <a:pt x="3856" y="14667"/>
                    <a:pt x="4057" y="14667"/>
                  </a:cubicBezTo>
                  <a:lnTo>
                    <a:pt x="10618" y="14667"/>
                  </a:lnTo>
                  <a:cubicBezTo>
                    <a:pt x="10819" y="14667"/>
                    <a:pt x="10975" y="14505"/>
                    <a:pt x="10975" y="14310"/>
                  </a:cubicBezTo>
                  <a:lnTo>
                    <a:pt x="10975" y="13843"/>
                  </a:lnTo>
                  <a:cubicBezTo>
                    <a:pt x="10975" y="13415"/>
                    <a:pt x="10624" y="13064"/>
                    <a:pt x="10190" y="13058"/>
                  </a:cubicBezTo>
                  <a:lnTo>
                    <a:pt x="9541" y="13058"/>
                  </a:lnTo>
                  <a:lnTo>
                    <a:pt x="9541" y="12292"/>
                  </a:lnTo>
                  <a:lnTo>
                    <a:pt x="10761" y="12292"/>
                  </a:lnTo>
                  <a:cubicBezTo>
                    <a:pt x="11046" y="12292"/>
                    <a:pt x="11046" y="11857"/>
                    <a:pt x="10761" y="11857"/>
                  </a:cubicBezTo>
                  <a:lnTo>
                    <a:pt x="942" y="11857"/>
                  </a:lnTo>
                  <a:cubicBezTo>
                    <a:pt x="663" y="11857"/>
                    <a:pt x="436" y="11623"/>
                    <a:pt x="436" y="11344"/>
                  </a:cubicBezTo>
                  <a:lnTo>
                    <a:pt x="436" y="10533"/>
                  </a:lnTo>
                  <a:lnTo>
                    <a:pt x="14239" y="10533"/>
                  </a:lnTo>
                  <a:lnTo>
                    <a:pt x="14239" y="11344"/>
                  </a:lnTo>
                  <a:cubicBezTo>
                    <a:pt x="14239" y="11623"/>
                    <a:pt x="14012" y="11857"/>
                    <a:pt x="13726" y="11857"/>
                  </a:cubicBezTo>
                  <a:lnTo>
                    <a:pt x="12123" y="11857"/>
                  </a:lnTo>
                  <a:cubicBezTo>
                    <a:pt x="11838" y="11857"/>
                    <a:pt x="11838" y="12285"/>
                    <a:pt x="12123" y="12285"/>
                  </a:cubicBezTo>
                  <a:lnTo>
                    <a:pt x="13726" y="12285"/>
                  </a:lnTo>
                  <a:cubicBezTo>
                    <a:pt x="14246" y="12285"/>
                    <a:pt x="14667" y="11864"/>
                    <a:pt x="14667" y="11344"/>
                  </a:cubicBezTo>
                  <a:lnTo>
                    <a:pt x="14667" y="948"/>
                  </a:lnTo>
                  <a:cubicBezTo>
                    <a:pt x="14667" y="429"/>
                    <a:pt x="14246" y="1"/>
                    <a:pt x="137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0"/>
            <p:cNvSpPr/>
            <p:nvPr/>
          </p:nvSpPr>
          <p:spPr>
            <a:xfrm>
              <a:off x="1289723" y="2709125"/>
              <a:ext cx="21625" cy="10900"/>
            </a:xfrm>
            <a:custGeom>
              <a:rect b="b" l="l" r="r" t="t"/>
              <a:pathLst>
                <a:path extrusionOk="0" h="436" w="865">
                  <a:moveTo>
                    <a:pt x="293" y="0"/>
                  </a:moveTo>
                  <a:cubicBezTo>
                    <a:pt x="1" y="0"/>
                    <a:pt x="1" y="429"/>
                    <a:pt x="293" y="435"/>
                  </a:cubicBezTo>
                  <a:lnTo>
                    <a:pt x="578" y="435"/>
                  </a:lnTo>
                  <a:cubicBezTo>
                    <a:pt x="864" y="435"/>
                    <a:pt x="864" y="0"/>
                    <a:pt x="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0"/>
            <p:cNvSpPr/>
            <p:nvPr/>
          </p:nvSpPr>
          <p:spPr>
            <a:xfrm>
              <a:off x="1347173" y="2709125"/>
              <a:ext cx="21425" cy="10900"/>
            </a:xfrm>
            <a:custGeom>
              <a:rect b="b" l="l" r="r" t="t"/>
              <a:pathLst>
                <a:path extrusionOk="0" h="436" w="857">
                  <a:moveTo>
                    <a:pt x="286" y="0"/>
                  </a:moveTo>
                  <a:cubicBezTo>
                    <a:pt x="0" y="0"/>
                    <a:pt x="0" y="435"/>
                    <a:pt x="286" y="435"/>
                  </a:cubicBezTo>
                  <a:lnTo>
                    <a:pt x="571" y="435"/>
                  </a:lnTo>
                  <a:cubicBezTo>
                    <a:pt x="857" y="429"/>
                    <a:pt x="857" y="0"/>
                    <a:pt x="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0"/>
            <p:cNvSpPr/>
            <p:nvPr/>
          </p:nvSpPr>
          <p:spPr>
            <a:xfrm>
              <a:off x="1318448" y="2709125"/>
              <a:ext cx="21600" cy="10900"/>
            </a:xfrm>
            <a:custGeom>
              <a:rect b="b" l="l" r="r" t="t"/>
              <a:pathLst>
                <a:path extrusionOk="0" h="436" w="864">
                  <a:moveTo>
                    <a:pt x="286" y="0"/>
                  </a:moveTo>
                  <a:cubicBezTo>
                    <a:pt x="1" y="0"/>
                    <a:pt x="1" y="429"/>
                    <a:pt x="286" y="435"/>
                  </a:cubicBezTo>
                  <a:lnTo>
                    <a:pt x="572" y="435"/>
                  </a:lnTo>
                  <a:cubicBezTo>
                    <a:pt x="864" y="429"/>
                    <a:pt x="864" y="0"/>
                    <a:pt x="5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0"/>
            <p:cNvSpPr/>
            <p:nvPr/>
          </p:nvSpPr>
          <p:spPr>
            <a:xfrm>
              <a:off x="1318448" y="2760700"/>
              <a:ext cx="21600" cy="10750"/>
            </a:xfrm>
            <a:custGeom>
              <a:rect b="b" l="l" r="r" t="t"/>
              <a:pathLst>
                <a:path extrusionOk="0" h="430" w="864">
                  <a:moveTo>
                    <a:pt x="286" y="1"/>
                  </a:moveTo>
                  <a:cubicBezTo>
                    <a:pt x="1" y="1"/>
                    <a:pt x="1" y="429"/>
                    <a:pt x="286" y="429"/>
                  </a:cubicBezTo>
                  <a:lnTo>
                    <a:pt x="572" y="429"/>
                  </a:lnTo>
                  <a:cubicBezTo>
                    <a:pt x="864" y="429"/>
                    <a:pt x="864" y="1"/>
                    <a:pt x="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0"/>
            <p:cNvSpPr/>
            <p:nvPr/>
          </p:nvSpPr>
          <p:spPr>
            <a:xfrm>
              <a:off x="1289723" y="2760700"/>
              <a:ext cx="21625" cy="10750"/>
            </a:xfrm>
            <a:custGeom>
              <a:rect b="b" l="l" r="r" t="t"/>
              <a:pathLst>
                <a:path extrusionOk="0" h="430" w="865">
                  <a:moveTo>
                    <a:pt x="293" y="1"/>
                  </a:moveTo>
                  <a:cubicBezTo>
                    <a:pt x="1" y="1"/>
                    <a:pt x="1" y="429"/>
                    <a:pt x="293" y="429"/>
                  </a:cubicBezTo>
                  <a:lnTo>
                    <a:pt x="578" y="429"/>
                  </a:lnTo>
                  <a:cubicBezTo>
                    <a:pt x="864" y="429"/>
                    <a:pt x="864" y="1"/>
                    <a:pt x="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0"/>
            <p:cNvSpPr/>
            <p:nvPr/>
          </p:nvSpPr>
          <p:spPr>
            <a:xfrm>
              <a:off x="1347173" y="2760700"/>
              <a:ext cx="21425" cy="10750"/>
            </a:xfrm>
            <a:custGeom>
              <a:rect b="b" l="l" r="r" t="t"/>
              <a:pathLst>
                <a:path extrusionOk="0" h="430" w="857">
                  <a:moveTo>
                    <a:pt x="286" y="1"/>
                  </a:moveTo>
                  <a:cubicBezTo>
                    <a:pt x="0" y="1"/>
                    <a:pt x="0" y="429"/>
                    <a:pt x="286" y="429"/>
                  </a:cubicBezTo>
                  <a:lnTo>
                    <a:pt x="571" y="429"/>
                  </a:lnTo>
                  <a:cubicBezTo>
                    <a:pt x="857" y="429"/>
                    <a:pt x="857" y="1"/>
                    <a:pt x="5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0"/>
            <p:cNvSpPr/>
            <p:nvPr/>
          </p:nvSpPr>
          <p:spPr>
            <a:xfrm>
              <a:off x="1047173" y="2709125"/>
              <a:ext cx="21625" cy="10900"/>
            </a:xfrm>
            <a:custGeom>
              <a:rect b="b" l="l" r="r" t="t"/>
              <a:pathLst>
                <a:path extrusionOk="0" h="436" w="865">
                  <a:moveTo>
                    <a:pt x="287" y="0"/>
                  </a:moveTo>
                  <a:cubicBezTo>
                    <a:pt x="1" y="0"/>
                    <a:pt x="1" y="429"/>
                    <a:pt x="287" y="435"/>
                  </a:cubicBezTo>
                  <a:lnTo>
                    <a:pt x="579" y="435"/>
                  </a:lnTo>
                  <a:cubicBezTo>
                    <a:pt x="864" y="435"/>
                    <a:pt x="864" y="0"/>
                    <a:pt x="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0"/>
            <p:cNvSpPr/>
            <p:nvPr/>
          </p:nvSpPr>
          <p:spPr>
            <a:xfrm>
              <a:off x="1075748" y="2709125"/>
              <a:ext cx="21600" cy="10900"/>
            </a:xfrm>
            <a:custGeom>
              <a:rect b="b" l="l" r="r" t="t"/>
              <a:pathLst>
                <a:path extrusionOk="0" h="436" w="864">
                  <a:moveTo>
                    <a:pt x="292" y="0"/>
                  </a:moveTo>
                  <a:cubicBezTo>
                    <a:pt x="0" y="0"/>
                    <a:pt x="0" y="429"/>
                    <a:pt x="292" y="435"/>
                  </a:cubicBezTo>
                  <a:lnTo>
                    <a:pt x="578" y="435"/>
                  </a:lnTo>
                  <a:cubicBezTo>
                    <a:pt x="863" y="429"/>
                    <a:pt x="863" y="0"/>
                    <a:pt x="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0"/>
            <p:cNvSpPr/>
            <p:nvPr/>
          </p:nvSpPr>
          <p:spPr>
            <a:xfrm>
              <a:off x="1104448" y="2709125"/>
              <a:ext cx="21600" cy="10900"/>
            </a:xfrm>
            <a:custGeom>
              <a:rect b="b" l="l" r="r" t="t"/>
              <a:pathLst>
                <a:path extrusionOk="0" h="436" w="864">
                  <a:moveTo>
                    <a:pt x="293" y="0"/>
                  </a:moveTo>
                  <a:cubicBezTo>
                    <a:pt x="1" y="0"/>
                    <a:pt x="1" y="435"/>
                    <a:pt x="293" y="435"/>
                  </a:cubicBezTo>
                  <a:lnTo>
                    <a:pt x="578" y="435"/>
                  </a:lnTo>
                  <a:cubicBezTo>
                    <a:pt x="864" y="429"/>
                    <a:pt x="864" y="0"/>
                    <a:pt x="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0"/>
            <p:cNvSpPr/>
            <p:nvPr/>
          </p:nvSpPr>
          <p:spPr>
            <a:xfrm>
              <a:off x="1047173" y="2760700"/>
              <a:ext cx="21625" cy="10750"/>
            </a:xfrm>
            <a:custGeom>
              <a:rect b="b" l="l" r="r" t="t"/>
              <a:pathLst>
                <a:path extrusionOk="0" h="430" w="865">
                  <a:moveTo>
                    <a:pt x="287" y="1"/>
                  </a:moveTo>
                  <a:cubicBezTo>
                    <a:pt x="1" y="1"/>
                    <a:pt x="1" y="429"/>
                    <a:pt x="287" y="429"/>
                  </a:cubicBezTo>
                  <a:lnTo>
                    <a:pt x="579" y="429"/>
                  </a:lnTo>
                  <a:cubicBezTo>
                    <a:pt x="864" y="429"/>
                    <a:pt x="864" y="1"/>
                    <a:pt x="5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0"/>
            <p:cNvSpPr/>
            <p:nvPr/>
          </p:nvSpPr>
          <p:spPr>
            <a:xfrm>
              <a:off x="1075748" y="2760700"/>
              <a:ext cx="21600" cy="10750"/>
            </a:xfrm>
            <a:custGeom>
              <a:rect b="b" l="l" r="r" t="t"/>
              <a:pathLst>
                <a:path extrusionOk="0" h="430" w="864">
                  <a:moveTo>
                    <a:pt x="292" y="1"/>
                  </a:moveTo>
                  <a:cubicBezTo>
                    <a:pt x="0" y="1"/>
                    <a:pt x="0" y="429"/>
                    <a:pt x="292" y="429"/>
                  </a:cubicBezTo>
                  <a:lnTo>
                    <a:pt x="578" y="429"/>
                  </a:lnTo>
                  <a:cubicBezTo>
                    <a:pt x="863" y="429"/>
                    <a:pt x="863" y="1"/>
                    <a:pt x="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0"/>
            <p:cNvSpPr/>
            <p:nvPr/>
          </p:nvSpPr>
          <p:spPr>
            <a:xfrm>
              <a:off x="1104448" y="2760700"/>
              <a:ext cx="21600" cy="10750"/>
            </a:xfrm>
            <a:custGeom>
              <a:rect b="b" l="l" r="r" t="t"/>
              <a:pathLst>
                <a:path extrusionOk="0" h="430" w="864">
                  <a:moveTo>
                    <a:pt x="293" y="1"/>
                  </a:moveTo>
                  <a:cubicBezTo>
                    <a:pt x="1" y="1"/>
                    <a:pt x="1" y="429"/>
                    <a:pt x="293" y="429"/>
                  </a:cubicBezTo>
                  <a:lnTo>
                    <a:pt x="578" y="429"/>
                  </a:lnTo>
                  <a:cubicBezTo>
                    <a:pt x="864" y="429"/>
                    <a:pt x="864" y="1"/>
                    <a:pt x="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0"/>
            <p:cNvSpPr/>
            <p:nvPr/>
          </p:nvSpPr>
          <p:spPr>
            <a:xfrm>
              <a:off x="1134948" y="2707650"/>
              <a:ext cx="147675" cy="175575"/>
            </a:xfrm>
            <a:custGeom>
              <a:rect b="b" l="l" r="r" t="t"/>
              <a:pathLst>
                <a:path extrusionOk="0" h="7023" w="5907">
                  <a:moveTo>
                    <a:pt x="299" y="1"/>
                  </a:moveTo>
                  <a:cubicBezTo>
                    <a:pt x="131" y="1"/>
                    <a:pt x="1" y="137"/>
                    <a:pt x="1" y="299"/>
                  </a:cubicBezTo>
                  <a:lnTo>
                    <a:pt x="1" y="2318"/>
                  </a:lnTo>
                  <a:cubicBezTo>
                    <a:pt x="1" y="2480"/>
                    <a:pt x="131" y="2616"/>
                    <a:pt x="299" y="2616"/>
                  </a:cubicBezTo>
                  <a:lnTo>
                    <a:pt x="987" y="2616"/>
                  </a:lnTo>
                  <a:cubicBezTo>
                    <a:pt x="1130" y="2616"/>
                    <a:pt x="1260" y="2512"/>
                    <a:pt x="1286" y="2370"/>
                  </a:cubicBezTo>
                  <a:cubicBezTo>
                    <a:pt x="1377" y="1824"/>
                    <a:pt x="1675" y="1721"/>
                    <a:pt x="1805" y="1701"/>
                  </a:cubicBezTo>
                  <a:lnTo>
                    <a:pt x="2078" y="1701"/>
                  </a:lnTo>
                  <a:lnTo>
                    <a:pt x="2078" y="2980"/>
                  </a:lnTo>
                  <a:cubicBezTo>
                    <a:pt x="2078" y="3122"/>
                    <a:pt x="2186" y="3194"/>
                    <a:pt x="2295" y="3194"/>
                  </a:cubicBezTo>
                  <a:cubicBezTo>
                    <a:pt x="2404" y="3194"/>
                    <a:pt x="2512" y="3122"/>
                    <a:pt x="2512" y="2980"/>
                  </a:cubicBezTo>
                  <a:lnTo>
                    <a:pt x="2512" y="1578"/>
                  </a:lnTo>
                  <a:cubicBezTo>
                    <a:pt x="2512" y="1409"/>
                    <a:pt x="2376" y="1273"/>
                    <a:pt x="2207" y="1273"/>
                  </a:cubicBezTo>
                  <a:lnTo>
                    <a:pt x="1760" y="1273"/>
                  </a:lnTo>
                  <a:cubicBezTo>
                    <a:pt x="1162" y="1351"/>
                    <a:pt x="948" y="1902"/>
                    <a:pt x="883" y="2188"/>
                  </a:cubicBezTo>
                  <a:lnTo>
                    <a:pt x="429" y="2188"/>
                  </a:lnTo>
                  <a:lnTo>
                    <a:pt x="429" y="429"/>
                  </a:lnTo>
                  <a:lnTo>
                    <a:pt x="5472" y="429"/>
                  </a:lnTo>
                  <a:lnTo>
                    <a:pt x="5472" y="2188"/>
                  </a:lnTo>
                  <a:lnTo>
                    <a:pt x="5017" y="2188"/>
                  </a:lnTo>
                  <a:cubicBezTo>
                    <a:pt x="4946" y="1902"/>
                    <a:pt x="4738" y="1351"/>
                    <a:pt x="4141" y="1273"/>
                  </a:cubicBezTo>
                  <a:lnTo>
                    <a:pt x="3693" y="1273"/>
                  </a:lnTo>
                  <a:cubicBezTo>
                    <a:pt x="3525" y="1273"/>
                    <a:pt x="3388" y="1409"/>
                    <a:pt x="3388" y="1578"/>
                  </a:cubicBezTo>
                  <a:lnTo>
                    <a:pt x="3388" y="5361"/>
                  </a:lnTo>
                  <a:cubicBezTo>
                    <a:pt x="3382" y="5452"/>
                    <a:pt x="3375" y="5841"/>
                    <a:pt x="3609" y="6095"/>
                  </a:cubicBezTo>
                  <a:cubicBezTo>
                    <a:pt x="3733" y="6225"/>
                    <a:pt x="3905" y="6296"/>
                    <a:pt x="4085" y="6296"/>
                  </a:cubicBezTo>
                  <a:cubicBezTo>
                    <a:pt x="4093" y="6296"/>
                    <a:pt x="4101" y="6296"/>
                    <a:pt x="4109" y="6296"/>
                  </a:cubicBezTo>
                  <a:lnTo>
                    <a:pt x="4420" y="6296"/>
                  </a:lnTo>
                  <a:lnTo>
                    <a:pt x="4420" y="6594"/>
                  </a:lnTo>
                  <a:lnTo>
                    <a:pt x="1480" y="6594"/>
                  </a:lnTo>
                  <a:lnTo>
                    <a:pt x="1480" y="6296"/>
                  </a:lnTo>
                  <a:lnTo>
                    <a:pt x="1792" y="6296"/>
                  </a:lnTo>
                  <a:cubicBezTo>
                    <a:pt x="1800" y="6296"/>
                    <a:pt x="1808" y="6296"/>
                    <a:pt x="1816" y="6296"/>
                  </a:cubicBezTo>
                  <a:cubicBezTo>
                    <a:pt x="1995" y="6296"/>
                    <a:pt x="2167" y="6225"/>
                    <a:pt x="2292" y="6095"/>
                  </a:cubicBezTo>
                  <a:cubicBezTo>
                    <a:pt x="2525" y="5848"/>
                    <a:pt x="2519" y="5459"/>
                    <a:pt x="2512" y="5361"/>
                  </a:cubicBezTo>
                  <a:lnTo>
                    <a:pt x="2512" y="4278"/>
                  </a:lnTo>
                  <a:cubicBezTo>
                    <a:pt x="2512" y="4135"/>
                    <a:pt x="2404" y="4063"/>
                    <a:pt x="2295" y="4063"/>
                  </a:cubicBezTo>
                  <a:cubicBezTo>
                    <a:pt x="2186" y="4063"/>
                    <a:pt x="2078" y="4135"/>
                    <a:pt x="2078" y="4278"/>
                  </a:cubicBezTo>
                  <a:lnTo>
                    <a:pt x="2078" y="5368"/>
                  </a:lnTo>
                  <a:lnTo>
                    <a:pt x="2078" y="5387"/>
                  </a:lnTo>
                  <a:cubicBezTo>
                    <a:pt x="2084" y="5465"/>
                    <a:pt x="2078" y="5692"/>
                    <a:pt x="1980" y="5796"/>
                  </a:cubicBezTo>
                  <a:cubicBezTo>
                    <a:pt x="1934" y="5837"/>
                    <a:pt x="1876" y="5862"/>
                    <a:pt x="1814" y="5862"/>
                  </a:cubicBezTo>
                  <a:cubicBezTo>
                    <a:pt x="1806" y="5862"/>
                    <a:pt x="1799" y="5862"/>
                    <a:pt x="1792" y="5861"/>
                  </a:cubicBezTo>
                  <a:lnTo>
                    <a:pt x="1351" y="5861"/>
                  </a:lnTo>
                  <a:cubicBezTo>
                    <a:pt x="1188" y="5861"/>
                    <a:pt x="1052" y="5991"/>
                    <a:pt x="1052" y="6159"/>
                  </a:cubicBezTo>
                  <a:lnTo>
                    <a:pt x="1052" y="6718"/>
                  </a:lnTo>
                  <a:cubicBezTo>
                    <a:pt x="1052" y="6886"/>
                    <a:pt x="1188" y="7023"/>
                    <a:pt x="1351" y="7023"/>
                  </a:cubicBezTo>
                  <a:lnTo>
                    <a:pt x="4550" y="7023"/>
                  </a:lnTo>
                  <a:cubicBezTo>
                    <a:pt x="4712" y="7023"/>
                    <a:pt x="4849" y="6886"/>
                    <a:pt x="4849" y="6718"/>
                  </a:cubicBezTo>
                  <a:lnTo>
                    <a:pt x="4849" y="6159"/>
                  </a:lnTo>
                  <a:cubicBezTo>
                    <a:pt x="4849" y="5991"/>
                    <a:pt x="4712" y="5861"/>
                    <a:pt x="4550" y="5861"/>
                  </a:cubicBezTo>
                  <a:lnTo>
                    <a:pt x="4102" y="5861"/>
                  </a:lnTo>
                  <a:cubicBezTo>
                    <a:pt x="4031" y="5861"/>
                    <a:pt x="3972" y="5841"/>
                    <a:pt x="3927" y="5796"/>
                  </a:cubicBezTo>
                  <a:cubicBezTo>
                    <a:pt x="3823" y="5686"/>
                    <a:pt x="3817" y="5465"/>
                    <a:pt x="3823" y="5387"/>
                  </a:cubicBezTo>
                  <a:lnTo>
                    <a:pt x="3823" y="5368"/>
                  </a:lnTo>
                  <a:lnTo>
                    <a:pt x="3823" y="1701"/>
                  </a:lnTo>
                  <a:lnTo>
                    <a:pt x="4096" y="1701"/>
                  </a:lnTo>
                  <a:cubicBezTo>
                    <a:pt x="4226" y="1721"/>
                    <a:pt x="4524" y="1824"/>
                    <a:pt x="4621" y="2370"/>
                  </a:cubicBezTo>
                  <a:cubicBezTo>
                    <a:pt x="4641" y="2512"/>
                    <a:pt x="4771" y="2616"/>
                    <a:pt x="4913" y="2616"/>
                  </a:cubicBezTo>
                  <a:lnTo>
                    <a:pt x="5601" y="2616"/>
                  </a:lnTo>
                  <a:cubicBezTo>
                    <a:pt x="5770" y="2616"/>
                    <a:pt x="5906" y="2480"/>
                    <a:pt x="5906" y="2318"/>
                  </a:cubicBezTo>
                  <a:lnTo>
                    <a:pt x="5906" y="299"/>
                  </a:lnTo>
                  <a:cubicBezTo>
                    <a:pt x="5906" y="137"/>
                    <a:pt x="5770" y="1"/>
                    <a:pt x="56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0"/>
            <p:cNvSpPr/>
            <p:nvPr/>
          </p:nvSpPr>
          <p:spPr>
            <a:xfrm>
              <a:off x="1134298" y="2665200"/>
              <a:ext cx="148800" cy="30425"/>
            </a:xfrm>
            <a:custGeom>
              <a:rect b="b" l="l" r="r" t="t"/>
              <a:pathLst>
                <a:path extrusionOk="0" h="1217" w="5952">
                  <a:moveTo>
                    <a:pt x="626" y="1"/>
                  </a:moveTo>
                  <a:cubicBezTo>
                    <a:pt x="575" y="1"/>
                    <a:pt x="522" y="21"/>
                    <a:pt x="475" y="70"/>
                  </a:cubicBezTo>
                  <a:lnTo>
                    <a:pt x="85" y="459"/>
                  </a:lnTo>
                  <a:cubicBezTo>
                    <a:pt x="1" y="544"/>
                    <a:pt x="1" y="680"/>
                    <a:pt x="85" y="764"/>
                  </a:cubicBezTo>
                  <a:lnTo>
                    <a:pt x="475" y="1147"/>
                  </a:lnTo>
                  <a:cubicBezTo>
                    <a:pt x="522" y="1196"/>
                    <a:pt x="575" y="1217"/>
                    <a:pt x="626" y="1217"/>
                  </a:cubicBezTo>
                  <a:cubicBezTo>
                    <a:pt x="792" y="1217"/>
                    <a:pt x="933" y="1002"/>
                    <a:pt x="780" y="849"/>
                  </a:cubicBezTo>
                  <a:lnTo>
                    <a:pt x="760" y="823"/>
                  </a:lnTo>
                  <a:lnTo>
                    <a:pt x="5193" y="823"/>
                  </a:lnTo>
                  <a:lnTo>
                    <a:pt x="5173" y="849"/>
                  </a:lnTo>
                  <a:cubicBezTo>
                    <a:pt x="5019" y="1002"/>
                    <a:pt x="5161" y="1217"/>
                    <a:pt x="5326" y="1217"/>
                  </a:cubicBezTo>
                  <a:cubicBezTo>
                    <a:pt x="5377" y="1217"/>
                    <a:pt x="5431" y="1196"/>
                    <a:pt x="5478" y="1147"/>
                  </a:cubicBezTo>
                  <a:lnTo>
                    <a:pt x="5867" y="764"/>
                  </a:lnTo>
                  <a:cubicBezTo>
                    <a:pt x="5952" y="680"/>
                    <a:pt x="5952" y="544"/>
                    <a:pt x="5867" y="459"/>
                  </a:cubicBezTo>
                  <a:lnTo>
                    <a:pt x="5478" y="70"/>
                  </a:lnTo>
                  <a:cubicBezTo>
                    <a:pt x="5429" y="21"/>
                    <a:pt x="5375" y="1"/>
                    <a:pt x="5324" y="1"/>
                  </a:cubicBezTo>
                  <a:cubicBezTo>
                    <a:pt x="5158" y="1"/>
                    <a:pt x="5019" y="216"/>
                    <a:pt x="5173" y="375"/>
                  </a:cubicBezTo>
                  <a:lnTo>
                    <a:pt x="5193" y="394"/>
                  </a:lnTo>
                  <a:lnTo>
                    <a:pt x="760" y="394"/>
                  </a:lnTo>
                  <a:lnTo>
                    <a:pt x="780" y="375"/>
                  </a:lnTo>
                  <a:cubicBezTo>
                    <a:pt x="933" y="216"/>
                    <a:pt x="791" y="1"/>
                    <a:pt x="6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30"/>
          <p:cNvGrpSpPr/>
          <p:nvPr/>
        </p:nvGrpSpPr>
        <p:grpSpPr>
          <a:xfrm>
            <a:off x="5319773" y="2641950"/>
            <a:ext cx="366850" cy="366700"/>
            <a:chOff x="5319773" y="2641950"/>
            <a:chExt cx="366850" cy="366700"/>
          </a:xfrm>
        </p:grpSpPr>
        <p:sp>
          <p:nvSpPr>
            <p:cNvPr id="1382" name="Google Shape;1382;p30"/>
            <p:cNvSpPr/>
            <p:nvPr/>
          </p:nvSpPr>
          <p:spPr>
            <a:xfrm>
              <a:off x="5337948" y="2662550"/>
              <a:ext cx="36850" cy="31600"/>
            </a:xfrm>
            <a:custGeom>
              <a:rect b="b" l="l" r="r" t="t"/>
              <a:pathLst>
                <a:path extrusionOk="0" h="1264" w="1474">
                  <a:moveTo>
                    <a:pt x="842" y="433"/>
                  </a:moveTo>
                  <a:cubicBezTo>
                    <a:pt x="945" y="433"/>
                    <a:pt x="1045" y="514"/>
                    <a:pt x="1045" y="637"/>
                  </a:cubicBezTo>
                  <a:cubicBezTo>
                    <a:pt x="1045" y="747"/>
                    <a:pt x="954" y="838"/>
                    <a:pt x="844" y="838"/>
                  </a:cubicBezTo>
                  <a:cubicBezTo>
                    <a:pt x="662" y="838"/>
                    <a:pt x="571" y="617"/>
                    <a:pt x="701" y="494"/>
                  </a:cubicBezTo>
                  <a:cubicBezTo>
                    <a:pt x="741" y="452"/>
                    <a:pt x="792" y="433"/>
                    <a:pt x="842" y="433"/>
                  </a:cubicBezTo>
                  <a:close/>
                  <a:moveTo>
                    <a:pt x="844" y="1"/>
                  </a:moveTo>
                  <a:cubicBezTo>
                    <a:pt x="279" y="1"/>
                    <a:pt x="0" y="682"/>
                    <a:pt x="396" y="1078"/>
                  </a:cubicBezTo>
                  <a:cubicBezTo>
                    <a:pt x="525" y="1206"/>
                    <a:pt x="683" y="1264"/>
                    <a:pt x="838" y="1264"/>
                  </a:cubicBezTo>
                  <a:cubicBezTo>
                    <a:pt x="1162" y="1264"/>
                    <a:pt x="1474" y="1014"/>
                    <a:pt x="1474" y="637"/>
                  </a:cubicBezTo>
                  <a:cubicBezTo>
                    <a:pt x="1474" y="286"/>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0"/>
            <p:cNvSpPr/>
            <p:nvPr/>
          </p:nvSpPr>
          <p:spPr>
            <a:xfrm>
              <a:off x="5378023" y="2662550"/>
              <a:ext cx="36850" cy="31600"/>
            </a:xfrm>
            <a:custGeom>
              <a:rect b="b" l="l" r="r" t="t"/>
              <a:pathLst>
                <a:path extrusionOk="0" h="1264" w="1474">
                  <a:moveTo>
                    <a:pt x="844" y="433"/>
                  </a:moveTo>
                  <a:cubicBezTo>
                    <a:pt x="948" y="433"/>
                    <a:pt x="1045" y="514"/>
                    <a:pt x="1045" y="637"/>
                  </a:cubicBezTo>
                  <a:cubicBezTo>
                    <a:pt x="1045" y="747"/>
                    <a:pt x="954" y="838"/>
                    <a:pt x="844" y="838"/>
                  </a:cubicBezTo>
                  <a:cubicBezTo>
                    <a:pt x="669" y="838"/>
                    <a:pt x="578" y="617"/>
                    <a:pt x="701" y="494"/>
                  </a:cubicBezTo>
                  <a:cubicBezTo>
                    <a:pt x="743" y="452"/>
                    <a:pt x="795" y="433"/>
                    <a:pt x="844" y="433"/>
                  </a:cubicBezTo>
                  <a:close/>
                  <a:moveTo>
                    <a:pt x="844" y="1"/>
                  </a:moveTo>
                  <a:cubicBezTo>
                    <a:pt x="286" y="1"/>
                    <a:pt x="0" y="682"/>
                    <a:pt x="403" y="1078"/>
                  </a:cubicBezTo>
                  <a:cubicBezTo>
                    <a:pt x="531" y="1206"/>
                    <a:pt x="689" y="1264"/>
                    <a:pt x="843" y="1264"/>
                  </a:cubicBezTo>
                  <a:cubicBezTo>
                    <a:pt x="1165" y="1264"/>
                    <a:pt x="1473" y="1014"/>
                    <a:pt x="1473" y="637"/>
                  </a:cubicBezTo>
                  <a:cubicBezTo>
                    <a:pt x="1473" y="286"/>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0"/>
            <p:cNvSpPr/>
            <p:nvPr/>
          </p:nvSpPr>
          <p:spPr>
            <a:xfrm>
              <a:off x="5418248" y="2662550"/>
              <a:ext cx="36850" cy="31600"/>
            </a:xfrm>
            <a:custGeom>
              <a:rect b="b" l="l" r="r" t="t"/>
              <a:pathLst>
                <a:path extrusionOk="0" h="1264" w="1474">
                  <a:moveTo>
                    <a:pt x="842" y="433"/>
                  </a:moveTo>
                  <a:cubicBezTo>
                    <a:pt x="945" y="433"/>
                    <a:pt x="1046" y="514"/>
                    <a:pt x="1046" y="637"/>
                  </a:cubicBezTo>
                  <a:cubicBezTo>
                    <a:pt x="1046" y="747"/>
                    <a:pt x="955" y="838"/>
                    <a:pt x="844" y="838"/>
                  </a:cubicBezTo>
                  <a:cubicBezTo>
                    <a:pt x="663" y="838"/>
                    <a:pt x="572" y="617"/>
                    <a:pt x="702" y="494"/>
                  </a:cubicBezTo>
                  <a:cubicBezTo>
                    <a:pt x="742" y="452"/>
                    <a:pt x="792" y="433"/>
                    <a:pt x="842" y="433"/>
                  </a:cubicBezTo>
                  <a:close/>
                  <a:moveTo>
                    <a:pt x="844" y="1"/>
                  </a:moveTo>
                  <a:cubicBezTo>
                    <a:pt x="280" y="1"/>
                    <a:pt x="1" y="682"/>
                    <a:pt x="397" y="1078"/>
                  </a:cubicBezTo>
                  <a:cubicBezTo>
                    <a:pt x="525" y="1206"/>
                    <a:pt x="683" y="1264"/>
                    <a:pt x="839" y="1264"/>
                  </a:cubicBezTo>
                  <a:cubicBezTo>
                    <a:pt x="1163" y="1264"/>
                    <a:pt x="1474" y="1014"/>
                    <a:pt x="1474" y="637"/>
                  </a:cubicBezTo>
                  <a:cubicBezTo>
                    <a:pt x="1474" y="286"/>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0"/>
            <p:cNvSpPr/>
            <p:nvPr/>
          </p:nvSpPr>
          <p:spPr>
            <a:xfrm>
              <a:off x="5351898" y="2740275"/>
              <a:ext cx="105000" cy="10900"/>
            </a:xfrm>
            <a:custGeom>
              <a:rect b="b" l="l" r="r" t="t"/>
              <a:pathLst>
                <a:path extrusionOk="0" h="436" w="4200">
                  <a:moveTo>
                    <a:pt x="286" y="0"/>
                  </a:moveTo>
                  <a:cubicBezTo>
                    <a:pt x="0" y="0"/>
                    <a:pt x="0" y="429"/>
                    <a:pt x="286" y="435"/>
                  </a:cubicBezTo>
                  <a:lnTo>
                    <a:pt x="3914" y="435"/>
                  </a:lnTo>
                  <a:cubicBezTo>
                    <a:pt x="4199" y="435"/>
                    <a:pt x="4199" y="0"/>
                    <a:pt x="39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0"/>
            <p:cNvSpPr/>
            <p:nvPr/>
          </p:nvSpPr>
          <p:spPr>
            <a:xfrm>
              <a:off x="5351898" y="2765575"/>
              <a:ext cx="105000" cy="10725"/>
            </a:xfrm>
            <a:custGeom>
              <a:rect b="b" l="l" r="r" t="t"/>
              <a:pathLst>
                <a:path extrusionOk="0" h="429"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0"/>
            <p:cNvSpPr/>
            <p:nvPr/>
          </p:nvSpPr>
          <p:spPr>
            <a:xfrm>
              <a:off x="5351898" y="2790725"/>
              <a:ext cx="105000" cy="10725"/>
            </a:xfrm>
            <a:custGeom>
              <a:rect b="b" l="l" r="r" t="t"/>
              <a:pathLst>
                <a:path extrusionOk="0" h="429"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0"/>
            <p:cNvSpPr/>
            <p:nvPr/>
          </p:nvSpPr>
          <p:spPr>
            <a:xfrm>
              <a:off x="5351898" y="2816025"/>
              <a:ext cx="105000" cy="10750"/>
            </a:xfrm>
            <a:custGeom>
              <a:rect b="b" l="l" r="r" t="t"/>
              <a:pathLst>
                <a:path extrusionOk="0" h="430" w="4200">
                  <a:moveTo>
                    <a:pt x="280" y="1"/>
                  </a:moveTo>
                  <a:cubicBezTo>
                    <a:pt x="1" y="1"/>
                    <a:pt x="3" y="429"/>
                    <a:pt x="286" y="429"/>
                  </a:cubicBezTo>
                  <a:lnTo>
                    <a:pt x="3914" y="429"/>
                  </a:lnTo>
                  <a:cubicBezTo>
                    <a:pt x="4199" y="429"/>
                    <a:pt x="4199" y="1"/>
                    <a:pt x="3914" y="1"/>
                  </a:cubicBezTo>
                  <a:lnTo>
                    <a:pt x="286" y="1"/>
                  </a:lnTo>
                  <a:cubicBezTo>
                    <a:pt x="284" y="1"/>
                    <a:pt x="282" y="1"/>
                    <a:pt x="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0"/>
            <p:cNvSpPr/>
            <p:nvPr/>
          </p:nvSpPr>
          <p:spPr>
            <a:xfrm>
              <a:off x="5351898" y="2841175"/>
              <a:ext cx="105000" cy="10750"/>
            </a:xfrm>
            <a:custGeom>
              <a:rect b="b" l="l" r="r" t="t"/>
              <a:pathLst>
                <a:path extrusionOk="0" h="430"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0"/>
            <p:cNvSpPr/>
            <p:nvPr/>
          </p:nvSpPr>
          <p:spPr>
            <a:xfrm>
              <a:off x="5351898" y="2866325"/>
              <a:ext cx="105000" cy="10725"/>
            </a:xfrm>
            <a:custGeom>
              <a:rect b="b" l="l" r="r" t="t"/>
              <a:pathLst>
                <a:path extrusionOk="0" h="429"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0"/>
            <p:cNvSpPr/>
            <p:nvPr/>
          </p:nvSpPr>
          <p:spPr>
            <a:xfrm>
              <a:off x="5351898" y="2891475"/>
              <a:ext cx="105000" cy="10725"/>
            </a:xfrm>
            <a:custGeom>
              <a:rect b="b" l="l" r="r" t="t"/>
              <a:pathLst>
                <a:path extrusionOk="0" h="429"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0"/>
            <p:cNvSpPr/>
            <p:nvPr/>
          </p:nvSpPr>
          <p:spPr>
            <a:xfrm>
              <a:off x="5351898" y="2916775"/>
              <a:ext cx="105000" cy="10750"/>
            </a:xfrm>
            <a:custGeom>
              <a:rect b="b" l="l" r="r" t="t"/>
              <a:pathLst>
                <a:path extrusionOk="0" h="430"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0"/>
            <p:cNvSpPr/>
            <p:nvPr/>
          </p:nvSpPr>
          <p:spPr>
            <a:xfrm>
              <a:off x="5351898" y="2941925"/>
              <a:ext cx="105000" cy="10750"/>
            </a:xfrm>
            <a:custGeom>
              <a:rect b="b" l="l" r="r" t="t"/>
              <a:pathLst>
                <a:path extrusionOk="0" h="430"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0"/>
            <p:cNvSpPr/>
            <p:nvPr/>
          </p:nvSpPr>
          <p:spPr>
            <a:xfrm>
              <a:off x="5351898" y="2967075"/>
              <a:ext cx="105000" cy="10750"/>
            </a:xfrm>
            <a:custGeom>
              <a:rect b="b" l="l" r="r" t="t"/>
              <a:pathLst>
                <a:path extrusionOk="0" h="430" w="4200">
                  <a:moveTo>
                    <a:pt x="286" y="1"/>
                  </a:moveTo>
                  <a:cubicBezTo>
                    <a:pt x="0" y="1"/>
                    <a:pt x="0" y="429"/>
                    <a:pt x="286" y="429"/>
                  </a:cubicBezTo>
                  <a:lnTo>
                    <a:pt x="3914" y="429"/>
                  </a:lnTo>
                  <a:cubicBezTo>
                    <a:pt x="4199" y="429"/>
                    <a:pt x="4199" y="1"/>
                    <a:pt x="39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0"/>
            <p:cNvSpPr/>
            <p:nvPr/>
          </p:nvSpPr>
          <p:spPr>
            <a:xfrm>
              <a:off x="5475523" y="2731675"/>
              <a:ext cx="10725" cy="254900"/>
            </a:xfrm>
            <a:custGeom>
              <a:rect b="b" l="l" r="r" t="t"/>
              <a:pathLst>
                <a:path extrusionOk="0" h="10196" w="429">
                  <a:moveTo>
                    <a:pt x="215" y="0"/>
                  </a:moveTo>
                  <a:cubicBezTo>
                    <a:pt x="108" y="0"/>
                    <a:pt x="1" y="72"/>
                    <a:pt x="1" y="214"/>
                  </a:cubicBezTo>
                  <a:lnTo>
                    <a:pt x="1" y="9981"/>
                  </a:lnTo>
                  <a:cubicBezTo>
                    <a:pt x="1" y="10124"/>
                    <a:pt x="108" y="10195"/>
                    <a:pt x="215" y="10195"/>
                  </a:cubicBezTo>
                  <a:cubicBezTo>
                    <a:pt x="322" y="10195"/>
                    <a:pt x="429" y="10124"/>
                    <a:pt x="429" y="9981"/>
                  </a:cubicBezTo>
                  <a:lnTo>
                    <a:pt x="429" y="214"/>
                  </a:lnTo>
                  <a:cubicBezTo>
                    <a:pt x="429" y="72"/>
                    <a:pt x="322"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0"/>
            <p:cNvSpPr/>
            <p:nvPr/>
          </p:nvSpPr>
          <p:spPr>
            <a:xfrm>
              <a:off x="5319773" y="2641950"/>
              <a:ext cx="366850" cy="366700"/>
            </a:xfrm>
            <a:custGeom>
              <a:rect b="b" l="l" r="r" t="t"/>
              <a:pathLst>
                <a:path extrusionOk="0" h="14668" w="14674">
                  <a:moveTo>
                    <a:pt x="13720" y="429"/>
                  </a:moveTo>
                  <a:cubicBezTo>
                    <a:pt x="14005" y="429"/>
                    <a:pt x="14239" y="663"/>
                    <a:pt x="14239" y="948"/>
                  </a:cubicBezTo>
                  <a:lnTo>
                    <a:pt x="14239" y="2499"/>
                  </a:lnTo>
                  <a:lnTo>
                    <a:pt x="429" y="2499"/>
                  </a:lnTo>
                  <a:lnTo>
                    <a:pt x="429" y="948"/>
                  </a:lnTo>
                  <a:cubicBezTo>
                    <a:pt x="429" y="663"/>
                    <a:pt x="662" y="429"/>
                    <a:pt x="948" y="429"/>
                  </a:cubicBezTo>
                  <a:close/>
                  <a:moveTo>
                    <a:pt x="948" y="1"/>
                  </a:moveTo>
                  <a:cubicBezTo>
                    <a:pt x="422" y="1"/>
                    <a:pt x="1" y="429"/>
                    <a:pt x="1" y="948"/>
                  </a:cubicBezTo>
                  <a:lnTo>
                    <a:pt x="1" y="13726"/>
                  </a:lnTo>
                  <a:cubicBezTo>
                    <a:pt x="1" y="14245"/>
                    <a:pt x="422" y="14667"/>
                    <a:pt x="948" y="14667"/>
                  </a:cubicBezTo>
                  <a:lnTo>
                    <a:pt x="7334" y="14667"/>
                  </a:lnTo>
                  <a:cubicBezTo>
                    <a:pt x="7619" y="14667"/>
                    <a:pt x="7619" y="14239"/>
                    <a:pt x="7334" y="14239"/>
                  </a:cubicBezTo>
                  <a:lnTo>
                    <a:pt x="948" y="14239"/>
                  </a:lnTo>
                  <a:cubicBezTo>
                    <a:pt x="662" y="14239"/>
                    <a:pt x="429" y="14005"/>
                    <a:pt x="429" y="13720"/>
                  </a:cubicBezTo>
                  <a:lnTo>
                    <a:pt x="429" y="2927"/>
                  </a:lnTo>
                  <a:lnTo>
                    <a:pt x="14239" y="2927"/>
                  </a:lnTo>
                  <a:lnTo>
                    <a:pt x="14239" y="13726"/>
                  </a:lnTo>
                  <a:cubicBezTo>
                    <a:pt x="14239" y="14005"/>
                    <a:pt x="14005" y="14239"/>
                    <a:pt x="13720" y="14239"/>
                  </a:cubicBezTo>
                  <a:lnTo>
                    <a:pt x="8658" y="14239"/>
                  </a:lnTo>
                  <a:cubicBezTo>
                    <a:pt x="8372" y="14239"/>
                    <a:pt x="8372" y="14667"/>
                    <a:pt x="8658" y="14667"/>
                  </a:cubicBezTo>
                  <a:lnTo>
                    <a:pt x="13720" y="14667"/>
                  </a:lnTo>
                  <a:cubicBezTo>
                    <a:pt x="14245" y="14667"/>
                    <a:pt x="14667" y="14245"/>
                    <a:pt x="14674" y="13726"/>
                  </a:cubicBezTo>
                  <a:lnTo>
                    <a:pt x="14674" y="948"/>
                  </a:lnTo>
                  <a:cubicBezTo>
                    <a:pt x="14667" y="422"/>
                    <a:pt x="14245" y="1"/>
                    <a:pt x="137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0"/>
            <p:cNvSpPr/>
            <p:nvPr/>
          </p:nvSpPr>
          <p:spPr>
            <a:xfrm>
              <a:off x="5481698" y="2662550"/>
              <a:ext cx="174575" cy="32325"/>
            </a:xfrm>
            <a:custGeom>
              <a:rect b="b" l="l" r="r" t="t"/>
              <a:pathLst>
                <a:path extrusionOk="0" h="1293" w="6983">
                  <a:moveTo>
                    <a:pt x="643" y="1"/>
                  </a:moveTo>
                  <a:cubicBezTo>
                    <a:pt x="286" y="1"/>
                    <a:pt x="0" y="293"/>
                    <a:pt x="0" y="650"/>
                  </a:cubicBezTo>
                  <a:cubicBezTo>
                    <a:pt x="0" y="1000"/>
                    <a:pt x="286" y="1292"/>
                    <a:pt x="643" y="1292"/>
                  </a:cubicBezTo>
                  <a:lnTo>
                    <a:pt x="6341" y="1292"/>
                  </a:lnTo>
                  <a:cubicBezTo>
                    <a:pt x="6697" y="1292"/>
                    <a:pt x="6983" y="1000"/>
                    <a:pt x="6983" y="650"/>
                  </a:cubicBezTo>
                  <a:cubicBezTo>
                    <a:pt x="6983" y="293"/>
                    <a:pt x="6697" y="1"/>
                    <a:pt x="6341" y="1"/>
                  </a:cubicBezTo>
                  <a:lnTo>
                    <a:pt x="5088" y="1"/>
                  </a:lnTo>
                  <a:cubicBezTo>
                    <a:pt x="4805" y="1"/>
                    <a:pt x="4802" y="429"/>
                    <a:pt x="5082" y="429"/>
                  </a:cubicBezTo>
                  <a:cubicBezTo>
                    <a:pt x="5084" y="429"/>
                    <a:pt x="5086" y="429"/>
                    <a:pt x="5088" y="429"/>
                  </a:cubicBezTo>
                  <a:lnTo>
                    <a:pt x="6341" y="429"/>
                  </a:lnTo>
                  <a:cubicBezTo>
                    <a:pt x="6626" y="429"/>
                    <a:pt x="6626" y="864"/>
                    <a:pt x="6341" y="864"/>
                  </a:cubicBezTo>
                  <a:lnTo>
                    <a:pt x="643" y="864"/>
                  </a:lnTo>
                  <a:cubicBezTo>
                    <a:pt x="357" y="864"/>
                    <a:pt x="357" y="429"/>
                    <a:pt x="643" y="429"/>
                  </a:cubicBezTo>
                  <a:lnTo>
                    <a:pt x="3758" y="429"/>
                  </a:lnTo>
                  <a:cubicBezTo>
                    <a:pt x="4043" y="429"/>
                    <a:pt x="4043" y="1"/>
                    <a:pt x="37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0"/>
            <p:cNvSpPr/>
            <p:nvPr/>
          </p:nvSpPr>
          <p:spPr>
            <a:xfrm>
              <a:off x="5506198" y="2740275"/>
              <a:ext cx="150900" cy="70750"/>
            </a:xfrm>
            <a:custGeom>
              <a:rect b="b" l="l" r="r" t="t"/>
              <a:pathLst>
                <a:path extrusionOk="0" h="2830" w="6036">
                  <a:moveTo>
                    <a:pt x="2414" y="1246"/>
                  </a:moveTo>
                  <a:lnTo>
                    <a:pt x="3310" y="2259"/>
                  </a:lnTo>
                  <a:cubicBezTo>
                    <a:pt x="3358" y="2315"/>
                    <a:pt x="3416" y="2339"/>
                    <a:pt x="3472" y="2339"/>
                  </a:cubicBezTo>
                  <a:cubicBezTo>
                    <a:pt x="3628" y="2339"/>
                    <a:pt x="3771" y="2155"/>
                    <a:pt x="3647" y="1993"/>
                  </a:cubicBezTo>
                  <a:lnTo>
                    <a:pt x="4076" y="1564"/>
                  </a:lnTo>
                  <a:lnTo>
                    <a:pt x="4815" y="2401"/>
                  </a:lnTo>
                  <a:lnTo>
                    <a:pt x="1259" y="2401"/>
                  </a:lnTo>
                  <a:lnTo>
                    <a:pt x="2414" y="1246"/>
                  </a:lnTo>
                  <a:close/>
                  <a:moveTo>
                    <a:pt x="5598" y="433"/>
                  </a:moveTo>
                  <a:cubicBezTo>
                    <a:pt x="5603" y="433"/>
                    <a:pt x="5607" y="443"/>
                    <a:pt x="5607" y="448"/>
                  </a:cubicBezTo>
                  <a:lnTo>
                    <a:pt x="5607" y="2388"/>
                  </a:lnTo>
                  <a:cubicBezTo>
                    <a:pt x="5607" y="2395"/>
                    <a:pt x="5601" y="2401"/>
                    <a:pt x="5594" y="2401"/>
                  </a:cubicBezTo>
                  <a:lnTo>
                    <a:pt x="5393" y="2401"/>
                  </a:lnTo>
                  <a:lnTo>
                    <a:pt x="4368" y="1246"/>
                  </a:lnTo>
                  <a:cubicBezTo>
                    <a:pt x="4290" y="1159"/>
                    <a:pt x="4183" y="1115"/>
                    <a:pt x="4075" y="1115"/>
                  </a:cubicBezTo>
                  <a:cubicBezTo>
                    <a:pt x="3976" y="1115"/>
                    <a:pt x="3878" y="1152"/>
                    <a:pt x="3803" y="1227"/>
                  </a:cubicBezTo>
                  <a:lnTo>
                    <a:pt x="3362" y="1675"/>
                  </a:lnTo>
                  <a:lnTo>
                    <a:pt x="2706" y="928"/>
                  </a:lnTo>
                  <a:cubicBezTo>
                    <a:pt x="2629" y="844"/>
                    <a:pt x="2521" y="800"/>
                    <a:pt x="2414" y="800"/>
                  </a:cubicBezTo>
                  <a:cubicBezTo>
                    <a:pt x="2315" y="800"/>
                    <a:pt x="2216" y="837"/>
                    <a:pt x="2142" y="915"/>
                  </a:cubicBezTo>
                  <a:lnTo>
                    <a:pt x="656" y="2401"/>
                  </a:lnTo>
                  <a:lnTo>
                    <a:pt x="441" y="2401"/>
                  </a:lnTo>
                  <a:cubicBezTo>
                    <a:pt x="435" y="2401"/>
                    <a:pt x="428" y="2395"/>
                    <a:pt x="428" y="2388"/>
                  </a:cubicBezTo>
                  <a:lnTo>
                    <a:pt x="428" y="448"/>
                  </a:lnTo>
                  <a:cubicBezTo>
                    <a:pt x="428" y="442"/>
                    <a:pt x="435" y="435"/>
                    <a:pt x="441" y="435"/>
                  </a:cubicBezTo>
                  <a:lnTo>
                    <a:pt x="5594" y="435"/>
                  </a:lnTo>
                  <a:cubicBezTo>
                    <a:pt x="5595" y="434"/>
                    <a:pt x="5597" y="433"/>
                    <a:pt x="5598" y="433"/>
                  </a:cubicBezTo>
                  <a:close/>
                  <a:moveTo>
                    <a:pt x="441" y="0"/>
                  </a:moveTo>
                  <a:cubicBezTo>
                    <a:pt x="195" y="0"/>
                    <a:pt x="0" y="201"/>
                    <a:pt x="0" y="448"/>
                  </a:cubicBezTo>
                  <a:lnTo>
                    <a:pt x="0" y="2388"/>
                  </a:lnTo>
                  <a:cubicBezTo>
                    <a:pt x="0" y="2629"/>
                    <a:pt x="195" y="2830"/>
                    <a:pt x="441" y="2830"/>
                  </a:cubicBezTo>
                  <a:lnTo>
                    <a:pt x="5594" y="2830"/>
                  </a:lnTo>
                  <a:cubicBezTo>
                    <a:pt x="5834" y="2830"/>
                    <a:pt x="6035" y="2629"/>
                    <a:pt x="6035" y="2388"/>
                  </a:cubicBezTo>
                  <a:lnTo>
                    <a:pt x="6035" y="448"/>
                  </a:lnTo>
                  <a:cubicBezTo>
                    <a:pt x="6035" y="201"/>
                    <a:pt x="5841" y="0"/>
                    <a:pt x="5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0"/>
            <p:cNvSpPr/>
            <p:nvPr/>
          </p:nvSpPr>
          <p:spPr>
            <a:xfrm>
              <a:off x="5504398" y="2830625"/>
              <a:ext cx="39950" cy="10750"/>
            </a:xfrm>
            <a:custGeom>
              <a:rect b="b" l="l" r="r" t="t"/>
              <a:pathLst>
                <a:path extrusionOk="0" h="430" w="1598">
                  <a:moveTo>
                    <a:pt x="286" y="1"/>
                  </a:moveTo>
                  <a:cubicBezTo>
                    <a:pt x="1" y="1"/>
                    <a:pt x="1" y="429"/>
                    <a:pt x="286" y="429"/>
                  </a:cubicBezTo>
                  <a:lnTo>
                    <a:pt x="1312" y="429"/>
                  </a:lnTo>
                  <a:cubicBezTo>
                    <a:pt x="1597" y="429"/>
                    <a:pt x="1597" y="1"/>
                    <a:pt x="13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0"/>
            <p:cNvSpPr/>
            <p:nvPr/>
          </p:nvSpPr>
          <p:spPr>
            <a:xfrm>
              <a:off x="5548048" y="2830625"/>
              <a:ext cx="59075" cy="10750"/>
            </a:xfrm>
            <a:custGeom>
              <a:rect b="b" l="l" r="r" t="t"/>
              <a:pathLst>
                <a:path extrusionOk="0" h="430" w="2363">
                  <a:moveTo>
                    <a:pt x="286" y="1"/>
                  </a:moveTo>
                  <a:cubicBezTo>
                    <a:pt x="0" y="1"/>
                    <a:pt x="0" y="429"/>
                    <a:pt x="286" y="429"/>
                  </a:cubicBezTo>
                  <a:lnTo>
                    <a:pt x="2148" y="429"/>
                  </a:lnTo>
                  <a:cubicBezTo>
                    <a:pt x="2272" y="429"/>
                    <a:pt x="2363" y="338"/>
                    <a:pt x="2363" y="215"/>
                  </a:cubicBezTo>
                  <a:cubicBezTo>
                    <a:pt x="2363" y="98"/>
                    <a:pt x="2272" y="1"/>
                    <a:pt x="2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0"/>
            <p:cNvSpPr/>
            <p:nvPr/>
          </p:nvSpPr>
          <p:spPr>
            <a:xfrm>
              <a:off x="5616198" y="2830625"/>
              <a:ext cx="42675" cy="10750"/>
            </a:xfrm>
            <a:custGeom>
              <a:rect b="b" l="l" r="r" t="t"/>
              <a:pathLst>
                <a:path extrusionOk="0" h="430" w="1707">
                  <a:moveTo>
                    <a:pt x="286" y="1"/>
                  </a:moveTo>
                  <a:cubicBezTo>
                    <a:pt x="0" y="1"/>
                    <a:pt x="0" y="429"/>
                    <a:pt x="286" y="429"/>
                  </a:cubicBezTo>
                  <a:lnTo>
                    <a:pt x="1421" y="429"/>
                  </a:lnTo>
                  <a:cubicBezTo>
                    <a:pt x="1707" y="429"/>
                    <a:pt x="1707" y="1"/>
                    <a:pt x="1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0"/>
            <p:cNvSpPr/>
            <p:nvPr/>
          </p:nvSpPr>
          <p:spPr>
            <a:xfrm>
              <a:off x="5504398" y="2851075"/>
              <a:ext cx="46925" cy="10725"/>
            </a:xfrm>
            <a:custGeom>
              <a:rect b="b" l="l" r="r" t="t"/>
              <a:pathLst>
                <a:path extrusionOk="0" h="429" w="1877">
                  <a:moveTo>
                    <a:pt x="286" y="1"/>
                  </a:moveTo>
                  <a:cubicBezTo>
                    <a:pt x="1" y="1"/>
                    <a:pt x="1" y="429"/>
                    <a:pt x="286" y="429"/>
                  </a:cubicBezTo>
                  <a:lnTo>
                    <a:pt x="1591" y="429"/>
                  </a:lnTo>
                  <a:cubicBezTo>
                    <a:pt x="1876" y="429"/>
                    <a:pt x="1876" y="1"/>
                    <a:pt x="15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0"/>
            <p:cNvSpPr/>
            <p:nvPr/>
          </p:nvSpPr>
          <p:spPr>
            <a:xfrm>
              <a:off x="5557623" y="2851075"/>
              <a:ext cx="69625" cy="10725"/>
            </a:xfrm>
            <a:custGeom>
              <a:rect b="b" l="l" r="r" t="t"/>
              <a:pathLst>
                <a:path extrusionOk="0" h="429" w="2785">
                  <a:moveTo>
                    <a:pt x="292" y="1"/>
                  </a:moveTo>
                  <a:cubicBezTo>
                    <a:pt x="0" y="1"/>
                    <a:pt x="0" y="429"/>
                    <a:pt x="292" y="429"/>
                  </a:cubicBezTo>
                  <a:lnTo>
                    <a:pt x="2499" y="429"/>
                  </a:lnTo>
                  <a:cubicBezTo>
                    <a:pt x="2784" y="429"/>
                    <a:pt x="2784" y="1"/>
                    <a:pt x="24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0"/>
            <p:cNvSpPr/>
            <p:nvPr/>
          </p:nvSpPr>
          <p:spPr>
            <a:xfrm>
              <a:off x="5631923" y="2851075"/>
              <a:ext cx="26950" cy="10725"/>
            </a:xfrm>
            <a:custGeom>
              <a:rect b="b" l="l" r="r" t="t"/>
              <a:pathLst>
                <a:path extrusionOk="0" h="429" w="1078">
                  <a:moveTo>
                    <a:pt x="286" y="1"/>
                  </a:moveTo>
                  <a:cubicBezTo>
                    <a:pt x="1" y="1"/>
                    <a:pt x="1" y="429"/>
                    <a:pt x="286" y="429"/>
                  </a:cubicBezTo>
                  <a:lnTo>
                    <a:pt x="792" y="429"/>
                  </a:lnTo>
                  <a:cubicBezTo>
                    <a:pt x="1078" y="429"/>
                    <a:pt x="1078" y="1"/>
                    <a:pt x="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0"/>
            <p:cNvSpPr/>
            <p:nvPr/>
          </p:nvSpPr>
          <p:spPr>
            <a:xfrm>
              <a:off x="5506198" y="2876875"/>
              <a:ext cx="151050" cy="105800"/>
            </a:xfrm>
            <a:custGeom>
              <a:rect b="b" l="l" r="r" t="t"/>
              <a:pathLst>
                <a:path extrusionOk="0" h="4232" w="6042">
                  <a:moveTo>
                    <a:pt x="5594" y="429"/>
                  </a:moveTo>
                  <a:cubicBezTo>
                    <a:pt x="5601" y="429"/>
                    <a:pt x="5607" y="435"/>
                    <a:pt x="5607" y="442"/>
                  </a:cubicBezTo>
                  <a:lnTo>
                    <a:pt x="5607" y="3784"/>
                  </a:lnTo>
                  <a:cubicBezTo>
                    <a:pt x="5607" y="3790"/>
                    <a:pt x="5601" y="3803"/>
                    <a:pt x="5594" y="3803"/>
                  </a:cubicBezTo>
                  <a:lnTo>
                    <a:pt x="441" y="3803"/>
                  </a:lnTo>
                  <a:cubicBezTo>
                    <a:pt x="435" y="3797"/>
                    <a:pt x="428" y="3790"/>
                    <a:pt x="428" y="3784"/>
                  </a:cubicBezTo>
                  <a:lnTo>
                    <a:pt x="428" y="442"/>
                  </a:lnTo>
                  <a:cubicBezTo>
                    <a:pt x="428" y="435"/>
                    <a:pt x="435" y="429"/>
                    <a:pt x="441" y="429"/>
                  </a:cubicBezTo>
                  <a:close/>
                  <a:moveTo>
                    <a:pt x="5606" y="0"/>
                  </a:moveTo>
                  <a:cubicBezTo>
                    <a:pt x="5602" y="0"/>
                    <a:pt x="5598" y="0"/>
                    <a:pt x="5594" y="1"/>
                  </a:cubicBezTo>
                  <a:lnTo>
                    <a:pt x="441" y="1"/>
                  </a:lnTo>
                  <a:cubicBezTo>
                    <a:pt x="195" y="1"/>
                    <a:pt x="0" y="195"/>
                    <a:pt x="0" y="442"/>
                  </a:cubicBezTo>
                  <a:lnTo>
                    <a:pt x="0" y="3784"/>
                  </a:lnTo>
                  <a:cubicBezTo>
                    <a:pt x="0" y="4031"/>
                    <a:pt x="195" y="4232"/>
                    <a:pt x="441" y="4232"/>
                  </a:cubicBezTo>
                  <a:lnTo>
                    <a:pt x="5594" y="4232"/>
                  </a:lnTo>
                  <a:cubicBezTo>
                    <a:pt x="5834" y="4232"/>
                    <a:pt x="6035" y="4031"/>
                    <a:pt x="6035" y="3784"/>
                  </a:cubicBezTo>
                  <a:lnTo>
                    <a:pt x="6035" y="442"/>
                  </a:lnTo>
                  <a:cubicBezTo>
                    <a:pt x="6042" y="199"/>
                    <a:pt x="5847" y="0"/>
                    <a:pt x="56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0"/>
            <p:cNvSpPr/>
            <p:nvPr/>
          </p:nvSpPr>
          <p:spPr>
            <a:xfrm>
              <a:off x="5557773" y="2903825"/>
              <a:ext cx="49525" cy="51900"/>
            </a:xfrm>
            <a:custGeom>
              <a:rect b="b" l="l" r="r" t="t"/>
              <a:pathLst>
                <a:path extrusionOk="0" h="2076" w="1981">
                  <a:moveTo>
                    <a:pt x="429" y="441"/>
                  </a:moveTo>
                  <a:lnTo>
                    <a:pt x="1467" y="1038"/>
                  </a:lnTo>
                  <a:lnTo>
                    <a:pt x="429" y="1635"/>
                  </a:lnTo>
                  <a:lnTo>
                    <a:pt x="429" y="441"/>
                  </a:lnTo>
                  <a:close/>
                  <a:moveTo>
                    <a:pt x="414" y="1"/>
                  </a:moveTo>
                  <a:cubicBezTo>
                    <a:pt x="198" y="1"/>
                    <a:pt x="1" y="174"/>
                    <a:pt x="1" y="415"/>
                  </a:cubicBezTo>
                  <a:lnTo>
                    <a:pt x="1" y="1661"/>
                  </a:lnTo>
                  <a:cubicBezTo>
                    <a:pt x="1" y="1902"/>
                    <a:pt x="198" y="2075"/>
                    <a:pt x="414" y="2075"/>
                  </a:cubicBezTo>
                  <a:cubicBezTo>
                    <a:pt x="484" y="2075"/>
                    <a:pt x="556" y="2058"/>
                    <a:pt x="624" y="2018"/>
                  </a:cubicBezTo>
                  <a:lnTo>
                    <a:pt x="1701" y="1395"/>
                  </a:lnTo>
                  <a:cubicBezTo>
                    <a:pt x="1980" y="1239"/>
                    <a:pt x="1980" y="837"/>
                    <a:pt x="1701" y="681"/>
                  </a:cubicBezTo>
                  <a:lnTo>
                    <a:pt x="624" y="58"/>
                  </a:lnTo>
                  <a:cubicBezTo>
                    <a:pt x="556" y="19"/>
                    <a:pt x="484" y="1"/>
                    <a:pt x="4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30"/>
          <p:cNvGrpSpPr/>
          <p:nvPr/>
        </p:nvGrpSpPr>
        <p:grpSpPr>
          <a:xfrm>
            <a:off x="6527648" y="1520050"/>
            <a:ext cx="380475" cy="366700"/>
            <a:chOff x="6527648" y="1520050"/>
            <a:chExt cx="380475" cy="366700"/>
          </a:xfrm>
        </p:grpSpPr>
        <p:sp>
          <p:nvSpPr>
            <p:cNvPr id="1408" name="Google Shape;1408;p30"/>
            <p:cNvSpPr/>
            <p:nvPr/>
          </p:nvSpPr>
          <p:spPr>
            <a:xfrm>
              <a:off x="6657773" y="1791000"/>
              <a:ext cx="81625" cy="75625"/>
            </a:xfrm>
            <a:custGeom>
              <a:rect b="b" l="l" r="r" t="t"/>
              <a:pathLst>
                <a:path extrusionOk="0" h="3025" w="3265">
                  <a:moveTo>
                    <a:pt x="2499" y="429"/>
                  </a:moveTo>
                  <a:lnTo>
                    <a:pt x="1636" y="1195"/>
                  </a:lnTo>
                  <a:lnTo>
                    <a:pt x="766" y="429"/>
                  </a:lnTo>
                  <a:close/>
                  <a:moveTo>
                    <a:pt x="435" y="708"/>
                  </a:moveTo>
                  <a:lnTo>
                    <a:pt x="1311" y="1487"/>
                  </a:lnTo>
                  <a:lnTo>
                    <a:pt x="435" y="2259"/>
                  </a:lnTo>
                  <a:lnTo>
                    <a:pt x="435" y="708"/>
                  </a:lnTo>
                  <a:close/>
                  <a:moveTo>
                    <a:pt x="2836" y="708"/>
                  </a:moveTo>
                  <a:lnTo>
                    <a:pt x="2836" y="2259"/>
                  </a:lnTo>
                  <a:lnTo>
                    <a:pt x="1954" y="1487"/>
                  </a:lnTo>
                  <a:lnTo>
                    <a:pt x="2836" y="708"/>
                  </a:lnTo>
                  <a:close/>
                  <a:moveTo>
                    <a:pt x="1636" y="1772"/>
                  </a:moveTo>
                  <a:lnTo>
                    <a:pt x="2564" y="2596"/>
                  </a:lnTo>
                  <a:lnTo>
                    <a:pt x="701" y="2596"/>
                  </a:lnTo>
                  <a:lnTo>
                    <a:pt x="1636" y="1772"/>
                  </a:lnTo>
                  <a:close/>
                  <a:moveTo>
                    <a:pt x="578" y="1"/>
                  </a:moveTo>
                  <a:cubicBezTo>
                    <a:pt x="260" y="1"/>
                    <a:pt x="0" y="260"/>
                    <a:pt x="0" y="578"/>
                  </a:cubicBezTo>
                  <a:lnTo>
                    <a:pt x="0" y="2447"/>
                  </a:lnTo>
                  <a:cubicBezTo>
                    <a:pt x="0" y="2765"/>
                    <a:pt x="260" y="3025"/>
                    <a:pt x="584" y="3025"/>
                  </a:cubicBezTo>
                  <a:lnTo>
                    <a:pt x="2687" y="3025"/>
                  </a:lnTo>
                  <a:cubicBezTo>
                    <a:pt x="3005" y="3025"/>
                    <a:pt x="3258" y="2765"/>
                    <a:pt x="3265" y="2447"/>
                  </a:cubicBezTo>
                  <a:lnTo>
                    <a:pt x="3265" y="578"/>
                  </a:lnTo>
                  <a:cubicBezTo>
                    <a:pt x="3258" y="260"/>
                    <a:pt x="3005" y="1"/>
                    <a:pt x="26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0"/>
            <p:cNvSpPr/>
            <p:nvPr/>
          </p:nvSpPr>
          <p:spPr>
            <a:xfrm>
              <a:off x="6750248" y="1793275"/>
              <a:ext cx="47075" cy="10725"/>
            </a:xfrm>
            <a:custGeom>
              <a:rect b="b" l="l" r="r" t="t"/>
              <a:pathLst>
                <a:path extrusionOk="0" h="429" w="1883">
                  <a:moveTo>
                    <a:pt x="286" y="0"/>
                  </a:moveTo>
                  <a:cubicBezTo>
                    <a:pt x="0" y="0"/>
                    <a:pt x="0" y="429"/>
                    <a:pt x="286" y="429"/>
                  </a:cubicBezTo>
                  <a:lnTo>
                    <a:pt x="1597" y="429"/>
                  </a:lnTo>
                  <a:cubicBezTo>
                    <a:pt x="1882" y="429"/>
                    <a:pt x="1882" y="0"/>
                    <a:pt x="15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0"/>
            <p:cNvSpPr/>
            <p:nvPr/>
          </p:nvSpPr>
          <p:spPr>
            <a:xfrm>
              <a:off x="6803123" y="1793275"/>
              <a:ext cx="26975" cy="10725"/>
            </a:xfrm>
            <a:custGeom>
              <a:rect b="b" l="l" r="r" t="t"/>
              <a:pathLst>
                <a:path extrusionOk="0" h="429" w="1079">
                  <a:moveTo>
                    <a:pt x="286" y="0"/>
                  </a:moveTo>
                  <a:cubicBezTo>
                    <a:pt x="1" y="0"/>
                    <a:pt x="1" y="429"/>
                    <a:pt x="286" y="429"/>
                  </a:cubicBezTo>
                  <a:lnTo>
                    <a:pt x="793" y="429"/>
                  </a:lnTo>
                  <a:cubicBezTo>
                    <a:pt x="1078" y="429"/>
                    <a:pt x="1078" y="0"/>
                    <a:pt x="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0"/>
            <p:cNvSpPr/>
            <p:nvPr/>
          </p:nvSpPr>
          <p:spPr>
            <a:xfrm>
              <a:off x="6834448" y="1793275"/>
              <a:ext cx="44325" cy="10725"/>
            </a:xfrm>
            <a:custGeom>
              <a:rect b="b" l="l" r="r" t="t"/>
              <a:pathLst>
                <a:path extrusionOk="0" h="429" w="1773">
                  <a:moveTo>
                    <a:pt x="286" y="0"/>
                  </a:moveTo>
                  <a:cubicBezTo>
                    <a:pt x="0" y="0"/>
                    <a:pt x="0" y="429"/>
                    <a:pt x="286" y="429"/>
                  </a:cubicBezTo>
                  <a:lnTo>
                    <a:pt x="1487" y="429"/>
                  </a:lnTo>
                  <a:cubicBezTo>
                    <a:pt x="1772" y="429"/>
                    <a:pt x="1772" y="0"/>
                    <a:pt x="1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0"/>
            <p:cNvSpPr/>
            <p:nvPr/>
          </p:nvSpPr>
          <p:spPr>
            <a:xfrm>
              <a:off x="6750248" y="1813875"/>
              <a:ext cx="35225" cy="10725"/>
            </a:xfrm>
            <a:custGeom>
              <a:rect b="b" l="l" r="r" t="t"/>
              <a:pathLst>
                <a:path extrusionOk="0" h="429" w="1409">
                  <a:moveTo>
                    <a:pt x="286" y="1"/>
                  </a:moveTo>
                  <a:cubicBezTo>
                    <a:pt x="0" y="1"/>
                    <a:pt x="0" y="429"/>
                    <a:pt x="286" y="429"/>
                  </a:cubicBezTo>
                  <a:lnTo>
                    <a:pt x="1123" y="429"/>
                  </a:lnTo>
                  <a:cubicBezTo>
                    <a:pt x="1409" y="429"/>
                    <a:pt x="1409" y="1"/>
                    <a:pt x="11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0"/>
            <p:cNvSpPr/>
            <p:nvPr/>
          </p:nvSpPr>
          <p:spPr>
            <a:xfrm>
              <a:off x="6787548" y="1813875"/>
              <a:ext cx="50500" cy="10725"/>
            </a:xfrm>
            <a:custGeom>
              <a:rect b="b" l="l" r="r" t="t"/>
              <a:pathLst>
                <a:path extrusionOk="0" h="429" w="2020">
                  <a:moveTo>
                    <a:pt x="215" y="1"/>
                  </a:moveTo>
                  <a:cubicBezTo>
                    <a:pt x="92" y="1"/>
                    <a:pt x="1" y="98"/>
                    <a:pt x="1" y="215"/>
                  </a:cubicBezTo>
                  <a:cubicBezTo>
                    <a:pt x="1" y="338"/>
                    <a:pt x="92" y="429"/>
                    <a:pt x="215" y="429"/>
                  </a:cubicBezTo>
                  <a:lnTo>
                    <a:pt x="1734" y="429"/>
                  </a:lnTo>
                  <a:cubicBezTo>
                    <a:pt x="2019" y="429"/>
                    <a:pt x="2019" y="1"/>
                    <a:pt x="17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0"/>
            <p:cNvSpPr/>
            <p:nvPr/>
          </p:nvSpPr>
          <p:spPr>
            <a:xfrm>
              <a:off x="6841273" y="1813875"/>
              <a:ext cx="37500" cy="10725"/>
            </a:xfrm>
            <a:custGeom>
              <a:rect b="b" l="l" r="r" t="t"/>
              <a:pathLst>
                <a:path extrusionOk="0" h="429" w="1500">
                  <a:moveTo>
                    <a:pt x="286" y="1"/>
                  </a:moveTo>
                  <a:cubicBezTo>
                    <a:pt x="0" y="1"/>
                    <a:pt x="0" y="429"/>
                    <a:pt x="286" y="429"/>
                  </a:cubicBezTo>
                  <a:lnTo>
                    <a:pt x="1214" y="429"/>
                  </a:lnTo>
                  <a:cubicBezTo>
                    <a:pt x="1499" y="429"/>
                    <a:pt x="1499" y="1"/>
                    <a:pt x="1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0"/>
            <p:cNvSpPr/>
            <p:nvPr/>
          </p:nvSpPr>
          <p:spPr>
            <a:xfrm>
              <a:off x="6750248" y="1833025"/>
              <a:ext cx="40750" cy="10725"/>
            </a:xfrm>
            <a:custGeom>
              <a:rect b="b" l="l" r="r" t="t"/>
              <a:pathLst>
                <a:path extrusionOk="0" h="429" w="1630">
                  <a:moveTo>
                    <a:pt x="286" y="0"/>
                  </a:moveTo>
                  <a:cubicBezTo>
                    <a:pt x="0" y="0"/>
                    <a:pt x="0" y="429"/>
                    <a:pt x="286" y="429"/>
                  </a:cubicBezTo>
                  <a:lnTo>
                    <a:pt x="1344" y="429"/>
                  </a:lnTo>
                  <a:cubicBezTo>
                    <a:pt x="1629" y="429"/>
                    <a:pt x="1629" y="0"/>
                    <a:pt x="13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0"/>
            <p:cNvSpPr/>
            <p:nvPr/>
          </p:nvSpPr>
          <p:spPr>
            <a:xfrm>
              <a:off x="6793723" y="1833025"/>
              <a:ext cx="57450" cy="10725"/>
            </a:xfrm>
            <a:custGeom>
              <a:rect b="b" l="l" r="r" t="t"/>
              <a:pathLst>
                <a:path extrusionOk="0" h="429" w="2298">
                  <a:moveTo>
                    <a:pt x="286" y="0"/>
                  </a:moveTo>
                  <a:cubicBezTo>
                    <a:pt x="1" y="0"/>
                    <a:pt x="1" y="429"/>
                    <a:pt x="286" y="429"/>
                  </a:cubicBezTo>
                  <a:lnTo>
                    <a:pt x="2084" y="429"/>
                  </a:lnTo>
                  <a:cubicBezTo>
                    <a:pt x="2201" y="429"/>
                    <a:pt x="2298" y="331"/>
                    <a:pt x="2298" y="215"/>
                  </a:cubicBezTo>
                  <a:cubicBezTo>
                    <a:pt x="2298" y="98"/>
                    <a:pt x="2201" y="0"/>
                    <a:pt x="20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0"/>
            <p:cNvSpPr/>
            <p:nvPr/>
          </p:nvSpPr>
          <p:spPr>
            <a:xfrm>
              <a:off x="6854073" y="1833025"/>
              <a:ext cx="24700" cy="10725"/>
            </a:xfrm>
            <a:custGeom>
              <a:rect b="b" l="l" r="r" t="t"/>
              <a:pathLst>
                <a:path extrusionOk="0" h="429" w="988">
                  <a:moveTo>
                    <a:pt x="286" y="0"/>
                  </a:moveTo>
                  <a:cubicBezTo>
                    <a:pt x="1" y="0"/>
                    <a:pt x="1" y="429"/>
                    <a:pt x="286" y="429"/>
                  </a:cubicBezTo>
                  <a:lnTo>
                    <a:pt x="702" y="429"/>
                  </a:lnTo>
                  <a:cubicBezTo>
                    <a:pt x="987" y="429"/>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0"/>
            <p:cNvSpPr/>
            <p:nvPr/>
          </p:nvSpPr>
          <p:spPr>
            <a:xfrm>
              <a:off x="6750248" y="1853625"/>
              <a:ext cx="59875" cy="10725"/>
            </a:xfrm>
            <a:custGeom>
              <a:rect b="b" l="l" r="r" t="t"/>
              <a:pathLst>
                <a:path extrusionOk="0" h="429" w="2395">
                  <a:moveTo>
                    <a:pt x="286" y="1"/>
                  </a:moveTo>
                  <a:cubicBezTo>
                    <a:pt x="0" y="1"/>
                    <a:pt x="0" y="429"/>
                    <a:pt x="286" y="429"/>
                  </a:cubicBezTo>
                  <a:lnTo>
                    <a:pt x="2109" y="429"/>
                  </a:lnTo>
                  <a:cubicBezTo>
                    <a:pt x="2395" y="429"/>
                    <a:pt x="2395" y="1"/>
                    <a:pt x="2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0"/>
            <p:cNvSpPr/>
            <p:nvPr/>
          </p:nvSpPr>
          <p:spPr>
            <a:xfrm>
              <a:off x="6811398" y="1853625"/>
              <a:ext cx="34100" cy="10725"/>
            </a:xfrm>
            <a:custGeom>
              <a:rect b="b" l="l" r="r" t="t"/>
              <a:pathLst>
                <a:path extrusionOk="0" h="429" w="1364">
                  <a:moveTo>
                    <a:pt x="286" y="1"/>
                  </a:moveTo>
                  <a:cubicBezTo>
                    <a:pt x="1" y="1"/>
                    <a:pt x="1" y="429"/>
                    <a:pt x="286" y="429"/>
                  </a:cubicBezTo>
                  <a:lnTo>
                    <a:pt x="1085" y="429"/>
                  </a:lnTo>
                  <a:cubicBezTo>
                    <a:pt x="1364" y="429"/>
                    <a:pt x="1364" y="1"/>
                    <a:pt x="1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0"/>
            <p:cNvSpPr/>
            <p:nvPr/>
          </p:nvSpPr>
          <p:spPr>
            <a:xfrm>
              <a:off x="6845323" y="1853625"/>
              <a:ext cx="33450" cy="10725"/>
            </a:xfrm>
            <a:custGeom>
              <a:rect b="b" l="l" r="r" t="t"/>
              <a:pathLst>
                <a:path extrusionOk="0" h="429" w="1338">
                  <a:moveTo>
                    <a:pt x="286" y="1"/>
                  </a:moveTo>
                  <a:cubicBezTo>
                    <a:pt x="0" y="1"/>
                    <a:pt x="0" y="429"/>
                    <a:pt x="286" y="429"/>
                  </a:cubicBezTo>
                  <a:lnTo>
                    <a:pt x="1052" y="429"/>
                  </a:lnTo>
                  <a:cubicBezTo>
                    <a:pt x="1337" y="429"/>
                    <a:pt x="1337" y="1"/>
                    <a:pt x="1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0"/>
            <p:cNvSpPr/>
            <p:nvPr/>
          </p:nvSpPr>
          <p:spPr>
            <a:xfrm>
              <a:off x="6657773" y="1674675"/>
              <a:ext cx="219050" cy="105650"/>
            </a:xfrm>
            <a:custGeom>
              <a:rect b="b" l="l" r="r" t="t"/>
              <a:pathLst>
                <a:path extrusionOk="0" h="4226" w="8762">
                  <a:moveTo>
                    <a:pt x="3427" y="1662"/>
                  </a:moveTo>
                  <a:lnTo>
                    <a:pt x="5095" y="3544"/>
                  </a:lnTo>
                  <a:cubicBezTo>
                    <a:pt x="5142" y="3597"/>
                    <a:pt x="5197" y="3620"/>
                    <a:pt x="5251" y="3620"/>
                  </a:cubicBezTo>
                  <a:cubicBezTo>
                    <a:pt x="5413" y="3620"/>
                    <a:pt x="5560" y="3419"/>
                    <a:pt x="5419" y="3258"/>
                  </a:cubicBezTo>
                  <a:lnTo>
                    <a:pt x="5211" y="3025"/>
                  </a:lnTo>
                  <a:lnTo>
                    <a:pt x="6068" y="2168"/>
                  </a:lnTo>
                  <a:lnTo>
                    <a:pt x="7515" y="3797"/>
                  </a:lnTo>
                  <a:lnTo>
                    <a:pt x="1292" y="3797"/>
                  </a:lnTo>
                  <a:lnTo>
                    <a:pt x="3427" y="1662"/>
                  </a:lnTo>
                  <a:close/>
                  <a:moveTo>
                    <a:pt x="578" y="1"/>
                  </a:moveTo>
                  <a:cubicBezTo>
                    <a:pt x="260" y="1"/>
                    <a:pt x="0" y="260"/>
                    <a:pt x="0" y="578"/>
                  </a:cubicBezTo>
                  <a:lnTo>
                    <a:pt x="0" y="3648"/>
                  </a:lnTo>
                  <a:cubicBezTo>
                    <a:pt x="0" y="3972"/>
                    <a:pt x="260" y="4225"/>
                    <a:pt x="584" y="4225"/>
                  </a:cubicBezTo>
                  <a:lnTo>
                    <a:pt x="8184" y="4225"/>
                  </a:lnTo>
                  <a:cubicBezTo>
                    <a:pt x="8502" y="4225"/>
                    <a:pt x="8761" y="3966"/>
                    <a:pt x="8761" y="3648"/>
                  </a:cubicBezTo>
                  <a:lnTo>
                    <a:pt x="8761" y="578"/>
                  </a:lnTo>
                  <a:cubicBezTo>
                    <a:pt x="8761" y="254"/>
                    <a:pt x="8502" y="1"/>
                    <a:pt x="8184" y="1"/>
                  </a:cubicBezTo>
                  <a:lnTo>
                    <a:pt x="6821" y="1"/>
                  </a:lnTo>
                  <a:cubicBezTo>
                    <a:pt x="6535" y="1"/>
                    <a:pt x="6535" y="429"/>
                    <a:pt x="6821" y="429"/>
                  </a:cubicBezTo>
                  <a:lnTo>
                    <a:pt x="8184" y="429"/>
                  </a:lnTo>
                  <a:cubicBezTo>
                    <a:pt x="8268" y="429"/>
                    <a:pt x="8333" y="494"/>
                    <a:pt x="8333" y="578"/>
                  </a:cubicBezTo>
                  <a:lnTo>
                    <a:pt x="8333" y="3648"/>
                  </a:lnTo>
                  <a:cubicBezTo>
                    <a:pt x="8333" y="3732"/>
                    <a:pt x="8268" y="3797"/>
                    <a:pt x="8184" y="3797"/>
                  </a:cubicBezTo>
                  <a:lnTo>
                    <a:pt x="8086" y="3797"/>
                  </a:lnTo>
                  <a:lnTo>
                    <a:pt x="6334" y="1831"/>
                  </a:lnTo>
                  <a:cubicBezTo>
                    <a:pt x="6263" y="1749"/>
                    <a:pt x="6164" y="1709"/>
                    <a:pt x="6064" y="1709"/>
                  </a:cubicBezTo>
                  <a:cubicBezTo>
                    <a:pt x="5972" y="1709"/>
                    <a:pt x="5880" y="1743"/>
                    <a:pt x="5808" y="1811"/>
                  </a:cubicBezTo>
                  <a:lnTo>
                    <a:pt x="4913" y="2707"/>
                  </a:lnTo>
                  <a:lnTo>
                    <a:pt x="3699" y="1324"/>
                  </a:lnTo>
                  <a:cubicBezTo>
                    <a:pt x="3629" y="1244"/>
                    <a:pt x="3529" y="1203"/>
                    <a:pt x="3430" y="1203"/>
                  </a:cubicBezTo>
                  <a:cubicBezTo>
                    <a:pt x="3336" y="1203"/>
                    <a:pt x="3243" y="1239"/>
                    <a:pt x="3174" y="1311"/>
                  </a:cubicBezTo>
                  <a:lnTo>
                    <a:pt x="682" y="3797"/>
                  </a:lnTo>
                  <a:lnTo>
                    <a:pt x="578" y="3797"/>
                  </a:lnTo>
                  <a:cubicBezTo>
                    <a:pt x="500" y="3797"/>
                    <a:pt x="429" y="3732"/>
                    <a:pt x="429" y="3654"/>
                  </a:cubicBezTo>
                  <a:lnTo>
                    <a:pt x="429" y="578"/>
                  </a:lnTo>
                  <a:cubicBezTo>
                    <a:pt x="429" y="494"/>
                    <a:pt x="500" y="429"/>
                    <a:pt x="578" y="429"/>
                  </a:cubicBezTo>
                  <a:lnTo>
                    <a:pt x="5458" y="429"/>
                  </a:lnTo>
                  <a:cubicBezTo>
                    <a:pt x="5744" y="429"/>
                    <a:pt x="5744" y="1"/>
                    <a:pt x="5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0"/>
            <p:cNvSpPr/>
            <p:nvPr/>
          </p:nvSpPr>
          <p:spPr>
            <a:xfrm>
              <a:off x="6527648" y="1520050"/>
              <a:ext cx="380475" cy="366700"/>
            </a:xfrm>
            <a:custGeom>
              <a:rect b="b" l="l" r="r" t="t"/>
              <a:pathLst>
                <a:path extrusionOk="0" h="14668" w="15219">
                  <a:moveTo>
                    <a:pt x="14453" y="3862"/>
                  </a:moveTo>
                  <a:cubicBezTo>
                    <a:pt x="14641" y="3862"/>
                    <a:pt x="14790" y="4012"/>
                    <a:pt x="14790" y="4200"/>
                  </a:cubicBezTo>
                  <a:lnTo>
                    <a:pt x="14790" y="5322"/>
                  </a:lnTo>
                  <a:lnTo>
                    <a:pt x="5757" y="5322"/>
                  </a:lnTo>
                  <a:cubicBezTo>
                    <a:pt x="5919" y="5173"/>
                    <a:pt x="6062" y="5004"/>
                    <a:pt x="6192" y="4829"/>
                  </a:cubicBezTo>
                  <a:cubicBezTo>
                    <a:pt x="6399" y="4531"/>
                    <a:pt x="6549" y="4206"/>
                    <a:pt x="6639" y="3862"/>
                  </a:cubicBezTo>
                  <a:close/>
                  <a:moveTo>
                    <a:pt x="4316" y="6880"/>
                  </a:moveTo>
                  <a:lnTo>
                    <a:pt x="4310" y="7101"/>
                  </a:lnTo>
                  <a:cubicBezTo>
                    <a:pt x="4310" y="7386"/>
                    <a:pt x="4076" y="7613"/>
                    <a:pt x="3797" y="7613"/>
                  </a:cubicBezTo>
                  <a:lnTo>
                    <a:pt x="3550" y="7613"/>
                  </a:lnTo>
                  <a:cubicBezTo>
                    <a:pt x="3265" y="7613"/>
                    <a:pt x="3031" y="7386"/>
                    <a:pt x="3031" y="7101"/>
                  </a:cubicBezTo>
                  <a:lnTo>
                    <a:pt x="3031" y="6880"/>
                  </a:lnTo>
                  <a:close/>
                  <a:moveTo>
                    <a:pt x="14790" y="5751"/>
                  </a:moveTo>
                  <a:lnTo>
                    <a:pt x="14790" y="13902"/>
                  </a:lnTo>
                  <a:cubicBezTo>
                    <a:pt x="14790" y="14083"/>
                    <a:pt x="14635" y="14239"/>
                    <a:pt x="14446" y="14239"/>
                  </a:cubicBezTo>
                  <a:lnTo>
                    <a:pt x="4757" y="14239"/>
                  </a:lnTo>
                  <a:cubicBezTo>
                    <a:pt x="4569" y="14239"/>
                    <a:pt x="4414" y="14083"/>
                    <a:pt x="4414" y="13902"/>
                  </a:cubicBezTo>
                  <a:lnTo>
                    <a:pt x="4414" y="7814"/>
                  </a:lnTo>
                  <a:cubicBezTo>
                    <a:pt x="4621" y="7633"/>
                    <a:pt x="4745" y="7373"/>
                    <a:pt x="4745" y="7101"/>
                  </a:cubicBezTo>
                  <a:lnTo>
                    <a:pt x="4745" y="5991"/>
                  </a:lnTo>
                  <a:cubicBezTo>
                    <a:pt x="4745" y="5965"/>
                    <a:pt x="4757" y="5945"/>
                    <a:pt x="4777" y="5932"/>
                  </a:cubicBezTo>
                  <a:cubicBezTo>
                    <a:pt x="4913" y="5881"/>
                    <a:pt x="5043" y="5822"/>
                    <a:pt x="5166" y="5751"/>
                  </a:cubicBezTo>
                  <a:close/>
                  <a:moveTo>
                    <a:pt x="3665" y="1"/>
                  </a:moveTo>
                  <a:cubicBezTo>
                    <a:pt x="3211" y="1"/>
                    <a:pt x="2759" y="104"/>
                    <a:pt x="2350" y="306"/>
                  </a:cubicBezTo>
                  <a:cubicBezTo>
                    <a:pt x="2125" y="413"/>
                    <a:pt x="2236" y="713"/>
                    <a:pt x="2437" y="713"/>
                  </a:cubicBezTo>
                  <a:cubicBezTo>
                    <a:pt x="2469" y="713"/>
                    <a:pt x="2503" y="706"/>
                    <a:pt x="2538" y="689"/>
                  </a:cubicBezTo>
                  <a:cubicBezTo>
                    <a:pt x="2902" y="514"/>
                    <a:pt x="3291" y="429"/>
                    <a:pt x="3677" y="429"/>
                  </a:cubicBezTo>
                  <a:cubicBezTo>
                    <a:pt x="4365" y="429"/>
                    <a:pt x="5042" y="699"/>
                    <a:pt x="5549" y="1215"/>
                  </a:cubicBezTo>
                  <a:cubicBezTo>
                    <a:pt x="6893" y="2564"/>
                    <a:pt x="6399" y="4849"/>
                    <a:pt x="4628" y="5537"/>
                  </a:cubicBezTo>
                  <a:cubicBezTo>
                    <a:pt x="4439" y="5608"/>
                    <a:pt x="4316" y="5790"/>
                    <a:pt x="4316" y="5991"/>
                  </a:cubicBezTo>
                  <a:lnTo>
                    <a:pt x="4316" y="6452"/>
                  </a:lnTo>
                  <a:lnTo>
                    <a:pt x="3888" y="6452"/>
                  </a:lnTo>
                  <a:lnTo>
                    <a:pt x="3888" y="4738"/>
                  </a:lnTo>
                  <a:lnTo>
                    <a:pt x="3992" y="4829"/>
                  </a:lnTo>
                  <a:cubicBezTo>
                    <a:pt x="4034" y="4865"/>
                    <a:pt x="4084" y="4883"/>
                    <a:pt x="4134" y="4883"/>
                  </a:cubicBezTo>
                  <a:cubicBezTo>
                    <a:pt x="4185" y="4883"/>
                    <a:pt x="4235" y="4865"/>
                    <a:pt x="4277" y="4829"/>
                  </a:cubicBezTo>
                  <a:lnTo>
                    <a:pt x="4732" y="4427"/>
                  </a:lnTo>
                  <a:cubicBezTo>
                    <a:pt x="4907" y="4283"/>
                    <a:pt x="4763" y="4049"/>
                    <a:pt x="4589" y="4049"/>
                  </a:cubicBezTo>
                  <a:cubicBezTo>
                    <a:pt x="4544" y="4049"/>
                    <a:pt x="4497" y="4065"/>
                    <a:pt x="4452" y="4102"/>
                  </a:cubicBezTo>
                  <a:lnTo>
                    <a:pt x="4134" y="4381"/>
                  </a:lnTo>
                  <a:lnTo>
                    <a:pt x="3816" y="4102"/>
                  </a:lnTo>
                  <a:cubicBezTo>
                    <a:pt x="3774" y="4067"/>
                    <a:pt x="3724" y="4049"/>
                    <a:pt x="3674" y="4049"/>
                  </a:cubicBezTo>
                  <a:cubicBezTo>
                    <a:pt x="3623" y="4049"/>
                    <a:pt x="3573" y="4067"/>
                    <a:pt x="3531" y="4102"/>
                  </a:cubicBezTo>
                  <a:lnTo>
                    <a:pt x="3213" y="4381"/>
                  </a:lnTo>
                  <a:lnTo>
                    <a:pt x="2895" y="4102"/>
                  </a:lnTo>
                  <a:cubicBezTo>
                    <a:pt x="2850" y="4063"/>
                    <a:pt x="2801" y="4046"/>
                    <a:pt x="2755" y="4046"/>
                  </a:cubicBezTo>
                  <a:cubicBezTo>
                    <a:pt x="2582" y="4046"/>
                    <a:pt x="2442" y="4279"/>
                    <a:pt x="2616" y="4427"/>
                  </a:cubicBezTo>
                  <a:lnTo>
                    <a:pt x="3077" y="4829"/>
                  </a:lnTo>
                  <a:cubicBezTo>
                    <a:pt x="3116" y="4865"/>
                    <a:pt x="3164" y="4883"/>
                    <a:pt x="3214" y="4883"/>
                  </a:cubicBezTo>
                  <a:cubicBezTo>
                    <a:pt x="3263" y="4883"/>
                    <a:pt x="3314" y="4865"/>
                    <a:pt x="3356" y="4829"/>
                  </a:cubicBezTo>
                  <a:lnTo>
                    <a:pt x="3460" y="4738"/>
                  </a:lnTo>
                  <a:lnTo>
                    <a:pt x="3460" y="6452"/>
                  </a:lnTo>
                  <a:lnTo>
                    <a:pt x="3038" y="6452"/>
                  </a:lnTo>
                  <a:lnTo>
                    <a:pt x="3038" y="5991"/>
                  </a:lnTo>
                  <a:cubicBezTo>
                    <a:pt x="3031" y="5790"/>
                    <a:pt x="2908" y="5608"/>
                    <a:pt x="2726" y="5537"/>
                  </a:cubicBezTo>
                  <a:cubicBezTo>
                    <a:pt x="1694" y="5134"/>
                    <a:pt x="1026" y="4141"/>
                    <a:pt x="1032" y="3038"/>
                  </a:cubicBezTo>
                  <a:cubicBezTo>
                    <a:pt x="1039" y="2474"/>
                    <a:pt x="1227" y="1922"/>
                    <a:pt x="1578" y="1474"/>
                  </a:cubicBezTo>
                  <a:cubicBezTo>
                    <a:pt x="1705" y="1347"/>
                    <a:pt x="1515" y="1147"/>
                    <a:pt x="1364" y="1147"/>
                  </a:cubicBezTo>
                  <a:cubicBezTo>
                    <a:pt x="1315" y="1147"/>
                    <a:pt x="1269" y="1168"/>
                    <a:pt x="1240" y="1221"/>
                  </a:cubicBezTo>
                  <a:cubicBezTo>
                    <a:pt x="1" y="2843"/>
                    <a:pt x="669" y="5199"/>
                    <a:pt x="2570" y="5939"/>
                  </a:cubicBezTo>
                  <a:cubicBezTo>
                    <a:pt x="2596" y="5945"/>
                    <a:pt x="2609" y="5965"/>
                    <a:pt x="2609" y="5991"/>
                  </a:cubicBezTo>
                  <a:lnTo>
                    <a:pt x="2609" y="7101"/>
                  </a:lnTo>
                  <a:cubicBezTo>
                    <a:pt x="2609" y="7620"/>
                    <a:pt x="3031" y="8042"/>
                    <a:pt x="3557" y="8042"/>
                  </a:cubicBezTo>
                  <a:lnTo>
                    <a:pt x="3797" y="8042"/>
                  </a:lnTo>
                  <a:cubicBezTo>
                    <a:pt x="3862" y="8042"/>
                    <a:pt x="3920" y="8035"/>
                    <a:pt x="3985" y="8022"/>
                  </a:cubicBezTo>
                  <a:lnTo>
                    <a:pt x="3985" y="13902"/>
                  </a:lnTo>
                  <a:cubicBezTo>
                    <a:pt x="3985" y="14324"/>
                    <a:pt x="4329" y="14667"/>
                    <a:pt x="4751" y="14667"/>
                  </a:cubicBezTo>
                  <a:lnTo>
                    <a:pt x="14453" y="14667"/>
                  </a:lnTo>
                  <a:cubicBezTo>
                    <a:pt x="14875" y="14667"/>
                    <a:pt x="15219" y="14324"/>
                    <a:pt x="15219" y="13902"/>
                  </a:cubicBezTo>
                  <a:lnTo>
                    <a:pt x="15219" y="4200"/>
                  </a:lnTo>
                  <a:cubicBezTo>
                    <a:pt x="15219" y="3778"/>
                    <a:pt x="14875" y="3434"/>
                    <a:pt x="14453" y="3434"/>
                  </a:cubicBezTo>
                  <a:lnTo>
                    <a:pt x="6724" y="3434"/>
                  </a:lnTo>
                  <a:cubicBezTo>
                    <a:pt x="6737" y="3311"/>
                    <a:pt x="6743" y="3194"/>
                    <a:pt x="6743" y="3071"/>
                  </a:cubicBezTo>
                  <a:cubicBezTo>
                    <a:pt x="6743" y="1390"/>
                    <a:pt x="5387" y="20"/>
                    <a:pt x="3706" y="1"/>
                  </a:cubicBezTo>
                  <a:cubicBezTo>
                    <a:pt x="3692" y="1"/>
                    <a:pt x="3679" y="1"/>
                    <a:pt x="36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30"/>
          <p:cNvGrpSpPr/>
          <p:nvPr/>
        </p:nvGrpSpPr>
        <p:grpSpPr>
          <a:xfrm>
            <a:off x="6545323" y="2657800"/>
            <a:ext cx="367825" cy="334450"/>
            <a:chOff x="6545323" y="2657800"/>
            <a:chExt cx="367825" cy="334450"/>
          </a:xfrm>
        </p:grpSpPr>
        <p:sp>
          <p:nvSpPr>
            <p:cNvPr id="1424" name="Google Shape;1424;p30"/>
            <p:cNvSpPr/>
            <p:nvPr/>
          </p:nvSpPr>
          <p:spPr>
            <a:xfrm>
              <a:off x="6697348" y="2776925"/>
              <a:ext cx="184325" cy="130800"/>
            </a:xfrm>
            <a:custGeom>
              <a:rect b="b" l="l" r="r" t="t"/>
              <a:pathLst>
                <a:path extrusionOk="0" h="5232" w="7373">
                  <a:moveTo>
                    <a:pt x="3690" y="3194"/>
                  </a:moveTo>
                  <a:lnTo>
                    <a:pt x="3690" y="3194"/>
                  </a:lnTo>
                  <a:cubicBezTo>
                    <a:pt x="3689" y="3194"/>
                    <a:pt x="3688" y="3194"/>
                    <a:pt x="3687" y="3194"/>
                  </a:cubicBezTo>
                  <a:lnTo>
                    <a:pt x="3693" y="3194"/>
                  </a:lnTo>
                  <a:cubicBezTo>
                    <a:pt x="3692" y="3194"/>
                    <a:pt x="3691" y="3194"/>
                    <a:pt x="3690" y="3194"/>
                  </a:cubicBezTo>
                  <a:close/>
                  <a:moveTo>
                    <a:pt x="6945" y="669"/>
                  </a:moveTo>
                  <a:lnTo>
                    <a:pt x="6945" y="4647"/>
                  </a:lnTo>
                  <a:cubicBezTo>
                    <a:pt x="6938" y="4654"/>
                    <a:pt x="6938" y="4667"/>
                    <a:pt x="6938" y="4680"/>
                  </a:cubicBezTo>
                  <a:lnTo>
                    <a:pt x="4868" y="2344"/>
                  </a:lnTo>
                  <a:lnTo>
                    <a:pt x="6945" y="669"/>
                  </a:lnTo>
                  <a:close/>
                  <a:moveTo>
                    <a:pt x="436" y="669"/>
                  </a:moveTo>
                  <a:lnTo>
                    <a:pt x="2512" y="2344"/>
                  </a:lnTo>
                  <a:lnTo>
                    <a:pt x="442" y="4686"/>
                  </a:lnTo>
                  <a:cubicBezTo>
                    <a:pt x="436" y="4673"/>
                    <a:pt x="436" y="4660"/>
                    <a:pt x="436" y="4647"/>
                  </a:cubicBezTo>
                  <a:lnTo>
                    <a:pt x="436" y="669"/>
                  </a:lnTo>
                  <a:close/>
                  <a:moveTo>
                    <a:pt x="4530" y="2610"/>
                  </a:moveTo>
                  <a:lnTo>
                    <a:pt x="6464" y="4803"/>
                  </a:lnTo>
                  <a:lnTo>
                    <a:pt x="903" y="4803"/>
                  </a:lnTo>
                  <a:lnTo>
                    <a:pt x="2843" y="2610"/>
                  </a:lnTo>
                  <a:lnTo>
                    <a:pt x="3460" y="3109"/>
                  </a:lnTo>
                  <a:cubicBezTo>
                    <a:pt x="3524" y="3167"/>
                    <a:pt x="3607" y="3193"/>
                    <a:pt x="3690" y="3194"/>
                  </a:cubicBezTo>
                  <a:lnTo>
                    <a:pt x="3690" y="3194"/>
                  </a:lnTo>
                  <a:cubicBezTo>
                    <a:pt x="3773" y="3193"/>
                    <a:pt x="3850" y="3161"/>
                    <a:pt x="3914" y="3109"/>
                  </a:cubicBezTo>
                  <a:lnTo>
                    <a:pt x="4530" y="2610"/>
                  </a:lnTo>
                  <a:close/>
                  <a:moveTo>
                    <a:pt x="591" y="1"/>
                  </a:moveTo>
                  <a:cubicBezTo>
                    <a:pt x="449" y="1"/>
                    <a:pt x="312" y="53"/>
                    <a:pt x="208" y="144"/>
                  </a:cubicBezTo>
                  <a:cubicBezTo>
                    <a:pt x="195" y="150"/>
                    <a:pt x="189" y="157"/>
                    <a:pt x="182" y="163"/>
                  </a:cubicBezTo>
                  <a:cubicBezTo>
                    <a:pt x="66" y="280"/>
                    <a:pt x="1" y="429"/>
                    <a:pt x="1" y="591"/>
                  </a:cubicBezTo>
                  <a:lnTo>
                    <a:pt x="1" y="4647"/>
                  </a:lnTo>
                  <a:cubicBezTo>
                    <a:pt x="1" y="4972"/>
                    <a:pt x="267" y="5232"/>
                    <a:pt x="591" y="5232"/>
                  </a:cubicBezTo>
                  <a:lnTo>
                    <a:pt x="6782" y="5232"/>
                  </a:lnTo>
                  <a:cubicBezTo>
                    <a:pt x="7107" y="5232"/>
                    <a:pt x="7373" y="4972"/>
                    <a:pt x="7373" y="4647"/>
                  </a:cubicBezTo>
                  <a:lnTo>
                    <a:pt x="7373" y="591"/>
                  </a:lnTo>
                  <a:cubicBezTo>
                    <a:pt x="7373" y="429"/>
                    <a:pt x="7308" y="280"/>
                    <a:pt x="7198" y="163"/>
                  </a:cubicBezTo>
                  <a:cubicBezTo>
                    <a:pt x="7191" y="157"/>
                    <a:pt x="7178" y="150"/>
                    <a:pt x="7172" y="144"/>
                  </a:cubicBezTo>
                  <a:cubicBezTo>
                    <a:pt x="7061" y="53"/>
                    <a:pt x="6925" y="1"/>
                    <a:pt x="6789" y="1"/>
                  </a:cubicBezTo>
                  <a:lnTo>
                    <a:pt x="5400" y="1"/>
                  </a:lnTo>
                  <a:cubicBezTo>
                    <a:pt x="5115" y="1"/>
                    <a:pt x="5115" y="429"/>
                    <a:pt x="5400" y="429"/>
                  </a:cubicBezTo>
                  <a:lnTo>
                    <a:pt x="6555" y="429"/>
                  </a:lnTo>
                  <a:lnTo>
                    <a:pt x="3693" y="2740"/>
                  </a:lnTo>
                  <a:lnTo>
                    <a:pt x="831" y="429"/>
                  </a:lnTo>
                  <a:lnTo>
                    <a:pt x="4076" y="429"/>
                  </a:lnTo>
                  <a:cubicBezTo>
                    <a:pt x="4362" y="429"/>
                    <a:pt x="4362" y="1"/>
                    <a:pt x="40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0"/>
            <p:cNvSpPr/>
            <p:nvPr/>
          </p:nvSpPr>
          <p:spPr>
            <a:xfrm>
              <a:off x="6597898" y="2675700"/>
              <a:ext cx="37025" cy="31600"/>
            </a:xfrm>
            <a:custGeom>
              <a:rect b="b" l="l" r="r" t="t"/>
              <a:pathLst>
                <a:path extrusionOk="0" h="1264" w="1481">
                  <a:moveTo>
                    <a:pt x="845" y="430"/>
                  </a:moveTo>
                  <a:cubicBezTo>
                    <a:pt x="949" y="430"/>
                    <a:pt x="1052" y="511"/>
                    <a:pt x="1052" y="630"/>
                  </a:cubicBezTo>
                  <a:cubicBezTo>
                    <a:pt x="1052" y="740"/>
                    <a:pt x="961" y="831"/>
                    <a:pt x="851" y="831"/>
                  </a:cubicBezTo>
                  <a:cubicBezTo>
                    <a:pt x="669" y="831"/>
                    <a:pt x="578" y="617"/>
                    <a:pt x="708" y="487"/>
                  </a:cubicBezTo>
                  <a:cubicBezTo>
                    <a:pt x="747" y="448"/>
                    <a:pt x="796" y="430"/>
                    <a:pt x="845" y="430"/>
                  </a:cubicBezTo>
                  <a:close/>
                  <a:moveTo>
                    <a:pt x="851" y="0"/>
                  </a:moveTo>
                  <a:cubicBezTo>
                    <a:pt x="286" y="0"/>
                    <a:pt x="1" y="682"/>
                    <a:pt x="403" y="1078"/>
                  </a:cubicBezTo>
                  <a:cubicBezTo>
                    <a:pt x="531" y="1206"/>
                    <a:pt x="689" y="1263"/>
                    <a:pt x="844" y="1263"/>
                  </a:cubicBezTo>
                  <a:cubicBezTo>
                    <a:pt x="1168" y="1263"/>
                    <a:pt x="1480" y="1012"/>
                    <a:pt x="1480" y="630"/>
                  </a:cubicBezTo>
                  <a:cubicBezTo>
                    <a:pt x="1480" y="279"/>
                    <a:pt x="1195" y="0"/>
                    <a:pt x="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0"/>
            <p:cNvSpPr/>
            <p:nvPr/>
          </p:nvSpPr>
          <p:spPr>
            <a:xfrm>
              <a:off x="6638148" y="2675700"/>
              <a:ext cx="37000" cy="31600"/>
            </a:xfrm>
            <a:custGeom>
              <a:rect b="b" l="l" r="r" t="t"/>
              <a:pathLst>
                <a:path extrusionOk="0" h="1264" w="1480">
                  <a:moveTo>
                    <a:pt x="845" y="430"/>
                  </a:moveTo>
                  <a:cubicBezTo>
                    <a:pt x="949" y="430"/>
                    <a:pt x="1051" y="511"/>
                    <a:pt x="1051" y="630"/>
                  </a:cubicBezTo>
                  <a:cubicBezTo>
                    <a:pt x="1051" y="740"/>
                    <a:pt x="960" y="831"/>
                    <a:pt x="850" y="831"/>
                  </a:cubicBezTo>
                  <a:cubicBezTo>
                    <a:pt x="668" y="831"/>
                    <a:pt x="578" y="617"/>
                    <a:pt x="707" y="487"/>
                  </a:cubicBezTo>
                  <a:cubicBezTo>
                    <a:pt x="747" y="448"/>
                    <a:pt x="796" y="430"/>
                    <a:pt x="845" y="430"/>
                  </a:cubicBezTo>
                  <a:close/>
                  <a:moveTo>
                    <a:pt x="850" y="0"/>
                  </a:moveTo>
                  <a:cubicBezTo>
                    <a:pt x="286" y="0"/>
                    <a:pt x="0" y="682"/>
                    <a:pt x="402" y="1078"/>
                  </a:cubicBezTo>
                  <a:cubicBezTo>
                    <a:pt x="530" y="1206"/>
                    <a:pt x="688" y="1263"/>
                    <a:pt x="843" y="1263"/>
                  </a:cubicBezTo>
                  <a:cubicBezTo>
                    <a:pt x="1168" y="1263"/>
                    <a:pt x="1480" y="1012"/>
                    <a:pt x="1480" y="630"/>
                  </a:cubicBezTo>
                  <a:cubicBezTo>
                    <a:pt x="1480" y="279"/>
                    <a:pt x="1194" y="0"/>
                    <a:pt x="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0"/>
            <p:cNvSpPr/>
            <p:nvPr/>
          </p:nvSpPr>
          <p:spPr>
            <a:xfrm>
              <a:off x="6678373" y="2675700"/>
              <a:ext cx="37025" cy="31600"/>
            </a:xfrm>
            <a:custGeom>
              <a:rect b="b" l="l" r="r" t="t"/>
              <a:pathLst>
                <a:path extrusionOk="0" h="1264" w="1481">
                  <a:moveTo>
                    <a:pt x="845" y="430"/>
                  </a:moveTo>
                  <a:cubicBezTo>
                    <a:pt x="949" y="430"/>
                    <a:pt x="1052" y="511"/>
                    <a:pt x="1052" y="630"/>
                  </a:cubicBezTo>
                  <a:cubicBezTo>
                    <a:pt x="1052" y="740"/>
                    <a:pt x="961" y="831"/>
                    <a:pt x="851" y="831"/>
                  </a:cubicBezTo>
                  <a:cubicBezTo>
                    <a:pt x="669" y="831"/>
                    <a:pt x="578" y="617"/>
                    <a:pt x="708" y="487"/>
                  </a:cubicBezTo>
                  <a:cubicBezTo>
                    <a:pt x="747" y="448"/>
                    <a:pt x="796" y="430"/>
                    <a:pt x="845" y="430"/>
                  </a:cubicBezTo>
                  <a:close/>
                  <a:moveTo>
                    <a:pt x="851" y="0"/>
                  </a:moveTo>
                  <a:cubicBezTo>
                    <a:pt x="286" y="0"/>
                    <a:pt x="0" y="682"/>
                    <a:pt x="403" y="1078"/>
                  </a:cubicBezTo>
                  <a:cubicBezTo>
                    <a:pt x="531" y="1206"/>
                    <a:pt x="689" y="1263"/>
                    <a:pt x="844" y="1263"/>
                  </a:cubicBezTo>
                  <a:cubicBezTo>
                    <a:pt x="1168" y="1263"/>
                    <a:pt x="1480" y="1012"/>
                    <a:pt x="1480" y="630"/>
                  </a:cubicBezTo>
                  <a:cubicBezTo>
                    <a:pt x="1480" y="279"/>
                    <a:pt x="1195" y="0"/>
                    <a:pt x="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0"/>
            <p:cNvSpPr/>
            <p:nvPr/>
          </p:nvSpPr>
          <p:spPr>
            <a:xfrm>
              <a:off x="6545648" y="2657800"/>
              <a:ext cx="367500" cy="334450"/>
            </a:xfrm>
            <a:custGeom>
              <a:rect b="b" l="l" r="r" t="t"/>
              <a:pathLst>
                <a:path extrusionOk="0" h="13378" w="14700">
                  <a:moveTo>
                    <a:pt x="13869" y="431"/>
                  </a:moveTo>
                  <a:cubicBezTo>
                    <a:pt x="14096" y="457"/>
                    <a:pt x="14272" y="645"/>
                    <a:pt x="14272" y="879"/>
                  </a:cubicBezTo>
                  <a:lnTo>
                    <a:pt x="14265" y="2267"/>
                  </a:lnTo>
                  <a:lnTo>
                    <a:pt x="1747" y="2267"/>
                  </a:lnTo>
                  <a:lnTo>
                    <a:pt x="1747" y="879"/>
                  </a:lnTo>
                  <a:cubicBezTo>
                    <a:pt x="1747" y="645"/>
                    <a:pt x="1922" y="457"/>
                    <a:pt x="2155" y="431"/>
                  </a:cubicBezTo>
                  <a:close/>
                  <a:moveTo>
                    <a:pt x="13867" y="0"/>
                  </a:moveTo>
                  <a:cubicBezTo>
                    <a:pt x="13852" y="0"/>
                    <a:pt x="13838" y="1"/>
                    <a:pt x="13824" y="3"/>
                  </a:cubicBezTo>
                  <a:lnTo>
                    <a:pt x="2201" y="3"/>
                  </a:lnTo>
                  <a:cubicBezTo>
                    <a:pt x="2197" y="3"/>
                    <a:pt x="2193" y="2"/>
                    <a:pt x="2189" y="2"/>
                  </a:cubicBezTo>
                  <a:cubicBezTo>
                    <a:pt x="1708" y="2"/>
                    <a:pt x="1318" y="396"/>
                    <a:pt x="1318" y="879"/>
                  </a:cubicBezTo>
                  <a:lnTo>
                    <a:pt x="1318" y="6505"/>
                  </a:lnTo>
                  <a:lnTo>
                    <a:pt x="274" y="6505"/>
                  </a:lnTo>
                  <a:cubicBezTo>
                    <a:pt x="1" y="6525"/>
                    <a:pt x="1" y="6920"/>
                    <a:pt x="274" y="6933"/>
                  </a:cubicBezTo>
                  <a:lnTo>
                    <a:pt x="1318" y="6933"/>
                  </a:lnTo>
                  <a:lnTo>
                    <a:pt x="1318" y="10451"/>
                  </a:lnTo>
                  <a:cubicBezTo>
                    <a:pt x="1318" y="10594"/>
                    <a:pt x="1425" y="10665"/>
                    <a:pt x="1532" y="10665"/>
                  </a:cubicBezTo>
                  <a:cubicBezTo>
                    <a:pt x="1640" y="10665"/>
                    <a:pt x="1747" y="10594"/>
                    <a:pt x="1747" y="10451"/>
                  </a:cubicBezTo>
                  <a:lnTo>
                    <a:pt x="1747" y="6933"/>
                  </a:lnTo>
                  <a:lnTo>
                    <a:pt x="3045" y="6933"/>
                  </a:lnTo>
                  <a:cubicBezTo>
                    <a:pt x="3330" y="6933"/>
                    <a:pt x="3330" y="6505"/>
                    <a:pt x="3045" y="6505"/>
                  </a:cubicBezTo>
                  <a:lnTo>
                    <a:pt x="1747" y="6505"/>
                  </a:lnTo>
                  <a:lnTo>
                    <a:pt x="1747" y="2696"/>
                  </a:lnTo>
                  <a:lnTo>
                    <a:pt x="14265" y="2696"/>
                  </a:lnTo>
                  <a:lnTo>
                    <a:pt x="14265" y="12502"/>
                  </a:lnTo>
                  <a:cubicBezTo>
                    <a:pt x="14265" y="12748"/>
                    <a:pt x="14064" y="12949"/>
                    <a:pt x="13817" y="12949"/>
                  </a:cubicBezTo>
                  <a:lnTo>
                    <a:pt x="2201" y="12949"/>
                  </a:lnTo>
                  <a:cubicBezTo>
                    <a:pt x="1948" y="12949"/>
                    <a:pt x="1747" y="12748"/>
                    <a:pt x="1747" y="12502"/>
                  </a:cubicBezTo>
                  <a:lnTo>
                    <a:pt x="1747" y="11788"/>
                  </a:lnTo>
                  <a:cubicBezTo>
                    <a:pt x="1747" y="11645"/>
                    <a:pt x="1640" y="11574"/>
                    <a:pt x="1532" y="11574"/>
                  </a:cubicBezTo>
                  <a:cubicBezTo>
                    <a:pt x="1425" y="11574"/>
                    <a:pt x="1318" y="11645"/>
                    <a:pt x="1318" y="11788"/>
                  </a:cubicBezTo>
                  <a:lnTo>
                    <a:pt x="1318" y="12502"/>
                  </a:lnTo>
                  <a:cubicBezTo>
                    <a:pt x="1318" y="12982"/>
                    <a:pt x="1714" y="13378"/>
                    <a:pt x="2201" y="13378"/>
                  </a:cubicBezTo>
                  <a:lnTo>
                    <a:pt x="13824" y="13378"/>
                  </a:lnTo>
                  <a:cubicBezTo>
                    <a:pt x="14304" y="13378"/>
                    <a:pt x="14700" y="12982"/>
                    <a:pt x="14700" y="12502"/>
                  </a:cubicBezTo>
                  <a:lnTo>
                    <a:pt x="14700" y="879"/>
                  </a:lnTo>
                  <a:cubicBezTo>
                    <a:pt x="14700" y="457"/>
                    <a:pt x="14401" y="100"/>
                    <a:pt x="13993" y="16"/>
                  </a:cubicBezTo>
                  <a:cubicBezTo>
                    <a:pt x="13950" y="6"/>
                    <a:pt x="13907" y="0"/>
                    <a:pt x="138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0"/>
            <p:cNvSpPr/>
            <p:nvPr/>
          </p:nvSpPr>
          <p:spPr>
            <a:xfrm>
              <a:off x="6617048" y="2784875"/>
              <a:ext cx="62000" cy="10750"/>
            </a:xfrm>
            <a:custGeom>
              <a:rect b="b" l="l" r="r" t="t"/>
              <a:pathLst>
                <a:path extrusionOk="0" h="430" w="2480">
                  <a:moveTo>
                    <a:pt x="286" y="1"/>
                  </a:moveTo>
                  <a:cubicBezTo>
                    <a:pt x="0" y="1"/>
                    <a:pt x="0" y="429"/>
                    <a:pt x="286" y="429"/>
                  </a:cubicBezTo>
                  <a:lnTo>
                    <a:pt x="2265" y="429"/>
                  </a:lnTo>
                  <a:cubicBezTo>
                    <a:pt x="2382" y="429"/>
                    <a:pt x="2479" y="332"/>
                    <a:pt x="2479" y="215"/>
                  </a:cubicBezTo>
                  <a:cubicBezTo>
                    <a:pt x="2479" y="98"/>
                    <a:pt x="2382" y="1"/>
                    <a:pt x="22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0"/>
            <p:cNvSpPr/>
            <p:nvPr/>
          </p:nvSpPr>
          <p:spPr>
            <a:xfrm>
              <a:off x="6590273" y="2784875"/>
              <a:ext cx="25000" cy="10750"/>
            </a:xfrm>
            <a:custGeom>
              <a:rect b="b" l="l" r="r" t="t"/>
              <a:pathLst>
                <a:path extrusionOk="0" h="430" w="1000">
                  <a:moveTo>
                    <a:pt x="293" y="1"/>
                  </a:moveTo>
                  <a:cubicBezTo>
                    <a:pt x="1" y="1"/>
                    <a:pt x="1" y="429"/>
                    <a:pt x="293" y="429"/>
                  </a:cubicBezTo>
                  <a:lnTo>
                    <a:pt x="714" y="429"/>
                  </a:lnTo>
                  <a:cubicBezTo>
                    <a:pt x="1000" y="429"/>
                    <a:pt x="1000" y="1"/>
                    <a:pt x="7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0"/>
            <p:cNvSpPr/>
            <p:nvPr/>
          </p:nvSpPr>
          <p:spPr>
            <a:xfrm>
              <a:off x="6650148" y="2889050"/>
              <a:ext cx="30525" cy="10725"/>
            </a:xfrm>
            <a:custGeom>
              <a:rect b="b" l="l" r="r" t="t"/>
              <a:pathLst>
                <a:path extrusionOk="0" h="429" w="1221">
                  <a:moveTo>
                    <a:pt x="273" y="0"/>
                  </a:moveTo>
                  <a:cubicBezTo>
                    <a:pt x="0" y="13"/>
                    <a:pt x="0" y="409"/>
                    <a:pt x="273" y="429"/>
                  </a:cubicBezTo>
                  <a:lnTo>
                    <a:pt x="948" y="429"/>
                  </a:lnTo>
                  <a:cubicBezTo>
                    <a:pt x="1220" y="409"/>
                    <a:pt x="1220" y="13"/>
                    <a:pt x="9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0"/>
            <p:cNvSpPr/>
            <p:nvPr/>
          </p:nvSpPr>
          <p:spPr>
            <a:xfrm>
              <a:off x="6545323" y="2854325"/>
              <a:ext cx="34425" cy="10725"/>
            </a:xfrm>
            <a:custGeom>
              <a:rect b="b" l="l" r="r" t="t"/>
              <a:pathLst>
                <a:path extrusionOk="0" h="429" w="1377">
                  <a:moveTo>
                    <a:pt x="287" y="0"/>
                  </a:moveTo>
                  <a:cubicBezTo>
                    <a:pt x="1" y="0"/>
                    <a:pt x="1" y="429"/>
                    <a:pt x="287" y="429"/>
                  </a:cubicBezTo>
                  <a:lnTo>
                    <a:pt x="1091" y="429"/>
                  </a:lnTo>
                  <a:cubicBezTo>
                    <a:pt x="1377" y="429"/>
                    <a:pt x="1377" y="0"/>
                    <a:pt x="10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0"/>
            <p:cNvSpPr/>
            <p:nvPr/>
          </p:nvSpPr>
          <p:spPr>
            <a:xfrm>
              <a:off x="6545648" y="2889050"/>
              <a:ext cx="27775" cy="10725"/>
            </a:xfrm>
            <a:custGeom>
              <a:rect b="b" l="l" r="r" t="t"/>
              <a:pathLst>
                <a:path extrusionOk="0" h="429" w="1111">
                  <a:moveTo>
                    <a:pt x="274" y="0"/>
                  </a:moveTo>
                  <a:cubicBezTo>
                    <a:pt x="1" y="13"/>
                    <a:pt x="1" y="409"/>
                    <a:pt x="274" y="429"/>
                  </a:cubicBezTo>
                  <a:lnTo>
                    <a:pt x="845" y="429"/>
                  </a:lnTo>
                  <a:cubicBezTo>
                    <a:pt x="1111" y="409"/>
                    <a:pt x="1111" y="13"/>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0"/>
            <p:cNvSpPr/>
            <p:nvPr/>
          </p:nvSpPr>
          <p:spPr>
            <a:xfrm>
              <a:off x="6598873" y="2854325"/>
              <a:ext cx="81950" cy="10725"/>
            </a:xfrm>
            <a:custGeom>
              <a:rect b="b" l="l" r="r" t="t"/>
              <a:pathLst>
                <a:path extrusionOk="0" h="429" w="3278">
                  <a:moveTo>
                    <a:pt x="215" y="0"/>
                  </a:moveTo>
                  <a:cubicBezTo>
                    <a:pt x="98" y="0"/>
                    <a:pt x="1" y="98"/>
                    <a:pt x="1" y="215"/>
                  </a:cubicBezTo>
                  <a:cubicBezTo>
                    <a:pt x="1" y="331"/>
                    <a:pt x="98" y="429"/>
                    <a:pt x="215" y="429"/>
                  </a:cubicBezTo>
                  <a:lnTo>
                    <a:pt x="2992" y="429"/>
                  </a:lnTo>
                  <a:cubicBezTo>
                    <a:pt x="3278" y="429"/>
                    <a:pt x="3278"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0"/>
            <p:cNvSpPr/>
            <p:nvPr/>
          </p:nvSpPr>
          <p:spPr>
            <a:xfrm>
              <a:off x="6592048" y="2889050"/>
              <a:ext cx="51150" cy="10725"/>
            </a:xfrm>
            <a:custGeom>
              <a:rect b="b" l="l" r="r" t="t"/>
              <a:pathLst>
                <a:path extrusionOk="0" h="429" w="2046">
                  <a:moveTo>
                    <a:pt x="222" y="0"/>
                  </a:moveTo>
                  <a:cubicBezTo>
                    <a:pt x="98" y="0"/>
                    <a:pt x="1" y="98"/>
                    <a:pt x="1" y="214"/>
                  </a:cubicBezTo>
                  <a:cubicBezTo>
                    <a:pt x="1" y="331"/>
                    <a:pt x="98" y="429"/>
                    <a:pt x="222" y="429"/>
                  </a:cubicBezTo>
                  <a:lnTo>
                    <a:pt x="1779" y="429"/>
                  </a:lnTo>
                  <a:cubicBezTo>
                    <a:pt x="2045" y="416"/>
                    <a:pt x="2045" y="20"/>
                    <a:pt x="17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0"/>
            <p:cNvSpPr/>
            <p:nvPr/>
          </p:nvSpPr>
          <p:spPr>
            <a:xfrm>
              <a:off x="6545323" y="2784875"/>
              <a:ext cx="29900" cy="10900"/>
            </a:xfrm>
            <a:custGeom>
              <a:rect b="b" l="l" r="r" t="t"/>
              <a:pathLst>
                <a:path extrusionOk="0" h="436" w="1196">
                  <a:moveTo>
                    <a:pt x="287" y="1"/>
                  </a:moveTo>
                  <a:cubicBezTo>
                    <a:pt x="1" y="1"/>
                    <a:pt x="1" y="436"/>
                    <a:pt x="287" y="436"/>
                  </a:cubicBezTo>
                  <a:lnTo>
                    <a:pt x="910" y="436"/>
                  </a:lnTo>
                  <a:cubicBezTo>
                    <a:pt x="1195" y="436"/>
                    <a:pt x="1195" y="1"/>
                    <a:pt x="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0"/>
            <p:cNvSpPr/>
            <p:nvPr/>
          </p:nvSpPr>
          <p:spPr>
            <a:xfrm>
              <a:off x="6633098" y="2820425"/>
              <a:ext cx="47725" cy="10725"/>
            </a:xfrm>
            <a:custGeom>
              <a:rect b="b" l="l" r="r" t="t"/>
              <a:pathLst>
                <a:path extrusionOk="0" h="429" w="1909">
                  <a:moveTo>
                    <a:pt x="286" y="0"/>
                  </a:moveTo>
                  <a:cubicBezTo>
                    <a:pt x="1" y="0"/>
                    <a:pt x="1" y="428"/>
                    <a:pt x="286" y="428"/>
                  </a:cubicBezTo>
                  <a:lnTo>
                    <a:pt x="1623" y="428"/>
                  </a:lnTo>
                  <a:cubicBezTo>
                    <a:pt x="1909" y="428"/>
                    <a:pt x="1909" y="0"/>
                    <a:pt x="1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30"/>
          <p:cNvGrpSpPr/>
          <p:nvPr/>
        </p:nvGrpSpPr>
        <p:grpSpPr>
          <a:xfrm>
            <a:off x="7158598" y="2081900"/>
            <a:ext cx="365875" cy="345425"/>
            <a:chOff x="7158598" y="2081900"/>
            <a:chExt cx="365875" cy="345425"/>
          </a:xfrm>
        </p:grpSpPr>
        <p:sp>
          <p:nvSpPr>
            <p:cNvPr id="1439" name="Google Shape;1439;p30"/>
            <p:cNvSpPr/>
            <p:nvPr/>
          </p:nvSpPr>
          <p:spPr>
            <a:xfrm>
              <a:off x="7158598" y="2081900"/>
              <a:ext cx="365875" cy="345425"/>
            </a:xfrm>
            <a:custGeom>
              <a:rect b="b" l="l" r="r" t="t"/>
              <a:pathLst>
                <a:path extrusionOk="0" h="13817" w="14635">
                  <a:moveTo>
                    <a:pt x="6257" y="429"/>
                  </a:moveTo>
                  <a:lnTo>
                    <a:pt x="6257" y="2661"/>
                  </a:lnTo>
                  <a:lnTo>
                    <a:pt x="3531" y="2661"/>
                  </a:lnTo>
                  <a:lnTo>
                    <a:pt x="3531" y="429"/>
                  </a:lnTo>
                  <a:close/>
                  <a:moveTo>
                    <a:pt x="8353" y="1253"/>
                  </a:moveTo>
                  <a:lnTo>
                    <a:pt x="10280" y="3180"/>
                  </a:lnTo>
                  <a:lnTo>
                    <a:pt x="8703" y="4764"/>
                  </a:lnTo>
                  <a:lnTo>
                    <a:pt x="6769" y="2836"/>
                  </a:lnTo>
                  <a:lnTo>
                    <a:pt x="8353" y="1253"/>
                  </a:lnTo>
                  <a:close/>
                  <a:moveTo>
                    <a:pt x="6458" y="3148"/>
                  </a:moveTo>
                  <a:lnTo>
                    <a:pt x="8165" y="4848"/>
                  </a:lnTo>
                  <a:lnTo>
                    <a:pt x="4998" y="4848"/>
                  </a:lnTo>
                  <a:lnTo>
                    <a:pt x="4881" y="4731"/>
                  </a:lnTo>
                  <a:lnTo>
                    <a:pt x="6458" y="3148"/>
                  </a:lnTo>
                  <a:close/>
                  <a:moveTo>
                    <a:pt x="5900" y="3103"/>
                  </a:moveTo>
                  <a:lnTo>
                    <a:pt x="4427" y="4576"/>
                  </a:lnTo>
                  <a:lnTo>
                    <a:pt x="3849" y="5153"/>
                  </a:lnTo>
                  <a:cubicBezTo>
                    <a:pt x="3771" y="5212"/>
                    <a:pt x="3693" y="5270"/>
                    <a:pt x="3622" y="5341"/>
                  </a:cubicBezTo>
                  <a:lnTo>
                    <a:pt x="3531" y="5341"/>
                  </a:lnTo>
                  <a:lnTo>
                    <a:pt x="3531" y="3103"/>
                  </a:lnTo>
                  <a:close/>
                  <a:moveTo>
                    <a:pt x="5770" y="5270"/>
                  </a:moveTo>
                  <a:lnTo>
                    <a:pt x="5770" y="5277"/>
                  </a:lnTo>
                  <a:lnTo>
                    <a:pt x="5770" y="8002"/>
                  </a:lnTo>
                  <a:lnTo>
                    <a:pt x="4829" y="8002"/>
                  </a:lnTo>
                  <a:cubicBezTo>
                    <a:pt x="4109" y="8002"/>
                    <a:pt x="3531" y="7425"/>
                    <a:pt x="3531" y="6704"/>
                  </a:cubicBezTo>
                  <a:lnTo>
                    <a:pt x="3531" y="6568"/>
                  </a:lnTo>
                  <a:cubicBezTo>
                    <a:pt x="3531" y="5854"/>
                    <a:pt x="4109" y="5270"/>
                    <a:pt x="4829" y="5270"/>
                  </a:cubicBezTo>
                  <a:close/>
                  <a:moveTo>
                    <a:pt x="8431" y="5277"/>
                  </a:moveTo>
                  <a:lnTo>
                    <a:pt x="8431" y="8002"/>
                  </a:lnTo>
                  <a:lnTo>
                    <a:pt x="6198" y="8002"/>
                  </a:lnTo>
                  <a:lnTo>
                    <a:pt x="6198" y="5277"/>
                  </a:lnTo>
                  <a:close/>
                  <a:moveTo>
                    <a:pt x="11104" y="5277"/>
                  </a:moveTo>
                  <a:lnTo>
                    <a:pt x="11104" y="8002"/>
                  </a:lnTo>
                  <a:lnTo>
                    <a:pt x="8872" y="8002"/>
                  </a:lnTo>
                  <a:lnTo>
                    <a:pt x="8872" y="5277"/>
                  </a:lnTo>
                  <a:close/>
                  <a:moveTo>
                    <a:pt x="3103" y="3258"/>
                  </a:moveTo>
                  <a:lnTo>
                    <a:pt x="3103" y="3842"/>
                  </a:lnTo>
                  <a:lnTo>
                    <a:pt x="2415" y="3842"/>
                  </a:lnTo>
                  <a:cubicBezTo>
                    <a:pt x="2168" y="3842"/>
                    <a:pt x="1967" y="4044"/>
                    <a:pt x="1967" y="4290"/>
                  </a:cubicBezTo>
                  <a:lnTo>
                    <a:pt x="1967" y="11403"/>
                  </a:lnTo>
                  <a:lnTo>
                    <a:pt x="1266" y="11403"/>
                  </a:lnTo>
                  <a:lnTo>
                    <a:pt x="1266" y="3687"/>
                  </a:lnTo>
                  <a:cubicBezTo>
                    <a:pt x="1266" y="3446"/>
                    <a:pt x="1461" y="3258"/>
                    <a:pt x="1694" y="3258"/>
                  </a:cubicBezTo>
                  <a:close/>
                  <a:moveTo>
                    <a:pt x="12947" y="3252"/>
                  </a:moveTo>
                  <a:cubicBezTo>
                    <a:pt x="13181" y="3252"/>
                    <a:pt x="13376" y="3446"/>
                    <a:pt x="13376" y="3680"/>
                  </a:cubicBezTo>
                  <a:lnTo>
                    <a:pt x="13376" y="11396"/>
                  </a:lnTo>
                  <a:lnTo>
                    <a:pt x="12675" y="11396"/>
                  </a:lnTo>
                  <a:lnTo>
                    <a:pt x="12675" y="7989"/>
                  </a:lnTo>
                  <a:cubicBezTo>
                    <a:pt x="12675" y="7843"/>
                    <a:pt x="12568" y="7770"/>
                    <a:pt x="12461" y="7770"/>
                  </a:cubicBezTo>
                  <a:cubicBezTo>
                    <a:pt x="12354" y="7770"/>
                    <a:pt x="12247" y="7843"/>
                    <a:pt x="12247" y="7989"/>
                  </a:cubicBezTo>
                  <a:lnTo>
                    <a:pt x="12247" y="11403"/>
                  </a:lnTo>
                  <a:lnTo>
                    <a:pt x="2395" y="11403"/>
                  </a:lnTo>
                  <a:lnTo>
                    <a:pt x="2395" y="4290"/>
                  </a:lnTo>
                  <a:cubicBezTo>
                    <a:pt x="2395" y="4277"/>
                    <a:pt x="2402" y="4271"/>
                    <a:pt x="2415" y="4271"/>
                  </a:cubicBezTo>
                  <a:lnTo>
                    <a:pt x="3103" y="4271"/>
                  </a:lnTo>
                  <a:lnTo>
                    <a:pt x="3103" y="6510"/>
                  </a:lnTo>
                  <a:lnTo>
                    <a:pt x="3103" y="6574"/>
                  </a:lnTo>
                  <a:lnTo>
                    <a:pt x="3103" y="6711"/>
                  </a:lnTo>
                  <a:cubicBezTo>
                    <a:pt x="3103" y="7658"/>
                    <a:pt x="3875" y="8430"/>
                    <a:pt x="4829" y="8437"/>
                  </a:cubicBezTo>
                  <a:lnTo>
                    <a:pt x="11124" y="8437"/>
                  </a:lnTo>
                  <a:cubicBezTo>
                    <a:pt x="11351" y="8437"/>
                    <a:pt x="11539" y="8249"/>
                    <a:pt x="11539" y="8022"/>
                  </a:cubicBezTo>
                  <a:lnTo>
                    <a:pt x="11539" y="5264"/>
                  </a:lnTo>
                  <a:cubicBezTo>
                    <a:pt x="11539" y="5030"/>
                    <a:pt x="11351" y="4842"/>
                    <a:pt x="11124" y="4842"/>
                  </a:cubicBezTo>
                  <a:lnTo>
                    <a:pt x="9229" y="4842"/>
                  </a:lnTo>
                  <a:lnTo>
                    <a:pt x="9806" y="4271"/>
                  </a:lnTo>
                  <a:lnTo>
                    <a:pt x="12227" y="4271"/>
                  </a:lnTo>
                  <a:cubicBezTo>
                    <a:pt x="12240" y="4271"/>
                    <a:pt x="12247" y="4277"/>
                    <a:pt x="12247" y="4290"/>
                  </a:cubicBezTo>
                  <a:lnTo>
                    <a:pt x="12247" y="6633"/>
                  </a:lnTo>
                  <a:cubicBezTo>
                    <a:pt x="12247" y="6776"/>
                    <a:pt x="12355" y="6847"/>
                    <a:pt x="12464" y="6847"/>
                  </a:cubicBezTo>
                  <a:cubicBezTo>
                    <a:pt x="12573" y="6847"/>
                    <a:pt x="12681" y="6776"/>
                    <a:pt x="12681" y="6633"/>
                  </a:cubicBezTo>
                  <a:lnTo>
                    <a:pt x="12681" y="4290"/>
                  </a:lnTo>
                  <a:cubicBezTo>
                    <a:pt x="12681" y="4044"/>
                    <a:pt x="12474" y="3842"/>
                    <a:pt x="12227" y="3842"/>
                  </a:cubicBezTo>
                  <a:lnTo>
                    <a:pt x="10235" y="3842"/>
                  </a:lnTo>
                  <a:lnTo>
                    <a:pt x="10592" y="3479"/>
                  </a:lnTo>
                  <a:cubicBezTo>
                    <a:pt x="10657" y="3414"/>
                    <a:pt x="10696" y="3336"/>
                    <a:pt x="10709" y="3252"/>
                  </a:cubicBezTo>
                  <a:close/>
                  <a:moveTo>
                    <a:pt x="14206" y="11831"/>
                  </a:moveTo>
                  <a:lnTo>
                    <a:pt x="14206" y="12902"/>
                  </a:lnTo>
                  <a:cubicBezTo>
                    <a:pt x="14206" y="13168"/>
                    <a:pt x="13986" y="13389"/>
                    <a:pt x="13720" y="13389"/>
                  </a:cubicBezTo>
                  <a:lnTo>
                    <a:pt x="922" y="13389"/>
                  </a:lnTo>
                  <a:cubicBezTo>
                    <a:pt x="650" y="13389"/>
                    <a:pt x="435" y="13168"/>
                    <a:pt x="435" y="12902"/>
                  </a:cubicBezTo>
                  <a:lnTo>
                    <a:pt x="435" y="11831"/>
                  </a:lnTo>
                  <a:lnTo>
                    <a:pt x="4790" y="11831"/>
                  </a:lnTo>
                  <a:lnTo>
                    <a:pt x="5069" y="12473"/>
                  </a:lnTo>
                  <a:cubicBezTo>
                    <a:pt x="5127" y="12603"/>
                    <a:pt x="5257" y="12688"/>
                    <a:pt x="5400" y="12688"/>
                  </a:cubicBezTo>
                  <a:lnTo>
                    <a:pt x="5835" y="12688"/>
                  </a:lnTo>
                  <a:cubicBezTo>
                    <a:pt x="6120" y="12688"/>
                    <a:pt x="6120" y="12253"/>
                    <a:pt x="5835" y="12253"/>
                  </a:cubicBezTo>
                  <a:lnTo>
                    <a:pt x="5445" y="12253"/>
                  </a:lnTo>
                  <a:lnTo>
                    <a:pt x="5257" y="11831"/>
                  </a:lnTo>
                  <a:lnTo>
                    <a:pt x="9372" y="11831"/>
                  </a:lnTo>
                  <a:lnTo>
                    <a:pt x="9190" y="12253"/>
                  </a:lnTo>
                  <a:lnTo>
                    <a:pt x="7159" y="12253"/>
                  </a:lnTo>
                  <a:cubicBezTo>
                    <a:pt x="6873" y="12253"/>
                    <a:pt x="6873" y="12688"/>
                    <a:pt x="7159" y="12688"/>
                  </a:cubicBezTo>
                  <a:lnTo>
                    <a:pt x="9235" y="12688"/>
                  </a:lnTo>
                  <a:cubicBezTo>
                    <a:pt x="9378" y="12688"/>
                    <a:pt x="9501" y="12603"/>
                    <a:pt x="9560" y="12473"/>
                  </a:cubicBezTo>
                  <a:lnTo>
                    <a:pt x="9839" y="11831"/>
                  </a:lnTo>
                  <a:close/>
                  <a:moveTo>
                    <a:pt x="3518" y="0"/>
                  </a:moveTo>
                  <a:cubicBezTo>
                    <a:pt x="3284" y="0"/>
                    <a:pt x="3103" y="182"/>
                    <a:pt x="3103" y="416"/>
                  </a:cubicBezTo>
                  <a:lnTo>
                    <a:pt x="3103" y="2823"/>
                  </a:lnTo>
                  <a:lnTo>
                    <a:pt x="1688" y="2823"/>
                  </a:lnTo>
                  <a:cubicBezTo>
                    <a:pt x="1214" y="2823"/>
                    <a:pt x="831" y="3206"/>
                    <a:pt x="831" y="3680"/>
                  </a:cubicBezTo>
                  <a:lnTo>
                    <a:pt x="831" y="11396"/>
                  </a:lnTo>
                  <a:lnTo>
                    <a:pt x="215" y="11396"/>
                  </a:lnTo>
                  <a:cubicBezTo>
                    <a:pt x="98" y="11396"/>
                    <a:pt x="1" y="11494"/>
                    <a:pt x="1" y="11617"/>
                  </a:cubicBezTo>
                  <a:lnTo>
                    <a:pt x="1" y="12902"/>
                  </a:lnTo>
                  <a:cubicBezTo>
                    <a:pt x="1" y="13408"/>
                    <a:pt x="410" y="13817"/>
                    <a:pt x="916" y="13817"/>
                  </a:cubicBezTo>
                  <a:lnTo>
                    <a:pt x="13720" y="13817"/>
                  </a:lnTo>
                  <a:cubicBezTo>
                    <a:pt x="14226" y="13817"/>
                    <a:pt x="14635" y="13408"/>
                    <a:pt x="14635" y="12902"/>
                  </a:cubicBezTo>
                  <a:lnTo>
                    <a:pt x="14635" y="11617"/>
                  </a:lnTo>
                  <a:cubicBezTo>
                    <a:pt x="14635" y="11494"/>
                    <a:pt x="14544" y="11403"/>
                    <a:pt x="14421" y="11403"/>
                  </a:cubicBezTo>
                  <a:lnTo>
                    <a:pt x="13804" y="11403"/>
                  </a:lnTo>
                  <a:lnTo>
                    <a:pt x="13804" y="3680"/>
                  </a:lnTo>
                  <a:cubicBezTo>
                    <a:pt x="13804" y="3206"/>
                    <a:pt x="13421" y="2823"/>
                    <a:pt x="12947" y="2823"/>
                  </a:cubicBezTo>
                  <a:lnTo>
                    <a:pt x="10527" y="2823"/>
                  </a:lnTo>
                  <a:lnTo>
                    <a:pt x="8645" y="941"/>
                  </a:lnTo>
                  <a:cubicBezTo>
                    <a:pt x="8564" y="860"/>
                    <a:pt x="8458" y="820"/>
                    <a:pt x="8353" y="820"/>
                  </a:cubicBezTo>
                  <a:cubicBezTo>
                    <a:pt x="8247" y="820"/>
                    <a:pt x="8142" y="860"/>
                    <a:pt x="8061" y="941"/>
                  </a:cubicBezTo>
                  <a:lnTo>
                    <a:pt x="6691" y="2311"/>
                  </a:lnTo>
                  <a:lnTo>
                    <a:pt x="6691" y="416"/>
                  </a:lnTo>
                  <a:cubicBezTo>
                    <a:pt x="6691" y="182"/>
                    <a:pt x="6503" y="0"/>
                    <a:pt x="6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0"/>
            <p:cNvSpPr/>
            <p:nvPr/>
          </p:nvSpPr>
          <p:spPr>
            <a:xfrm>
              <a:off x="7255623" y="2229550"/>
              <a:ext cx="43175" cy="36800"/>
            </a:xfrm>
            <a:custGeom>
              <a:rect b="b" l="l" r="r" t="t"/>
              <a:pathLst>
                <a:path extrusionOk="0" h="1472" w="1727">
                  <a:moveTo>
                    <a:pt x="740" y="428"/>
                  </a:moveTo>
                  <a:cubicBezTo>
                    <a:pt x="909" y="428"/>
                    <a:pt x="1045" y="565"/>
                    <a:pt x="1045" y="733"/>
                  </a:cubicBezTo>
                  <a:cubicBezTo>
                    <a:pt x="1045" y="919"/>
                    <a:pt x="892" y="1044"/>
                    <a:pt x="733" y="1044"/>
                  </a:cubicBezTo>
                  <a:cubicBezTo>
                    <a:pt x="658" y="1044"/>
                    <a:pt x="582" y="1016"/>
                    <a:pt x="520" y="954"/>
                  </a:cubicBezTo>
                  <a:cubicBezTo>
                    <a:pt x="325" y="759"/>
                    <a:pt x="461" y="428"/>
                    <a:pt x="740" y="428"/>
                  </a:cubicBezTo>
                  <a:close/>
                  <a:moveTo>
                    <a:pt x="740" y="0"/>
                  </a:moveTo>
                  <a:cubicBezTo>
                    <a:pt x="331" y="0"/>
                    <a:pt x="0" y="324"/>
                    <a:pt x="0" y="733"/>
                  </a:cubicBezTo>
                  <a:cubicBezTo>
                    <a:pt x="0" y="1177"/>
                    <a:pt x="365" y="1471"/>
                    <a:pt x="744" y="1471"/>
                  </a:cubicBezTo>
                  <a:cubicBezTo>
                    <a:pt x="926" y="1471"/>
                    <a:pt x="1110" y="1404"/>
                    <a:pt x="1259" y="1253"/>
                  </a:cubicBezTo>
                  <a:cubicBezTo>
                    <a:pt x="1727" y="792"/>
                    <a:pt x="1396" y="0"/>
                    <a:pt x="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30"/>
          <p:cNvGrpSpPr/>
          <p:nvPr/>
        </p:nvGrpSpPr>
        <p:grpSpPr>
          <a:xfrm>
            <a:off x="7773973" y="2071850"/>
            <a:ext cx="377400" cy="366775"/>
            <a:chOff x="7773973" y="2071850"/>
            <a:chExt cx="377400" cy="366775"/>
          </a:xfrm>
        </p:grpSpPr>
        <p:sp>
          <p:nvSpPr>
            <p:cNvPr id="1442" name="Google Shape;1442;p30"/>
            <p:cNvSpPr/>
            <p:nvPr/>
          </p:nvSpPr>
          <p:spPr>
            <a:xfrm>
              <a:off x="7861423" y="2176800"/>
              <a:ext cx="41725" cy="10750"/>
            </a:xfrm>
            <a:custGeom>
              <a:rect b="b" l="l" r="r" t="t"/>
              <a:pathLst>
                <a:path extrusionOk="0" h="430" w="1669">
                  <a:moveTo>
                    <a:pt x="293" y="1"/>
                  </a:moveTo>
                  <a:cubicBezTo>
                    <a:pt x="1" y="1"/>
                    <a:pt x="1" y="429"/>
                    <a:pt x="293" y="429"/>
                  </a:cubicBezTo>
                  <a:lnTo>
                    <a:pt x="1376" y="429"/>
                  </a:lnTo>
                  <a:cubicBezTo>
                    <a:pt x="1668" y="429"/>
                    <a:pt x="1668" y="1"/>
                    <a:pt x="13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0"/>
            <p:cNvSpPr/>
            <p:nvPr/>
          </p:nvSpPr>
          <p:spPr>
            <a:xfrm>
              <a:off x="7907173" y="2176800"/>
              <a:ext cx="27275" cy="10750"/>
            </a:xfrm>
            <a:custGeom>
              <a:rect b="b" l="l" r="r" t="t"/>
              <a:pathLst>
                <a:path extrusionOk="0" h="430" w="1091">
                  <a:moveTo>
                    <a:pt x="293" y="1"/>
                  </a:moveTo>
                  <a:cubicBezTo>
                    <a:pt x="1" y="1"/>
                    <a:pt x="1" y="429"/>
                    <a:pt x="293" y="429"/>
                  </a:cubicBezTo>
                  <a:lnTo>
                    <a:pt x="805" y="429"/>
                  </a:lnTo>
                  <a:cubicBezTo>
                    <a:pt x="1091" y="429"/>
                    <a:pt x="1091" y="1"/>
                    <a:pt x="8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0"/>
            <p:cNvSpPr/>
            <p:nvPr/>
          </p:nvSpPr>
          <p:spPr>
            <a:xfrm>
              <a:off x="7886098" y="2195800"/>
              <a:ext cx="30525" cy="10725"/>
            </a:xfrm>
            <a:custGeom>
              <a:rect b="b" l="l" r="r" t="t"/>
              <a:pathLst>
                <a:path extrusionOk="0" h="429" w="1221">
                  <a:moveTo>
                    <a:pt x="214" y="0"/>
                  </a:moveTo>
                  <a:cubicBezTo>
                    <a:pt x="97" y="0"/>
                    <a:pt x="0" y="91"/>
                    <a:pt x="0" y="214"/>
                  </a:cubicBezTo>
                  <a:cubicBezTo>
                    <a:pt x="0" y="331"/>
                    <a:pt x="97" y="428"/>
                    <a:pt x="214" y="428"/>
                  </a:cubicBezTo>
                  <a:lnTo>
                    <a:pt x="935" y="428"/>
                  </a:lnTo>
                  <a:cubicBezTo>
                    <a:pt x="1220" y="428"/>
                    <a:pt x="1220" y="0"/>
                    <a:pt x="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0"/>
            <p:cNvSpPr/>
            <p:nvPr/>
          </p:nvSpPr>
          <p:spPr>
            <a:xfrm>
              <a:off x="7901498" y="2215425"/>
              <a:ext cx="23700" cy="10725"/>
            </a:xfrm>
            <a:custGeom>
              <a:rect b="b" l="l" r="r" t="t"/>
              <a:pathLst>
                <a:path extrusionOk="0" h="429" w="948">
                  <a:moveTo>
                    <a:pt x="286" y="0"/>
                  </a:moveTo>
                  <a:cubicBezTo>
                    <a:pt x="1" y="0"/>
                    <a:pt x="1" y="429"/>
                    <a:pt x="286" y="429"/>
                  </a:cubicBezTo>
                  <a:lnTo>
                    <a:pt x="662" y="429"/>
                  </a:lnTo>
                  <a:cubicBezTo>
                    <a:pt x="948" y="429"/>
                    <a:pt x="948"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0"/>
            <p:cNvSpPr/>
            <p:nvPr/>
          </p:nvSpPr>
          <p:spPr>
            <a:xfrm>
              <a:off x="7968998" y="2215425"/>
              <a:ext cx="32300" cy="10725"/>
            </a:xfrm>
            <a:custGeom>
              <a:rect b="b" l="l" r="r" t="t"/>
              <a:pathLst>
                <a:path extrusionOk="0" h="429" w="1292">
                  <a:moveTo>
                    <a:pt x="286" y="0"/>
                  </a:moveTo>
                  <a:cubicBezTo>
                    <a:pt x="0" y="0"/>
                    <a:pt x="0" y="429"/>
                    <a:pt x="286" y="429"/>
                  </a:cubicBezTo>
                  <a:lnTo>
                    <a:pt x="1000" y="429"/>
                  </a:lnTo>
                  <a:cubicBezTo>
                    <a:pt x="1292" y="429"/>
                    <a:pt x="1292" y="0"/>
                    <a:pt x="10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0"/>
            <p:cNvSpPr/>
            <p:nvPr/>
          </p:nvSpPr>
          <p:spPr>
            <a:xfrm>
              <a:off x="7918698" y="2195800"/>
              <a:ext cx="57300" cy="10725"/>
            </a:xfrm>
            <a:custGeom>
              <a:rect b="b" l="l" r="r" t="t"/>
              <a:pathLst>
                <a:path extrusionOk="0" h="429" w="2292">
                  <a:moveTo>
                    <a:pt x="286" y="0"/>
                  </a:moveTo>
                  <a:cubicBezTo>
                    <a:pt x="0" y="0"/>
                    <a:pt x="0" y="428"/>
                    <a:pt x="286" y="428"/>
                  </a:cubicBezTo>
                  <a:lnTo>
                    <a:pt x="2006" y="428"/>
                  </a:lnTo>
                  <a:cubicBezTo>
                    <a:pt x="2291" y="428"/>
                    <a:pt x="2291" y="0"/>
                    <a:pt x="20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0"/>
            <p:cNvSpPr/>
            <p:nvPr/>
          </p:nvSpPr>
          <p:spPr>
            <a:xfrm>
              <a:off x="7926648" y="2215425"/>
              <a:ext cx="40100" cy="10725"/>
            </a:xfrm>
            <a:custGeom>
              <a:rect b="b" l="l" r="r" t="t"/>
              <a:pathLst>
                <a:path extrusionOk="0" h="429" w="1604">
                  <a:moveTo>
                    <a:pt x="286" y="0"/>
                  </a:moveTo>
                  <a:cubicBezTo>
                    <a:pt x="0" y="0"/>
                    <a:pt x="0" y="429"/>
                    <a:pt x="286" y="429"/>
                  </a:cubicBezTo>
                  <a:lnTo>
                    <a:pt x="1318" y="429"/>
                  </a:lnTo>
                  <a:cubicBezTo>
                    <a:pt x="1603" y="429"/>
                    <a:pt x="1603" y="0"/>
                    <a:pt x="1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0"/>
            <p:cNvSpPr/>
            <p:nvPr/>
          </p:nvSpPr>
          <p:spPr>
            <a:xfrm>
              <a:off x="7861423" y="2250475"/>
              <a:ext cx="29400" cy="10725"/>
            </a:xfrm>
            <a:custGeom>
              <a:rect b="b" l="l" r="r" t="t"/>
              <a:pathLst>
                <a:path extrusionOk="0" h="429" w="1176">
                  <a:moveTo>
                    <a:pt x="293" y="0"/>
                  </a:moveTo>
                  <a:cubicBezTo>
                    <a:pt x="1" y="0"/>
                    <a:pt x="1" y="428"/>
                    <a:pt x="293" y="428"/>
                  </a:cubicBezTo>
                  <a:lnTo>
                    <a:pt x="890" y="428"/>
                  </a:lnTo>
                  <a:cubicBezTo>
                    <a:pt x="1175" y="428"/>
                    <a:pt x="1175" y="0"/>
                    <a:pt x="8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0"/>
            <p:cNvSpPr/>
            <p:nvPr/>
          </p:nvSpPr>
          <p:spPr>
            <a:xfrm>
              <a:off x="7893223" y="2250475"/>
              <a:ext cx="67850" cy="10725"/>
            </a:xfrm>
            <a:custGeom>
              <a:rect b="b" l="l" r="r" t="t"/>
              <a:pathLst>
                <a:path extrusionOk="0" h="429" w="2714">
                  <a:moveTo>
                    <a:pt x="221" y="0"/>
                  </a:moveTo>
                  <a:cubicBezTo>
                    <a:pt x="98" y="0"/>
                    <a:pt x="1" y="98"/>
                    <a:pt x="1" y="214"/>
                  </a:cubicBezTo>
                  <a:cubicBezTo>
                    <a:pt x="1" y="338"/>
                    <a:pt x="98" y="428"/>
                    <a:pt x="221" y="428"/>
                  </a:cubicBezTo>
                  <a:lnTo>
                    <a:pt x="2428" y="428"/>
                  </a:lnTo>
                  <a:cubicBezTo>
                    <a:pt x="2713" y="428"/>
                    <a:pt x="2713" y="0"/>
                    <a:pt x="2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0"/>
            <p:cNvSpPr/>
            <p:nvPr/>
          </p:nvSpPr>
          <p:spPr>
            <a:xfrm>
              <a:off x="7886098" y="2269450"/>
              <a:ext cx="64900" cy="10725"/>
            </a:xfrm>
            <a:custGeom>
              <a:rect b="b" l="l" r="r" t="t"/>
              <a:pathLst>
                <a:path extrusionOk="0" h="429" w="2596">
                  <a:moveTo>
                    <a:pt x="214" y="0"/>
                  </a:moveTo>
                  <a:cubicBezTo>
                    <a:pt x="97" y="0"/>
                    <a:pt x="0" y="98"/>
                    <a:pt x="0" y="215"/>
                  </a:cubicBezTo>
                  <a:cubicBezTo>
                    <a:pt x="0" y="331"/>
                    <a:pt x="97" y="429"/>
                    <a:pt x="214" y="429"/>
                  </a:cubicBezTo>
                  <a:lnTo>
                    <a:pt x="2310" y="429"/>
                  </a:lnTo>
                  <a:cubicBezTo>
                    <a:pt x="2596" y="429"/>
                    <a:pt x="2596" y="0"/>
                    <a:pt x="23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0"/>
            <p:cNvSpPr/>
            <p:nvPr/>
          </p:nvSpPr>
          <p:spPr>
            <a:xfrm>
              <a:off x="7953423" y="2269450"/>
              <a:ext cx="22725" cy="10725"/>
            </a:xfrm>
            <a:custGeom>
              <a:rect b="b" l="l" r="r" t="t"/>
              <a:pathLst>
                <a:path extrusionOk="0" h="429" w="909">
                  <a:moveTo>
                    <a:pt x="221" y="0"/>
                  </a:moveTo>
                  <a:cubicBezTo>
                    <a:pt x="98" y="0"/>
                    <a:pt x="0" y="98"/>
                    <a:pt x="0" y="215"/>
                  </a:cubicBezTo>
                  <a:cubicBezTo>
                    <a:pt x="0" y="331"/>
                    <a:pt x="98" y="429"/>
                    <a:pt x="221" y="429"/>
                  </a:cubicBezTo>
                  <a:lnTo>
                    <a:pt x="617" y="429"/>
                  </a:lnTo>
                  <a:cubicBezTo>
                    <a:pt x="909" y="429"/>
                    <a:pt x="909" y="0"/>
                    <a:pt x="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0"/>
            <p:cNvSpPr/>
            <p:nvPr/>
          </p:nvSpPr>
          <p:spPr>
            <a:xfrm>
              <a:off x="7861423" y="2321050"/>
              <a:ext cx="41725" cy="10725"/>
            </a:xfrm>
            <a:custGeom>
              <a:rect b="b" l="l" r="r" t="t"/>
              <a:pathLst>
                <a:path extrusionOk="0" h="429" w="1669">
                  <a:moveTo>
                    <a:pt x="293" y="0"/>
                  </a:moveTo>
                  <a:cubicBezTo>
                    <a:pt x="1" y="0"/>
                    <a:pt x="1" y="428"/>
                    <a:pt x="293" y="428"/>
                  </a:cubicBezTo>
                  <a:lnTo>
                    <a:pt x="1376" y="428"/>
                  </a:lnTo>
                  <a:cubicBezTo>
                    <a:pt x="1668" y="428"/>
                    <a:pt x="1668" y="0"/>
                    <a:pt x="13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0"/>
            <p:cNvSpPr/>
            <p:nvPr/>
          </p:nvSpPr>
          <p:spPr>
            <a:xfrm>
              <a:off x="7907173" y="2321050"/>
              <a:ext cx="27275" cy="10725"/>
            </a:xfrm>
            <a:custGeom>
              <a:rect b="b" l="l" r="r" t="t"/>
              <a:pathLst>
                <a:path extrusionOk="0" h="429" w="1091">
                  <a:moveTo>
                    <a:pt x="293" y="0"/>
                  </a:moveTo>
                  <a:cubicBezTo>
                    <a:pt x="1" y="0"/>
                    <a:pt x="1" y="428"/>
                    <a:pt x="293" y="428"/>
                  </a:cubicBezTo>
                  <a:lnTo>
                    <a:pt x="805" y="428"/>
                  </a:lnTo>
                  <a:cubicBezTo>
                    <a:pt x="1091" y="428"/>
                    <a:pt x="1091" y="0"/>
                    <a:pt x="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0"/>
            <p:cNvSpPr/>
            <p:nvPr/>
          </p:nvSpPr>
          <p:spPr>
            <a:xfrm>
              <a:off x="7886098" y="2340025"/>
              <a:ext cx="28725" cy="11375"/>
            </a:xfrm>
            <a:custGeom>
              <a:rect b="b" l="l" r="r" t="t"/>
              <a:pathLst>
                <a:path extrusionOk="0" h="455" w="1149">
                  <a:moveTo>
                    <a:pt x="214" y="0"/>
                  </a:moveTo>
                  <a:cubicBezTo>
                    <a:pt x="97" y="0"/>
                    <a:pt x="0" y="98"/>
                    <a:pt x="0" y="215"/>
                  </a:cubicBezTo>
                  <a:cubicBezTo>
                    <a:pt x="13" y="305"/>
                    <a:pt x="58" y="396"/>
                    <a:pt x="130" y="455"/>
                  </a:cubicBezTo>
                  <a:lnTo>
                    <a:pt x="844" y="455"/>
                  </a:lnTo>
                  <a:cubicBezTo>
                    <a:pt x="1051" y="429"/>
                    <a:pt x="1149" y="331"/>
                    <a:pt x="1149" y="215"/>
                  </a:cubicBezTo>
                  <a:cubicBezTo>
                    <a:pt x="1149" y="91"/>
                    <a:pt x="1051" y="0"/>
                    <a:pt x="9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0"/>
            <p:cNvSpPr/>
            <p:nvPr/>
          </p:nvSpPr>
          <p:spPr>
            <a:xfrm>
              <a:off x="7901498" y="2359650"/>
              <a:ext cx="23700" cy="10725"/>
            </a:xfrm>
            <a:custGeom>
              <a:rect b="b" l="l" r="r" t="t"/>
              <a:pathLst>
                <a:path extrusionOk="0" h="429" w="948">
                  <a:moveTo>
                    <a:pt x="286" y="1"/>
                  </a:moveTo>
                  <a:cubicBezTo>
                    <a:pt x="1" y="1"/>
                    <a:pt x="1" y="429"/>
                    <a:pt x="286" y="429"/>
                  </a:cubicBezTo>
                  <a:lnTo>
                    <a:pt x="662" y="429"/>
                  </a:lnTo>
                  <a:cubicBezTo>
                    <a:pt x="948" y="429"/>
                    <a:pt x="948"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0"/>
            <p:cNvSpPr/>
            <p:nvPr/>
          </p:nvSpPr>
          <p:spPr>
            <a:xfrm>
              <a:off x="7968998" y="2359650"/>
              <a:ext cx="32300" cy="10725"/>
            </a:xfrm>
            <a:custGeom>
              <a:rect b="b" l="l" r="r" t="t"/>
              <a:pathLst>
                <a:path extrusionOk="0" h="429" w="1292">
                  <a:moveTo>
                    <a:pt x="286" y="1"/>
                  </a:moveTo>
                  <a:cubicBezTo>
                    <a:pt x="0" y="1"/>
                    <a:pt x="0" y="429"/>
                    <a:pt x="286" y="429"/>
                  </a:cubicBezTo>
                  <a:lnTo>
                    <a:pt x="1000" y="429"/>
                  </a:lnTo>
                  <a:cubicBezTo>
                    <a:pt x="1292" y="429"/>
                    <a:pt x="1292" y="1"/>
                    <a:pt x="10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0"/>
            <p:cNvSpPr/>
            <p:nvPr/>
          </p:nvSpPr>
          <p:spPr>
            <a:xfrm>
              <a:off x="7918698" y="2340025"/>
              <a:ext cx="55500" cy="10725"/>
            </a:xfrm>
            <a:custGeom>
              <a:rect b="b" l="l" r="r" t="t"/>
              <a:pathLst>
                <a:path extrusionOk="0" h="429" w="2220">
                  <a:moveTo>
                    <a:pt x="286" y="0"/>
                  </a:moveTo>
                  <a:cubicBezTo>
                    <a:pt x="0" y="0"/>
                    <a:pt x="0" y="429"/>
                    <a:pt x="286" y="429"/>
                  </a:cubicBezTo>
                  <a:lnTo>
                    <a:pt x="2006" y="429"/>
                  </a:lnTo>
                  <a:cubicBezTo>
                    <a:pt x="2129" y="429"/>
                    <a:pt x="2220" y="331"/>
                    <a:pt x="2220" y="215"/>
                  </a:cubicBezTo>
                  <a:cubicBezTo>
                    <a:pt x="2220" y="91"/>
                    <a:pt x="2129" y="0"/>
                    <a:pt x="20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0"/>
            <p:cNvSpPr/>
            <p:nvPr/>
          </p:nvSpPr>
          <p:spPr>
            <a:xfrm>
              <a:off x="7926648" y="2359650"/>
              <a:ext cx="40100" cy="10725"/>
            </a:xfrm>
            <a:custGeom>
              <a:rect b="b" l="l" r="r" t="t"/>
              <a:pathLst>
                <a:path extrusionOk="0" h="429" w="1604">
                  <a:moveTo>
                    <a:pt x="286" y="1"/>
                  </a:moveTo>
                  <a:cubicBezTo>
                    <a:pt x="0" y="1"/>
                    <a:pt x="0" y="429"/>
                    <a:pt x="286" y="429"/>
                  </a:cubicBezTo>
                  <a:lnTo>
                    <a:pt x="1318" y="429"/>
                  </a:lnTo>
                  <a:cubicBezTo>
                    <a:pt x="1603" y="429"/>
                    <a:pt x="1603" y="1"/>
                    <a:pt x="1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0"/>
            <p:cNvSpPr/>
            <p:nvPr/>
          </p:nvSpPr>
          <p:spPr>
            <a:xfrm>
              <a:off x="7805773" y="2155275"/>
              <a:ext cx="56325" cy="49025"/>
            </a:xfrm>
            <a:custGeom>
              <a:rect b="b" l="l" r="r" t="t"/>
              <a:pathLst>
                <a:path extrusionOk="0" h="1961" w="2253">
                  <a:moveTo>
                    <a:pt x="968" y="622"/>
                  </a:moveTo>
                  <a:cubicBezTo>
                    <a:pt x="1033" y="622"/>
                    <a:pt x="1104" y="635"/>
                    <a:pt x="1162" y="667"/>
                  </a:cubicBezTo>
                  <a:lnTo>
                    <a:pt x="825" y="959"/>
                  </a:lnTo>
                  <a:cubicBezTo>
                    <a:pt x="656" y="1108"/>
                    <a:pt x="794" y="1340"/>
                    <a:pt x="967" y="1340"/>
                  </a:cubicBezTo>
                  <a:cubicBezTo>
                    <a:pt x="1014" y="1340"/>
                    <a:pt x="1064" y="1324"/>
                    <a:pt x="1110" y="1284"/>
                  </a:cubicBezTo>
                  <a:lnTo>
                    <a:pt x="1415" y="1018"/>
                  </a:lnTo>
                  <a:lnTo>
                    <a:pt x="1415" y="1018"/>
                  </a:lnTo>
                  <a:cubicBezTo>
                    <a:pt x="1448" y="1290"/>
                    <a:pt x="1240" y="1524"/>
                    <a:pt x="968" y="1524"/>
                  </a:cubicBezTo>
                  <a:cubicBezTo>
                    <a:pt x="715" y="1524"/>
                    <a:pt x="513" y="1323"/>
                    <a:pt x="513" y="1076"/>
                  </a:cubicBezTo>
                  <a:cubicBezTo>
                    <a:pt x="513" y="823"/>
                    <a:pt x="715" y="622"/>
                    <a:pt x="968" y="622"/>
                  </a:cubicBezTo>
                  <a:close/>
                  <a:moveTo>
                    <a:pt x="2012" y="1"/>
                  </a:moveTo>
                  <a:cubicBezTo>
                    <a:pt x="1962" y="1"/>
                    <a:pt x="1911" y="19"/>
                    <a:pt x="1870" y="57"/>
                  </a:cubicBezTo>
                  <a:lnTo>
                    <a:pt x="1500" y="382"/>
                  </a:lnTo>
                  <a:cubicBezTo>
                    <a:pt x="1343" y="260"/>
                    <a:pt x="1156" y="200"/>
                    <a:pt x="969" y="200"/>
                  </a:cubicBezTo>
                  <a:cubicBezTo>
                    <a:pt x="739" y="200"/>
                    <a:pt x="510" y="290"/>
                    <a:pt x="338" y="466"/>
                  </a:cubicBezTo>
                  <a:cubicBezTo>
                    <a:pt x="27" y="784"/>
                    <a:pt x="1" y="1284"/>
                    <a:pt x="280" y="1628"/>
                  </a:cubicBezTo>
                  <a:cubicBezTo>
                    <a:pt x="449" y="1845"/>
                    <a:pt x="703" y="1960"/>
                    <a:pt x="963" y="1960"/>
                  </a:cubicBezTo>
                  <a:cubicBezTo>
                    <a:pt x="1122" y="1960"/>
                    <a:pt x="1283" y="1917"/>
                    <a:pt x="1428" y="1829"/>
                  </a:cubicBezTo>
                  <a:cubicBezTo>
                    <a:pt x="1805" y="1602"/>
                    <a:pt x="1954" y="1121"/>
                    <a:pt x="1772" y="713"/>
                  </a:cubicBezTo>
                  <a:lnTo>
                    <a:pt x="2149" y="382"/>
                  </a:lnTo>
                  <a:cubicBezTo>
                    <a:pt x="2246" y="304"/>
                    <a:pt x="2253" y="168"/>
                    <a:pt x="2175" y="77"/>
                  </a:cubicBezTo>
                  <a:cubicBezTo>
                    <a:pt x="2132" y="27"/>
                    <a:pt x="2072" y="1"/>
                    <a:pt x="20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0"/>
            <p:cNvSpPr/>
            <p:nvPr/>
          </p:nvSpPr>
          <p:spPr>
            <a:xfrm>
              <a:off x="7804473" y="2230075"/>
              <a:ext cx="59375" cy="50100"/>
            </a:xfrm>
            <a:custGeom>
              <a:rect b="b" l="l" r="r" t="t"/>
              <a:pathLst>
                <a:path extrusionOk="0" h="2004" w="2375">
                  <a:moveTo>
                    <a:pt x="1020" y="673"/>
                  </a:moveTo>
                  <a:cubicBezTo>
                    <a:pt x="1072" y="673"/>
                    <a:pt x="1123" y="686"/>
                    <a:pt x="1175" y="706"/>
                  </a:cubicBezTo>
                  <a:lnTo>
                    <a:pt x="877" y="965"/>
                  </a:lnTo>
                  <a:cubicBezTo>
                    <a:pt x="707" y="1110"/>
                    <a:pt x="847" y="1343"/>
                    <a:pt x="1023" y="1343"/>
                  </a:cubicBezTo>
                  <a:cubicBezTo>
                    <a:pt x="1069" y="1343"/>
                    <a:pt x="1117" y="1328"/>
                    <a:pt x="1162" y="1290"/>
                  </a:cubicBezTo>
                  <a:lnTo>
                    <a:pt x="1461" y="1024"/>
                  </a:lnTo>
                  <a:lnTo>
                    <a:pt x="1461" y="1024"/>
                  </a:lnTo>
                  <a:cubicBezTo>
                    <a:pt x="1528" y="1331"/>
                    <a:pt x="1283" y="1578"/>
                    <a:pt x="1014" y="1578"/>
                  </a:cubicBezTo>
                  <a:cubicBezTo>
                    <a:pt x="919" y="1578"/>
                    <a:pt x="822" y="1547"/>
                    <a:pt x="734" y="1478"/>
                  </a:cubicBezTo>
                  <a:cubicBezTo>
                    <a:pt x="403" y="1212"/>
                    <a:pt x="591" y="673"/>
                    <a:pt x="1020" y="673"/>
                  </a:cubicBezTo>
                  <a:close/>
                  <a:moveTo>
                    <a:pt x="2062" y="0"/>
                  </a:moveTo>
                  <a:cubicBezTo>
                    <a:pt x="2016" y="0"/>
                    <a:pt x="1967" y="17"/>
                    <a:pt x="1922" y="57"/>
                  </a:cubicBezTo>
                  <a:lnTo>
                    <a:pt x="1519" y="401"/>
                  </a:lnTo>
                  <a:cubicBezTo>
                    <a:pt x="1364" y="293"/>
                    <a:pt x="1190" y="243"/>
                    <a:pt x="1019" y="243"/>
                  </a:cubicBezTo>
                  <a:cubicBezTo>
                    <a:pt x="653" y="243"/>
                    <a:pt x="300" y="473"/>
                    <a:pt x="176" y="862"/>
                  </a:cubicBezTo>
                  <a:cubicBezTo>
                    <a:pt x="1" y="1426"/>
                    <a:pt x="423" y="2004"/>
                    <a:pt x="1020" y="2004"/>
                  </a:cubicBezTo>
                  <a:cubicBezTo>
                    <a:pt x="1675" y="2004"/>
                    <a:pt x="2103" y="1309"/>
                    <a:pt x="1805" y="725"/>
                  </a:cubicBezTo>
                  <a:lnTo>
                    <a:pt x="2201" y="381"/>
                  </a:lnTo>
                  <a:cubicBezTo>
                    <a:pt x="2375" y="233"/>
                    <a:pt x="2234" y="0"/>
                    <a:pt x="20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0"/>
            <p:cNvSpPr/>
            <p:nvPr/>
          </p:nvSpPr>
          <p:spPr>
            <a:xfrm>
              <a:off x="7804323" y="2301300"/>
              <a:ext cx="59525" cy="49775"/>
            </a:xfrm>
            <a:custGeom>
              <a:rect b="b" l="l" r="r" t="t"/>
              <a:pathLst>
                <a:path extrusionOk="0" h="1991" w="2381">
                  <a:moveTo>
                    <a:pt x="1026" y="660"/>
                  </a:moveTo>
                  <a:cubicBezTo>
                    <a:pt x="1084" y="660"/>
                    <a:pt x="1142" y="667"/>
                    <a:pt x="1194" y="693"/>
                  </a:cubicBezTo>
                  <a:lnTo>
                    <a:pt x="883" y="965"/>
                  </a:lnTo>
                  <a:cubicBezTo>
                    <a:pt x="713" y="1109"/>
                    <a:pt x="853" y="1343"/>
                    <a:pt x="1029" y="1343"/>
                  </a:cubicBezTo>
                  <a:cubicBezTo>
                    <a:pt x="1075" y="1343"/>
                    <a:pt x="1123" y="1327"/>
                    <a:pt x="1168" y="1290"/>
                  </a:cubicBezTo>
                  <a:lnTo>
                    <a:pt x="1467" y="1024"/>
                  </a:lnTo>
                  <a:cubicBezTo>
                    <a:pt x="1473" y="1050"/>
                    <a:pt x="1473" y="1082"/>
                    <a:pt x="1473" y="1108"/>
                  </a:cubicBezTo>
                  <a:cubicBezTo>
                    <a:pt x="1473" y="1380"/>
                    <a:pt x="1254" y="1560"/>
                    <a:pt x="1024" y="1560"/>
                  </a:cubicBezTo>
                  <a:cubicBezTo>
                    <a:pt x="913" y="1560"/>
                    <a:pt x="800" y="1519"/>
                    <a:pt x="708" y="1426"/>
                  </a:cubicBezTo>
                  <a:cubicBezTo>
                    <a:pt x="422" y="1147"/>
                    <a:pt x="623" y="660"/>
                    <a:pt x="1026" y="660"/>
                  </a:cubicBezTo>
                  <a:close/>
                  <a:moveTo>
                    <a:pt x="2068" y="0"/>
                  </a:moveTo>
                  <a:cubicBezTo>
                    <a:pt x="2022" y="0"/>
                    <a:pt x="1973" y="17"/>
                    <a:pt x="1928" y="57"/>
                  </a:cubicBezTo>
                  <a:lnTo>
                    <a:pt x="1538" y="394"/>
                  </a:lnTo>
                  <a:cubicBezTo>
                    <a:pt x="1380" y="280"/>
                    <a:pt x="1202" y="228"/>
                    <a:pt x="1026" y="228"/>
                  </a:cubicBezTo>
                  <a:cubicBezTo>
                    <a:pt x="661" y="228"/>
                    <a:pt x="309" y="456"/>
                    <a:pt x="182" y="842"/>
                  </a:cubicBezTo>
                  <a:cubicBezTo>
                    <a:pt x="0" y="1407"/>
                    <a:pt x="429" y="1991"/>
                    <a:pt x="1026" y="1991"/>
                  </a:cubicBezTo>
                  <a:cubicBezTo>
                    <a:pt x="1675" y="1991"/>
                    <a:pt x="2103" y="1309"/>
                    <a:pt x="1817" y="725"/>
                  </a:cubicBezTo>
                  <a:lnTo>
                    <a:pt x="2207" y="381"/>
                  </a:lnTo>
                  <a:cubicBezTo>
                    <a:pt x="2381" y="233"/>
                    <a:pt x="2240" y="0"/>
                    <a:pt x="20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0"/>
            <p:cNvSpPr/>
            <p:nvPr/>
          </p:nvSpPr>
          <p:spPr>
            <a:xfrm>
              <a:off x="7785323" y="2089675"/>
              <a:ext cx="36875" cy="31675"/>
            </a:xfrm>
            <a:custGeom>
              <a:rect b="b" l="l" r="r" t="t"/>
              <a:pathLst>
                <a:path extrusionOk="0" h="1267" w="1475">
                  <a:moveTo>
                    <a:pt x="842" y="431"/>
                  </a:moveTo>
                  <a:cubicBezTo>
                    <a:pt x="946" y="431"/>
                    <a:pt x="1046" y="511"/>
                    <a:pt x="1046" y="630"/>
                  </a:cubicBezTo>
                  <a:cubicBezTo>
                    <a:pt x="1046" y="741"/>
                    <a:pt x="955" y="832"/>
                    <a:pt x="845" y="832"/>
                  </a:cubicBezTo>
                  <a:cubicBezTo>
                    <a:pt x="663" y="832"/>
                    <a:pt x="579" y="617"/>
                    <a:pt x="702" y="488"/>
                  </a:cubicBezTo>
                  <a:cubicBezTo>
                    <a:pt x="743" y="448"/>
                    <a:pt x="793" y="431"/>
                    <a:pt x="842" y="431"/>
                  </a:cubicBezTo>
                  <a:close/>
                  <a:moveTo>
                    <a:pt x="845" y="1"/>
                  </a:moveTo>
                  <a:cubicBezTo>
                    <a:pt x="280" y="1"/>
                    <a:pt x="1" y="682"/>
                    <a:pt x="397" y="1078"/>
                  </a:cubicBezTo>
                  <a:cubicBezTo>
                    <a:pt x="525" y="1208"/>
                    <a:pt x="683" y="1267"/>
                    <a:pt x="838" y="1267"/>
                  </a:cubicBezTo>
                  <a:cubicBezTo>
                    <a:pt x="1162" y="1267"/>
                    <a:pt x="1474" y="1012"/>
                    <a:pt x="1474" y="630"/>
                  </a:cubicBezTo>
                  <a:cubicBezTo>
                    <a:pt x="1474" y="287"/>
                    <a:pt x="1195" y="1"/>
                    <a:pt x="8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0"/>
            <p:cNvSpPr/>
            <p:nvPr/>
          </p:nvSpPr>
          <p:spPr>
            <a:xfrm>
              <a:off x="7825398" y="2089675"/>
              <a:ext cx="37025" cy="31675"/>
            </a:xfrm>
            <a:custGeom>
              <a:rect b="b" l="l" r="r" t="t"/>
              <a:pathLst>
                <a:path extrusionOk="0" h="1267" w="1481">
                  <a:moveTo>
                    <a:pt x="846" y="431"/>
                  </a:moveTo>
                  <a:cubicBezTo>
                    <a:pt x="950" y="431"/>
                    <a:pt x="1052" y="511"/>
                    <a:pt x="1052" y="630"/>
                  </a:cubicBezTo>
                  <a:cubicBezTo>
                    <a:pt x="1052" y="741"/>
                    <a:pt x="961" y="832"/>
                    <a:pt x="851" y="832"/>
                  </a:cubicBezTo>
                  <a:cubicBezTo>
                    <a:pt x="669" y="832"/>
                    <a:pt x="578" y="617"/>
                    <a:pt x="708" y="488"/>
                  </a:cubicBezTo>
                  <a:cubicBezTo>
                    <a:pt x="748" y="448"/>
                    <a:pt x="797" y="431"/>
                    <a:pt x="846" y="431"/>
                  </a:cubicBezTo>
                  <a:close/>
                  <a:moveTo>
                    <a:pt x="851" y="1"/>
                  </a:moveTo>
                  <a:cubicBezTo>
                    <a:pt x="286" y="1"/>
                    <a:pt x="1" y="682"/>
                    <a:pt x="403" y="1078"/>
                  </a:cubicBezTo>
                  <a:cubicBezTo>
                    <a:pt x="531" y="1208"/>
                    <a:pt x="689" y="1267"/>
                    <a:pt x="844" y="1267"/>
                  </a:cubicBezTo>
                  <a:cubicBezTo>
                    <a:pt x="1169" y="1267"/>
                    <a:pt x="1481" y="1012"/>
                    <a:pt x="1481" y="630"/>
                  </a:cubicBezTo>
                  <a:cubicBezTo>
                    <a:pt x="1481" y="287"/>
                    <a:pt x="1195" y="1"/>
                    <a:pt x="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0"/>
            <p:cNvSpPr/>
            <p:nvPr/>
          </p:nvSpPr>
          <p:spPr>
            <a:xfrm>
              <a:off x="7865648" y="2089675"/>
              <a:ext cx="36850" cy="31675"/>
            </a:xfrm>
            <a:custGeom>
              <a:rect b="b" l="l" r="r" t="t"/>
              <a:pathLst>
                <a:path extrusionOk="0" h="1267" w="1474">
                  <a:moveTo>
                    <a:pt x="841" y="431"/>
                  </a:moveTo>
                  <a:cubicBezTo>
                    <a:pt x="946" y="431"/>
                    <a:pt x="1045" y="511"/>
                    <a:pt x="1045" y="630"/>
                  </a:cubicBezTo>
                  <a:cubicBezTo>
                    <a:pt x="1045" y="741"/>
                    <a:pt x="954" y="832"/>
                    <a:pt x="844" y="832"/>
                  </a:cubicBezTo>
                  <a:cubicBezTo>
                    <a:pt x="662" y="832"/>
                    <a:pt x="578" y="617"/>
                    <a:pt x="701" y="488"/>
                  </a:cubicBezTo>
                  <a:cubicBezTo>
                    <a:pt x="743" y="448"/>
                    <a:pt x="792" y="431"/>
                    <a:pt x="841" y="431"/>
                  </a:cubicBezTo>
                  <a:close/>
                  <a:moveTo>
                    <a:pt x="844" y="1"/>
                  </a:moveTo>
                  <a:cubicBezTo>
                    <a:pt x="279" y="1"/>
                    <a:pt x="0" y="682"/>
                    <a:pt x="396" y="1078"/>
                  </a:cubicBezTo>
                  <a:cubicBezTo>
                    <a:pt x="524" y="1208"/>
                    <a:pt x="682" y="1267"/>
                    <a:pt x="837" y="1267"/>
                  </a:cubicBezTo>
                  <a:cubicBezTo>
                    <a:pt x="1162" y="1267"/>
                    <a:pt x="1473" y="1012"/>
                    <a:pt x="1473" y="630"/>
                  </a:cubicBezTo>
                  <a:cubicBezTo>
                    <a:pt x="1473" y="287"/>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0"/>
            <p:cNvSpPr/>
            <p:nvPr/>
          </p:nvSpPr>
          <p:spPr>
            <a:xfrm>
              <a:off x="7773973" y="2071850"/>
              <a:ext cx="377400" cy="366775"/>
            </a:xfrm>
            <a:custGeom>
              <a:rect b="b" l="l" r="r" t="t"/>
              <a:pathLst>
                <a:path extrusionOk="0" h="14671" w="15096">
                  <a:moveTo>
                    <a:pt x="12480" y="428"/>
                  </a:moveTo>
                  <a:cubicBezTo>
                    <a:pt x="12727" y="428"/>
                    <a:pt x="12928" y="630"/>
                    <a:pt x="12928" y="876"/>
                  </a:cubicBezTo>
                  <a:lnTo>
                    <a:pt x="12928" y="2265"/>
                  </a:lnTo>
                  <a:lnTo>
                    <a:pt x="436" y="2265"/>
                  </a:lnTo>
                  <a:lnTo>
                    <a:pt x="436" y="876"/>
                  </a:lnTo>
                  <a:cubicBezTo>
                    <a:pt x="436" y="630"/>
                    <a:pt x="637" y="428"/>
                    <a:pt x="883" y="428"/>
                  </a:cubicBezTo>
                  <a:close/>
                  <a:moveTo>
                    <a:pt x="883" y="0"/>
                  </a:moveTo>
                  <a:cubicBezTo>
                    <a:pt x="397" y="0"/>
                    <a:pt x="1" y="396"/>
                    <a:pt x="1" y="876"/>
                  </a:cubicBezTo>
                  <a:lnTo>
                    <a:pt x="1" y="4835"/>
                  </a:lnTo>
                  <a:cubicBezTo>
                    <a:pt x="1" y="4978"/>
                    <a:pt x="109" y="5049"/>
                    <a:pt x="218" y="5049"/>
                  </a:cubicBezTo>
                  <a:cubicBezTo>
                    <a:pt x="327" y="5049"/>
                    <a:pt x="436" y="4978"/>
                    <a:pt x="436" y="4835"/>
                  </a:cubicBezTo>
                  <a:lnTo>
                    <a:pt x="436" y="2693"/>
                  </a:lnTo>
                  <a:lnTo>
                    <a:pt x="12928" y="2693"/>
                  </a:lnTo>
                  <a:lnTo>
                    <a:pt x="12928" y="9618"/>
                  </a:lnTo>
                  <a:cubicBezTo>
                    <a:pt x="12642" y="9514"/>
                    <a:pt x="12344" y="9462"/>
                    <a:pt x="12045" y="9462"/>
                  </a:cubicBezTo>
                  <a:cubicBezTo>
                    <a:pt x="11883" y="9462"/>
                    <a:pt x="11714" y="9481"/>
                    <a:pt x="11559" y="9507"/>
                  </a:cubicBezTo>
                  <a:cubicBezTo>
                    <a:pt x="11290" y="9562"/>
                    <a:pt x="11349" y="9940"/>
                    <a:pt x="11590" y="9940"/>
                  </a:cubicBezTo>
                  <a:cubicBezTo>
                    <a:pt x="11605" y="9940"/>
                    <a:pt x="11620" y="9939"/>
                    <a:pt x="11637" y="9936"/>
                  </a:cubicBezTo>
                  <a:cubicBezTo>
                    <a:pt x="11776" y="9908"/>
                    <a:pt x="11916" y="9895"/>
                    <a:pt x="12053" y="9895"/>
                  </a:cubicBezTo>
                  <a:cubicBezTo>
                    <a:pt x="12965" y="9895"/>
                    <a:pt x="13798" y="10473"/>
                    <a:pt x="14103" y="11363"/>
                  </a:cubicBezTo>
                  <a:cubicBezTo>
                    <a:pt x="14453" y="12389"/>
                    <a:pt x="13992" y="13518"/>
                    <a:pt x="13025" y="14005"/>
                  </a:cubicBezTo>
                  <a:cubicBezTo>
                    <a:pt x="12712" y="14162"/>
                    <a:pt x="12377" y="14237"/>
                    <a:pt x="12047" y="14237"/>
                  </a:cubicBezTo>
                  <a:cubicBezTo>
                    <a:pt x="11353" y="14237"/>
                    <a:pt x="10679" y="13904"/>
                    <a:pt x="10261" y="13297"/>
                  </a:cubicBezTo>
                  <a:cubicBezTo>
                    <a:pt x="9644" y="12408"/>
                    <a:pt x="9781" y="11201"/>
                    <a:pt x="10579" y="10468"/>
                  </a:cubicBezTo>
                  <a:cubicBezTo>
                    <a:pt x="10732" y="10315"/>
                    <a:pt x="10596" y="10097"/>
                    <a:pt x="10426" y="10097"/>
                  </a:cubicBezTo>
                  <a:cubicBezTo>
                    <a:pt x="10380" y="10097"/>
                    <a:pt x="10332" y="10113"/>
                    <a:pt x="10287" y="10150"/>
                  </a:cubicBezTo>
                  <a:cubicBezTo>
                    <a:pt x="9521" y="10851"/>
                    <a:pt x="9248" y="11941"/>
                    <a:pt x="9592" y="12921"/>
                  </a:cubicBezTo>
                  <a:lnTo>
                    <a:pt x="883" y="12921"/>
                  </a:lnTo>
                  <a:cubicBezTo>
                    <a:pt x="637" y="12921"/>
                    <a:pt x="436" y="12720"/>
                    <a:pt x="436" y="12473"/>
                  </a:cubicBezTo>
                  <a:lnTo>
                    <a:pt x="436" y="6152"/>
                  </a:lnTo>
                  <a:cubicBezTo>
                    <a:pt x="436" y="6009"/>
                    <a:pt x="327" y="5938"/>
                    <a:pt x="218" y="5938"/>
                  </a:cubicBezTo>
                  <a:cubicBezTo>
                    <a:pt x="109" y="5938"/>
                    <a:pt x="1" y="6009"/>
                    <a:pt x="1" y="6152"/>
                  </a:cubicBezTo>
                  <a:lnTo>
                    <a:pt x="1" y="12473"/>
                  </a:lnTo>
                  <a:cubicBezTo>
                    <a:pt x="1" y="12960"/>
                    <a:pt x="397" y="13349"/>
                    <a:pt x="883" y="13356"/>
                  </a:cubicBezTo>
                  <a:lnTo>
                    <a:pt x="9787" y="13356"/>
                  </a:lnTo>
                  <a:cubicBezTo>
                    <a:pt x="10275" y="14215"/>
                    <a:pt x="11157" y="14670"/>
                    <a:pt x="12050" y="14670"/>
                  </a:cubicBezTo>
                  <a:cubicBezTo>
                    <a:pt x="12702" y="14670"/>
                    <a:pt x="13360" y="14427"/>
                    <a:pt x="13875" y="13920"/>
                  </a:cubicBezTo>
                  <a:cubicBezTo>
                    <a:pt x="15096" y="12713"/>
                    <a:pt x="14836" y="10682"/>
                    <a:pt x="13356" y="9819"/>
                  </a:cubicBezTo>
                  <a:lnTo>
                    <a:pt x="13363" y="9819"/>
                  </a:lnTo>
                  <a:lnTo>
                    <a:pt x="13363" y="876"/>
                  </a:lnTo>
                  <a:cubicBezTo>
                    <a:pt x="13356" y="396"/>
                    <a:pt x="12967" y="0"/>
                    <a:pt x="12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0"/>
            <p:cNvSpPr/>
            <p:nvPr/>
          </p:nvSpPr>
          <p:spPr>
            <a:xfrm>
              <a:off x="8027398" y="2335675"/>
              <a:ext cx="96400" cy="81550"/>
            </a:xfrm>
            <a:custGeom>
              <a:rect b="b" l="l" r="r" t="t"/>
              <a:pathLst>
                <a:path extrusionOk="0" h="3262" w="3856">
                  <a:moveTo>
                    <a:pt x="2895" y="434"/>
                  </a:moveTo>
                  <a:lnTo>
                    <a:pt x="3382" y="921"/>
                  </a:lnTo>
                  <a:lnTo>
                    <a:pt x="1474" y="2829"/>
                  </a:lnTo>
                  <a:lnTo>
                    <a:pt x="455" y="1842"/>
                  </a:lnTo>
                  <a:lnTo>
                    <a:pt x="941" y="1356"/>
                  </a:lnTo>
                  <a:lnTo>
                    <a:pt x="1305" y="1719"/>
                  </a:lnTo>
                  <a:cubicBezTo>
                    <a:pt x="1347" y="1761"/>
                    <a:pt x="1402" y="1782"/>
                    <a:pt x="1457" y="1782"/>
                  </a:cubicBezTo>
                  <a:cubicBezTo>
                    <a:pt x="1513" y="1782"/>
                    <a:pt x="1568" y="1761"/>
                    <a:pt x="1610" y="1719"/>
                  </a:cubicBezTo>
                  <a:lnTo>
                    <a:pt x="2895" y="434"/>
                  </a:lnTo>
                  <a:close/>
                  <a:moveTo>
                    <a:pt x="2892" y="1"/>
                  </a:moveTo>
                  <a:cubicBezTo>
                    <a:pt x="2785" y="1"/>
                    <a:pt x="2677" y="41"/>
                    <a:pt x="2596" y="123"/>
                  </a:cubicBezTo>
                  <a:lnTo>
                    <a:pt x="1454" y="1265"/>
                  </a:lnTo>
                  <a:lnTo>
                    <a:pt x="1201" y="1005"/>
                  </a:lnTo>
                  <a:cubicBezTo>
                    <a:pt x="1130" y="934"/>
                    <a:pt x="1036" y="898"/>
                    <a:pt x="941" y="898"/>
                  </a:cubicBezTo>
                  <a:cubicBezTo>
                    <a:pt x="846" y="898"/>
                    <a:pt x="750" y="934"/>
                    <a:pt x="675" y="1005"/>
                  </a:cubicBezTo>
                  <a:lnTo>
                    <a:pt x="104" y="1583"/>
                  </a:lnTo>
                  <a:cubicBezTo>
                    <a:pt x="39" y="1648"/>
                    <a:pt x="0" y="1745"/>
                    <a:pt x="0" y="1842"/>
                  </a:cubicBezTo>
                  <a:cubicBezTo>
                    <a:pt x="0" y="1940"/>
                    <a:pt x="39" y="2030"/>
                    <a:pt x="111" y="2102"/>
                  </a:cubicBezTo>
                  <a:lnTo>
                    <a:pt x="1182" y="3140"/>
                  </a:lnTo>
                  <a:cubicBezTo>
                    <a:pt x="1263" y="3221"/>
                    <a:pt x="1368" y="3262"/>
                    <a:pt x="1474" y="3262"/>
                  </a:cubicBezTo>
                  <a:cubicBezTo>
                    <a:pt x="1579" y="3262"/>
                    <a:pt x="1685" y="3221"/>
                    <a:pt x="1766" y="3140"/>
                  </a:cubicBezTo>
                  <a:lnTo>
                    <a:pt x="3693" y="1219"/>
                  </a:lnTo>
                  <a:cubicBezTo>
                    <a:pt x="3855" y="1051"/>
                    <a:pt x="3855" y="791"/>
                    <a:pt x="3693" y="629"/>
                  </a:cubicBezTo>
                  <a:lnTo>
                    <a:pt x="3187" y="123"/>
                  </a:lnTo>
                  <a:cubicBezTo>
                    <a:pt x="3106" y="41"/>
                    <a:pt x="2999" y="1"/>
                    <a:pt x="28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30"/>
          <p:cNvGrpSpPr/>
          <p:nvPr/>
        </p:nvGrpSpPr>
        <p:grpSpPr>
          <a:xfrm>
            <a:off x="5927198" y="2071850"/>
            <a:ext cx="366700" cy="366675"/>
            <a:chOff x="5927198" y="2071850"/>
            <a:chExt cx="366700" cy="366675"/>
          </a:xfrm>
        </p:grpSpPr>
        <p:sp>
          <p:nvSpPr>
            <p:cNvPr id="1469" name="Google Shape;1469;p30"/>
            <p:cNvSpPr/>
            <p:nvPr/>
          </p:nvSpPr>
          <p:spPr>
            <a:xfrm>
              <a:off x="6113298" y="2207300"/>
              <a:ext cx="123800" cy="231225"/>
            </a:xfrm>
            <a:custGeom>
              <a:rect b="b" l="l" r="r" t="t"/>
              <a:pathLst>
                <a:path extrusionOk="0" h="9249" w="4952">
                  <a:moveTo>
                    <a:pt x="2512" y="1"/>
                  </a:moveTo>
                  <a:cubicBezTo>
                    <a:pt x="2405" y="1"/>
                    <a:pt x="2297" y="72"/>
                    <a:pt x="2297" y="215"/>
                  </a:cubicBezTo>
                  <a:lnTo>
                    <a:pt x="2297" y="5919"/>
                  </a:lnTo>
                  <a:cubicBezTo>
                    <a:pt x="2285" y="6101"/>
                    <a:pt x="2297" y="6276"/>
                    <a:pt x="2323" y="6458"/>
                  </a:cubicBezTo>
                  <a:cubicBezTo>
                    <a:pt x="2362" y="6776"/>
                    <a:pt x="2492" y="7068"/>
                    <a:pt x="2700" y="7308"/>
                  </a:cubicBezTo>
                  <a:cubicBezTo>
                    <a:pt x="2923" y="7537"/>
                    <a:pt x="3228" y="7666"/>
                    <a:pt x="3549" y="7666"/>
                  </a:cubicBezTo>
                  <a:cubicBezTo>
                    <a:pt x="3565" y="7666"/>
                    <a:pt x="3580" y="7666"/>
                    <a:pt x="3595" y="7665"/>
                  </a:cubicBezTo>
                  <a:lnTo>
                    <a:pt x="4510" y="7665"/>
                  </a:lnTo>
                  <a:cubicBezTo>
                    <a:pt x="4517" y="7665"/>
                    <a:pt x="4523" y="7672"/>
                    <a:pt x="4523" y="7678"/>
                  </a:cubicBezTo>
                  <a:lnTo>
                    <a:pt x="4523" y="8801"/>
                  </a:lnTo>
                  <a:cubicBezTo>
                    <a:pt x="4523" y="8807"/>
                    <a:pt x="4517" y="8814"/>
                    <a:pt x="4510" y="8814"/>
                  </a:cubicBezTo>
                  <a:lnTo>
                    <a:pt x="292" y="8814"/>
                  </a:lnTo>
                  <a:cubicBezTo>
                    <a:pt x="0" y="8814"/>
                    <a:pt x="0" y="9249"/>
                    <a:pt x="292" y="9249"/>
                  </a:cubicBezTo>
                  <a:lnTo>
                    <a:pt x="4510" y="9249"/>
                  </a:lnTo>
                  <a:cubicBezTo>
                    <a:pt x="4751" y="9242"/>
                    <a:pt x="4952" y="9047"/>
                    <a:pt x="4952" y="8801"/>
                  </a:cubicBezTo>
                  <a:lnTo>
                    <a:pt x="4952" y="7678"/>
                  </a:lnTo>
                  <a:cubicBezTo>
                    <a:pt x="4952" y="7432"/>
                    <a:pt x="4751" y="7230"/>
                    <a:pt x="4510" y="7230"/>
                  </a:cubicBezTo>
                  <a:lnTo>
                    <a:pt x="3595" y="7230"/>
                  </a:lnTo>
                  <a:cubicBezTo>
                    <a:pt x="3580" y="7231"/>
                    <a:pt x="3565" y="7232"/>
                    <a:pt x="3549" y="7232"/>
                  </a:cubicBezTo>
                  <a:cubicBezTo>
                    <a:pt x="3351" y="7232"/>
                    <a:pt x="3156" y="7155"/>
                    <a:pt x="3018" y="7016"/>
                  </a:cubicBezTo>
                  <a:cubicBezTo>
                    <a:pt x="2680" y="6659"/>
                    <a:pt x="2726" y="5978"/>
                    <a:pt x="2726" y="5945"/>
                  </a:cubicBezTo>
                  <a:lnTo>
                    <a:pt x="2726" y="5913"/>
                  </a:lnTo>
                  <a:lnTo>
                    <a:pt x="2726" y="215"/>
                  </a:lnTo>
                  <a:cubicBezTo>
                    <a:pt x="2726" y="72"/>
                    <a:pt x="2619" y="1"/>
                    <a:pt x="2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0"/>
            <p:cNvSpPr/>
            <p:nvPr/>
          </p:nvSpPr>
          <p:spPr>
            <a:xfrm>
              <a:off x="5987723" y="2071850"/>
              <a:ext cx="306175" cy="366675"/>
            </a:xfrm>
            <a:custGeom>
              <a:rect b="b" l="l" r="r" t="t"/>
              <a:pathLst>
                <a:path extrusionOk="0" h="14667" w="12247">
                  <a:moveTo>
                    <a:pt x="448" y="0"/>
                  </a:moveTo>
                  <a:cubicBezTo>
                    <a:pt x="201" y="0"/>
                    <a:pt x="0" y="201"/>
                    <a:pt x="0" y="441"/>
                  </a:cubicBezTo>
                  <a:lnTo>
                    <a:pt x="0" y="4705"/>
                  </a:lnTo>
                  <a:cubicBezTo>
                    <a:pt x="0" y="4952"/>
                    <a:pt x="201" y="5146"/>
                    <a:pt x="448" y="5146"/>
                  </a:cubicBezTo>
                  <a:lnTo>
                    <a:pt x="1850" y="5146"/>
                  </a:lnTo>
                  <a:cubicBezTo>
                    <a:pt x="2064" y="5146"/>
                    <a:pt x="2246" y="4997"/>
                    <a:pt x="2285" y="4783"/>
                  </a:cubicBezTo>
                  <a:cubicBezTo>
                    <a:pt x="2369" y="4342"/>
                    <a:pt x="2661" y="3297"/>
                    <a:pt x="3634" y="3174"/>
                  </a:cubicBezTo>
                  <a:lnTo>
                    <a:pt x="4478" y="3174"/>
                  </a:lnTo>
                  <a:cubicBezTo>
                    <a:pt x="4491" y="3174"/>
                    <a:pt x="4498" y="3180"/>
                    <a:pt x="4498" y="3193"/>
                  </a:cubicBezTo>
                  <a:lnTo>
                    <a:pt x="4498" y="11337"/>
                  </a:lnTo>
                  <a:lnTo>
                    <a:pt x="4498" y="11370"/>
                  </a:lnTo>
                  <a:cubicBezTo>
                    <a:pt x="4498" y="11396"/>
                    <a:pt x="4543" y="12077"/>
                    <a:pt x="4205" y="12434"/>
                  </a:cubicBezTo>
                  <a:cubicBezTo>
                    <a:pt x="4067" y="12579"/>
                    <a:pt x="3872" y="12656"/>
                    <a:pt x="3669" y="12656"/>
                  </a:cubicBezTo>
                  <a:cubicBezTo>
                    <a:pt x="3653" y="12656"/>
                    <a:pt x="3637" y="12656"/>
                    <a:pt x="3621" y="12655"/>
                  </a:cubicBezTo>
                  <a:lnTo>
                    <a:pt x="2719" y="12655"/>
                  </a:lnTo>
                  <a:cubicBezTo>
                    <a:pt x="2473" y="12655"/>
                    <a:pt x="2272" y="12850"/>
                    <a:pt x="2272" y="13096"/>
                  </a:cubicBezTo>
                  <a:lnTo>
                    <a:pt x="2272" y="14219"/>
                  </a:lnTo>
                  <a:cubicBezTo>
                    <a:pt x="2272" y="14465"/>
                    <a:pt x="2473" y="14660"/>
                    <a:pt x="2719" y="14667"/>
                  </a:cubicBezTo>
                  <a:lnTo>
                    <a:pt x="3998" y="14667"/>
                  </a:lnTo>
                  <a:cubicBezTo>
                    <a:pt x="4283" y="14667"/>
                    <a:pt x="4283" y="14232"/>
                    <a:pt x="3998" y="14232"/>
                  </a:cubicBezTo>
                  <a:lnTo>
                    <a:pt x="2719" y="14232"/>
                  </a:lnTo>
                  <a:cubicBezTo>
                    <a:pt x="2706" y="14232"/>
                    <a:pt x="2700" y="14225"/>
                    <a:pt x="2700" y="14219"/>
                  </a:cubicBezTo>
                  <a:lnTo>
                    <a:pt x="2700" y="13096"/>
                  </a:lnTo>
                  <a:cubicBezTo>
                    <a:pt x="2700" y="13090"/>
                    <a:pt x="2706" y="13083"/>
                    <a:pt x="2719" y="13083"/>
                  </a:cubicBezTo>
                  <a:lnTo>
                    <a:pt x="3621" y="13083"/>
                  </a:lnTo>
                  <a:cubicBezTo>
                    <a:pt x="3644" y="13084"/>
                    <a:pt x="3666" y="13085"/>
                    <a:pt x="3688" y="13085"/>
                  </a:cubicBezTo>
                  <a:cubicBezTo>
                    <a:pt x="4001" y="13085"/>
                    <a:pt x="4299" y="12957"/>
                    <a:pt x="4517" y="12733"/>
                  </a:cubicBezTo>
                  <a:cubicBezTo>
                    <a:pt x="4965" y="12259"/>
                    <a:pt x="4932" y="11487"/>
                    <a:pt x="4926" y="11337"/>
                  </a:cubicBezTo>
                  <a:lnTo>
                    <a:pt x="4926" y="3193"/>
                  </a:lnTo>
                  <a:cubicBezTo>
                    <a:pt x="4926" y="2946"/>
                    <a:pt x="4725" y="2745"/>
                    <a:pt x="4485" y="2745"/>
                  </a:cubicBezTo>
                  <a:lnTo>
                    <a:pt x="3582" y="2745"/>
                  </a:lnTo>
                  <a:cubicBezTo>
                    <a:pt x="3044" y="2817"/>
                    <a:pt x="2590" y="3115"/>
                    <a:pt x="2272" y="3615"/>
                  </a:cubicBezTo>
                  <a:cubicBezTo>
                    <a:pt x="2070" y="3952"/>
                    <a:pt x="1934" y="4322"/>
                    <a:pt x="1869" y="4705"/>
                  </a:cubicBezTo>
                  <a:cubicBezTo>
                    <a:pt x="1869" y="4712"/>
                    <a:pt x="1863" y="4718"/>
                    <a:pt x="1856" y="4718"/>
                  </a:cubicBezTo>
                  <a:lnTo>
                    <a:pt x="448" y="4718"/>
                  </a:lnTo>
                  <a:cubicBezTo>
                    <a:pt x="435" y="4718"/>
                    <a:pt x="429" y="4712"/>
                    <a:pt x="429" y="4705"/>
                  </a:cubicBezTo>
                  <a:lnTo>
                    <a:pt x="429" y="441"/>
                  </a:lnTo>
                  <a:cubicBezTo>
                    <a:pt x="429" y="435"/>
                    <a:pt x="435" y="428"/>
                    <a:pt x="448" y="428"/>
                  </a:cubicBezTo>
                  <a:lnTo>
                    <a:pt x="11805" y="428"/>
                  </a:lnTo>
                  <a:cubicBezTo>
                    <a:pt x="11811" y="428"/>
                    <a:pt x="11818" y="435"/>
                    <a:pt x="11818" y="441"/>
                  </a:cubicBezTo>
                  <a:lnTo>
                    <a:pt x="11818" y="4705"/>
                  </a:lnTo>
                  <a:cubicBezTo>
                    <a:pt x="11818" y="4712"/>
                    <a:pt x="11811" y="4718"/>
                    <a:pt x="11805" y="4718"/>
                  </a:cubicBezTo>
                  <a:lnTo>
                    <a:pt x="10397" y="4718"/>
                  </a:lnTo>
                  <a:cubicBezTo>
                    <a:pt x="10390" y="4718"/>
                    <a:pt x="10384" y="4718"/>
                    <a:pt x="10384" y="4712"/>
                  </a:cubicBezTo>
                  <a:cubicBezTo>
                    <a:pt x="10319" y="4322"/>
                    <a:pt x="10176" y="3952"/>
                    <a:pt x="9981" y="3621"/>
                  </a:cubicBezTo>
                  <a:cubicBezTo>
                    <a:pt x="9663" y="3122"/>
                    <a:pt x="9209" y="2817"/>
                    <a:pt x="8664" y="2752"/>
                  </a:cubicBezTo>
                  <a:lnTo>
                    <a:pt x="7768" y="2752"/>
                  </a:lnTo>
                  <a:cubicBezTo>
                    <a:pt x="7528" y="2752"/>
                    <a:pt x="7327" y="2946"/>
                    <a:pt x="7327" y="3193"/>
                  </a:cubicBezTo>
                  <a:lnTo>
                    <a:pt x="7327" y="4290"/>
                  </a:lnTo>
                  <a:cubicBezTo>
                    <a:pt x="7327" y="4433"/>
                    <a:pt x="7434" y="4504"/>
                    <a:pt x="7541" y="4504"/>
                  </a:cubicBezTo>
                  <a:cubicBezTo>
                    <a:pt x="7648" y="4504"/>
                    <a:pt x="7755" y="4433"/>
                    <a:pt x="7755" y="4290"/>
                  </a:cubicBezTo>
                  <a:lnTo>
                    <a:pt x="7755" y="3193"/>
                  </a:lnTo>
                  <a:cubicBezTo>
                    <a:pt x="7755" y="3187"/>
                    <a:pt x="7762" y="3180"/>
                    <a:pt x="7768" y="3180"/>
                  </a:cubicBezTo>
                  <a:lnTo>
                    <a:pt x="8612" y="3180"/>
                  </a:lnTo>
                  <a:cubicBezTo>
                    <a:pt x="9585" y="3303"/>
                    <a:pt x="9884" y="4348"/>
                    <a:pt x="9968" y="4789"/>
                  </a:cubicBezTo>
                  <a:cubicBezTo>
                    <a:pt x="10007" y="4997"/>
                    <a:pt x="10189" y="5153"/>
                    <a:pt x="10403" y="5153"/>
                  </a:cubicBezTo>
                  <a:lnTo>
                    <a:pt x="11805" y="5153"/>
                  </a:lnTo>
                  <a:cubicBezTo>
                    <a:pt x="12045" y="5153"/>
                    <a:pt x="12246" y="4952"/>
                    <a:pt x="12246" y="4712"/>
                  </a:cubicBezTo>
                  <a:lnTo>
                    <a:pt x="12246" y="441"/>
                  </a:lnTo>
                  <a:cubicBezTo>
                    <a:pt x="12246" y="201"/>
                    <a:pt x="12045" y="0"/>
                    <a:pt x="11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0"/>
            <p:cNvSpPr/>
            <p:nvPr/>
          </p:nvSpPr>
          <p:spPr>
            <a:xfrm>
              <a:off x="5927198" y="2071850"/>
              <a:ext cx="49825" cy="366675"/>
            </a:xfrm>
            <a:custGeom>
              <a:rect b="b" l="l" r="r" t="t"/>
              <a:pathLst>
                <a:path extrusionOk="0" h="14667" w="1993">
                  <a:moveTo>
                    <a:pt x="221" y="0"/>
                  </a:moveTo>
                  <a:cubicBezTo>
                    <a:pt x="98" y="0"/>
                    <a:pt x="7" y="97"/>
                    <a:pt x="1" y="214"/>
                  </a:cubicBezTo>
                  <a:lnTo>
                    <a:pt x="1" y="14446"/>
                  </a:lnTo>
                  <a:cubicBezTo>
                    <a:pt x="1" y="14569"/>
                    <a:pt x="98" y="14667"/>
                    <a:pt x="221" y="14667"/>
                  </a:cubicBezTo>
                  <a:lnTo>
                    <a:pt x="1707" y="14667"/>
                  </a:lnTo>
                  <a:cubicBezTo>
                    <a:pt x="1993" y="14667"/>
                    <a:pt x="1993" y="14232"/>
                    <a:pt x="1707" y="14232"/>
                  </a:cubicBezTo>
                  <a:lnTo>
                    <a:pt x="435" y="14232"/>
                  </a:lnTo>
                  <a:lnTo>
                    <a:pt x="435" y="13804"/>
                  </a:lnTo>
                  <a:lnTo>
                    <a:pt x="961" y="13804"/>
                  </a:lnTo>
                  <a:cubicBezTo>
                    <a:pt x="1247" y="13804"/>
                    <a:pt x="1247" y="13375"/>
                    <a:pt x="961" y="13375"/>
                  </a:cubicBezTo>
                  <a:lnTo>
                    <a:pt x="435" y="13375"/>
                  </a:lnTo>
                  <a:lnTo>
                    <a:pt x="435" y="12765"/>
                  </a:lnTo>
                  <a:lnTo>
                    <a:pt x="1707" y="12765"/>
                  </a:lnTo>
                  <a:cubicBezTo>
                    <a:pt x="1993" y="12765"/>
                    <a:pt x="1993" y="12330"/>
                    <a:pt x="1707" y="12330"/>
                  </a:cubicBezTo>
                  <a:lnTo>
                    <a:pt x="435" y="12330"/>
                  </a:lnTo>
                  <a:lnTo>
                    <a:pt x="435" y="11720"/>
                  </a:lnTo>
                  <a:lnTo>
                    <a:pt x="961" y="11720"/>
                  </a:lnTo>
                  <a:cubicBezTo>
                    <a:pt x="1247" y="11720"/>
                    <a:pt x="1247" y="11292"/>
                    <a:pt x="961" y="11292"/>
                  </a:cubicBezTo>
                  <a:lnTo>
                    <a:pt x="435" y="11292"/>
                  </a:lnTo>
                  <a:lnTo>
                    <a:pt x="435" y="10682"/>
                  </a:lnTo>
                  <a:lnTo>
                    <a:pt x="961" y="10682"/>
                  </a:lnTo>
                  <a:cubicBezTo>
                    <a:pt x="1247" y="10682"/>
                    <a:pt x="1247" y="10254"/>
                    <a:pt x="961" y="10254"/>
                  </a:cubicBezTo>
                  <a:lnTo>
                    <a:pt x="435" y="10254"/>
                  </a:lnTo>
                  <a:lnTo>
                    <a:pt x="435" y="9637"/>
                  </a:lnTo>
                  <a:lnTo>
                    <a:pt x="961" y="9637"/>
                  </a:lnTo>
                  <a:cubicBezTo>
                    <a:pt x="1247" y="9637"/>
                    <a:pt x="1247" y="9209"/>
                    <a:pt x="961" y="9209"/>
                  </a:cubicBezTo>
                  <a:lnTo>
                    <a:pt x="435" y="9209"/>
                  </a:lnTo>
                  <a:lnTo>
                    <a:pt x="435" y="8599"/>
                  </a:lnTo>
                  <a:lnTo>
                    <a:pt x="1707" y="8599"/>
                  </a:lnTo>
                  <a:cubicBezTo>
                    <a:pt x="1993" y="8599"/>
                    <a:pt x="1993" y="8171"/>
                    <a:pt x="1707" y="8171"/>
                  </a:cubicBezTo>
                  <a:lnTo>
                    <a:pt x="435" y="8171"/>
                  </a:lnTo>
                  <a:lnTo>
                    <a:pt x="435" y="7561"/>
                  </a:lnTo>
                  <a:lnTo>
                    <a:pt x="961" y="7561"/>
                  </a:lnTo>
                  <a:cubicBezTo>
                    <a:pt x="1247" y="7561"/>
                    <a:pt x="1247" y="7126"/>
                    <a:pt x="961" y="7126"/>
                  </a:cubicBezTo>
                  <a:lnTo>
                    <a:pt x="435" y="7126"/>
                  </a:lnTo>
                  <a:lnTo>
                    <a:pt x="435" y="6516"/>
                  </a:lnTo>
                  <a:lnTo>
                    <a:pt x="961" y="6516"/>
                  </a:lnTo>
                  <a:cubicBezTo>
                    <a:pt x="1247" y="6516"/>
                    <a:pt x="1247" y="6087"/>
                    <a:pt x="961" y="6087"/>
                  </a:cubicBezTo>
                  <a:lnTo>
                    <a:pt x="435" y="6087"/>
                  </a:lnTo>
                  <a:lnTo>
                    <a:pt x="435" y="5477"/>
                  </a:lnTo>
                  <a:lnTo>
                    <a:pt x="961" y="5477"/>
                  </a:lnTo>
                  <a:cubicBezTo>
                    <a:pt x="1247" y="5477"/>
                    <a:pt x="1247" y="5049"/>
                    <a:pt x="961" y="5049"/>
                  </a:cubicBezTo>
                  <a:lnTo>
                    <a:pt x="435" y="5049"/>
                  </a:lnTo>
                  <a:lnTo>
                    <a:pt x="435" y="4439"/>
                  </a:lnTo>
                  <a:lnTo>
                    <a:pt x="1707" y="4439"/>
                  </a:lnTo>
                  <a:cubicBezTo>
                    <a:pt x="1993" y="4439"/>
                    <a:pt x="1993" y="4004"/>
                    <a:pt x="1707" y="4004"/>
                  </a:cubicBezTo>
                  <a:lnTo>
                    <a:pt x="435" y="4004"/>
                  </a:lnTo>
                  <a:lnTo>
                    <a:pt x="435" y="3401"/>
                  </a:lnTo>
                  <a:lnTo>
                    <a:pt x="961" y="3401"/>
                  </a:lnTo>
                  <a:cubicBezTo>
                    <a:pt x="1247" y="3401"/>
                    <a:pt x="1247" y="2972"/>
                    <a:pt x="961" y="2972"/>
                  </a:cubicBezTo>
                  <a:lnTo>
                    <a:pt x="435" y="2972"/>
                  </a:lnTo>
                  <a:lnTo>
                    <a:pt x="435" y="2362"/>
                  </a:lnTo>
                  <a:lnTo>
                    <a:pt x="961" y="2362"/>
                  </a:lnTo>
                  <a:cubicBezTo>
                    <a:pt x="1247" y="2362"/>
                    <a:pt x="1247" y="1928"/>
                    <a:pt x="961" y="1928"/>
                  </a:cubicBezTo>
                  <a:lnTo>
                    <a:pt x="435" y="1928"/>
                  </a:lnTo>
                  <a:lnTo>
                    <a:pt x="435" y="1318"/>
                  </a:lnTo>
                  <a:lnTo>
                    <a:pt x="961" y="1318"/>
                  </a:lnTo>
                  <a:cubicBezTo>
                    <a:pt x="1247" y="1318"/>
                    <a:pt x="1247" y="889"/>
                    <a:pt x="961" y="889"/>
                  </a:cubicBezTo>
                  <a:lnTo>
                    <a:pt x="435" y="889"/>
                  </a:lnTo>
                  <a:lnTo>
                    <a:pt x="435" y="435"/>
                  </a:lnTo>
                  <a:lnTo>
                    <a:pt x="1707" y="428"/>
                  </a:lnTo>
                  <a:cubicBezTo>
                    <a:pt x="1993" y="428"/>
                    <a:pt x="1993" y="0"/>
                    <a:pt x="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30"/>
          <p:cNvGrpSpPr/>
          <p:nvPr/>
        </p:nvGrpSpPr>
        <p:grpSpPr>
          <a:xfrm>
            <a:off x="4696598" y="2096175"/>
            <a:ext cx="366050" cy="316875"/>
            <a:chOff x="4696598" y="2096175"/>
            <a:chExt cx="366050" cy="316875"/>
          </a:xfrm>
        </p:grpSpPr>
        <p:sp>
          <p:nvSpPr>
            <p:cNvPr id="1473" name="Google Shape;1473;p30"/>
            <p:cNvSpPr/>
            <p:nvPr/>
          </p:nvSpPr>
          <p:spPr>
            <a:xfrm>
              <a:off x="4944023" y="2131375"/>
              <a:ext cx="86175" cy="73850"/>
            </a:xfrm>
            <a:custGeom>
              <a:rect b="b" l="l" r="r" t="t"/>
              <a:pathLst>
                <a:path extrusionOk="0" h="2954" w="3447">
                  <a:moveTo>
                    <a:pt x="1965" y="424"/>
                  </a:moveTo>
                  <a:cubicBezTo>
                    <a:pt x="2502" y="424"/>
                    <a:pt x="3018" y="842"/>
                    <a:pt x="3018" y="1474"/>
                  </a:cubicBezTo>
                  <a:cubicBezTo>
                    <a:pt x="3018" y="2052"/>
                    <a:pt x="2551" y="2519"/>
                    <a:pt x="1973" y="2519"/>
                  </a:cubicBezTo>
                  <a:cubicBezTo>
                    <a:pt x="1039" y="2519"/>
                    <a:pt x="572" y="1396"/>
                    <a:pt x="1234" y="734"/>
                  </a:cubicBezTo>
                  <a:cubicBezTo>
                    <a:pt x="1446" y="520"/>
                    <a:pt x="1708" y="424"/>
                    <a:pt x="1965" y="424"/>
                  </a:cubicBezTo>
                  <a:close/>
                  <a:moveTo>
                    <a:pt x="1973" y="1"/>
                  </a:moveTo>
                  <a:cubicBezTo>
                    <a:pt x="656" y="1"/>
                    <a:pt x="1" y="1591"/>
                    <a:pt x="929" y="2519"/>
                  </a:cubicBezTo>
                  <a:cubicBezTo>
                    <a:pt x="1229" y="2819"/>
                    <a:pt x="1598" y="2953"/>
                    <a:pt x="1961" y="2953"/>
                  </a:cubicBezTo>
                  <a:cubicBezTo>
                    <a:pt x="2719" y="2953"/>
                    <a:pt x="3447" y="2365"/>
                    <a:pt x="3447" y="1474"/>
                  </a:cubicBezTo>
                  <a:cubicBezTo>
                    <a:pt x="3447" y="663"/>
                    <a:pt x="2785" y="1"/>
                    <a:pt x="1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0"/>
            <p:cNvSpPr/>
            <p:nvPr/>
          </p:nvSpPr>
          <p:spPr>
            <a:xfrm>
              <a:off x="4696598" y="2096175"/>
              <a:ext cx="366050" cy="316875"/>
            </a:xfrm>
            <a:custGeom>
              <a:rect b="b" l="l" r="r" t="t"/>
              <a:pathLst>
                <a:path extrusionOk="0" h="12675" w="14642">
                  <a:moveTo>
                    <a:pt x="13545" y="429"/>
                  </a:moveTo>
                  <a:cubicBezTo>
                    <a:pt x="13915" y="429"/>
                    <a:pt x="14213" y="727"/>
                    <a:pt x="14213" y="1097"/>
                  </a:cubicBezTo>
                  <a:lnTo>
                    <a:pt x="14213" y="8061"/>
                  </a:lnTo>
                  <a:lnTo>
                    <a:pt x="11351" y="4835"/>
                  </a:lnTo>
                  <a:cubicBezTo>
                    <a:pt x="11277" y="4754"/>
                    <a:pt x="11178" y="4713"/>
                    <a:pt x="11079" y="4713"/>
                  </a:cubicBezTo>
                  <a:cubicBezTo>
                    <a:pt x="10988" y="4713"/>
                    <a:pt x="10897" y="4748"/>
                    <a:pt x="10826" y="4816"/>
                  </a:cubicBezTo>
                  <a:lnTo>
                    <a:pt x="9054" y="6594"/>
                  </a:lnTo>
                  <a:lnTo>
                    <a:pt x="6705" y="3946"/>
                  </a:lnTo>
                  <a:cubicBezTo>
                    <a:pt x="6634" y="3868"/>
                    <a:pt x="6534" y="3828"/>
                    <a:pt x="6435" y="3828"/>
                  </a:cubicBezTo>
                  <a:cubicBezTo>
                    <a:pt x="6344" y="3828"/>
                    <a:pt x="6254" y="3862"/>
                    <a:pt x="6186" y="3933"/>
                  </a:cubicBezTo>
                  <a:lnTo>
                    <a:pt x="4518" y="5595"/>
                  </a:lnTo>
                  <a:cubicBezTo>
                    <a:pt x="4350" y="5748"/>
                    <a:pt x="4497" y="5968"/>
                    <a:pt x="4666" y="5968"/>
                  </a:cubicBezTo>
                  <a:cubicBezTo>
                    <a:pt x="4719" y="5968"/>
                    <a:pt x="4775" y="5946"/>
                    <a:pt x="4823" y="5893"/>
                  </a:cubicBezTo>
                  <a:lnTo>
                    <a:pt x="6432" y="4284"/>
                  </a:lnTo>
                  <a:lnTo>
                    <a:pt x="9482" y="7723"/>
                  </a:lnTo>
                  <a:cubicBezTo>
                    <a:pt x="9531" y="7777"/>
                    <a:pt x="9588" y="7799"/>
                    <a:pt x="9643" y="7799"/>
                  </a:cubicBezTo>
                  <a:cubicBezTo>
                    <a:pt x="9807" y="7799"/>
                    <a:pt x="9953" y="7598"/>
                    <a:pt x="9807" y="7438"/>
                  </a:cubicBezTo>
                  <a:lnTo>
                    <a:pt x="9340" y="6912"/>
                  </a:lnTo>
                  <a:lnTo>
                    <a:pt x="11079" y="5173"/>
                  </a:lnTo>
                  <a:lnTo>
                    <a:pt x="14213" y="8703"/>
                  </a:lnTo>
                  <a:lnTo>
                    <a:pt x="14213" y="9936"/>
                  </a:lnTo>
                  <a:cubicBezTo>
                    <a:pt x="14213" y="10306"/>
                    <a:pt x="13915" y="10605"/>
                    <a:pt x="13551" y="10605"/>
                  </a:cubicBezTo>
                  <a:lnTo>
                    <a:pt x="2668" y="10605"/>
                  </a:lnTo>
                  <a:cubicBezTo>
                    <a:pt x="2305" y="10605"/>
                    <a:pt x="2006" y="10306"/>
                    <a:pt x="2006" y="9936"/>
                  </a:cubicBezTo>
                  <a:lnTo>
                    <a:pt x="2006" y="8716"/>
                  </a:lnTo>
                  <a:lnTo>
                    <a:pt x="3895" y="6828"/>
                  </a:lnTo>
                  <a:cubicBezTo>
                    <a:pt x="4063" y="6674"/>
                    <a:pt x="3914" y="6449"/>
                    <a:pt x="3744" y="6449"/>
                  </a:cubicBezTo>
                  <a:cubicBezTo>
                    <a:pt x="3692" y="6449"/>
                    <a:pt x="3637" y="6470"/>
                    <a:pt x="3590" y="6523"/>
                  </a:cubicBezTo>
                  <a:lnTo>
                    <a:pt x="2006" y="8106"/>
                  </a:lnTo>
                  <a:lnTo>
                    <a:pt x="2006" y="1097"/>
                  </a:lnTo>
                  <a:cubicBezTo>
                    <a:pt x="2006" y="727"/>
                    <a:pt x="2305" y="429"/>
                    <a:pt x="2668" y="429"/>
                  </a:cubicBezTo>
                  <a:close/>
                  <a:moveTo>
                    <a:pt x="2668" y="1"/>
                  </a:moveTo>
                  <a:cubicBezTo>
                    <a:pt x="2065" y="1"/>
                    <a:pt x="1578" y="494"/>
                    <a:pt x="1578" y="1097"/>
                  </a:cubicBezTo>
                  <a:lnTo>
                    <a:pt x="1578" y="1636"/>
                  </a:lnTo>
                  <a:lnTo>
                    <a:pt x="1098" y="1636"/>
                  </a:lnTo>
                  <a:cubicBezTo>
                    <a:pt x="494" y="1636"/>
                    <a:pt x="1" y="2129"/>
                    <a:pt x="1" y="2733"/>
                  </a:cubicBezTo>
                  <a:lnTo>
                    <a:pt x="1" y="11578"/>
                  </a:lnTo>
                  <a:cubicBezTo>
                    <a:pt x="1" y="12182"/>
                    <a:pt x="494" y="12675"/>
                    <a:pt x="1098" y="12675"/>
                  </a:cubicBezTo>
                  <a:lnTo>
                    <a:pt x="8295" y="12675"/>
                  </a:lnTo>
                  <a:cubicBezTo>
                    <a:pt x="8580" y="12675"/>
                    <a:pt x="8580" y="12246"/>
                    <a:pt x="8295" y="12246"/>
                  </a:cubicBezTo>
                  <a:lnTo>
                    <a:pt x="1098" y="12246"/>
                  </a:lnTo>
                  <a:cubicBezTo>
                    <a:pt x="734" y="12246"/>
                    <a:pt x="436" y="11948"/>
                    <a:pt x="436" y="11578"/>
                  </a:cubicBezTo>
                  <a:lnTo>
                    <a:pt x="436" y="2733"/>
                  </a:lnTo>
                  <a:cubicBezTo>
                    <a:pt x="436" y="2363"/>
                    <a:pt x="734" y="2064"/>
                    <a:pt x="1098" y="2064"/>
                  </a:cubicBezTo>
                  <a:lnTo>
                    <a:pt x="1578" y="2064"/>
                  </a:lnTo>
                  <a:lnTo>
                    <a:pt x="1578" y="9943"/>
                  </a:lnTo>
                  <a:cubicBezTo>
                    <a:pt x="1578" y="10546"/>
                    <a:pt x="2065" y="11039"/>
                    <a:pt x="2668" y="11039"/>
                  </a:cubicBezTo>
                  <a:lnTo>
                    <a:pt x="12643" y="11039"/>
                  </a:lnTo>
                  <a:lnTo>
                    <a:pt x="12643" y="11578"/>
                  </a:lnTo>
                  <a:cubicBezTo>
                    <a:pt x="12636" y="11948"/>
                    <a:pt x="12344" y="12246"/>
                    <a:pt x="11974" y="12246"/>
                  </a:cubicBezTo>
                  <a:lnTo>
                    <a:pt x="9658" y="12246"/>
                  </a:lnTo>
                  <a:cubicBezTo>
                    <a:pt x="9372" y="12246"/>
                    <a:pt x="9372" y="12675"/>
                    <a:pt x="9658" y="12675"/>
                  </a:cubicBezTo>
                  <a:lnTo>
                    <a:pt x="11974" y="12675"/>
                  </a:lnTo>
                  <a:cubicBezTo>
                    <a:pt x="12578" y="12675"/>
                    <a:pt x="13071" y="12182"/>
                    <a:pt x="13071" y="11578"/>
                  </a:cubicBezTo>
                  <a:lnTo>
                    <a:pt x="13071" y="11039"/>
                  </a:lnTo>
                  <a:lnTo>
                    <a:pt x="13545" y="11039"/>
                  </a:lnTo>
                  <a:cubicBezTo>
                    <a:pt x="14155" y="11039"/>
                    <a:pt x="14642" y="10546"/>
                    <a:pt x="14642" y="9943"/>
                  </a:cubicBezTo>
                  <a:lnTo>
                    <a:pt x="14642" y="1097"/>
                  </a:lnTo>
                  <a:cubicBezTo>
                    <a:pt x="14642" y="487"/>
                    <a:pt x="14148" y="1"/>
                    <a:pt x="135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30"/>
          <p:cNvGrpSpPr/>
          <p:nvPr/>
        </p:nvGrpSpPr>
        <p:grpSpPr>
          <a:xfrm>
            <a:off x="5311823" y="2071850"/>
            <a:ext cx="366700" cy="366675"/>
            <a:chOff x="5311823" y="2071850"/>
            <a:chExt cx="366700" cy="366675"/>
          </a:xfrm>
        </p:grpSpPr>
        <p:sp>
          <p:nvSpPr>
            <p:cNvPr id="1476" name="Google Shape;1476;p30"/>
            <p:cNvSpPr/>
            <p:nvPr/>
          </p:nvSpPr>
          <p:spPr>
            <a:xfrm>
              <a:off x="5343948" y="2381400"/>
              <a:ext cx="48525" cy="10725"/>
            </a:xfrm>
            <a:custGeom>
              <a:rect b="b" l="l" r="r" t="t"/>
              <a:pathLst>
                <a:path extrusionOk="0" h="429" w="1941">
                  <a:moveTo>
                    <a:pt x="286" y="0"/>
                  </a:moveTo>
                  <a:cubicBezTo>
                    <a:pt x="0" y="0"/>
                    <a:pt x="0" y="429"/>
                    <a:pt x="286" y="429"/>
                  </a:cubicBezTo>
                  <a:lnTo>
                    <a:pt x="1655" y="429"/>
                  </a:lnTo>
                  <a:cubicBezTo>
                    <a:pt x="1941" y="429"/>
                    <a:pt x="1941" y="0"/>
                    <a:pt x="16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0"/>
            <p:cNvSpPr/>
            <p:nvPr/>
          </p:nvSpPr>
          <p:spPr>
            <a:xfrm>
              <a:off x="5501973" y="2381400"/>
              <a:ext cx="143600" cy="10725"/>
            </a:xfrm>
            <a:custGeom>
              <a:rect b="b" l="l" r="r" t="t"/>
              <a:pathLst>
                <a:path extrusionOk="0" h="429" w="5744">
                  <a:moveTo>
                    <a:pt x="286" y="0"/>
                  </a:moveTo>
                  <a:cubicBezTo>
                    <a:pt x="0" y="0"/>
                    <a:pt x="0" y="429"/>
                    <a:pt x="286" y="429"/>
                  </a:cubicBezTo>
                  <a:lnTo>
                    <a:pt x="5458" y="429"/>
                  </a:lnTo>
                  <a:cubicBezTo>
                    <a:pt x="5744" y="429"/>
                    <a:pt x="5744" y="0"/>
                    <a:pt x="5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0"/>
            <p:cNvSpPr/>
            <p:nvPr/>
          </p:nvSpPr>
          <p:spPr>
            <a:xfrm>
              <a:off x="5399098" y="2191025"/>
              <a:ext cx="248425" cy="201275"/>
            </a:xfrm>
            <a:custGeom>
              <a:rect b="b" l="l" r="r" t="t"/>
              <a:pathLst>
                <a:path extrusionOk="0" h="8051" w="9937">
                  <a:moveTo>
                    <a:pt x="7922" y="420"/>
                  </a:moveTo>
                  <a:cubicBezTo>
                    <a:pt x="8133" y="420"/>
                    <a:pt x="8342" y="515"/>
                    <a:pt x="8483" y="697"/>
                  </a:cubicBezTo>
                  <a:lnTo>
                    <a:pt x="9203" y="1632"/>
                  </a:lnTo>
                  <a:cubicBezTo>
                    <a:pt x="9443" y="1943"/>
                    <a:pt x="9385" y="2385"/>
                    <a:pt x="9080" y="2625"/>
                  </a:cubicBezTo>
                  <a:lnTo>
                    <a:pt x="8801" y="2839"/>
                  </a:lnTo>
                  <a:lnTo>
                    <a:pt x="7211" y="782"/>
                  </a:lnTo>
                  <a:lnTo>
                    <a:pt x="7490" y="568"/>
                  </a:lnTo>
                  <a:cubicBezTo>
                    <a:pt x="7619" y="468"/>
                    <a:pt x="7771" y="420"/>
                    <a:pt x="7922" y="420"/>
                  </a:cubicBezTo>
                  <a:close/>
                  <a:moveTo>
                    <a:pt x="6483" y="557"/>
                  </a:moveTo>
                  <a:cubicBezTo>
                    <a:pt x="6491" y="557"/>
                    <a:pt x="6500" y="560"/>
                    <a:pt x="6504" y="568"/>
                  </a:cubicBezTo>
                  <a:lnTo>
                    <a:pt x="8833" y="3585"/>
                  </a:lnTo>
                  <a:cubicBezTo>
                    <a:pt x="8840" y="3592"/>
                    <a:pt x="8840" y="3611"/>
                    <a:pt x="8827" y="3624"/>
                  </a:cubicBezTo>
                  <a:lnTo>
                    <a:pt x="8119" y="4169"/>
                  </a:lnTo>
                  <a:cubicBezTo>
                    <a:pt x="8114" y="4172"/>
                    <a:pt x="8108" y="4174"/>
                    <a:pt x="8101" y="4174"/>
                  </a:cubicBezTo>
                  <a:cubicBezTo>
                    <a:pt x="8091" y="4174"/>
                    <a:pt x="8082" y="4170"/>
                    <a:pt x="8074" y="4163"/>
                  </a:cubicBezTo>
                  <a:lnTo>
                    <a:pt x="8022" y="4091"/>
                  </a:lnTo>
                  <a:lnTo>
                    <a:pt x="8009" y="4078"/>
                  </a:lnTo>
                  <a:lnTo>
                    <a:pt x="7548" y="3475"/>
                  </a:lnTo>
                  <a:lnTo>
                    <a:pt x="7133" y="2943"/>
                  </a:lnTo>
                  <a:lnTo>
                    <a:pt x="5751" y="1152"/>
                  </a:lnTo>
                  <a:cubicBezTo>
                    <a:pt x="5744" y="1139"/>
                    <a:pt x="5744" y="1119"/>
                    <a:pt x="5757" y="1106"/>
                  </a:cubicBezTo>
                  <a:lnTo>
                    <a:pt x="6465" y="561"/>
                  </a:lnTo>
                  <a:cubicBezTo>
                    <a:pt x="6470" y="558"/>
                    <a:pt x="6476" y="557"/>
                    <a:pt x="6483" y="557"/>
                  </a:cubicBezTo>
                  <a:close/>
                  <a:moveTo>
                    <a:pt x="6069" y="2268"/>
                  </a:moveTo>
                  <a:lnTo>
                    <a:pt x="6121" y="2333"/>
                  </a:lnTo>
                  <a:lnTo>
                    <a:pt x="6224" y="2463"/>
                  </a:lnTo>
                  <a:lnTo>
                    <a:pt x="1883" y="5811"/>
                  </a:lnTo>
                  <a:lnTo>
                    <a:pt x="1734" y="5616"/>
                  </a:lnTo>
                  <a:lnTo>
                    <a:pt x="6069" y="2268"/>
                  </a:lnTo>
                  <a:close/>
                  <a:moveTo>
                    <a:pt x="6484" y="2800"/>
                  </a:moveTo>
                  <a:lnTo>
                    <a:pt x="6659" y="3034"/>
                  </a:lnTo>
                  <a:lnTo>
                    <a:pt x="2318" y="6382"/>
                  </a:lnTo>
                  <a:lnTo>
                    <a:pt x="2143" y="6149"/>
                  </a:lnTo>
                  <a:lnTo>
                    <a:pt x="6484" y="2800"/>
                  </a:lnTo>
                  <a:close/>
                  <a:moveTo>
                    <a:pt x="6925" y="3371"/>
                  </a:moveTo>
                  <a:lnTo>
                    <a:pt x="6925" y="3384"/>
                  </a:lnTo>
                  <a:lnTo>
                    <a:pt x="7075" y="3566"/>
                  </a:lnTo>
                  <a:lnTo>
                    <a:pt x="2740" y="6921"/>
                  </a:lnTo>
                  <a:lnTo>
                    <a:pt x="2584" y="6726"/>
                  </a:lnTo>
                  <a:lnTo>
                    <a:pt x="6925" y="3371"/>
                  </a:lnTo>
                  <a:close/>
                  <a:moveTo>
                    <a:pt x="7334" y="3910"/>
                  </a:moveTo>
                  <a:lnTo>
                    <a:pt x="7542" y="4182"/>
                  </a:lnTo>
                  <a:lnTo>
                    <a:pt x="3207" y="7524"/>
                  </a:lnTo>
                  <a:lnTo>
                    <a:pt x="2993" y="7258"/>
                  </a:lnTo>
                  <a:lnTo>
                    <a:pt x="7334" y="3910"/>
                  </a:lnTo>
                  <a:close/>
                  <a:moveTo>
                    <a:pt x="682" y="6869"/>
                  </a:moveTo>
                  <a:lnTo>
                    <a:pt x="1253" y="7609"/>
                  </a:lnTo>
                  <a:lnTo>
                    <a:pt x="494" y="7602"/>
                  </a:lnTo>
                  <a:lnTo>
                    <a:pt x="682" y="6869"/>
                  </a:lnTo>
                  <a:close/>
                  <a:moveTo>
                    <a:pt x="1059" y="5448"/>
                  </a:moveTo>
                  <a:lnTo>
                    <a:pt x="2117" y="6817"/>
                  </a:lnTo>
                  <a:lnTo>
                    <a:pt x="2525" y="7349"/>
                  </a:lnTo>
                  <a:lnTo>
                    <a:pt x="2727" y="7615"/>
                  </a:lnTo>
                  <a:lnTo>
                    <a:pt x="1799" y="7615"/>
                  </a:lnTo>
                  <a:lnTo>
                    <a:pt x="825" y="6343"/>
                  </a:lnTo>
                  <a:lnTo>
                    <a:pt x="1059" y="5448"/>
                  </a:lnTo>
                  <a:close/>
                  <a:moveTo>
                    <a:pt x="7926" y="0"/>
                  </a:moveTo>
                  <a:cubicBezTo>
                    <a:pt x="7683" y="0"/>
                    <a:pt x="7438" y="77"/>
                    <a:pt x="7230" y="237"/>
                  </a:cubicBezTo>
                  <a:lnTo>
                    <a:pt x="6951" y="451"/>
                  </a:lnTo>
                  <a:lnTo>
                    <a:pt x="6847" y="314"/>
                  </a:lnTo>
                  <a:cubicBezTo>
                    <a:pt x="6758" y="198"/>
                    <a:pt x="6625" y="139"/>
                    <a:pt x="6489" y="139"/>
                  </a:cubicBezTo>
                  <a:cubicBezTo>
                    <a:pt x="6390" y="139"/>
                    <a:pt x="6290" y="171"/>
                    <a:pt x="6205" y="237"/>
                  </a:cubicBezTo>
                  <a:lnTo>
                    <a:pt x="5498" y="782"/>
                  </a:lnTo>
                  <a:cubicBezTo>
                    <a:pt x="5335" y="905"/>
                    <a:pt x="5277" y="1126"/>
                    <a:pt x="5355" y="1320"/>
                  </a:cubicBezTo>
                  <a:lnTo>
                    <a:pt x="3655" y="2625"/>
                  </a:lnTo>
                  <a:cubicBezTo>
                    <a:pt x="3481" y="2767"/>
                    <a:pt x="3615" y="3012"/>
                    <a:pt x="3790" y="3012"/>
                  </a:cubicBezTo>
                  <a:cubicBezTo>
                    <a:pt x="3830" y="3012"/>
                    <a:pt x="3873" y="2999"/>
                    <a:pt x="3914" y="2969"/>
                  </a:cubicBezTo>
                  <a:lnTo>
                    <a:pt x="5601" y="1671"/>
                  </a:lnTo>
                  <a:lnTo>
                    <a:pt x="5809" y="1943"/>
                  </a:lnTo>
                  <a:lnTo>
                    <a:pt x="1474" y="5286"/>
                  </a:lnTo>
                  <a:lnTo>
                    <a:pt x="1260" y="5013"/>
                  </a:lnTo>
                  <a:lnTo>
                    <a:pt x="2863" y="3780"/>
                  </a:lnTo>
                  <a:cubicBezTo>
                    <a:pt x="2967" y="3702"/>
                    <a:pt x="2980" y="3559"/>
                    <a:pt x="2902" y="3468"/>
                  </a:cubicBezTo>
                  <a:cubicBezTo>
                    <a:pt x="2856" y="3412"/>
                    <a:pt x="2791" y="3381"/>
                    <a:pt x="2727" y="3381"/>
                  </a:cubicBezTo>
                  <a:cubicBezTo>
                    <a:pt x="2681" y="3381"/>
                    <a:pt x="2635" y="3397"/>
                    <a:pt x="2597" y="3429"/>
                  </a:cubicBezTo>
                  <a:lnTo>
                    <a:pt x="825" y="4792"/>
                  </a:lnTo>
                  <a:cubicBezTo>
                    <a:pt x="812" y="4805"/>
                    <a:pt x="799" y="4818"/>
                    <a:pt x="786" y="4831"/>
                  </a:cubicBezTo>
                  <a:lnTo>
                    <a:pt x="773" y="4851"/>
                  </a:lnTo>
                  <a:cubicBezTo>
                    <a:pt x="773" y="4857"/>
                    <a:pt x="767" y="4870"/>
                    <a:pt x="767" y="4877"/>
                  </a:cubicBezTo>
                  <a:lnTo>
                    <a:pt x="767" y="4883"/>
                  </a:lnTo>
                  <a:cubicBezTo>
                    <a:pt x="760" y="4890"/>
                    <a:pt x="760" y="4896"/>
                    <a:pt x="754" y="4903"/>
                  </a:cubicBezTo>
                  <a:lnTo>
                    <a:pt x="384" y="6343"/>
                  </a:lnTo>
                  <a:lnTo>
                    <a:pt x="332" y="6551"/>
                  </a:lnTo>
                  <a:lnTo>
                    <a:pt x="53" y="7615"/>
                  </a:lnTo>
                  <a:cubicBezTo>
                    <a:pt x="1" y="7829"/>
                    <a:pt x="157" y="8037"/>
                    <a:pt x="377" y="8037"/>
                  </a:cubicBezTo>
                  <a:lnTo>
                    <a:pt x="3174" y="8050"/>
                  </a:lnTo>
                  <a:lnTo>
                    <a:pt x="3213" y="8050"/>
                  </a:lnTo>
                  <a:lnTo>
                    <a:pt x="3239" y="8044"/>
                  </a:lnTo>
                  <a:lnTo>
                    <a:pt x="3246" y="8037"/>
                  </a:lnTo>
                  <a:lnTo>
                    <a:pt x="3265" y="8031"/>
                  </a:lnTo>
                  <a:lnTo>
                    <a:pt x="3278" y="8024"/>
                  </a:lnTo>
                  <a:lnTo>
                    <a:pt x="3298" y="8011"/>
                  </a:lnTo>
                  <a:lnTo>
                    <a:pt x="3304" y="8005"/>
                  </a:lnTo>
                  <a:lnTo>
                    <a:pt x="7827" y="4520"/>
                  </a:lnTo>
                  <a:cubicBezTo>
                    <a:pt x="7909" y="4581"/>
                    <a:pt x="8006" y="4612"/>
                    <a:pt x="8103" y="4612"/>
                  </a:cubicBezTo>
                  <a:cubicBezTo>
                    <a:pt x="8201" y="4612"/>
                    <a:pt x="8298" y="4581"/>
                    <a:pt x="8379" y="4520"/>
                  </a:cubicBezTo>
                  <a:lnTo>
                    <a:pt x="9093" y="3975"/>
                  </a:lnTo>
                  <a:cubicBezTo>
                    <a:pt x="9294" y="3819"/>
                    <a:pt x="9327" y="3527"/>
                    <a:pt x="9171" y="3332"/>
                  </a:cubicBezTo>
                  <a:lnTo>
                    <a:pt x="9067" y="3189"/>
                  </a:lnTo>
                  <a:lnTo>
                    <a:pt x="9346" y="2975"/>
                  </a:lnTo>
                  <a:cubicBezTo>
                    <a:pt x="9846" y="2592"/>
                    <a:pt x="9937" y="1878"/>
                    <a:pt x="9547" y="1379"/>
                  </a:cubicBezTo>
                  <a:lnTo>
                    <a:pt x="8827" y="444"/>
                  </a:lnTo>
                  <a:cubicBezTo>
                    <a:pt x="8603" y="152"/>
                    <a:pt x="8267" y="0"/>
                    <a:pt x="79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0"/>
            <p:cNvSpPr/>
            <p:nvPr/>
          </p:nvSpPr>
          <p:spPr>
            <a:xfrm>
              <a:off x="5329998" y="2092450"/>
              <a:ext cx="36850" cy="31600"/>
            </a:xfrm>
            <a:custGeom>
              <a:rect b="b" l="l" r="r" t="t"/>
              <a:pathLst>
                <a:path extrusionOk="0" h="1264" w="1474">
                  <a:moveTo>
                    <a:pt x="835" y="429"/>
                  </a:moveTo>
                  <a:cubicBezTo>
                    <a:pt x="938" y="429"/>
                    <a:pt x="1039" y="507"/>
                    <a:pt x="1039" y="630"/>
                  </a:cubicBezTo>
                  <a:cubicBezTo>
                    <a:pt x="1039" y="740"/>
                    <a:pt x="954" y="831"/>
                    <a:pt x="844" y="831"/>
                  </a:cubicBezTo>
                  <a:cubicBezTo>
                    <a:pt x="841" y="831"/>
                    <a:pt x="839" y="831"/>
                    <a:pt x="836" y="831"/>
                  </a:cubicBezTo>
                  <a:cubicBezTo>
                    <a:pt x="660" y="831"/>
                    <a:pt x="567" y="615"/>
                    <a:pt x="695" y="487"/>
                  </a:cubicBezTo>
                  <a:cubicBezTo>
                    <a:pt x="735" y="447"/>
                    <a:pt x="785" y="429"/>
                    <a:pt x="835" y="429"/>
                  </a:cubicBezTo>
                  <a:close/>
                  <a:moveTo>
                    <a:pt x="844" y="0"/>
                  </a:moveTo>
                  <a:cubicBezTo>
                    <a:pt x="279" y="0"/>
                    <a:pt x="0" y="682"/>
                    <a:pt x="396" y="1078"/>
                  </a:cubicBezTo>
                  <a:cubicBezTo>
                    <a:pt x="524" y="1206"/>
                    <a:pt x="682" y="1263"/>
                    <a:pt x="837" y="1263"/>
                  </a:cubicBezTo>
                  <a:cubicBezTo>
                    <a:pt x="1162" y="1263"/>
                    <a:pt x="1474" y="1012"/>
                    <a:pt x="1474" y="630"/>
                  </a:cubicBezTo>
                  <a:cubicBezTo>
                    <a:pt x="1474" y="286"/>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0"/>
            <p:cNvSpPr/>
            <p:nvPr/>
          </p:nvSpPr>
          <p:spPr>
            <a:xfrm>
              <a:off x="5370073" y="2092450"/>
              <a:ext cx="36850" cy="31600"/>
            </a:xfrm>
            <a:custGeom>
              <a:rect b="b" l="l" r="r" t="t"/>
              <a:pathLst>
                <a:path extrusionOk="0" h="1264" w="1474">
                  <a:moveTo>
                    <a:pt x="841" y="430"/>
                  </a:moveTo>
                  <a:cubicBezTo>
                    <a:pt x="946" y="430"/>
                    <a:pt x="1045" y="510"/>
                    <a:pt x="1045" y="630"/>
                  </a:cubicBezTo>
                  <a:cubicBezTo>
                    <a:pt x="1045" y="740"/>
                    <a:pt x="954" y="831"/>
                    <a:pt x="844" y="831"/>
                  </a:cubicBezTo>
                  <a:cubicBezTo>
                    <a:pt x="662" y="831"/>
                    <a:pt x="578" y="617"/>
                    <a:pt x="701" y="487"/>
                  </a:cubicBezTo>
                  <a:cubicBezTo>
                    <a:pt x="743" y="448"/>
                    <a:pt x="792" y="430"/>
                    <a:pt x="841" y="430"/>
                  </a:cubicBezTo>
                  <a:close/>
                  <a:moveTo>
                    <a:pt x="844" y="0"/>
                  </a:moveTo>
                  <a:cubicBezTo>
                    <a:pt x="279" y="0"/>
                    <a:pt x="0" y="682"/>
                    <a:pt x="396" y="1078"/>
                  </a:cubicBezTo>
                  <a:cubicBezTo>
                    <a:pt x="526" y="1206"/>
                    <a:pt x="685" y="1263"/>
                    <a:pt x="840" y="1263"/>
                  </a:cubicBezTo>
                  <a:cubicBezTo>
                    <a:pt x="1165" y="1263"/>
                    <a:pt x="1473" y="1012"/>
                    <a:pt x="1473" y="630"/>
                  </a:cubicBezTo>
                  <a:cubicBezTo>
                    <a:pt x="1473" y="286"/>
                    <a:pt x="119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0"/>
            <p:cNvSpPr/>
            <p:nvPr/>
          </p:nvSpPr>
          <p:spPr>
            <a:xfrm>
              <a:off x="5410298" y="2092450"/>
              <a:ext cx="36850" cy="31600"/>
            </a:xfrm>
            <a:custGeom>
              <a:rect b="b" l="l" r="r" t="t"/>
              <a:pathLst>
                <a:path extrusionOk="0" h="1264" w="1474">
                  <a:moveTo>
                    <a:pt x="837" y="430"/>
                  </a:moveTo>
                  <a:cubicBezTo>
                    <a:pt x="940" y="430"/>
                    <a:pt x="1039" y="510"/>
                    <a:pt x="1039" y="630"/>
                  </a:cubicBezTo>
                  <a:cubicBezTo>
                    <a:pt x="1039" y="740"/>
                    <a:pt x="948" y="831"/>
                    <a:pt x="838" y="831"/>
                  </a:cubicBezTo>
                  <a:cubicBezTo>
                    <a:pt x="663" y="831"/>
                    <a:pt x="572" y="617"/>
                    <a:pt x="702" y="487"/>
                  </a:cubicBezTo>
                  <a:cubicBezTo>
                    <a:pt x="741" y="448"/>
                    <a:pt x="789" y="430"/>
                    <a:pt x="837" y="430"/>
                  </a:cubicBezTo>
                  <a:close/>
                  <a:moveTo>
                    <a:pt x="838" y="0"/>
                  </a:moveTo>
                  <a:cubicBezTo>
                    <a:pt x="280" y="0"/>
                    <a:pt x="1" y="682"/>
                    <a:pt x="397" y="1078"/>
                  </a:cubicBezTo>
                  <a:cubicBezTo>
                    <a:pt x="525" y="1206"/>
                    <a:pt x="683" y="1263"/>
                    <a:pt x="838" y="1263"/>
                  </a:cubicBezTo>
                  <a:cubicBezTo>
                    <a:pt x="1162" y="1263"/>
                    <a:pt x="1474" y="1012"/>
                    <a:pt x="1474" y="630"/>
                  </a:cubicBezTo>
                  <a:cubicBezTo>
                    <a:pt x="1467" y="286"/>
                    <a:pt x="1188" y="0"/>
                    <a:pt x="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0"/>
            <p:cNvSpPr/>
            <p:nvPr/>
          </p:nvSpPr>
          <p:spPr>
            <a:xfrm>
              <a:off x="5311823" y="2071850"/>
              <a:ext cx="366700" cy="366675"/>
            </a:xfrm>
            <a:custGeom>
              <a:rect b="b" l="l" r="r" t="t"/>
              <a:pathLst>
                <a:path extrusionOk="0" h="14667" w="14668">
                  <a:moveTo>
                    <a:pt x="13720" y="428"/>
                  </a:moveTo>
                  <a:cubicBezTo>
                    <a:pt x="14005" y="428"/>
                    <a:pt x="14232" y="662"/>
                    <a:pt x="14239" y="948"/>
                  </a:cubicBezTo>
                  <a:lnTo>
                    <a:pt x="14239" y="2492"/>
                  </a:lnTo>
                  <a:lnTo>
                    <a:pt x="429" y="2492"/>
                  </a:lnTo>
                  <a:lnTo>
                    <a:pt x="429" y="948"/>
                  </a:lnTo>
                  <a:cubicBezTo>
                    <a:pt x="429" y="662"/>
                    <a:pt x="662" y="428"/>
                    <a:pt x="948" y="428"/>
                  </a:cubicBezTo>
                  <a:close/>
                  <a:moveTo>
                    <a:pt x="948" y="0"/>
                  </a:moveTo>
                  <a:cubicBezTo>
                    <a:pt x="422" y="0"/>
                    <a:pt x="1" y="422"/>
                    <a:pt x="1" y="948"/>
                  </a:cubicBezTo>
                  <a:lnTo>
                    <a:pt x="1" y="13719"/>
                  </a:lnTo>
                  <a:cubicBezTo>
                    <a:pt x="1" y="14245"/>
                    <a:pt x="422" y="14667"/>
                    <a:pt x="948" y="14667"/>
                  </a:cubicBezTo>
                  <a:lnTo>
                    <a:pt x="13720" y="14667"/>
                  </a:lnTo>
                  <a:cubicBezTo>
                    <a:pt x="14239" y="14667"/>
                    <a:pt x="14661" y="14238"/>
                    <a:pt x="14667" y="13719"/>
                  </a:cubicBezTo>
                  <a:lnTo>
                    <a:pt x="14667" y="5270"/>
                  </a:lnTo>
                  <a:cubicBezTo>
                    <a:pt x="14667" y="5124"/>
                    <a:pt x="14558" y="5051"/>
                    <a:pt x="14450" y="5051"/>
                  </a:cubicBezTo>
                  <a:cubicBezTo>
                    <a:pt x="14341" y="5051"/>
                    <a:pt x="14232" y="5124"/>
                    <a:pt x="14232" y="5270"/>
                  </a:cubicBezTo>
                  <a:lnTo>
                    <a:pt x="14232" y="13719"/>
                  </a:lnTo>
                  <a:cubicBezTo>
                    <a:pt x="14232" y="14005"/>
                    <a:pt x="14005" y="14238"/>
                    <a:pt x="13720" y="14238"/>
                  </a:cubicBezTo>
                  <a:lnTo>
                    <a:pt x="948" y="14238"/>
                  </a:lnTo>
                  <a:cubicBezTo>
                    <a:pt x="662" y="14238"/>
                    <a:pt x="429" y="14005"/>
                    <a:pt x="429" y="13719"/>
                  </a:cubicBezTo>
                  <a:lnTo>
                    <a:pt x="429" y="2920"/>
                  </a:lnTo>
                  <a:lnTo>
                    <a:pt x="14239" y="2920"/>
                  </a:lnTo>
                  <a:lnTo>
                    <a:pt x="14239" y="3926"/>
                  </a:lnTo>
                  <a:cubicBezTo>
                    <a:pt x="14239" y="4043"/>
                    <a:pt x="14330" y="4140"/>
                    <a:pt x="14453" y="4140"/>
                  </a:cubicBezTo>
                  <a:cubicBezTo>
                    <a:pt x="14570" y="4140"/>
                    <a:pt x="14667" y="4043"/>
                    <a:pt x="14667" y="3926"/>
                  </a:cubicBezTo>
                  <a:lnTo>
                    <a:pt x="14667" y="948"/>
                  </a:lnTo>
                  <a:cubicBezTo>
                    <a:pt x="14667" y="422"/>
                    <a:pt x="14239" y="0"/>
                    <a:pt x="13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 name="Google Shape;1483;p30"/>
          <p:cNvGrpSpPr/>
          <p:nvPr/>
        </p:nvGrpSpPr>
        <p:grpSpPr>
          <a:xfrm>
            <a:off x="4078798" y="1539375"/>
            <a:ext cx="366700" cy="326775"/>
            <a:chOff x="4078798" y="1539375"/>
            <a:chExt cx="366700" cy="326775"/>
          </a:xfrm>
        </p:grpSpPr>
        <p:sp>
          <p:nvSpPr>
            <p:cNvPr id="1484" name="Google Shape;1484;p30"/>
            <p:cNvSpPr/>
            <p:nvPr/>
          </p:nvSpPr>
          <p:spPr>
            <a:xfrm>
              <a:off x="4181498" y="1606200"/>
              <a:ext cx="161300" cy="52925"/>
            </a:xfrm>
            <a:custGeom>
              <a:rect b="b" l="l" r="r" t="t"/>
              <a:pathLst>
                <a:path extrusionOk="0" h="2117" w="6452">
                  <a:moveTo>
                    <a:pt x="357" y="1"/>
                  </a:moveTo>
                  <a:cubicBezTo>
                    <a:pt x="156" y="1"/>
                    <a:pt x="1" y="163"/>
                    <a:pt x="1" y="358"/>
                  </a:cubicBezTo>
                  <a:lnTo>
                    <a:pt x="1" y="1753"/>
                  </a:lnTo>
                  <a:cubicBezTo>
                    <a:pt x="1" y="1954"/>
                    <a:pt x="163" y="2117"/>
                    <a:pt x="364" y="2117"/>
                  </a:cubicBezTo>
                  <a:lnTo>
                    <a:pt x="6094" y="2117"/>
                  </a:lnTo>
                  <a:cubicBezTo>
                    <a:pt x="6289" y="2117"/>
                    <a:pt x="6451" y="1954"/>
                    <a:pt x="6451" y="1753"/>
                  </a:cubicBezTo>
                  <a:lnTo>
                    <a:pt x="6451" y="358"/>
                  </a:lnTo>
                  <a:cubicBezTo>
                    <a:pt x="6451" y="163"/>
                    <a:pt x="6289" y="1"/>
                    <a:pt x="6094" y="1"/>
                  </a:cubicBezTo>
                  <a:lnTo>
                    <a:pt x="4848" y="1"/>
                  </a:lnTo>
                  <a:cubicBezTo>
                    <a:pt x="4582" y="14"/>
                    <a:pt x="4582" y="410"/>
                    <a:pt x="4848" y="429"/>
                  </a:cubicBezTo>
                  <a:lnTo>
                    <a:pt x="6023" y="429"/>
                  </a:lnTo>
                  <a:lnTo>
                    <a:pt x="6023" y="1688"/>
                  </a:lnTo>
                  <a:lnTo>
                    <a:pt x="429" y="1688"/>
                  </a:lnTo>
                  <a:lnTo>
                    <a:pt x="429" y="429"/>
                  </a:lnTo>
                  <a:lnTo>
                    <a:pt x="3498" y="429"/>
                  </a:lnTo>
                  <a:cubicBezTo>
                    <a:pt x="3771" y="410"/>
                    <a:pt x="3771" y="14"/>
                    <a:pt x="34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0"/>
            <p:cNvSpPr/>
            <p:nvPr/>
          </p:nvSpPr>
          <p:spPr>
            <a:xfrm>
              <a:off x="4179548" y="1671925"/>
              <a:ext cx="33775" cy="10725"/>
            </a:xfrm>
            <a:custGeom>
              <a:rect b="b" l="l" r="r" t="t"/>
              <a:pathLst>
                <a:path extrusionOk="0" h="429" w="1351">
                  <a:moveTo>
                    <a:pt x="267" y="0"/>
                  </a:moveTo>
                  <a:cubicBezTo>
                    <a:pt x="1" y="20"/>
                    <a:pt x="1" y="416"/>
                    <a:pt x="267" y="429"/>
                  </a:cubicBezTo>
                  <a:lnTo>
                    <a:pt x="1084" y="429"/>
                  </a:lnTo>
                  <a:cubicBezTo>
                    <a:pt x="1350" y="416"/>
                    <a:pt x="1350" y="20"/>
                    <a:pt x="10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0"/>
            <p:cNvSpPr/>
            <p:nvPr/>
          </p:nvSpPr>
          <p:spPr>
            <a:xfrm>
              <a:off x="4310973" y="1671925"/>
              <a:ext cx="33925" cy="10725"/>
            </a:xfrm>
            <a:custGeom>
              <a:rect b="b" l="l" r="r" t="t"/>
              <a:pathLst>
                <a:path extrusionOk="0" h="429" w="1357">
                  <a:moveTo>
                    <a:pt x="273" y="0"/>
                  </a:moveTo>
                  <a:cubicBezTo>
                    <a:pt x="0" y="20"/>
                    <a:pt x="0" y="416"/>
                    <a:pt x="273" y="429"/>
                  </a:cubicBezTo>
                  <a:lnTo>
                    <a:pt x="1090" y="429"/>
                  </a:lnTo>
                  <a:cubicBezTo>
                    <a:pt x="1357" y="416"/>
                    <a:pt x="1357" y="20"/>
                    <a:pt x="10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0"/>
            <p:cNvSpPr/>
            <p:nvPr/>
          </p:nvSpPr>
          <p:spPr>
            <a:xfrm>
              <a:off x="4216048" y="1671925"/>
              <a:ext cx="58450" cy="10725"/>
            </a:xfrm>
            <a:custGeom>
              <a:rect b="b" l="l" r="r" t="t"/>
              <a:pathLst>
                <a:path extrusionOk="0" h="429" w="2338">
                  <a:moveTo>
                    <a:pt x="273" y="0"/>
                  </a:moveTo>
                  <a:cubicBezTo>
                    <a:pt x="1" y="20"/>
                    <a:pt x="1" y="416"/>
                    <a:pt x="273" y="429"/>
                  </a:cubicBezTo>
                  <a:lnTo>
                    <a:pt x="2123" y="429"/>
                  </a:lnTo>
                  <a:cubicBezTo>
                    <a:pt x="2240" y="429"/>
                    <a:pt x="2337" y="338"/>
                    <a:pt x="2337" y="214"/>
                  </a:cubicBezTo>
                  <a:cubicBezTo>
                    <a:pt x="2337" y="98"/>
                    <a:pt x="2240" y="0"/>
                    <a:pt x="2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0"/>
            <p:cNvSpPr/>
            <p:nvPr/>
          </p:nvSpPr>
          <p:spPr>
            <a:xfrm>
              <a:off x="4278198" y="1671925"/>
              <a:ext cx="27775" cy="10725"/>
            </a:xfrm>
            <a:custGeom>
              <a:rect b="b" l="l" r="r" t="t"/>
              <a:pathLst>
                <a:path extrusionOk="0" h="429" w="1111">
                  <a:moveTo>
                    <a:pt x="273" y="0"/>
                  </a:moveTo>
                  <a:cubicBezTo>
                    <a:pt x="0" y="20"/>
                    <a:pt x="0" y="416"/>
                    <a:pt x="273" y="429"/>
                  </a:cubicBezTo>
                  <a:lnTo>
                    <a:pt x="896" y="429"/>
                  </a:lnTo>
                  <a:cubicBezTo>
                    <a:pt x="1013" y="429"/>
                    <a:pt x="1110" y="338"/>
                    <a:pt x="1110" y="214"/>
                  </a:cubicBezTo>
                  <a:cubicBezTo>
                    <a:pt x="1110" y="98"/>
                    <a:pt x="1019" y="0"/>
                    <a:pt x="8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0"/>
            <p:cNvSpPr/>
            <p:nvPr/>
          </p:nvSpPr>
          <p:spPr>
            <a:xfrm>
              <a:off x="4179548" y="1694775"/>
              <a:ext cx="22925" cy="10775"/>
            </a:xfrm>
            <a:custGeom>
              <a:rect b="b" l="l" r="r" t="t"/>
              <a:pathLst>
                <a:path extrusionOk="0" h="431" w="917">
                  <a:moveTo>
                    <a:pt x="635" y="1"/>
                  </a:moveTo>
                  <a:cubicBezTo>
                    <a:pt x="629" y="1"/>
                    <a:pt x="623" y="1"/>
                    <a:pt x="617" y="1"/>
                  </a:cubicBezTo>
                  <a:lnTo>
                    <a:pt x="267" y="1"/>
                  </a:lnTo>
                  <a:cubicBezTo>
                    <a:pt x="1" y="14"/>
                    <a:pt x="1" y="410"/>
                    <a:pt x="267" y="430"/>
                  </a:cubicBezTo>
                  <a:lnTo>
                    <a:pt x="617" y="430"/>
                  </a:lnTo>
                  <a:cubicBezTo>
                    <a:pt x="623" y="430"/>
                    <a:pt x="629" y="430"/>
                    <a:pt x="635" y="430"/>
                  </a:cubicBezTo>
                  <a:cubicBezTo>
                    <a:pt x="916" y="430"/>
                    <a:pt x="916" y="1"/>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0"/>
            <p:cNvSpPr/>
            <p:nvPr/>
          </p:nvSpPr>
          <p:spPr>
            <a:xfrm>
              <a:off x="4203873" y="1694775"/>
              <a:ext cx="40275" cy="10775"/>
            </a:xfrm>
            <a:custGeom>
              <a:rect b="b" l="l" r="r" t="t"/>
              <a:pathLst>
                <a:path extrusionOk="0" h="431" w="1611">
                  <a:moveTo>
                    <a:pt x="281" y="1"/>
                  </a:moveTo>
                  <a:cubicBezTo>
                    <a:pt x="1" y="1"/>
                    <a:pt x="1" y="430"/>
                    <a:pt x="281" y="430"/>
                  </a:cubicBezTo>
                  <a:cubicBezTo>
                    <a:pt x="287" y="430"/>
                    <a:pt x="293" y="430"/>
                    <a:pt x="300" y="430"/>
                  </a:cubicBezTo>
                  <a:lnTo>
                    <a:pt x="1338" y="430"/>
                  </a:lnTo>
                  <a:cubicBezTo>
                    <a:pt x="1611" y="410"/>
                    <a:pt x="1611" y="14"/>
                    <a:pt x="1338" y="1"/>
                  </a:cubicBezTo>
                  <a:lnTo>
                    <a:pt x="300"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0"/>
            <p:cNvSpPr/>
            <p:nvPr/>
          </p:nvSpPr>
          <p:spPr>
            <a:xfrm>
              <a:off x="4289723" y="1694775"/>
              <a:ext cx="55175" cy="10775"/>
            </a:xfrm>
            <a:custGeom>
              <a:rect b="b" l="l" r="r" t="t"/>
              <a:pathLst>
                <a:path extrusionOk="0" h="431" w="2207">
                  <a:moveTo>
                    <a:pt x="1926" y="1"/>
                  </a:moveTo>
                  <a:cubicBezTo>
                    <a:pt x="1920" y="1"/>
                    <a:pt x="1914" y="1"/>
                    <a:pt x="1908" y="1"/>
                  </a:cubicBezTo>
                  <a:lnTo>
                    <a:pt x="273" y="1"/>
                  </a:lnTo>
                  <a:cubicBezTo>
                    <a:pt x="0" y="14"/>
                    <a:pt x="0" y="410"/>
                    <a:pt x="273" y="430"/>
                  </a:cubicBezTo>
                  <a:lnTo>
                    <a:pt x="1908" y="430"/>
                  </a:lnTo>
                  <a:cubicBezTo>
                    <a:pt x="1914" y="430"/>
                    <a:pt x="1920" y="430"/>
                    <a:pt x="1926" y="430"/>
                  </a:cubicBezTo>
                  <a:cubicBezTo>
                    <a:pt x="2207" y="430"/>
                    <a:pt x="2207" y="1"/>
                    <a:pt x="19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0"/>
            <p:cNvSpPr/>
            <p:nvPr/>
          </p:nvSpPr>
          <p:spPr>
            <a:xfrm>
              <a:off x="4245573" y="1694775"/>
              <a:ext cx="41725" cy="10775"/>
            </a:xfrm>
            <a:custGeom>
              <a:rect b="b" l="l" r="r" t="t"/>
              <a:pathLst>
                <a:path extrusionOk="0" h="431" w="1669">
                  <a:moveTo>
                    <a:pt x="281" y="1"/>
                  </a:moveTo>
                  <a:cubicBezTo>
                    <a:pt x="1" y="1"/>
                    <a:pt x="1" y="430"/>
                    <a:pt x="281" y="430"/>
                  </a:cubicBezTo>
                  <a:cubicBezTo>
                    <a:pt x="287" y="430"/>
                    <a:pt x="293" y="430"/>
                    <a:pt x="299" y="430"/>
                  </a:cubicBezTo>
                  <a:lnTo>
                    <a:pt x="1403" y="430"/>
                  </a:lnTo>
                  <a:cubicBezTo>
                    <a:pt x="1669" y="410"/>
                    <a:pt x="1669" y="14"/>
                    <a:pt x="1403"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0"/>
            <p:cNvSpPr/>
            <p:nvPr/>
          </p:nvSpPr>
          <p:spPr>
            <a:xfrm>
              <a:off x="4154398" y="1751900"/>
              <a:ext cx="88125" cy="10750"/>
            </a:xfrm>
            <a:custGeom>
              <a:rect b="b" l="l" r="r" t="t"/>
              <a:pathLst>
                <a:path extrusionOk="0" h="430" w="3525">
                  <a:moveTo>
                    <a:pt x="281" y="0"/>
                  </a:moveTo>
                  <a:cubicBezTo>
                    <a:pt x="0" y="0"/>
                    <a:pt x="0" y="430"/>
                    <a:pt x="281" y="430"/>
                  </a:cubicBezTo>
                  <a:cubicBezTo>
                    <a:pt x="287" y="430"/>
                    <a:pt x="293" y="429"/>
                    <a:pt x="299" y="429"/>
                  </a:cubicBezTo>
                  <a:lnTo>
                    <a:pt x="3226" y="429"/>
                  </a:lnTo>
                  <a:cubicBezTo>
                    <a:pt x="3232" y="429"/>
                    <a:pt x="3238" y="430"/>
                    <a:pt x="3244" y="430"/>
                  </a:cubicBezTo>
                  <a:cubicBezTo>
                    <a:pt x="3525" y="430"/>
                    <a:pt x="3525" y="0"/>
                    <a:pt x="3244" y="0"/>
                  </a:cubicBezTo>
                  <a:cubicBezTo>
                    <a:pt x="3238" y="0"/>
                    <a:pt x="3232" y="0"/>
                    <a:pt x="3226"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0"/>
            <p:cNvSpPr/>
            <p:nvPr/>
          </p:nvSpPr>
          <p:spPr>
            <a:xfrm>
              <a:off x="4248173" y="1751900"/>
              <a:ext cx="43825" cy="10725"/>
            </a:xfrm>
            <a:custGeom>
              <a:rect b="b" l="l" r="r" t="t"/>
              <a:pathLst>
                <a:path extrusionOk="0" h="429" w="1753">
                  <a:moveTo>
                    <a:pt x="273" y="1"/>
                  </a:moveTo>
                  <a:cubicBezTo>
                    <a:pt x="1" y="20"/>
                    <a:pt x="1" y="416"/>
                    <a:pt x="273" y="429"/>
                  </a:cubicBezTo>
                  <a:lnTo>
                    <a:pt x="1487" y="429"/>
                  </a:lnTo>
                  <a:cubicBezTo>
                    <a:pt x="1753" y="416"/>
                    <a:pt x="1753" y="20"/>
                    <a:pt x="14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0"/>
            <p:cNvSpPr/>
            <p:nvPr/>
          </p:nvSpPr>
          <p:spPr>
            <a:xfrm>
              <a:off x="4299923" y="1752050"/>
              <a:ext cx="70125" cy="10775"/>
            </a:xfrm>
            <a:custGeom>
              <a:rect b="b" l="l" r="r" t="t"/>
              <a:pathLst>
                <a:path extrusionOk="0" h="431" w="2805">
                  <a:moveTo>
                    <a:pt x="2524" y="1"/>
                  </a:moveTo>
                  <a:cubicBezTo>
                    <a:pt x="2518" y="1"/>
                    <a:pt x="2512" y="1"/>
                    <a:pt x="2506" y="1"/>
                  </a:cubicBezTo>
                  <a:lnTo>
                    <a:pt x="215" y="1"/>
                  </a:lnTo>
                  <a:cubicBezTo>
                    <a:pt x="211" y="1"/>
                    <a:pt x="208" y="1"/>
                    <a:pt x="204" y="1"/>
                  </a:cubicBezTo>
                  <a:cubicBezTo>
                    <a:pt x="92" y="1"/>
                    <a:pt x="1" y="96"/>
                    <a:pt x="1" y="215"/>
                  </a:cubicBezTo>
                  <a:cubicBezTo>
                    <a:pt x="1" y="332"/>
                    <a:pt x="98" y="429"/>
                    <a:pt x="215" y="429"/>
                  </a:cubicBezTo>
                  <a:lnTo>
                    <a:pt x="2506" y="429"/>
                  </a:lnTo>
                  <a:cubicBezTo>
                    <a:pt x="2512" y="430"/>
                    <a:pt x="2518" y="430"/>
                    <a:pt x="2524" y="430"/>
                  </a:cubicBezTo>
                  <a:cubicBezTo>
                    <a:pt x="2805" y="430"/>
                    <a:pt x="2805" y="1"/>
                    <a:pt x="25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0"/>
            <p:cNvSpPr/>
            <p:nvPr/>
          </p:nvSpPr>
          <p:spPr>
            <a:xfrm>
              <a:off x="4154398" y="1774125"/>
              <a:ext cx="50975" cy="10750"/>
            </a:xfrm>
            <a:custGeom>
              <a:rect b="b" l="l" r="r" t="t"/>
              <a:pathLst>
                <a:path extrusionOk="0" h="430" w="2039">
                  <a:moveTo>
                    <a:pt x="281" y="0"/>
                  </a:moveTo>
                  <a:cubicBezTo>
                    <a:pt x="0" y="0"/>
                    <a:pt x="0" y="430"/>
                    <a:pt x="281" y="430"/>
                  </a:cubicBezTo>
                  <a:cubicBezTo>
                    <a:pt x="287" y="430"/>
                    <a:pt x="293" y="429"/>
                    <a:pt x="299" y="429"/>
                  </a:cubicBezTo>
                  <a:lnTo>
                    <a:pt x="1766" y="429"/>
                  </a:lnTo>
                  <a:cubicBezTo>
                    <a:pt x="2038" y="410"/>
                    <a:pt x="2038" y="14"/>
                    <a:pt x="1766"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0"/>
            <p:cNvSpPr/>
            <p:nvPr/>
          </p:nvSpPr>
          <p:spPr>
            <a:xfrm>
              <a:off x="4217673" y="1774125"/>
              <a:ext cx="94450" cy="10750"/>
            </a:xfrm>
            <a:custGeom>
              <a:rect b="b" l="l" r="r" t="t"/>
              <a:pathLst>
                <a:path extrusionOk="0" h="430" w="3778">
                  <a:moveTo>
                    <a:pt x="267" y="1"/>
                  </a:moveTo>
                  <a:cubicBezTo>
                    <a:pt x="1" y="14"/>
                    <a:pt x="1" y="410"/>
                    <a:pt x="267" y="429"/>
                  </a:cubicBezTo>
                  <a:lnTo>
                    <a:pt x="3505" y="429"/>
                  </a:lnTo>
                  <a:cubicBezTo>
                    <a:pt x="3778" y="410"/>
                    <a:pt x="3778" y="14"/>
                    <a:pt x="35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0"/>
            <p:cNvSpPr/>
            <p:nvPr/>
          </p:nvSpPr>
          <p:spPr>
            <a:xfrm>
              <a:off x="4315348" y="1774125"/>
              <a:ext cx="54700" cy="10750"/>
            </a:xfrm>
            <a:custGeom>
              <a:rect b="b" l="l" r="r" t="t"/>
              <a:pathLst>
                <a:path extrusionOk="0" h="430" w="2188">
                  <a:moveTo>
                    <a:pt x="1907" y="0"/>
                  </a:moveTo>
                  <a:cubicBezTo>
                    <a:pt x="1901" y="0"/>
                    <a:pt x="1895" y="0"/>
                    <a:pt x="1889" y="1"/>
                  </a:cubicBezTo>
                  <a:lnTo>
                    <a:pt x="267" y="1"/>
                  </a:lnTo>
                  <a:cubicBezTo>
                    <a:pt x="0" y="14"/>
                    <a:pt x="0" y="410"/>
                    <a:pt x="267" y="429"/>
                  </a:cubicBezTo>
                  <a:lnTo>
                    <a:pt x="1889" y="429"/>
                  </a:lnTo>
                  <a:cubicBezTo>
                    <a:pt x="1895" y="429"/>
                    <a:pt x="1901" y="430"/>
                    <a:pt x="1907" y="430"/>
                  </a:cubicBezTo>
                  <a:cubicBezTo>
                    <a:pt x="2188" y="430"/>
                    <a:pt x="2188" y="0"/>
                    <a:pt x="19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0"/>
            <p:cNvSpPr/>
            <p:nvPr/>
          </p:nvSpPr>
          <p:spPr>
            <a:xfrm>
              <a:off x="4078798" y="1539375"/>
              <a:ext cx="366700" cy="326775"/>
            </a:xfrm>
            <a:custGeom>
              <a:rect b="b" l="l" r="r" t="t"/>
              <a:pathLst>
                <a:path extrusionOk="0" h="13071" w="14668">
                  <a:moveTo>
                    <a:pt x="10657" y="429"/>
                  </a:moveTo>
                  <a:cubicBezTo>
                    <a:pt x="10942" y="435"/>
                    <a:pt x="11176" y="669"/>
                    <a:pt x="11176" y="954"/>
                  </a:cubicBezTo>
                  <a:lnTo>
                    <a:pt x="11176" y="1824"/>
                  </a:lnTo>
                  <a:lnTo>
                    <a:pt x="3492" y="1824"/>
                  </a:lnTo>
                  <a:lnTo>
                    <a:pt x="3499" y="954"/>
                  </a:lnTo>
                  <a:cubicBezTo>
                    <a:pt x="3499" y="669"/>
                    <a:pt x="3732" y="429"/>
                    <a:pt x="4024" y="429"/>
                  </a:cubicBezTo>
                  <a:close/>
                  <a:moveTo>
                    <a:pt x="11176" y="2252"/>
                  </a:moveTo>
                  <a:lnTo>
                    <a:pt x="11176" y="6795"/>
                  </a:lnTo>
                  <a:cubicBezTo>
                    <a:pt x="11176" y="7087"/>
                    <a:pt x="10942" y="7321"/>
                    <a:pt x="10650" y="7321"/>
                  </a:cubicBezTo>
                  <a:lnTo>
                    <a:pt x="4018" y="7321"/>
                  </a:lnTo>
                  <a:cubicBezTo>
                    <a:pt x="3726" y="7321"/>
                    <a:pt x="3492" y="7087"/>
                    <a:pt x="3492" y="6795"/>
                  </a:cubicBezTo>
                  <a:lnTo>
                    <a:pt x="3499" y="2252"/>
                  </a:lnTo>
                  <a:close/>
                  <a:moveTo>
                    <a:pt x="3064" y="2486"/>
                  </a:moveTo>
                  <a:lnTo>
                    <a:pt x="3064" y="3076"/>
                  </a:lnTo>
                  <a:lnTo>
                    <a:pt x="2421" y="3076"/>
                  </a:lnTo>
                  <a:cubicBezTo>
                    <a:pt x="2168" y="3076"/>
                    <a:pt x="1967" y="3278"/>
                    <a:pt x="1967" y="3524"/>
                  </a:cubicBezTo>
                  <a:lnTo>
                    <a:pt x="1967" y="10650"/>
                  </a:lnTo>
                  <a:lnTo>
                    <a:pt x="1266" y="10650"/>
                  </a:lnTo>
                  <a:lnTo>
                    <a:pt x="1266" y="2914"/>
                  </a:lnTo>
                  <a:cubicBezTo>
                    <a:pt x="1266" y="2674"/>
                    <a:pt x="1461" y="2486"/>
                    <a:pt x="1701" y="2486"/>
                  </a:cubicBezTo>
                  <a:close/>
                  <a:moveTo>
                    <a:pt x="12973" y="2486"/>
                  </a:moveTo>
                  <a:cubicBezTo>
                    <a:pt x="13213" y="2486"/>
                    <a:pt x="13408" y="2674"/>
                    <a:pt x="13408" y="2914"/>
                  </a:cubicBezTo>
                  <a:lnTo>
                    <a:pt x="13408" y="10650"/>
                  </a:lnTo>
                  <a:lnTo>
                    <a:pt x="12701" y="10650"/>
                  </a:lnTo>
                  <a:lnTo>
                    <a:pt x="12701" y="9605"/>
                  </a:lnTo>
                  <a:cubicBezTo>
                    <a:pt x="12694" y="9469"/>
                    <a:pt x="12592" y="9400"/>
                    <a:pt x="12489" y="9400"/>
                  </a:cubicBezTo>
                  <a:cubicBezTo>
                    <a:pt x="12386" y="9400"/>
                    <a:pt x="12282" y="9469"/>
                    <a:pt x="12272" y="9605"/>
                  </a:cubicBezTo>
                  <a:lnTo>
                    <a:pt x="12272" y="10650"/>
                  </a:lnTo>
                  <a:lnTo>
                    <a:pt x="2402" y="10650"/>
                  </a:lnTo>
                  <a:lnTo>
                    <a:pt x="2402" y="3531"/>
                  </a:lnTo>
                  <a:cubicBezTo>
                    <a:pt x="2402" y="3518"/>
                    <a:pt x="2408" y="3505"/>
                    <a:pt x="2421" y="3505"/>
                  </a:cubicBezTo>
                  <a:lnTo>
                    <a:pt x="3064" y="3505"/>
                  </a:lnTo>
                  <a:lnTo>
                    <a:pt x="3064" y="6801"/>
                  </a:lnTo>
                  <a:cubicBezTo>
                    <a:pt x="3064" y="7327"/>
                    <a:pt x="3492" y="7749"/>
                    <a:pt x="4018" y="7749"/>
                  </a:cubicBezTo>
                  <a:lnTo>
                    <a:pt x="10657" y="7749"/>
                  </a:lnTo>
                  <a:cubicBezTo>
                    <a:pt x="11182" y="7749"/>
                    <a:pt x="11610" y="7321"/>
                    <a:pt x="11610" y="6795"/>
                  </a:cubicBezTo>
                  <a:lnTo>
                    <a:pt x="11610" y="3505"/>
                  </a:lnTo>
                  <a:lnTo>
                    <a:pt x="12253" y="3505"/>
                  </a:lnTo>
                  <a:cubicBezTo>
                    <a:pt x="12266" y="3505"/>
                    <a:pt x="12272" y="3511"/>
                    <a:pt x="12272" y="3524"/>
                  </a:cubicBezTo>
                  <a:lnTo>
                    <a:pt x="12272" y="8255"/>
                  </a:lnTo>
                  <a:cubicBezTo>
                    <a:pt x="12282" y="8388"/>
                    <a:pt x="12386" y="8455"/>
                    <a:pt x="12490" y="8455"/>
                  </a:cubicBezTo>
                  <a:cubicBezTo>
                    <a:pt x="12594" y="8455"/>
                    <a:pt x="12698" y="8388"/>
                    <a:pt x="12707" y="8255"/>
                  </a:cubicBezTo>
                  <a:lnTo>
                    <a:pt x="12707" y="3531"/>
                  </a:lnTo>
                  <a:cubicBezTo>
                    <a:pt x="12707" y="3278"/>
                    <a:pt x="12500" y="3076"/>
                    <a:pt x="12253" y="3076"/>
                  </a:cubicBezTo>
                  <a:lnTo>
                    <a:pt x="11610" y="3076"/>
                  </a:lnTo>
                  <a:lnTo>
                    <a:pt x="11610" y="2486"/>
                  </a:lnTo>
                  <a:close/>
                  <a:moveTo>
                    <a:pt x="9404" y="11078"/>
                  </a:moveTo>
                  <a:lnTo>
                    <a:pt x="9216" y="11506"/>
                  </a:lnTo>
                  <a:lnTo>
                    <a:pt x="5458" y="11506"/>
                  </a:lnTo>
                  <a:lnTo>
                    <a:pt x="5277" y="11078"/>
                  </a:lnTo>
                  <a:close/>
                  <a:moveTo>
                    <a:pt x="14245" y="11078"/>
                  </a:moveTo>
                  <a:lnTo>
                    <a:pt x="14239" y="12155"/>
                  </a:lnTo>
                  <a:cubicBezTo>
                    <a:pt x="14239" y="12421"/>
                    <a:pt x="14025" y="12642"/>
                    <a:pt x="13752" y="12642"/>
                  </a:cubicBezTo>
                  <a:lnTo>
                    <a:pt x="922" y="12642"/>
                  </a:lnTo>
                  <a:cubicBezTo>
                    <a:pt x="650" y="12642"/>
                    <a:pt x="435" y="12421"/>
                    <a:pt x="435" y="12155"/>
                  </a:cubicBezTo>
                  <a:lnTo>
                    <a:pt x="435" y="11078"/>
                  </a:lnTo>
                  <a:lnTo>
                    <a:pt x="4809" y="11078"/>
                  </a:lnTo>
                  <a:lnTo>
                    <a:pt x="5088" y="11720"/>
                  </a:lnTo>
                  <a:cubicBezTo>
                    <a:pt x="5147" y="11850"/>
                    <a:pt x="5270" y="11935"/>
                    <a:pt x="5413" y="11935"/>
                  </a:cubicBezTo>
                  <a:lnTo>
                    <a:pt x="9261" y="11935"/>
                  </a:lnTo>
                  <a:cubicBezTo>
                    <a:pt x="9404" y="11935"/>
                    <a:pt x="9534" y="11850"/>
                    <a:pt x="9592" y="11720"/>
                  </a:cubicBezTo>
                  <a:lnTo>
                    <a:pt x="9871" y="11078"/>
                  </a:lnTo>
                  <a:close/>
                  <a:moveTo>
                    <a:pt x="4018" y="0"/>
                  </a:moveTo>
                  <a:cubicBezTo>
                    <a:pt x="3492" y="0"/>
                    <a:pt x="3064" y="429"/>
                    <a:pt x="3064" y="954"/>
                  </a:cubicBezTo>
                  <a:lnTo>
                    <a:pt x="3064" y="2057"/>
                  </a:lnTo>
                  <a:lnTo>
                    <a:pt x="1694" y="2057"/>
                  </a:lnTo>
                  <a:cubicBezTo>
                    <a:pt x="1221" y="2057"/>
                    <a:pt x="838" y="2440"/>
                    <a:pt x="838" y="2914"/>
                  </a:cubicBezTo>
                  <a:lnTo>
                    <a:pt x="838" y="10650"/>
                  </a:lnTo>
                  <a:lnTo>
                    <a:pt x="215" y="10650"/>
                  </a:lnTo>
                  <a:cubicBezTo>
                    <a:pt x="98" y="10650"/>
                    <a:pt x="1" y="10747"/>
                    <a:pt x="1" y="10864"/>
                  </a:cubicBezTo>
                  <a:lnTo>
                    <a:pt x="1" y="12155"/>
                  </a:lnTo>
                  <a:cubicBezTo>
                    <a:pt x="1" y="12661"/>
                    <a:pt x="409" y="13070"/>
                    <a:pt x="916" y="13070"/>
                  </a:cubicBezTo>
                  <a:lnTo>
                    <a:pt x="13752" y="13070"/>
                  </a:lnTo>
                  <a:cubicBezTo>
                    <a:pt x="14258" y="13070"/>
                    <a:pt x="14667" y="12661"/>
                    <a:pt x="14667" y="12155"/>
                  </a:cubicBezTo>
                  <a:lnTo>
                    <a:pt x="14667" y="10864"/>
                  </a:lnTo>
                  <a:cubicBezTo>
                    <a:pt x="14667" y="10747"/>
                    <a:pt x="14570" y="10650"/>
                    <a:pt x="14453" y="10650"/>
                  </a:cubicBezTo>
                  <a:lnTo>
                    <a:pt x="13836" y="10650"/>
                  </a:lnTo>
                  <a:lnTo>
                    <a:pt x="13836" y="2914"/>
                  </a:lnTo>
                  <a:cubicBezTo>
                    <a:pt x="13836" y="2440"/>
                    <a:pt x="13447" y="2057"/>
                    <a:pt x="12973" y="2051"/>
                  </a:cubicBezTo>
                  <a:lnTo>
                    <a:pt x="11604" y="2051"/>
                  </a:lnTo>
                  <a:lnTo>
                    <a:pt x="11604" y="954"/>
                  </a:lnTo>
                  <a:cubicBezTo>
                    <a:pt x="11604" y="429"/>
                    <a:pt x="11176" y="0"/>
                    <a:pt x="10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0"/>
            <p:cNvSpPr/>
            <p:nvPr/>
          </p:nvSpPr>
          <p:spPr>
            <a:xfrm>
              <a:off x="4176198" y="1562225"/>
              <a:ext cx="12950" cy="10750"/>
            </a:xfrm>
            <a:custGeom>
              <a:rect b="b" l="l" r="r" t="t"/>
              <a:pathLst>
                <a:path extrusionOk="0" h="430" w="518">
                  <a:moveTo>
                    <a:pt x="283" y="1"/>
                  </a:moveTo>
                  <a:cubicBezTo>
                    <a:pt x="27" y="1"/>
                    <a:pt x="1" y="430"/>
                    <a:pt x="297" y="430"/>
                  </a:cubicBezTo>
                  <a:cubicBezTo>
                    <a:pt x="299" y="430"/>
                    <a:pt x="301" y="430"/>
                    <a:pt x="303" y="430"/>
                  </a:cubicBezTo>
                  <a:lnTo>
                    <a:pt x="342" y="430"/>
                  </a:lnTo>
                  <a:cubicBezTo>
                    <a:pt x="427" y="417"/>
                    <a:pt x="498" y="345"/>
                    <a:pt x="511" y="261"/>
                  </a:cubicBezTo>
                  <a:cubicBezTo>
                    <a:pt x="518" y="248"/>
                    <a:pt x="518" y="235"/>
                    <a:pt x="518" y="222"/>
                  </a:cubicBezTo>
                  <a:cubicBezTo>
                    <a:pt x="518" y="131"/>
                    <a:pt x="466" y="53"/>
                    <a:pt x="388" y="21"/>
                  </a:cubicBezTo>
                  <a:cubicBezTo>
                    <a:pt x="368" y="14"/>
                    <a:pt x="355" y="8"/>
                    <a:pt x="342" y="8"/>
                  </a:cubicBezTo>
                  <a:cubicBezTo>
                    <a:pt x="322" y="3"/>
                    <a:pt x="302"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0"/>
            <p:cNvSpPr/>
            <p:nvPr/>
          </p:nvSpPr>
          <p:spPr>
            <a:xfrm>
              <a:off x="4197073" y="1562225"/>
              <a:ext cx="11225" cy="10600"/>
            </a:xfrm>
            <a:custGeom>
              <a:rect b="b" l="l" r="r" t="t"/>
              <a:pathLst>
                <a:path extrusionOk="0" h="424" w="449">
                  <a:moveTo>
                    <a:pt x="227" y="0"/>
                  </a:moveTo>
                  <a:cubicBezTo>
                    <a:pt x="165" y="0"/>
                    <a:pt x="104" y="20"/>
                    <a:pt x="59" y="60"/>
                  </a:cubicBezTo>
                  <a:cubicBezTo>
                    <a:pt x="20" y="105"/>
                    <a:pt x="1" y="157"/>
                    <a:pt x="1" y="215"/>
                  </a:cubicBezTo>
                  <a:cubicBezTo>
                    <a:pt x="1" y="300"/>
                    <a:pt x="52" y="378"/>
                    <a:pt x="130" y="410"/>
                  </a:cubicBezTo>
                  <a:cubicBezTo>
                    <a:pt x="143" y="417"/>
                    <a:pt x="156" y="423"/>
                    <a:pt x="169" y="423"/>
                  </a:cubicBezTo>
                  <a:lnTo>
                    <a:pt x="215" y="423"/>
                  </a:lnTo>
                  <a:cubicBezTo>
                    <a:pt x="241" y="423"/>
                    <a:pt x="267" y="417"/>
                    <a:pt x="293" y="410"/>
                  </a:cubicBezTo>
                  <a:cubicBezTo>
                    <a:pt x="306" y="404"/>
                    <a:pt x="319" y="397"/>
                    <a:pt x="331" y="391"/>
                  </a:cubicBezTo>
                  <a:cubicBezTo>
                    <a:pt x="344" y="384"/>
                    <a:pt x="357" y="371"/>
                    <a:pt x="364" y="365"/>
                  </a:cubicBezTo>
                  <a:cubicBezTo>
                    <a:pt x="448" y="280"/>
                    <a:pt x="448" y="144"/>
                    <a:pt x="364" y="60"/>
                  </a:cubicBezTo>
                  <a:cubicBezTo>
                    <a:pt x="331" y="34"/>
                    <a:pt x="293" y="14"/>
                    <a:pt x="254" y="1"/>
                  </a:cubicBezTo>
                  <a:cubicBezTo>
                    <a:pt x="245" y="0"/>
                    <a:pt x="236"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0"/>
            <p:cNvSpPr/>
            <p:nvPr/>
          </p:nvSpPr>
          <p:spPr>
            <a:xfrm>
              <a:off x="4214273" y="1562175"/>
              <a:ext cx="12200" cy="10650"/>
            </a:xfrm>
            <a:custGeom>
              <a:rect b="b" l="l" r="r" t="t"/>
              <a:pathLst>
                <a:path extrusionOk="0" h="426" w="488">
                  <a:moveTo>
                    <a:pt x="267" y="1"/>
                  </a:moveTo>
                  <a:cubicBezTo>
                    <a:pt x="256" y="1"/>
                    <a:pt x="245" y="2"/>
                    <a:pt x="234" y="3"/>
                  </a:cubicBezTo>
                  <a:cubicBezTo>
                    <a:pt x="215" y="10"/>
                    <a:pt x="202" y="10"/>
                    <a:pt x="189" y="16"/>
                  </a:cubicBezTo>
                  <a:cubicBezTo>
                    <a:pt x="176" y="23"/>
                    <a:pt x="163" y="29"/>
                    <a:pt x="156" y="36"/>
                  </a:cubicBezTo>
                  <a:cubicBezTo>
                    <a:pt x="143" y="42"/>
                    <a:pt x="130" y="55"/>
                    <a:pt x="124" y="62"/>
                  </a:cubicBezTo>
                  <a:cubicBezTo>
                    <a:pt x="0" y="185"/>
                    <a:pt x="65" y="393"/>
                    <a:pt x="234" y="425"/>
                  </a:cubicBezTo>
                  <a:lnTo>
                    <a:pt x="273" y="425"/>
                  </a:lnTo>
                  <a:cubicBezTo>
                    <a:pt x="344" y="425"/>
                    <a:pt x="409" y="386"/>
                    <a:pt x="455" y="328"/>
                  </a:cubicBezTo>
                  <a:cubicBezTo>
                    <a:pt x="474" y="295"/>
                    <a:pt x="487" y="256"/>
                    <a:pt x="487" y="211"/>
                  </a:cubicBezTo>
                  <a:cubicBezTo>
                    <a:pt x="487" y="92"/>
                    <a:pt x="384"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30"/>
          <p:cNvGrpSpPr/>
          <p:nvPr/>
        </p:nvGrpSpPr>
        <p:grpSpPr>
          <a:xfrm>
            <a:off x="6542748" y="2071850"/>
            <a:ext cx="366675" cy="366525"/>
            <a:chOff x="6542748" y="2071850"/>
            <a:chExt cx="366675" cy="366525"/>
          </a:xfrm>
        </p:grpSpPr>
        <p:sp>
          <p:nvSpPr>
            <p:cNvPr id="1504" name="Google Shape;1504;p30"/>
            <p:cNvSpPr/>
            <p:nvPr/>
          </p:nvSpPr>
          <p:spPr>
            <a:xfrm>
              <a:off x="6568198" y="2166900"/>
              <a:ext cx="29575" cy="10750"/>
            </a:xfrm>
            <a:custGeom>
              <a:rect b="b" l="l" r="r" t="t"/>
              <a:pathLst>
                <a:path extrusionOk="0" h="430" w="1183">
                  <a:moveTo>
                    <a:pt x="281" y="0"/>
                  </a:moveTo>
                  <a:cubicBezTo>
                    <a:pt x="1" y="0"/>
                    <a:pt x="1" y="430"/>
                    <a:pt x="281" y="430"/>
                  </a:cubicBezTo>
                  <a:cubicBezTo>
                    <a:pt x="287" y="430"/>
                    <a:pt x="293" y="430"/>
                    <a:pt x="300" y="429"/>
                  </a:cubicBezTo>
                  <a:lnTo>
                    <a:pt x="916" y="429"/>
                  </a:lnTo>
                  <a:cubicBezTo>
                    <a:pt x="1182" y="416"/>
                    <a:pt x="1182" y="20"/>
                    <a:pt x="916" y="1"/>
                  </a:cubicBezTo>
                  <a:lnTo>
                    <a:pt x="300" y="1"/>
                  </a:lnTo>
                  <a:cubicBezTo>
                    <a:pt x="293" y="1"/>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0"/>
            <p:cNvSpPr/>
            <p:nvPr/>
          </p:nvSpPr>
          <p:spPr>
            <a:xfrm>
              <a:off x="6601298" y="2167050"/>
              <a:ext cx="107450" cy="10775"/>
            </a:xfrm>
            <a:custGeom>
              <a:rect b="b" l="l" r="r" t="t"/>
              <a:pathLst>
                <a:path extrusionOk="0" h="431" w="4298">
                  <a:moveTo>
                    <a:pt x="4017" y="1"/>
                  </a:moveTo>
                  <a:cubicBezTo>
                    <a:pt x="4011" y="1"/>
                    <a:pt x="4005" y="1"/>
                    <a:pt x="3998" y="2"/>
                  </a:cubicBezTo>
                  <a:lnTo>
                    <a:pt x="273" y="2"/>
                  </a:lnTo>
                  <a:cubicBezTo>
                    <a:pt x="1" y="14"/>
                    <a:pt x="1" y="410"/>
                    <a:pt x="273" y="430"/>
                  </a:cubicBezTo>
                  <a:lnTo>
                    <a:pt x="3998" y="430"/>
                  </a:lnTo>
                  <a:cubicBezTo>
                    <a:pt x="4005" y="430"/>
                    <a:pt x="4011" y="430"/>
                    <a:pt x="4017" y="430"/>
                  </a:cubicBezTo>
                  <a:cubicBezTo>
                    <a:pt x="4297" y="430"/>
                    <a:pt x="4297" y="1"/>
                    <a:pt x="40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0"/>
            <p:cNvSpPr/>
            <p:nvPr/>
          </p:nvSpPr>
          <p:spPr>
            <a:xfrm>
              <a:off x="6645598" y="2194150"/>
              <a:ext cx="48875" cy="10775"/>
            </a:xfrm>
            <a:custGeom>
              <a:rect b="b" l="l" r="r" t="t"/>
              <a:pathLst>
                <a:path extrusionOk="0" h="431" w="1955">
                  <a:moveTo>
                    <a:pt x="281" y="1"/>
                  </a:moveTo>
                  <a:cubicBezTo>
                    <a:pt x="0" y="1"/>
                    <a:pt x="0" y="430"/>
                    <a:pt x="281" y="430"/>
                  </a:cubicBezTo>
                  <a:cubicBezTo>
                    <a:pt x="287" y="430"/>
                    <a:pt x="293" y="430"/>
                    <a:pt x="299" y="430"/>
                  </a:cubicBezTo>
                  <a:lnTo>
                    <a:pt x="1662" y="430"/>
                  </a:lnTo>
                  <a:cubicBezTo>
                    <a:pt x="1668" y="430"/>
                    <a:pt x="1674" y="430"/>
                    <a:pt x="1680" y="430"/>
                  </a:cubicBezTo>
                  <a:cubicBezTo>
                    <a:pt x="1954" y="430"/>
                    <a:pt x="1954" y="1"/>
                    <a:pt x="1680" y="1"/>
                  </a:cubicBezTo>
                  <a:cubicBezTo>
                    <a:pt x="1674" y="1"/>
                    <a:pt x="1668" y="1"/>
                    <a:pt x="1662" y="1"/>
                  </a:cubicBezTo>
                  <a:lnTo>
                    <a:pt x="299"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0"/>
            <p:cNvSpPr/>
            <p:nvPr/>
          </p:nvSpPr>
          <p:spPr>
            <a:xfrm>
              <a:off x="6617848" y="2194150"/>
              <a:ext cx="24875" cy="10775"/>
            </a:xfrm>
            <a:custGeom>
              <a:rect b="b" l="l" r="r" t="t"/>
              <a:pathLst>
                <a:path extrusionOk="0" h="431" w="995">
                  <a:moveTo>
                    <a:pt x="714" y="1"/>
                  </a:moveTo>
                  <a:cubicBezTo>
                    <a:pt x="708" y="1"/>
                    <a:pt x="701" y="1"/>
                    <a:pt x="695" y="1"/>
                  </a:cubicBezTo>
                  <a:lnTo>
                    <a:pt x="267" y="1"/>
                  </a:lnTo>
                  <a:cubicBezTo>
                    <a:pt x="1" y="14"/>
                    <a:pt x="1" y="410"/>
                    <a:pt x="267" y="430"/>
                  </a:cubicBezTo>
                  <a:lnTo>
                    <a:pt x="695" y="430"/>
                  </a:lnTo>
                  <a:cubicBezTo>
                    <a:pt x="701" y="430"/>
                    <a:pt x="708" y="430"/>
                    <a:pt x="714" y="430"/>
                  </a:cubicBezTo>
                  <a:cubicBezTo>
                    <a:pt x="994" y="430"/>
                    <a:pt x="994" y="1"/>
                    <a:pt x="7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0"/>
            <p:cNvSpPr/>
            <p:nvPr/>
          </p:nvSpPr>
          <p:spPr>
            <a:xfrm>
              <a:off x="6568198" y="2194150"/>
              <a:ext cx="45950" cy="10775"/>
            </a:xfrm>
            <a:custGeom>
              <a:rect b="b" l="l" r="r" t="t"/>
              <a:pathLst>
                <a:path extrusionOk="0" h="431" w="1838">
                  <a:moveTo>
                    <a:pt x="281" y="1"/>
                  </a:moveTo>
                  <a:cubicBezTo>
                    <a:pt x="1" y="1"/>
                    <a:pt x="1" y="430"/>
                    <a:pt x="281" y="430"/>
                  </a:cubicBezTo>
                  <a:cubicBezTo>
                    <a:pt x="287" y="430"/>
                    <a:pt x="293" y="430"/>
                    <a:pt x="300" y="430"/>
                  </a:cubicBezTo>
                  <a:lnTo>
                    <a:pt x="1571" y="430"/>
                  </a:lnTo>
                  <a:cubicBezTo>
                    <a:pt x="1838" y="410"/>
                    <a:pt x="1838" y="14"/>
                    <a:pt x="1571" y="1"/>
                  </a:cubicBezTo>
                  <a:lnTo>
                    <a:pt x="300" y="1"/>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0"/>
            <p:cNvSpPr/>
            <p:nvPr/>
          </p:nvSpPr>
          <p:spPr>
            <a:xfrm>
              <a:off x="6566598" y="2092450"/>
              <a:ext cx="37000" cy="31600"/>
            </a:xfrm>
            <a:custGeom>
              <a:rect b="b" l="l" r="r" t="t"/>
              <a:pathLst>
                <a:path extrusionOk="0" h="1264" w="1480">
                  <a:moveTo>
                    <a:pt x="636" y="429"/>
                  </a:moveTo>
                  <a:cubicBezTo>
                    <a:pt x="740" y="429"/>
                    <a:pt x="831" y="519"/>
                    <a:pt x="831" y="630"/>
                  </a:cubicBezTo>
                  <a:lnTo>
                    <a:pt x="837" y="630"/>
                  </a:lnTo>
                  <a:cubicBezTo>
                    <a:pt x="837" y="752"/>
                    <a:pt x="737" y="831"/>
                    <a:pt x="633" y="831"/>
                  </a:cubicBezTo>
                  <a:cubicBezTo>
                    <a:pt x="584" y="831"/>
                    <a:pt x="533" y="813"/>
                    <a:pt x="493" y="773"/>
                  </a:cubicBezTo>
                  <a:cubicBezTo>
                    <a:pt x="364" y="643"/>
                    <a:pt x="454" y="429"/>
                    <a:pt x="636" y="429"/>
                  </a:cubicBezTo>
                  <a:close/>
                  <a:moveTo>
                    <a:pt x="636" y="0"/>
                  </a:moveTo>
                  <a:cubicBezTo>
                    <a:pt x="286" y="0"/>
                    <a:pt x="0" y="279"/>
                    <a:pt x="7" y="630"/>
                  </a:cubicBezTo>
                  <a:cubicBezTo>
                    <a:pt x="7" y="1012"/>
                    <a:pt x="316" y="1263"/>
                    <a:pt x="638" y="1263"/>
                  </a:cubicBezTo>
                  <a:cubicBezTo>
                    <a:pt x="792" y="1263"/>
                    <a:pt x="949" y="1206"/>
                    <a:pt x="1077" y="1078"/>
                  </a:cubicBezTo>
                  <a:cubicBezTo>
                    <a:pt x="1480" y="675"/>
                    <a:pt x="1194" y="0"/>
                    <a:pt x="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0"/>
            <p:cNvSpPr/>
            <p:nvPr/>
          </p:nvSpPr>
          <p:spPr>
            <a:xfrm>
              <a:off x="6606673" y="2092450"/>
              <a:ext cx="36850" cy="31600"/>
            </a:xfrm>
            <a:custGeom>
              <a:rect b="b" l="l" r="r" t="t"/>
              <a:pathLst>
                <a:path extrusionOk="0" h="1264" w="1474">
                  <a:moveTo>
                    <a:pt x="630" y="429"/>
                  </a:moveTo>
                  <a:cubicBezTo>
                    <a:pt x="740" y="429"/>
                    <a:pt x="831" y="519"/>
                    <a:pt x="837" y="630"/>
                  </a:cubicBezTo>
                  <a:lnTo>
                    <a:pt x="831" y="630"/>
                  </a:lnTo>
                  <a:cubicBezTo>
                    <a:pt x="831" y="752"/>
                    <a:pt x="733" y="831"/>
                    <a:pt x="630" y="831"/>
                  </a:cubicBezTo>
                  <a:cubicBezTo>
                    <a:pt x="580" y="831"/>
                    <a:pt x="529" y="813"/>
                    <a:pt x="487" y="773"/>
                  </a:cubicBezTo>
                  <a:cubicBezTo>
                    <a:pt x="363" y="643"/>
                    <a:pt x="454" y="429"/>
                    <a:pt x="630" y="429"/>
                  </a:cubicBezTo>
                  <a:close/>
                  <a:moveTo>
                    <a:pt x="630" y="0"/>
                  </a:moveTo>
                  <a:cubicBezTo>
                    <a:pt x="286" y="0"/>
                    <a:pt x="0" y="279"/>
                    <a:pt x="0" y="630"/>
                  </a:cubicBezTo>
                  <a:cubicBezTo>
                    <a:pt x="0" y="1012"/>
                    <a:pt x="312" y="1263"/>
                    <a:pt x="636" y="1263"/>
                  </a:cubicBezTo>
                  <a:cubicBezTo>
                    <a:pt x="791" y="1263"/>
                    <a:pt x="949" y="1206"/>
                    <a:pt x="1077" y="1078"/>
                  </a:cubicBezTo>
                  <a:cubicBezTo>
                    <a:pt x="1473" y="675"/>
                    <a:pt x="1194"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0"/>
            <p:cNvSpPr/>
            <p:nvPr/>
          </p:nvSpPr>
          <p:spPr>
            <a:xfrm>
              <a:off x="6646723" y="2092450"/>
              <a:ext cx="36875" cy="31500"/>
            </a:xfrm>
            <a:custGeom>
              <a:rect b="b" l="l" r="r" t="t"/>
              <a:pathLst>
                <a:path extrusionOk="0" h="1260" w="1475">
                  <a:moveTo>
                    <a:pt x="637" y="429"/>
                  </a:moveTo>
                  <a:cubicBezTo>
                    <a:pt x="741" y="429"/>
                    <a:pt x="832" y="519"/>
                    <a:pt x="832" y="630"/>
                  </a:cubicBezTo>
                  <a:cubicBezTo>
                    <a:pt x="832" y="752"/>
                    <a:pt x="734" y="831"/>
                    <a:pt x="633" y="831"/>
                  </a:cubicBezTo>
                  <a:cubicBezTo>
                    <a:pt x="584" y="831"/>
                    <a:pt x="534" y="813"/>
                    <a:pt x="494" y="773"/>
                  </a:cubicBezTo>
                  <a:cubicBezTo>
                    <a:pt x="364" y="643"/>
                    <a:pt x="455" y="429"/>
                    <a:pt x="637" y="429"/>
                  </a:cubicBezTo>
                  <a:close/>
                  <a:moveTo>
                    <a:pt x="630" y="0"/>
                  </a:moveTo>
                  <a:cubicBezTo>
                    <a:pt x="287" y="0"/>
                    <a:pt x="1" y="279"/>
                    <a:pt x="1" y="630"/>
                  </a:cubicBezTo>
                  <a:cubicBezTo>
                    <a:pt x="1" y="1007"/>
                    <a:pt x="312" y="1260"/>
                    <a:pt x="636" y="1260"/>
                  </a:cubicBezTo>
                  <a:cubicBezTo>
                    <a:pt x="792" y="1260"/>
                    <a:pt x="950" y="1202"/>
                    <a:pt x="1078" y="1071"/>
                  </a:cubicBezTo>
                  <a:cubicBezTo>
                    <a:pt x="1474" y="675"/>
                    <a:pt x="1195"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0"/>
            <p:cNvSpPr/>
            <p:nvPr/>
          </p:nvSpPr>
          <p:spPr>
            <a:xfrm>
              <a:off x="6833473" y="2414000"/>
              <a:ext cx="32150" cy="10750"/>
            </a:xfrm>
            <a:custGeom>
              <a:rect b="b" l="l" r="r" t="t"/>
              <a:pathLst>
                <a:path extrusionOk="0" h="430" w="1286">
                  <a:moveTo>
                    <a:pt x="281" y="0"/>
                  </a:moveTo>
                  <a:cubicBezTo>
                    <a:pt x="0" y="0"/>
                    <a:pt x="0" y="430"/>
                    <a:pt x="281" y="430"/>
                  </a:cubicBezTo>
                  <a:cubicBezTo>
                    <a:pt x="287" y="430"/>
                    <a:pt x="293" y="429"/>
                    <a:pt x="299" y="429"/>
                  </a:cubicBezTo>
                  <a:lnTo>
                    <a:pt x="1019" y="429"/>
                  </a:lnTo>
                  <a:cubicBezTo>
                    <a:pt x="1285" y="410"/>
                    <a:pt x="1285" y="14"/>
                    <a:pt x="1019"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0"/>
            <p:cNvSpPr/>
            <p:nvPr/>
          </p:nvSpPr>
          <p:spPr>
            <a:xfrm>
              <a:off x="6826648" y="2239250"/>
              <a:ext cx="20325" cy="10775"/>
            </a:xfrm>
            <a:custGeom>
              <a:rect b="b" l="l" r="r" t="t"/>
              <a:pathLst>
                <a:path extrusionOk="0" h="431" w="813">
                  <a:moveTo>
                    <a:pt x="532" y="1"/>
                  </a:moveTo>
                  <a:cubicBezTo>
                    <a:pt x="526" y="1"/>
                    <a:pt x="520" y="1"/>
                    <a:pt x="514" y="1"/>
                  </a:cubicBezTo>
                  <a:lnTo>
                    <a:pt x="267" y="1"/>
                  </a:lnTo>
                  <a:cubicBezTo>
                    <a:pt x="1" y="21"/>
                    <a:pt x="1" y="417"/>
                    <a:pt x="267" y="430"/>
                  </a:cubicBezTo>
                  <a:lnTo>
                    <a:pt x="514" y="430"/>
                  </a:lnTo>
                  <a:cubicBezTo>
                    <a:pt x="520" y="430"/>
                    <a:pt x="526" y="430"/>
                    <a:pt x="532" y="430"/>
                  </a:cubicBezTo>
                  <a:cubicBezTo>
                    <a:pt x="813" y="430"/>
                    <a:pt x="813" y="1"/>
                    <a:pt x="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0"/>
            <p:cNvSpPr/>
            <p:nvPr/>
          </p:nvSpPr>
          <p:spPr>
            <a:xfrm>
              <a:off x="6847748" y="2239275"/>
              <a:ext cx="25650" cy="10725"/>
            </a:xfrm>
            <a:custGeom>
              <a:rect b="b" l="l" r="r" t="t"/>
              <a:pathLst>
                <a:path extrusionOk="0" h="429" w="1026">
                  <a:moveTo>
                    <a:pt x="273" y="0"/>
                  </a:moveTo>
                  <a:cubicBezTo>
                    <a:pt x="1" y="20"/>
                    <a:pt x="1" y="416"/>
                    <a:pt x="273" y="429"/>
                  </a:cubicBezTo>
                  <a:lnTo>
                    <a:pt x="760" y="429"/>
                  </a:lnTo>
                  <a:cubicBezTo>
                    <a:pt x="1026" y="416"/>
                    <a:pt x="1026" y="20"/>
                    <a:pt x="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0"/>
            <p:cNvSpPr/>
            <p:nvPr/>
          </p:nvSpPr>
          <p:spPr>
            <a:xfrm>
              <a:off x="6542748" y="2071850"/>
              <a:ext cx="366675" cy="366525"/>
            </a:xfrm>
            <a:custGeom>
              <a:rect b="b" l="l" r="r" t="t"/>
              <a:pathLst>
                <a:path extrusionOk="0" h="14661" w="14667">
                  <a:moveTo>
                    <a:pt x="13998" y="6594"/>
                  </a:moveTo>
                  <a:cubicBezTo>
                    <a:pt x="14134" y="6594"/>
                    <a:pt x="14238" y="6704"/>
                    <a:pt x="14238" y="6840"/>
                  </a:cubicBezTo>
                  <a:lnTo>
                    <a:pt x="14238" y="7301"/>
                  </a:lnTo>
                  <a:lnTo>
                    <a:pt x="10338" y="7301"/>
                  </a:lnTo>
                  <a:lnTo>
                    <a:pt x="10338" y="6840"/>
                  </a:lnTo>
                  <a:cubicBezTo>
                    <a:pt x="10338" y="6704"/>
                    <a:pt x="10448" y="6594"/>
                    <a:pt x="10585" y="6594"/>
                  </a:cubicBezTo>
                  <a:close/>
                  <a:moveTo>
                    <a:pt x="9910" y="10520"/>
                  </a:moveTo>
                  <a:lnTo>
                    <a:pt x="9910" y="11844"/>
                  </a:lnTo>
                  <a:lnTo>
                    <a:pt x="948" y="11844"/>
                  </a:lnTo>
                  <a:cubicBezTo>
                    <a:pt x="662" y="11844"/>
                    <a:pt x="428" y="11617"/>
                    <a:pt x="428" y="11331"/>
                  </a:cubicBezTo>
                  <a:lnTo>
                    <a:pt x="428" y="10520"/>
                  </a:lnTo>
                  <a:close/>
                  <a:moveTo>
                    <a:pt x="9099" y="12272"/>
                  </a:moveTo>
                  <a:lnTo>
                    <a:pt x="9099" y="13044"/>
                  </a:lnTo>
                  <a:lnTo>
                    <a:pt x="5555" y="13044"/>
                  </a:lnTo>
                  <a:lnTo>
                    <a:pt x="5555" y="12272"/>
                  </a:lnTo>
                  <a:close/>
                  <a:moveTo>
                    <a:pt x="9910" y="12272"/>
                  </a:moveTo>
                  <a:lnTo>
                    <a:pt x="9910" y="13044"/>
                  </a:lnTo>
                  <a:lnTo>
                    <a:pt x="9533" y="13044"/>
                  </a:lnTo>
                  <a:lnTo>
                    <a:pt x="9533" y="12272"/>
                  </a:lnTo>
                  <a:close/>
                  <a:moveTo>
                    <a:pt x="14219" y="2920"/>
                  </a:moveTo>
                  <a:lnTo>
                    <a:pt x="14219" y="6204"/>
                  </a:lnTo>
                  <a:cubicBezTo>
                    <a:pt x="14147" y="6178"/>
                    <a:pt x="14070" y="6165"/>
                    <a:pt x="13998" y="6165"/>
                  </a:cubicBezTo>
                  <a:lnTo>
                    <a:pt x="10585" y="6165"/>
                  </a:lnTo>
                  <a:cubicBezTo>
                    <a:pt x="10208" y="6165"/>
                    <a:pt x="9910" y="6464"/>
                    <a:pt x="9910" y="6834"/>
                  </a:cubicBezTo>
                  <a:lnTo>
                    <a:pt x="9910" y="8047"/>
                  </a:lnTo>
                  <a:cubicBezTo>
                    <a:pt x="9919" y="8180"/>
                    <a:pt x="10023" y="8247"/>
                    <a:pt x="10126" y="8247"/>
                  </a:cubicBezTo>
                  <a:cubicBezTo>
                    <a:pt x="10229" y="8247"/>
                    <a:pt x="10332" y="8180"/>
                    <a:pt x="10338" y="8047"/>
                  </a:cubicBezTo>
                  <a:lnTo>
                    <a:pt x="10338" y="7729"/>
                  </a:lnTo>
                  <a:lnTo>
                    <a:pt x="14238" y="7729"/>
                  </a:lnTo>
                  <a:lnTo>
                    <a:pt x="14238" y="13103"/>
                  </a:lnTo>
                  <a:lnTo>
                    <a:pt x="10338" y="13103"/>
                  </a:lnTo>
                  <a:lnTo>
                    <a:pt x="10338" y="9352"/>
                  </a:lnTo>
                  <a:cubicBezTo>
                    <a:pt x="10332" y="9219"/>
                    <a:pt x="10229" y="9152"/>
                    <a:pt x="10126" y="9152"/>
                  </a:cubicBezTo>
                  <a:cubicBezTo>
                    <a:pt x="10023" y="9152"/>
                    <a:pt x="9919" y="9219"/>
                    <a:pt x="9910" y="9352"/>
                  </a:cubicBezTo>
                  <a:lnTo>
                    <a:pt x="9910" y="10085"/>
                  </a:lnTo>
                  <a:lnTo>
                    <a:pt x="428" y="10085"/>
                  </a:lnTo>
                  <a:lnTo>
                    <a:pt x="428" y="2920"/>
                  </a:lnTo>
                  <a:close/>
                  <a:moveTo>
                    <a:pt x="9910" y="13473"/>
                  </a:moveTo>
                  <a:lnTo>
                    <a:pt x="9910" y="13992"/>
                  </a:lnTo>
                  <a:cubicBezTo>
                    <a:pt x="9910" y="14070"/>
                    <a:pt x="9923" y="14147"/>
                    <a:pt x="9949" y="14225"/>
                  </a:cubicBezTo>
                  <a:lnTo>
                    <a:pt x="4121" y="14219"/>
                  </a:lnTo>
                  <a:lnTo>
                    <a:pt x="4121" y="13829"/>
                  </a:lnTo>
                  <a:cubicBezTo>
                    <a:pt x="4121" y="13635"/>
                    <a:pt x="4277" y="13473"/>
                    <a:pt x="4478" y="13473"/>
                  </a:cubicBezTo>
                  <a:close/>
                  <a:moveTo>
                    <a:pt x="14238" y="13531"/>
                  </a:moveTo>
                  <a:lnTo>
                    <a:pt x="14238" y="13992"/>
                  </a:lnTo>
                  <a:cubicBezTo>
                    <a:pt x="14238" y="14128"/>
                    <a:pt x="14128" y="14238"/>
                    <a:pt x="13998" y="14238"/>
                  </a:cubicBezTo>
                  <a:lnTo>
                    <a:pt x="10578" y="14238"/>
                  </a:lnTo>
                  <a:cubicBezTo>
                    <a:pt x="10448" y="14238"/>
                    <a:pt x="10338" y="14128"/>
                    <a:pt x="10338" y="13992"/>
                  </a:cubicBezTo>
                  <a:lnTo>
                    <a:pt x="10338" y="13531"/>
                  </a:lnTo>
                  <a:close/>
                  <a:moveTo>
                    <a:pt x="948" y="0"/>
                  </a:moveTo>
                  <a:cubicBezTo>
                    <a:pt x="422" y="0"/>
                    <a:pt x="0" y="422"/>
                    <a:pt x="0" y="948"/>
                  </a:cubicBezTo>
                  <a:lnTo>
                    <a:pt x="0" y="11331"/>
                  </a:lnTo>
                  <a:cubicBezTo>
                    <a:pt x="0" y="11850"/>
                    <a:pt x="422" y="12272"/>
                    <a:pt x="948" y="12272"/>
                  </a:cubicBezTo>
                  <a:lnTo>
                    <a:pt x="5120" y="12272"/>
                  </a:lnTo>
                  <a:lnTo>
                    <a:pt x="5120" y="13044"/>
                  </a:lnTo>
                  <a:lnTo>
                    <a:pt x="4471" y="13044"/>
                  </a:lnTo>
                  <a:cubicBezTo>
                    <a:pt x="4043" y="13044"/>
                    <a:pt x="3693" y="13395"/>
                    <a:pt x="3693" y="13829"/>
                  </a:cubicBezTo>
                  <a:lnTo>
                    <a:pt x="3693" y="14290"/>
                  </a:lnTo>
                  <a:cubicBezTo>
                    <a:pt x="3693" y="14491"/>
                    <a:pt x="3848" y="14647"/>
                    <a:pt x="4050" y="14647"/>
                  </a:cubicBezTo>
                  <a:lnTo>
                    <a:pt x="13998" y="14660"/>
                  </a:lnTo>
                  <a:cubicBezTo>
                    <a:pt x="14368" y="14660"/>
                    <a:pt x="14667" y="14362"/>
                    <a:pt x="14667" y="13992"/>
                  </a:cubicBezTo>
                  <a:lnTo>
                    <a:pt x="14667" y="13310"/>
                  </a:lnTo>
                  <a:lnTo>
                    <a:pt x="14654" y="948"/>
                  </a:lnTo>
                  <a:cubicBezTo>
                    <a:pt x="14654" y="422"/>
                    <a:pt x="14225" y="0"/>
                    <a:pt x="13706" y="0"/>
                  </a:cubicBezTo>
                  <a:lnTo>
                    <a:pt x="11876" y="0"/>
                  </a:lnTo>
                  <a:cubicBezTo>
                    <a:pt x="11610" y="13"/>
                    <a:pt x="11610" y="409"/>
                    <a:pt x="11876" y="428"/>
                  </a:cubicBezTo>
                  <a:lnTo>
                    <a:pt x="13706" y="428"/>
                  </a:lnTo>
                  <a:cubicBezTo>
                    <a:pt x="13992" y="428"/>
                    <a:pt x="14219" y="662"/>
                    <a:pt x="14225" y="941"/>
                  </a:cubicBezTo>
                  <a:lnTo>
                    <a:pt x="14225" y="2492"/>
                  </a:lnTo>
                  <a:lnTo>
                    <a:pt x="435" y="2492"/>
                  </a:lnTo>
                  <a:lnTo>
                    <a:pt x="435" y="948"/>
                  </a:lnTo>
                  <a:cubicBezTo>
                    <a:pt x="435" y="662"/>
                    <a:pt x="662" y="428"/>
                    <a:pt x="948" y="428"/>
                  </a:cubicBezTo>
                  <a:lnTo>
                    <a:pt x="10539" y="428"/>
                  </a:lnTo>
                  <a:cubicBezTo>
                    <a:pt x="10812" y="415"/>
                    <a:pt x="10812" y="20"/>
                    <a:pt x="10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0"/>
            <p:cNvSpPr/>
            <p:nvPr/>
          </p:nvSpPr>
          <p:spPr>
            <a:xfrm>
              <a:off x="6805398" y="2280800"/>
              <a:ext cx="33125" cy="10750"/>
            </a:xfrm>
            <a:custGeom>
              <a:rect b="b" l="l" r="r" t="t"/>
              <a:pathLst>
                <a:path extrusionOk="0" h="430" w="1325">
                  <a:moveTo>
                    <a:pt x="267" y="1"/>
                  </a:moveTo>
                  <a:cubicBezTo>
                    <a:pt x="1" y="14"/>
                    <a:pt x="1" y="410"/>
                    <a:pt x="267" y="429"/>
                  </a:cubicBezTo>
                  <a:lnTo>
                    <a:pt x="1059" y="429"/>
                  </a:lnTo>
                  <a:cubicBezTo>
                    <a:pt x="1325" y="410"/>
                    <a:pt x="1325" y="14"/>
                    <a:pt x="10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0"/>
            <p:cNvSpPr/>
            <p:nvPr/>
          </p:nvSpPr>
          <p:spPr>
            <a:xfrm>
              <a:off x="6840448" y="2280800"/>
              <a:ext cx="21925" cy="10750"/>
            </a:xfrm>
            <a:custGeom>
              <a:rect b="b" l="l" r="r" t="t"/>
              <a:pathLst>
                <a:path extrusionOk="0" h="430" w="877">
                  <a:moveTo>
                    <a:pt x="273" y="1"/>
                  </a:moveTo>
                  <a:cubicBezTo>
                    <a:pt x="1" y="14"/>
                    <a:pt x="1" y="410"/>
                    <a:pt x="273" y="429"/>
                  </a:cubicBezTo>
                  <a:lnTo>
                    <a:pt x="611" y="429"/>
                  </a:lnTo>
                  <a:cubicBezTo>
                    <a:pt x="877" y="410"/>
                    <a:pt x="877" y="14"/>
                    <a:pt x="6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0"/>
            <p:cNvSpPr/>
            <p:nvPr/>
          </p:nvSpPr>
          <p:spPr>
            <a:xfrm>
              <a:off x="6862998" y="2280800"/>
              <a:ext cx="32325" cy="10750"/>
            </a:xfrm>
            <a:custGeom>
              <a:rect b="b" l="l" r="r" t="t"/>
              <a:pathLst>
                <a:path extrusionOk="0" h="430" w="1293">
                  <a:moveTo>
                    <a:pt x="1012" y="0"/>
                  </a:moveTo>
                  <a:cubicBezTo>
                    <a:pt x="1006" y="0"/>
                    <a:pt x="1000" y="0"/>
                    <a:pt x="994" y="1"/>
                  </a:cubicBezTo>
                  <a:lnTo>
                    <a:pt x="273" y="1"/>
                  </a:lnTo>
                  <a:cubicBezTo>
                    <a:pt x="1" y="14"/>
                    <a:pt x="1" y="410"/>
                    <a:pt x="273" y="429"/>
                  </a:cubicBezTo>
                  <a:lnTo>
                    <a:pt x="994" y="429"/>
                  </a:lnTo>
                  <a:cubicBezTo>
                    <a:pt x="1000" y="429"/>
                    <a:pt x="1006" y="430"/>
                    <a:pt x="1012" y="430"/>
                  </a:cubicBezTo>
                  <a:cubicBezTo>
                    <a:pt x="1292" y="430"/>
                    <a:pt x="1292" y="0"/>
                    <a:pt x="10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0"/>
            <p:cNvSpPr/>
            <p:nvPr/>
          </p:nvSpPr>
          <p:spPr>
            <a:xfrm>
              <a:off x="6805398" y="2304975"/>
              <a:ext cx="22925" cy="10750"/>
            </a:xfrm>
            <a:custGeom>
              <a:rect b="b" l="l" r="r" t="t"/>
              <a:pathLst>
                <a:path extrusionOk="0" h="430" w="917">
                  <a:moveTo>
                    <a:pt x="636" y="0"/>
                  </a:moveTo>
                  <a:cubicBezTo>
                    <a:pt x="630" y="0"/>
                    <a:pt x="624" y="0"/>
                    <a:pt x="617" y="1"/>
                  </a:cubicBezTo>
                  <a:lnTo>
                    <a:pt x="267" y="1"/>
                  </a:lnTo>
                  <a:cubicBezTo>
                    <a:pt x="1" y="14"/>
                    <a:pt x="1" y="410"/>
                    <a:pt x="267" y="429"/>
                  </a:cubicBezTo>
                  <a:lnTo>
                    <a:pt x="617" y="429"/>
                  </a:lnTo>
                  <a:cubicBezTo>
                    <a:pt x="624" y="429"/>
                    <a:pt x="630" y="430"/>
                    <a:pt x="636" y="430"/>
                  </a:cubicBezTo>
                  <a:cubicBezTo>
                    <a:pt x="916" y="430"/>
                    <a:pt x="916" y="0"/>
                    <a:pt x="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0"/>
            <p:cNvSpPr/>
            <p:nvPr/>
          </p:nvSpPr>
          <p:spPr>
            <a:xfrm>
              <a:off x="6828923" y="2304975"/>
              <a:ext cx="37350" cy="10725"/>
            </a:xfrm>
            <a:custGeom>
              <a:rect b="b" l="l" r="r" t="t"/>
              <a:pathLst>
                <a:path extrusionOk="0" h="429" w="1494">
                  <a:moveTo>
                    <a:pt x="273" y="1"/>
                  </a:moveTo>
                  <a:cubicBezTo>
                    <a:pt x="1" y="14"/>
                    <a:pt x="1" y="410"/>
                    <a:pt x="273" y="429"/>
                  </a:cubicBezTo>
                  <a:lnTo>
                    <a:pt x="1279" y="429"/>
                  </a:lnTo>
                  <a:cubicBezTo>
                    <a:pt x="1396" y="429"/>
                    <a:pt x="1493" y="332"/>
                    <a:pt x="1493" y="215"/>
                  </a:cubicBezTo>
                  <a:cubicBezTo>
                    <a:pt x="1493" y="92"/>
                    <a:pt x="1396" y="1"/>
                    <a:pt x="1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0"/>
            <p:cNvSpPr/>
            <p:nvPr/>
          </p:nvSpPr>
          <p:spPr>
            <a:xfrm>
              <a:off x="6871123" y="2304975"/>
              <a:ext cx="24200" cy="10750"/>
            </a:xfrm>
            <a:custGeom>
              <a:rect b="b" l="l" r="r" t="t"/>
              <a:pathLst>
                <a:path extrusionOk="0" h="430" w="968">
                  <a:moveTo>
                    <a:pt x="687" y="0"/>
                  </a:moveTo>
                  <a:cubicBezTo>
                    <a:pt x="681" y="0"/>
                    <a:pt x="675" y="0"/>
                    <a:pt x="669" y="1"/>
                  </a:cubicBezTo>
                  <a:lnTo>
                    <a:pt x="273" y="1"/>
                  </a:lnTo>
                  <a:cubicBezTo>
                    <a:pt x="0" y="14"/>
                    <a:pt x="0" y="410"/>
                    <a:pt x="273" y="429"/>
                  </a:cubicBezTo>
                  <a:lnTo>
                    <a:pt x="669" y="429"/>
                  </a:lnTo>
                  <a:cubicBezTo>
                    <a:pt x="675" y="429"/>
                    <a:pt x="681" y="430"/>
                    <a:pt x="687" y="430"/>
                  </a:cubicBezTo>
                  <a:cubicBezTo>
                    <a:pt x="967" y="430"/>
                    <a:pt x="967" y="0"/>
                    <a:pt x="6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0"/>
            <p:cNvSpPr/>
            <p:nvPr/>
          </p:nvSpPr>
          <p:spPr>
            <a:xfrm>
              <a:off x="6805398" y="2327200"/>
              <a:ext cx="31025" cy="10750"/>
            </a:xfrm>
            <a:custGeom>
              <a:rect b="b" l="l" r="r" t="t"/>
              <a:pathLst>
                <a:path extrusionOk="0" h="430" w="1241">
                  <a:moveTo>
                    <a:pt x="267" y="1"/>
                  </a:moveTo>
                  <a:cubicBezTo>
                    <a:pt x="1" y="14"/>
                    <a:pt x="1" y="410"/>
                    <a:pt x="267" y="429"/>
                  </a:cubicBezTo>
                  <a:lnTo>
                    <a:pt x="974" y="429"/>
                  </a:lnTo>
                  <a:cubicBezTo>
                    <a:pt x="1240" y="410"/>
                    <a:pt x="1240" y="14"/>
                    <a:pt x="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0"/>
            <p:cNvSpPr/>
            <p:nvPr/>
          </p:nvSpPr>
          <p:spPr>
            <a:xfrm>
              <a:off x="6836873" y="2327200"/>
              <a:ext cx="36525" cy="10750"/>
            </a:xfrm>
            <a:custGeom>
              <a:rect b="b" l="l" r="r" t="t"/>
              <a:pathLst>
                <a:path extrusionOk="0" h="430" w="1461">
                  <a:moveTo>
                    <a:pt x="281" y="0"/>
                  </a:moveTo>
                  <a:cubicBezTo>
                    <a:pt x="0" y="0"/>
                    <a:pt x="0" y="430"/>
                    <a:pt x="281" y="430"/>
                  </a:cubicBezTo>
                  <a:cubicBezTo>
                    <a:pt x="287" y="430"/>
                    <a:pt x="293" y="429"/>
                    <a:pt x="299" y="429"/>
                  </a:cubicBezTo>
                  <a:lnTo>
                    <a:pt x="1195" y="429"/>
                  </a:lnTo>
                  <a:cubicBezTo>
                    <a:pt x="1461" y="410"/>
                    <a:pt x="1461" y="14"/>
                    <a:pt x="1195"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0"/>
            <p:cNvSpPr/>
            <p:nvPr/>
          </p:nvSpPr>
          <p:spPr>
            <a:xfrm>
              <a:off x="6874348" y="2327200"/>
              <a:ext cx="20975" cy="10750"/>
            </a:xfrm>
            <a:custGeom>
              <a:rect b="b" l="l" r="r" t="t"/>
              <a:pathLst>
                <a:path extrusionOk="0" h="430" w="839">
                  <a:moveTo>
                    <a:pt x="558" y="0"/>
                  </a:moveTo>
                  <a:cubicBezTo>
                    <a:pt x="552" y="0"/>
                    <a:pt x="546" y="0"/>
                    <a:pt x="540" y="1"/>
                  </a:cubicBezTo>
                  <a:lnTo>
                    <a:pt x="267" y="1"/>
                  </a:lnTo>
                  <a:cubicBezTo>
                    <a:pt x="1" y="20"/>
                    <a:pt x="1" y="416"/>
                    <a:pt x="267" y="429"/>
                  </a:cubicBezTo>
                  <a:lnTo>
                    <a:pt x="540" y="429"/>
                  </a:lnTo>
                  <a:cubicBezTo>
                    <a:pt x="546" y="429"/>
                    <a:pt x="552" y="430"/>
                    <a:pt x="558" y="430"/>
                  </a:cubicBezTo>
                  <a:cubicBezTo>
                    <a:pt x="838" y="430"/>
                    <a:pt x="838" y="0"/>
                    <a:pt x="5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0"/>
            <p:cNvSpPr/>
            <p:nvPr/>
          </p:nvSpPr>
          <p:spPr>
            <a:xfrm>
              <a:off x="6805398" y="2351200"/>
              <a:ext cx="41100" cy="10775"/>
            </a:xfrm>
            <a:custGeom>
              <a:rect b="b" l="l" r="r" t="t"/>
              <a:pathLst>
                <a:path extrusionOk="0" h="431" w="1644">
                  <a:moveTo>
                    <a:pt x="1362" y="1"/>
                  </a:moveTo>
                  <a:cubicBezTo>
                    <a:pt x="1356" y="1"/>
                    <a:pt x="1350" y="1"/>
                    <a:pt x="1344" y="1"/>
                  </a:cubicBezTo>
                  <a:lnTo>
                    <a:pt x="267" y="1"/>
                  </a:lnTo>
                  <a:cubicBezTo>
                    <a:pt x="1" y="21"/>
                    <a:pt x="1" y="417"/>
                    <a:pt x="267" y="430"/>
                  </a:cubicBezTo>
                  <a:lnTo>
                    <a:pt x="1344" y="430"/>
                  </a:lnTo>
                  <a:cubicBezTo>
                    <a:pt x="1350" y="430"/>
                    <a:pt x="1356" y="430"/>
                    <a:pt x="1362" y="430"/>
                  </a:cubicBezTo>
                  <a:cubicBezTo>
                    <a:pt x="1643" y="430"/>
                    <a:pt x="1643" y="1"/>
                    <a:pt x="1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0"/>
            <p:cNvSpPr/>
            <p:nvPr/>
          </p:nvSpPr>
          <p:spPr>
            <a:xfrm>
              <a:off x="6847423" y="2351225"/>
              <a:ext cx="20800" cy="10725"/>
            </a:xfrm>
            <a:custGeom>
              <a:rect b="b" l="l" r="r" t="t"/>
              <a:pathLst>
                <a:path extrusionOk="0" h="429" w="832">
                  <a:moveTo>
                    <a:pt x="273" y="0"/>
                  </a:moveTo>
                  <a:cubicBezTo>
                    <a:pt x="1" y="20"/>
                    <a:pt x="1" y="416"/>
                    <a:pt x="273" y="429"/>
                  </a:cubicBezTo>
                  <a:lnTo>
                    <a:pt x="565" y="429"/>
                  </a:lnTo>
                  <a:cubicBezTo>
                    <a:pt x="831" y="416"/>
                    <a:pt x="831" y="20"/>
                    <a:pt x="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0"/>
            <p:cNvSpPr/>
            <p:nvPr/>
          </p:nvSpPr>
          <p:spPr>
            <a:xfrm>
              <a:off x="6868348" y="2351200"/>
              <a:ext cx="26975" cy="10775"/>
            </a:xfrm>
            <a:custGeom>
              <a:rect b="b" l="l" r="r" t="t"/>
              <a:pathLst>
                <a:path extrusionOk="0" h="431" w="1079">
                  <a:moveTo>
                    <a:pt x="798" y="1"/>
                  </a:moveTo>
                  <a:cubicBezTo>
                    <a:pt x="792" y="1"/>
                    <a:pt x="786" y="1"/>
                    <a:pt x="780" y="1"/>
                  </a:cubicBezTo>
                  <a:lnTo>
                    <a:pt x="273" y="1"/>
                  </a:lnTo>
                  <a:cubicBezTo>
                    <a:pt x="1" y="21"/>
                    <a:pt x="1" y="417"/>
                    <a:pt x="273" y="430"/>
                  </a:cubicBezTo>
                  <a:lnTo>
                    <a:pt x="780" y="430"/>
                  </a:lnTo>
                  <a:cubicBezTo>
                    <a:pt x="786" y="430"/>
                    <a:pt x="792" y="430"/>
                    <a:pt x="798" y="430"/>
                  </a:cubicBezTo>
                  <a:cubicBezTo>
                    <a:pt x="1078" y="430"/>
                    <a:pt x="1078" y="1"/>
                    <a:pt x="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 name="Google Shape;1528;p30"/>
          <p:cNvGrpSpPr/>
          <p:nvPr/>
        </p:nvGrpSpPr>
        <p:grpSpPr>
          <a:xfrm>
            <a:off x="4080898" y="2071850"/>
            <a:ext cx="366700" cy="366350"/>
            <a:chOff x="4080898" y="2071850"/>
            <a:chExt cx="366700" cy="366350"/>
          </a:xfrm>
        </p:grpSpPr>
        <p:sp>
          <p:nvSpPr>
            <p:cNvPr id="1529" name="Google Shape;1529;p30"/>
            <p:cNvSpPr/>
            <p:nvPr/>
          </p:nvSpPr>
          <p:spPr>
            <a:xfrm>
              <a:off x="4099398" y="2092450"/>
              <a:ext cx="36850" cy="31600"/>
            </a:xfrm>
            <a:custGeom>
              <a:rect b="b" l="l" r="r" t="t"/>
              <a:pathLst>
                <a:path extrusionOk="0" h="1264" w="1474">
                  <a:moveTo>
                    <a:pt x="840" y="429"/>
                  </a:moveTo>
                  <a:cubicBezTo>
                    <a:pt x="942" y="429"/>
                    <a:pt x="1039" y="507"/>
                    <a:pt x="1039" y="630"/>
                  </a:cubicBezTo>
                  <a:cubicBezTo>
                    <a:pt x="1039" y="740"/>
                    <a:pt x="948" y="831"/>
                    <a:pt x="838" y="831"/>
                  </a:cubicBezTo>
                  <a:cubicBezTo>
                    <a:pt x="663" y="831"/>
                    <a:pt x="572" y="617"/>
                    <a:pt x="702" y="487"/>
                  </a:cubicBezTo>
                  <a:cubicBezTo>
                    <a:pt x="742" y="447"/>
                    <a:pt x="791" y="429"/>
                    <a:pt x="840" y="429"/>
                  </a:cubicBezTo>
                  <a:close/>
                  <a:moveTo>
                    <a:pt x="838" y="0"/>
                  </a:moveTo>
                  <a:cubicBezTo>
                    <a:pt x="280" y="0"/>
                    <a:pt x="1" y="675"/>
                    <a:pt x="397" y="1078"/>
                  </a:cubicBezTo>
                  <a:cubicBezTo>
                    <a:pt x="525" y="1206"/>
                    <a:pt x="683" y="1263"/>
                    <a:pt x="838" y="1263"/>
                  </a:cubicBezTo>
                  <a:cubicBezTo>
                    <a:pt x="1162" y="1263"/>
                    <a:pt x="1474" y="1012"/>
                    <a:pt x="1474" y="630"/>
                  </a:cubicBezTo>
                  <a:cubicBezTo>
                    <a:pt x="1474" y="279"/>
                    <a:pt x="1188" y="0"/>
                    <a:pt x="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0"/>
            <p:cNvSpPr/>
            <p:nvPr/>
          </p:nvSpPr>
          <p:spPr>
            <a:xfrm>
              <a:off x="4139323" y="2092450"/>
              <a:ext cx="37000" cy="31600"/>
            </a:xfrm>
            <a:custGeom>
              <a:rect b="b" l="l" r="r" t="t"/>
              <a:pathLst>
                <a:path extrusionOk="0" h="1264" w="1480">
                  <a:moveTo>
                    <a:pt x="843" y="430"/>
                  </a:moveTo>
                  <a:cubicBezTo>
                    <a:pt x="946" y="430"/>
                    <a:pt x="1047" y="510"/>
                    <a:pt x="1052" y="630"/>
                  </a:cubicBezTo>
                  <a:cubicBezTo>
                    <a:pt x="1045" y="740"/>
                    <a:pt x="961" y="831"/>
                    <a:pt x="850" y="831"/>
                  </a:cubicBezTo>
                  <a:cubicBezTo>
                    <a:pt x="669" y="831"/>
                    <a:pt x="578" y="617"/>
                    <a:pt x="708" y="487"/>
                  </a:cubicBezTo>
                  <a:cubicBezTo>
                    <a:pt x="747" y="448"/>
                    <a:pt x="795" y="430"/>
                    <a:pt x="843" y="430"/>
                  </a:cubicBezTo>
                  <a:close/>
                  <a:moveTo>
                    <a:pt x="850" y="0"/>
                  </a:moveTo>
                  <a:cubicBezTo>
                    <a:pt x="286" y="0"/>
                    <a:pt x="0" y="675"/>
                    <a:pt x="403" y="1078"/>
                  </a:cubicBezTo>
                  <a:cubicBezTo>
                    <a:pt x="531" y="1206"/>
                    <a:pt x="688" y="1263"/>
                    <a:pt x="842" y="1263"/>
                  </a:cubicBezTo>
                  <a:cubicBezTo>
                    <a:pt x="1165" y="1263"/>
                    <a:pt x="1475" y="1012"/>
                    <a:pt x="1480" y="630"/>
                  </a:cubicBezTo>
                  <a:cubicBezTo>
                    <a:pt x="1473" y="279"/>
                    <a:pt x="1194" y="0"/>
                    <a:pt x="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0"/>
            <p:cNvSpPr/>
            <p:nvPr/>
          </p:nvSpPr>
          <p:spPr>
            <a:xfrm>
              <a:off x="4179548" y="2092450"/>
              <a:ext cx="36850" cy="31600"/>
            </a:xfrm>
            <a:custGeom>
              <a:rect b="b" l="l" r="r" t="t"/>
              <a:pathLst>
                <a:path extrusionOk="0" h="1264" w="1474">
                  <a:moveTo>
                    <a:pt x="842" y="429"/>
                  </a:moveTo>
                  <a:cubicBezTo>
                    <a:pt x="945" y="429"/>
                    <a:pt x="1045" y="507"/>
                    <a:pt x="1045" y="630"/>
                  </a:cubicBezTo>
                  <a:cubicBezTo>
                    <a:pt x="1039" y="740"/>
                    <a:pt x="955" y="831"/>
                    <a:pt x="844" y="831"/>
                  </a:cubicBezTo>
                  <a:cubicBezTo>
                    <a:pt x="663" y="831"/>
                    <a:pt x="572" y="617"/>
                    <a:pt x="702" y="487"/>
                  </a:cubicBezTo>
                  <a:cubicBezTo>
                    <a:pt x="742" y="447"/>
                    <a:pt x="792" y="429"/>
                    <a:pt x="842" y="429"/>
                  </a:cubicBezTo>
                  <a:close/>
                  <a:moveTo>
                    <a:pt x="844" y="0"/>
                  </a:moveTo>
                  <a:cubicBezTo>
                    <a:pt x="280" y="0"/>
                    <a:pt x="1" y="675"/>
                    <a:pt x="397" y="1078"/>
                  </a:cubicBezTo>
                  <a:cubicBezTo>
                    <a:pt x="525" y="1206"/>
                    <a:pt x="682" y="1263"/>
                    <a:pt x="838" y="1263"/>
                  </a:cubicBezTo>
                  <a:cubicBezTo>
                    <a:pt x="1162" y="1263"/>
                    <a:pt x="1474" y="1012"/>
                    <a:pt x="1474" y="630"/>
                  </a:cubicBezTo>
                  <a:cubicBezTo>
                    <a:pt x="1474" y="279"/>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0"/>
            <p:cNvSpPr/>
            <p:nvPr/>
          </p:nvSpPr>
          <p:spPr>
            <a:xfrm>
              <a:off x="4103473" y="2159100"/>
              <a:ext cx="28250" cy="10775"/>
            </a:xfrm>
            <a:custGeom>
              <a:rect b="b" l="l" r="r" t="t"/>
              <a:pathLst>
                <a:path extrusionOk="0" h="431" w="1130">
                  <a:moveTo>
                    <a:pt x="855" y="1"/>
                  </a:moveTo>
                  <a:cubicBezTo>
                    <a:pt x="849" y="1"/>
                    <a:pt x="843" y="1"/>
                    <a:pt x="837" y="2"/>
                  </a:cubicBezTo>
                  <a:lnTo>
                    <a:pt x="266" y="2"/>
                  </a:lnTo>
                  <a:cubicBezTo>
                    <a:pt x="0" y="15"/>
                    <a:pt x="0" y="410"/>
                    <a:pt x="266" y="430"/>
                  </a:cubicBezTo>
                  <a:lnTo>
                    <a:pt x="837" y="430"/>
                  </a:lnTo>
                  <a:cubicBezTo>
                    <a:pt x="843" y="430"/>
                    <a:pt x="849" y="430"/>
                    <a:pt x="855" y="430"/>
                  </a:cubicBezTo>
                  <a:cubicBezTo>
                    <a:pt x="1130" y="430"/>
                    <a:pt x="1130"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0"/>
            <p:cNvSpPr/>
            <p:nvPr/>
          </p:nvSpPr>
          <p:spPr>
            <a:xfrm>
              <a:off x="4135098" y="2159100"/>
              <a:ext cx="29075" cy="10775"/>
            </a:xfrm>
            <a:custGeom>
              <a:rect b="b" l="l" r="r" t="t"/>
              <a:pathLst>
                <a:path extrusionOk="0" h="431" w="1163">
                  <a:moveTo>
                    <a:pt x="281" y="1"/>
                  </a:moveTo>
                  <a:cubicBezTo>
                    <a:pt x="0" y="1"/>
                    <a:pt x="0" y="430"/>
                    <a:pt x="281" y="430"/>
                  </a:cubicBezTo>
                  <a:cubicBezTo>
                    <a:pt x="287" y="430"/>
                    <a:pt x="293" y="430"/>
                    <a:pt x="299" y="430"/>
                  </a:cubicBezTo>
                  <a:lnTo>
                    <a:pt x="948" y="430"/>
                  </a:lnTo>
                  <a:cubicBezTo>
                    <a:pt x="1065" y="430"/>
                    <a:pt x="1162" y="332"/>
                    <a:pt x="1162" y="216"/>
                  </a:cubicBezTo>
                  <a:cubicBezTo>
                    <a:pt x="1162" y="92"/>
                    <a:pt x="1065" y="2"/>
                    <a:pt x="948" y="2"/>
                  </a:cubicBezTo>
                  <a:lnTo>
                    <a:pt x="299" y="2"/>
                  </a:lnTo>
                  <a:cubicBezTo>
                    <a:pt x="293" y="1"/>
                    <a:pt x="287" y="1"/>
                    <a:pt x="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0"/>
            <p:cNvSpPr/>
            <p:nvPr/>
          </p:nvSpPr>
          <p:spPr>
            <a:xfrm>
              <a:off x="4141273" y="2182650"/>
              <a:ext cx="55675" cy="10725"/>
            </a:xfrm>
            <a:custGeom>
              <a:rect b="b" l="l" r="r" t="t"/>
              <a:pathLst>
                <a:path extrusionOk="0" h="429" w="2227">
                  <a:moveTo>
                    <a:pt x="273" y="1"/>
                  </a:moveTo>
                  <a:cubicBezTo>
                    <a:pt x="0" y="20"/>
                    <a:pt x="0" y="416"/>
                    <a:pt x="273" y="429"/>
                  </a:cubicBezTo>
                  <a:lnTo>
                    <a:pt x="1960" y="429"/>
                  </a:lnTo>
                  <a:cubicBezTo>
                    <a:pt x="2226" y="416"/>
                    <a:pt x="2226" y="20"/>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0"/>
            <p:cNvSpPr/>
            <p:nvPr/>
          </p:nvSpPr>
          <p:spPr>
            <a:xfrm>
              <a:off x="4103473" y="2182625"/>
              <a:ext cx="34750" cy="10775"/>
            </a:xfrm>
            <a:custGeom>
              <a:rect b="b" l="l" r="r" t="t"/>
              <a:pathLst>
                <a:path extrusionOk="0" h="431" w="1390">
                  <a:moveTo>
                    <a:pt x="1109" y="1"/>
                  </a:moveTo>
                  <a:cubicBezTo>
                    <a:pt x="1103" y="1"/>
                    <a:pt x="1097" y="1"/>
                    <a:pt x="1090" y="2"/>
                  </a:cubicBezTo>
                  <a:lnTo>
                    <a:pt x="266" y="2"/>
                  </a:lnTo>
                  <a:cubicBezTo>
                    <a:pt x="0" y="21"/>
                    <a:pt x="0" y="417"/>
                    <a:pt x="266" y="430"/>
                  </a:cubicBezTo>
                  <a:lnTo>
                    <a:pt x="1090" y="430"/>
                  </a:lnTo>
                  <a:cubicBezTo>
                    <a:pt x="1097" y="430"/>
                    <a:pt x="1103" y="430"/>
                    <a:pt x="1109" y="430"/>
                  </a:cubicBezTo>
                  <a:cubicBezTo>
                    <a:pt x="1389" y="430"/>
                    <a:pt x="1389" y="1"/>
                    <a:pt x="1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0"/>
            <p:cNvSpPr/>
            <p:nvPr/>
          </p:nvSpPr>
          <p:spPr>
            <a:xfrm>
              <a:off x="4210873" y="2248675"/>
              <a:ext cx="31175" cy="61525"/>
            </a:xfrm>
            <a:custGeom>
              <a:rect b="b" l="l" r="r" t="t"/>
              <a:pathLst>
                <a:path extrusionOk="0" h="2461" w="1247">
                  <a:moveTo>
                    <a:pt x="630" y="429"/>
                  </a:moveTo>
                  <a:cubicBezTo>
                    <a:pt x="733" y="429"/>
                    <a:pt x="818" y="507"/>
                    <a:pt x="818" y="611"/>
                  </a:cubicBezTo>
                  <a:lnTo>
                    <a:pt x="818" y="1850"/>
                  </a:lnTo>
                  <a:cubicBezTo>
                    <a:pt x="818" y="1948"/>
                    <a:pt x="733" y="2032"/>
                    <a:pt x="630" y="2032"/>
                  </a:cubicBezTo>
                  <a:lnTo>
                    <a:pt x="610" y="2032"/>
                  </a:lnTo>
                  <a:cubicBezTo>
                    <a:pt x="513" y="2032"/>
                    <a:pt x="428" y="1948"/>
                    <a:pt x="428" y="1850"/>
                  </a:cubicBezTo>
                  <a:lnTo>
                    <a:pt x="428" y="611"/>
                  </a:lnTo>
                  <a:cubicBezTo>
                    <a:pt x="428" y="507"/>
                    <a:pt x="513" y="429"/>
                    <a:pt x="610" y="429"/>
                  </a:cubicBezTo>
                  <a:close/>
                  <a:moveTo>
                    <a:pt x="610" y="1"/>
                  </a:moveTo>
                  <a:cubicBezTo>
                    <a:pt x="273" y="1"/>
                    <a:pt x="0" y="273"/>
                    <a:pt x="0" y="611"/>
                  </a:cubicBezTo>
                  <a:lnTo>
                    <a:pt x="0" y="1850"/>
                  </a:lnTo>
                  <a:cubicBezTo>
                    <a:pt x="0" y="2188"/>
                    <a:pt x="273" y="2460"/>
                    <a:pt x="610" y="2460"/>
                  </a:cubicBezTo>
                  <a:lnTo>
                    <a:pt x="630" y="2460"/>
                  </a:lnTo>
                  <a:cubicBezTo>
                    <a:pt x="967" y="2460"/>
                    <a:pt x="1246" y="2188"/>
                    <a:pt x="1246" y="1850"/>
                  </a:cubicBezTo>
                  <a:lnTo>
                    <a:pt x="1246" y="611"/>
                  </a:lnTo>
                  <a:cubicBezTo>
                    <a:pt x="1246" y="273"/>
                    <a:pt x="967"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0"/>
            <p:cNvSpPr/>
            <p:nvPr/>
          </p:nvSpPr>
          <p:spPr>
            <a:xfrm>
              <a:off x="4400848" y="2211050"/>
              <a:ext cx="31175" cy="61675"/>
            </a:xfrm>
            <a:custGeom>
              <a:rect b="b" l="l" r="r" t="t"/>
              <a:pathLst>
                <a:path extrusionOk="0" h="2467" w="1247">
                  <a:moveTo>
                    <a:pt x="636" y="429"/>
                  </a:moveTo>
                  <a:cubicBezTo>
                    <a:pt x="734" y="429"/>
                    <a:pt x="818" y="513"/>
                    <a:pt x="818" y="617"/>
                  </a:cubicBezTo>
                  <a:lnTo>
                    <a:pt x="818" y="1856"/>
                  </a:lnTo>
                  <a:cubicBezTo>
                    <a:pt x="818" y="1954"/>
                    <a:pt x="734" y="2038"/>
                    <a:pt x="636" y="2038"/>
                  </a:cubicBezTo>
                  <a:lnTo>
                    <a:pt x="617" y="2038"/>
                  </a:lnTo>
                  <a:cubicBezTo>
                    <a:pt x="513" y="2038"/>
                    <a:pt x="435" y="1954"/>
                    <a:pt x="435" y="1856"/>
                  </a:cubicBezTo>
                  <a:lnTo>
                    <a:pt x="435" y="617"/>
                  </a:lnTo>
                  <a:cubicBezTo>
                    <a:pt x="435" y="513"/>
                    <a:pt x="513" y="429"/>
                    <a:pt x="617" y="429"/>
                  </a:cubicBezTo>
                  <a:close/>
                  <a:moveTo>
                    <a:pt x="617" y="0"/>
                  </a:moveTo>
                  <a:cubicBezTo>
                    <a:pt x="280" y="0"/>
                    <a:pt x="0" y="279"/>
                    <a:pt x="0" y="617"/>
                  </a:cubicBezTo>
                  <a:lnTo>
                    <a:pt x="0" y="1856"/>
                  </a:lnTo>
                  <a:cubicBezTo>
                    <a:pt x="0" y="2194"/>
                    <a:pt x="280" y="2466"/>
                    <a:pt x="617" y="2466"/>
                  </a:cubicBezTo>
                  <a:lnTo>
                    <a:pt x="636" y="2466"/>
                  </a:lnTo>
                  <a:cubicBezTo>
                    <a:pt x="974" y="2466"/>
                    <a:pt x="1246" y="2194"/>
                    <a:pt x="1246" y="1856"/>
                  </a:cubicBezTo>
                  <a:lnTo>
                    <a:pt x="1246" y="617"/>
                  </a:lnTo>
                  <a:cubicBezTo>
                    <a:pt x="1246" y="279"/>
                    <a:pt x="974" y="0"/>
                    <a:pt x="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0"/>
            <p:cNvSpPr/>
            <p:nvPr/>
          </p:nvSpPr>
          <p:spPr>
            <a:xfrm>
              <a:off x="4080898" y="2071850"/>
              <a:ext cx="366700" cy="366350"/>
            </a:xfrm>
            <a:custGeom>
              <a:rect b="b" l="l" r="r" t="t"/>
              <a:pathLst>
                <a:path extrusionOk="0" h="14654" w="14668">
                  <a:moveTo>
                    <a:pt x="13701" y="428"/>
                  </a:moveTo>
                  <a:cubicBezTo>
                    <a:pt x="13986" y="428"/>
                    <a:pt x="14220" y="662"/>
                    <a:pt x="14220" y="948"/>
                  </a:cubicBezTo>
                  <a:lnTo>
                    <a:pt x="14213" y="2499"/>
                  </a:lnTo>
                  <a:lnTo>
                    <a:pt x="442" y="2499"/>
                  </a:lnTo>
                  <a:lnTo>
                    <a:pt x="442" y="948"/>
                  </a:lnTo>
                  <a:cubicBezTo>
                    <a:pt x="442" y="662"/>
                    <a:pt x="676" y="428"/>
                    <a:pt x="961" y="428"/>
                  </a:cubicBezTo>
                  <a:close/>
                  <a:moveTo>
                    <a:pt x="5063" y="2920"/>
                  </a:moveTo>
                  <a:lnTo>
                    <a:pt x="5063" y="5704"/>
                  </a:lnTo>
                  <a:cubicBezTo>
                    <a:pt x="5063" y="6152"/>
                    <a:pt x="5426" y="6509"/>
                    <a:pt x="5868" y="6509"/>
                  </a:cubicBezTo>
                  <a:cubicBezTo>
                    <a:pt x="6315" y="6509"/>
                    <a:pt x="6679" y="6152"/>
                    <a:pt x="6679" y="5704"/>
                  </a:cubicBezTo>
                  <a:lnTo>
                    <a:pt x="6679" y="4952"/>
                  </a:lnTo>
                  <a:cubicBezTo>
                    <a:pt x="6666" y="4760"/>
                    <a:pt x="6805" y="4665"/>
                    <a:pt x="6946" y="4665"/>
                  </a:cubicBezTo>
                  <a:cubicBezTo>
                    <a:pt x="7086" y="4665"/>
                    <a:pt x="7227" y="4760"/>
                    <a:pt x="7217" y="4952"/>
                  </a:cubicBezTo>
                  <a:lnTo>
                    <a:pt x="7217" y="10085"/>
                  </a:lnTo>
                  <a:lnTo>
                    <a:pt x="429" y="10085"/>
                  </a:lnTo>
                  <a:lnTo>
                    <a:pt x="429" y="2920"/>
                  </a:lnTo>
                  <a:close/>
                  <a:moveTo>
                    <a:pt x="14220" y="2920"/>
                  </a:moveTo>
                  <a:lnTo>
                    <a:pt x="14213" y="10091"/>
                  </a:lnTo>
                  <a:lnTo>
                    <a:pt x="10313" y="10091"/>
                  </a:lnTo>
                  <a:lnTo>
                    <a:pt x="10313" y="7762"/>
                  </a:lnTo>
                  <a:cubicBezTo>
                    <a:pt x="10303" y="7629"/>
                    <a:pt x="10199" y="7562"/>
                    <a:pt x="10096" y="7562"/>
                  </a:cubicBezTo>
                  <a:cubicBezTo>
                    <a:pt x="9993" y="7562"/>
                    <a:pt x="9891" y="7629"/>
                    <a:pt x="9885" y="7762"/>
                  </a:cubicBezTo>
                  <a:lnTo>
                    <a:pt x="9885" y="8612"/>
                  </a:lnTo>
                  <a:lnTo>
                    <a:pt x="7646" y="8612"/>
                  </a:lnTo>
                  <a:lnTo>
                    <a:pt x="7646" y="4945"/>
                  </a:lnTo>
                  <a:cubicBezTo>
                    <a:pt x="7659" y="4549"/>
                    <a:pt x="7341" y="4225"/>
                    <a:pt x="6945" y="4225"/>
                  </a:cubicBezTo>
                  <a:cubicBezTo>
                    <a:pt x="6549" y="4225"/>
                    <a:pt x="6231" y="4549"/>
                    <a:pt x="6244" y="4945"/>
                  </a:cubicBezTo>
                  <a:lnTo>
                    <a:pt x="6244" y="5704"/>
                  </a:lnTo>
                  <a:cubicBezTo>
                    <a:pt x="6244" y="5912"/>
                    <a:pt x="6075" y="6081"/>
                    <a:pt x="5868" y="6081"/>
                  </a:cubicBezTo>
                  <a:cubicBezTo>
                    <a:pt x="5660" y="6081"/>
                    <a:pt x="5491" y="5912"/>
                    <a:pt x="5491" y="5704"/>
                  </a:cubicBezTo>
                  <a:lnTo>
                    <a:pt x="5491" y="2920"/>
                  </a:lnTo>
                  <a:lnTo>
                    <a:pt x="11922" y="2920"/>
                  </a:lnTo>
                  <a:lnTo>
                    <a:pt x="11922" y="6418"/>
                  </a:lnTo>
                  <a:cubicBezTo>
                    <a:pt x="11922" y="6645"/>
                    <a:pt x="11752" y="6759"/>
                    <a:pt x="11582" y="6759"/>
                  </a:cubicBezTo>
                  <a:cubicBezTo>
                    <a:pt x="11411" y="6759"/>
                    <a:pt x="11241" y="6645"/>
                    <a:pt x="11241" y="6418"/>
                  </a:cubicBezTo>
                  <a:lnTo>
                    <a:pt x="11241" y="6009"/>
                  </a:lnTo>
                  <a:cubicBezTo>
                    <a:pt x="11254" y="5627"/>
                    <a:pt x="10949" y="5309"/>
                    <a:pt x="10566" y="5309"/>
                  </a:cubicBezTo>
                  <a:cubicBezTo>
                    <a:pt x="10183" y="5309"/>
                    <a:pt x="9872" y="5627"/>
                    <a:pt x="9891" y="6009"/>
                  </a:cubicBezTo>
                  <a:lnTo>
                    <a:pt x="9891" y="6464"/>
                  </a:lnTo>
                  <a:cubicBezTo>
                    <a:pt x="9881" y="6616"/>
                    <a:pt x="9993" y="6693"/>
                    <a:pt x="10105" y="6693"/>
                  </a:cubicBezTo>
                  <a:cubicBezTo>
                    <a:pt x="10217" y="6693"/>
                    <a:pt x="10329" y="6616"/>
                    <a:pt x="10319" y="6464"/>
                  </a:cubicBezTo>
                  <a:lnTo>
                    <a:pt x="10319" y="6009"/>
                  </a:lnTo>
                  <a:cubicBezTo>
                    <a:pt x="10319" y="5844"/>
                    <a:pt x="10443" y="5761"/>
                    <a:pt x="10566" y="5761"/>
                  </a:cubicBezTo>
                  <a:cubicBezTo>
                    <a:pt x="10689" y="5761"/>
                    <a:pt x="10813" y="5844"/>
                    <a:pt x="10813" y="6009"/>
                  </a:cubicBezTo>
                  <a:lnTo>
                    <a:pt x="10813" y="6418"/>
                  </a:lnTo>
                  <a:cubicBezTo>
                    <a:pt x="10813" y="6840"/>
                    <a:pt x="11157" y="7184"/>
                    <a:pt x="11585" y="7184"/>
                  </a:cubicBezTo>
                  <a:cubicBezTo>
                    <a:pt x="12007" y="7184"/>
                    <a:pt x="12351" y="6840"/>
                    <a:pt x="12351" y="6418"/>
                  </a:cubicBezTo>
                  <a:lnTo>
                    <a:pt x="12351" y="2920"/>
                  </a:lnTo>
                  <a:close/>
                  <a:moveTo>
                    <a:pt x="9885" y="9053"/>
                  </a:moveTo>
                  <a:lnTo>
                    <a:pt x="9885" y="10403"/>
                  </a:lnTo>
                  <a:lnTo>
                    <a:pt x="7646" y="10403"/>
                  </a:lnTo>
                  <a:lnTo>
                    <a:pt x="7646" y="9053"/>
                  </a:lnTo>
                  <a:close/>
                  <a:moveTo>
                    <a:pt x="14213" y="10520"/>
                  </a:moveTo>
                  <a:lnTo>
                    <a:pt x="14213" y="11337"/>
                  </a:lnTo>
                  <a:cubicBezTo>
                    <a:pt x="14213" y="11623"/>
                    <a:pt x="13986" y="11850"/>
                    <a:pt x="13701" y="11850"/>
                  </a:cubicBezTo>
                  <a:lnTo>
                    <a:pt x="9554" y="11850"/>
                  </a:lnTo>
                  <a:cubicBezTo>
                    <a:pt x="9586" y="11824"/>
                    <a:pt x="9625" y="11811"/>
                    <a:pt x="9670" y="11811"/>
                  </a:cubicBezTo>
                  <a:lnTo>
                    <a:pt x="9683" y="11811"/>
                  </a:lnTo>
                  <a:cubicBezTo>
                    <a:pt x="10027" y="11811"/>
                    <a:pt x="10313" y="11526"/>
                    <a:pt x="10313" y="11182"/>
                  </a:cubicBezTo>
                  <a:lnTo>
                    <a:pt x="10313" y="10520"/>
                  </a:lnTo>
                  <a:close/>
                  <a:moveTo>
                    <a:pt x="8061" y="12278"/>
                  </a:moveTo>
                  <a:lnTo>
                    <a:pt x="8061" y="13044"/>
                  </a:lnTo>
                  <a:lnTo>
                    <a:pt x="5550" y="13044"/>
                  </a:lnTo>
                  <a:lnTo>
                    <a:pt x="5550" y="12278"/>
                  </a:lnTo>
                  <a:close/>
                  <a:moveTo>
                    <a:pt x="9885" y="10838"/>
                  </a:moveTo>
                  <a:lnTo>
                    <a:pt x="9885" y="11175"/>
                  </a:lnTo>
                  <a:cubicBezTo>
                    <a:pt x="9885" y="11286"/>
                    <a:pt x="9794" y="11376"/>
                    <a:pt x="9683" y="11376"/>
                  </a:cubicBezTo>
                  <a:lnTo>
                    <a:pt x="9670" y="11376"/>
                  </a:lnTo>
                  <a:cubicBezTo>
                    <a:pt x="9320" y="11376"/>
                    <a:pt x="9041" y="11662"/>
                    <a:pt x="9041" y="12012"/>
                  </a:cubicBezTo>
                  <a:lnTo>
                    <a:pt x="9041" y="12019"/>
                  </a:lnTo>
                  <a:lnTo>
                    <a:pt x="9041" y="13693"/>
                  </a:lnTo>
                  <a:cubicBezTo>
                    <a:pt x="9031" y="13865"/>
                    <a:pt x="8898" y="13951"/>
                    <a:pt x="8765" y="13951"/>
                  </a:cubicBezTo>
                  <a:cubicBezTo>
                    <a:pt x="8632" y="13951"/>
                    <a:pt x="8499" y="13865"/>
                    <a:pt x="8489" y="13693"/>
                  </a:cubicBezTo>
                  <a:lnTo>
                    <a:pt x="8489" y="12012"/>
                  </a:lnTo>
                  <a:cubicBezTo>
                    <a:pt x="8489" y="11662"/>
                    <a:pt x="8210" y="11376"/>
                    <a:pt x="7860" y="11376"/>
                  </a:cubicBezTo>
                  <a:lnTo>
                    <a:pt x="7847" y="11376"/>
                  </a:lnTo>
                  <a:cubicBezTo>
                    <a:pt x="7737" y="11376"/>
                    <a:pt x="7646" y="11286"/>
                    <a:pt x="7646" y="11175"/>
                  </a:cubicBezTo>
                  <a:lnTo>
                    <a:pt x="7646" y="10838"/>
                  </a:lnTo>
                  <a:close/>
                  <a:moveTo>
                    <a:pt x="8061" y="13479"/>
                  </a:moveTo>
                  <a:lnTo>
                    <a:pt x="8061" y="13693"/>
                  </a:lnTo>
                  <a:cubicBezTo>
                    <a:pt x="8061" y="13894"/>
                    <a:pt x="8152" y="14089"/>
                    <a:pt x="8308" y="14225"/>
                  </a:cubicBezTo>
                  <a:lnTo>
                    <a:pt x="4115" y="14225"/>
                  </a:lnTo>
                  <a:lnTo>
                    <a:pt x="4115" y="13829"/>
                  </a:lnTo>
                  <a:cubicBezTo>
                    <a:pt x="4115" y="13635"/>
                    <a:pt x="4278" y="13479"/>
                    <a:pt x="4472" y="13479"/>
                  </a:cubicBezTo>
                  <a:close/>
                  <a:moveTo>
                    <a:pt x="10177" y="13479"/>
                  </a:moveTo>
                  <a:cubicBezTo>
                    <a:pt x="10371" y="13479"/>
                    <a:pt x="10527" y="13635"/>
                    <a:pt x="10527" y="13829"/>
                  </a:cubicBezTo>
                  <a:lnTo>
                    <a:pt x="10527" y="14225"/>
                  </a:lnTo>
                  <a:lnTo>
                    <a:pt x="9229" y="14225"/>
                  </a:lnTo>
                  <a:cubicBezTo>
                    <a:pt x="9378" y="14089"/>
                    <a:pt x="9469" y="13894"/>
                    <a:pt x="9469" y="13693"/>
                  </a:cubicBezTo>
                  <a:lnTo>
                    <a:pt x="9469" y="13479"/>
                  </a:lnTo>
                  <a:close/>
                  <a:moveTo>
                    <a:pt x="942" y="0"/>
                  </a:moveTo>
                  <a:cubicBezTo>
                    <a:pt x="423" y="0"/>
                    <a:pt x="1" y="422"/>
                    <a:pt x="1" y="941"/>
                  </a:cubicBezTo>
                  <a:lnTo>
                    <a:pt x="1" y="11331"/>
                  </a:lnTo>
                  <a:cubicBezTo>
                    <a:pt x="1" y="11850"/>
                    <a:pt x="423" y="12272"/>
                    <a:pt x="942" y="12272"/>
                  </a:cubicBezTo>
                  <a:lnTo>
                    <a:pt x="2136" y="12272"/>
                  </a:lnTo>
                  <a:cubicBezTo>
                    <a:pt x="2409" y="12252"/>
                    <a:pt x="2409" y="11857"/>
                    <a:pt x="2136" y="11844"/>
                  </a:cubicBezTo>
                  <a:lnTo>
                    <a:pt x="942" y="11844"/>
                  </a:lnTo>
                  <a:cubicBezTo>
                    <a:pt x="656" y="11844"/>
                    <a:pt x="429" y="11610"/>
                    <a:pt x="429" y="11324"/>
                  </a:cubicBezTo>
                  <a:lnTo>
                    <a:pt x="429" y="10513"/>
                  </a:lnTo>
                  <a:lnTo>
                    <a:pt x="7217" y="10513"/>
                  </a:lnTo>
                  <a:lnTo>
                    <a:pt x="7217" y="11175"/>
                  </a:lnTo>
                  <a:cubicBezTo>
                    <a:pt x="7217" y="11526"/>
                    <a:pt x="7496" y="11805"/>
                    <a:pt x="7847" y="11805"/>
                  </a:cubicBezTo>
                  <a:lnTo>
                    <a:pt x="7860" y="11805"/>
                  </a:lnTo>
                  <a:cubicBezTo>
                    <a:pt x="7905" y="11805"/>
                    <a:pt x="7944" y="11818"/>
                    <a:pt x="7977" y="11844"/>
                  </a:cubicBezTo>
                  <a:lnTo>
                    <a:pt x="3499" y="11844"/>
                  </a:lnTo>
                  <a:cubicBezTo>
                    <a:pt x="3226" y="11863"/>
                    <a:pt x="3226" y="12259"/>
                    <a:pt x="3499" y="12278"/>
                  </a:cubicBezTo>
                  <a:lnTo>
                    <a:pt x="5121" y="12278"/>
                  </a:lnTo>
                  <a:lnTo>
                    <a:pt x="5121" y="13044"/>
                  </a:lnTo>
                  <a:lnTo>
                    <a:pt x="4472" y="13044"/>
                  </a:lnTo>
                  <a:cubicBezTo>
                    <a:pt x="4038" y="13044"/>
                    <a:pt x="3687" y="13395"/>
                    <a:pt x="3687" y="13829"/>
                  </a:cubicBezTo>
                  <a:lnTo>
                    <a:pt x="3687" y="14297"/>
                  </a:lnTo>
                  <a:cubicBezTo>
                    <a:pt x="3687" y="14491"/>
                    <a:pt x="3849" y="14654"/>
                    <a:pt x="4044" y="14654"/>
                  </a:cubicBezTo>
                  <a:lnTo>
                    <a:pt x="10598" y="14654"/>
                  </a:lnTo>
                  <a:cubicBezTo>
                    <a:pt x="10800" y="14654"/>
                    <a:pt x="10955" y="14491"/>
                    <a:pt x="10955" y="14297"/>
                  </a:cubicBezTo>
                  <a:lnTo>
                    <a:pt x="10955" y="13829"/>
                  </a:lnTo>
                  <a:cubicBezTo>
                    <a:pt x="10955" y="13395"/>
                    <a:pt x="10605" y="13044"/>
                    <a:pt x="10177" y="13044"/>
                  </a:cubicBezTo>
                  <a:lnTo>
                    <a:pt x="9469" y="13044"/>
                  </a:lnTo>
                  <a:lnTo>
                    <a:pt x="9469" y="12278"/>
                  </a:lnTo>
                  <a:lnTo>
                    <a:pt x="13707" y="12278"/>
                  </a:lnTo>
                  <a:cubicBezTo>
                    <a:pt x="14226" y="12272"/>
                    <a:pt x="14648" y="11850"/>
                    <a:pt x="14648" y="11331"/>
                  </a:cubicBezTo>
                  <a:lnTo>
                    <a:pt x="14648" y="2784"/>
                  </a:lnTo>
                  <a:cubicBezTo>
                    <a:pt x="14661" y="2758"/>
                    <a:pt x="14661" y="2732"/>
                    <a:pt x="14667" y="2706"/>
                  </a:cubicBezTo>
                  <a:lnTo>
                    <a:pt x="14667" y="948"/>
                  </a:lnTo>
                  <a:cubicBezTo>
                    <a:pt x="14667" y="422"/>
                    <a:pt x="14239" y="0"/>
                    <a:pt x="13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 name="Google Shape;1539;p30"/>
          <p:cNvGrpSpPr/>
          <p:nvPr/>
        </p:nvGrpSpPr>
        <p:grpSpPr>
          <a:xfrm>
            <a:off x="1615023" y="1520700"/>
            <a:ext cx="368800" cy="366500"/>
            <a:chOff x="853325" y="1520700"/>
            <a:chExt cx="368800" cy="366500"/>
          </a:xfrm>
        </p:grpSpPr>
        <p:sp>
          <p:nvSpPr>
            <p:cNvPr id="1540" name="Google Shape;1540;p30"/>
            <p:cNvSpPr/>
            <p:nvPr/>
          </p:nvSpPr>
          <p:spPr>
            <a:xfrm>
              <a:off x="1182775" y="1520875"/>
              <a:ext cx="39350" cy="27450"/>
            </a:xfrm>
            <a:custGeom>
              <a:rect b="b" l="l" r="r" t="t"/>
              <a:pathLst>
                <a:path extrusionOk="0" h="1098" w="1574">
                  <a:moveTo>
                    <a:pt x="808" y="0"/>
                  </a:moveTo>
                  <a:cubicBezTo>
                    <a:pt x="736" y="0"/>
                    <a:pt x="678" y="26"/>
                    <a:pt x="632" y="78"/>
                  </a:cubicBezTo>
                  <a:lnTo>
                    <a:pt x="120" y="747"/>
                  </a:lnTo>
                  <a:cubicBezTo>
                    <a:pt x="1" y="914"/>
                    <a:pt x="144" y="1091"/>
                    <a:pt x="298" y="1091"/>
                  </a:cubicBezTo>
                  <a:cubicBezTo>
                    <a:pt x="354" y="1091"/>
                    <a:pt x="411" y="1068"/>
                    <a:pt x="457" y="1013"/>
                  </a:cubicBezTo>
                  <a:lnTo>
                    <a:pt x="801" y="565"/>
                  </a:lnTo>
                  <a:lnTo>
                    <a:pt x="1126" y="1006"/>
                  </a:lnTo>
                  <a:cubicBezTo>
                    <a:pt x="1165" y="1065"/>
                    <a:pt x="1229" y="1097"/>
                    <a:pt x="1301" y="1097"/>
                  </a:cubicBezTo>
                  <a:cubicBezTo>
                    <a:pt x="1476" y="1097"/>
                    <a:pt x="1573" y="896"/>
                    <a:pt x="1470" y="753"/>
                  </a:cubicBezTo>
                  <a:lnTo>
                    <a:pt x="976" y="85"/>
                  </a:lnTo>
                  <a:cubicBezTo>
                    <a:pt x="937" y="33"/>
                    <a:pt x="873" y="0"/>
                    <a:pt x="8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0"/>
            <p:cNvSpPr/>
            <p:nvPr/>
          </p:nvSpPr>
          <p:spPr>
            <a:xfrm>
              <a:off x="886100" y="1741025"/>
              <a:ext cx="72050" cy="66875"/>
            </a:xfrm>
            <a:custGeom>
              <a:rect b="b" l="l" r="r" t="t"/>
              <a:pathLst>
                <a:path extrusionOk="0" h="2675" w="2882">
                  <a:moveTo>
                    <a:pt x="2350" y="436"/>
                  </a:moveTo>
                  <a:cubicBezTo>
                    <a:pt x="2402" y="436"/>
                    <a:pt x="2447" y="475"/>
                    <a:pt x="2447" y="533"/>
                  </a:cubicBezTo>
                  <a:lnTo>
                    <a:pt x="2447" y="2149"/>
                  </a:lnTo>
                  <a:cubicBezTo>
                    <a:pt x="2447" y="2201"/>
                    <a:pt x="2402" y="2246"/>
                    <a:pt x="2350" y="2246"/>
                  </a:cubicBezTo>
                  <a:lnTo>
                    <a:pt x="533" y="2246"/>
                  </a:lnTo>
                  <a:cubicBezTo>
                    <a:pt x="474" y="2246"/>
                    <a:pt x="429" y="2201"/>
                    <a:pt x="429" y="2149"/>
                  </a:cubicBezTo>
                  <a:lnTo>
                    <a:pt x="429" y="533"/>
                  </a:lnTo>
                  <a:cubicBezTo>
                    <a:pt x="429" y="475"/>
                    <a:pt x="474" y="436"/>
                    <a:pt x="533" y="436"/>
                  </a:cubicBezTo>
                  <a:close/>
                  <a:moveTo>
                    <a:pt x="2350" y="1"/>
                  </a:moveTo>
                  <a:lnTo>
                    <a:pt x="533" y="7"/>
                  </a:lnTo>
                  <a:cubicBezTo>
                    <a:pt x="241" y="7"/>
                    <a:pt x="0" y="241"/>
                    <a:pt x="0" y="533"/>
                  </a:cubicBezTo>
                  <a:lnTo>
                    <a:pt x="0" y="2149"/>
                  </a:lnTo>
                  <a:cubicBezTo>
                    <a:pt x="0" y="2441"/>
                    <a:pt x="241" y="2675"/>
                    <a:pt x="533" y="2675"/>
                  </a:cubicBezTo>
                  <a:lnTo>
                    <a:pt x="2350" y="2675"/>
                  </a:lnTo>
                  <a:cubicBezTo>
                    <a:pt x="2642" y="2675"/>
                    <a:pt x="2875" y="2441"/>
                    <a:pt x="2882" y="2149"/>
                  </a:cubicBezTo>
                  <a:lnTo>
                    <a:pt x="2882" y="533"/>
                  </a:lnTo>
                  <a:cubicBezTo>
                    <a:pt x="2875" y="241"/>
                    <a:pt x="2642" y="1"/>
                    <a:pt x="2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0"/>
            <p:cNvSpPr/>
            <p:nvPr/>
          </p:nvSpPr>
          <p:spPr>
            <a:xfrm>
              <a:off x="979050" y="1741025"/>
              <a:ext cx="72075" cy="66875"/>
            </a:xfrm>
            <a:custGeom>
              <a:rect b="b" l="l" r="r" t="t"/>
              <a:pathLst>
                <a:path extrusionOk="0" h="2675" w="2883">
                  <a:moveTo>
                    <a:pt x="2350" y="436"/>
                  </a:moveTo>
                  <a:cubicBezTo>
                    <a:pt x="2402" y="436"/>
                    <a:pt x="2448" y="475"/>
                    <a:pt x="2448" y="533"/>
                  </a:cubicBezTo>
                  <a:lnTo>
                    <a:pt x="2448" y="2149"/>
                  </a:lnTo>
                  <a:cubicBezTo>
                    <a:pt x="2448" y="2201"/>
                    <a:pt x="2402" y="2246"/>
                    <a:pt x="2350" y="2246"/>
                  </a:cubicBezTo>
                  <a:lnTo>
                    <a:pt x="533" y="2246"/>
                  </a:lnTo>
                  <a:cubicBezTo>
                    <a:pt x="475" y="2246"/>
                    <a:pt x="429" y="2201"/>
                    <a:pt x="429" y="2149"/>
                  </a:cubicBezTo>
                  <a:lnTo>
                    <a:pt x="429" y="533"/>
                  </a:lnTo>
                  <a:cubicBezTo>
                    <a:pt x="429" y="475"/>
                    <a:pt x="475" y="436"/>
                    <a:pt x="533" y="436"/>
                  </a:cubicBezTo>
                  <a:close/>
                  <a:moveTo>
                    <a:pt x="2350" y="1"/>
                  </a:moveTo>
                  <a:lnTo>
                    <a:pt x="533" y="7"/>
                  </a:lnTo>
                  <a:cubicBezTo>
                    <a:pt x="241" y="7"/>
                    <a:pt x="1" y="241"/>
                    <a:pt x="1" y="533"/>
                  </a:cubicBezTo>
                  <a:lnTo>
                    <a:pt x="1" y="2149"/>
                  </a:lnTo>
                  <a:cubicBezTo>
                    <a:pt x="1" y="2441"/>
                    <a:pt x="241" y="2675"/>
                    <a:pt x="533" y="2675"/>
                  </a:cubicBezTo>
                  <a:lnTo>
                    <a:pt x="2350" y="2675"/>
                  </a:lnTo>
                  <a:cubicBezTo>
                    <a:pt x="2642" y="2675"/>
                    <a:pt x="2876" y="2441"/>
                    <a:pt x="2882" y="2149"/>
                  </a:cubicBezTo>
                  <a:lnTo>
                    <a:pt x="2882" y="533"/>
                  </a:lnTo>
                  <a:cubicBezTo>
                    <a:pt x="2876" y="241"/>
                    <a:pt x="2642" y="1"/>
                    <a:pt x="2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0"/>
            <p:cNvSpPr/>
            <p:nvPr/>
          </p:nvSpPr>
          <p:spPr>
            <a:xfrm>
              <a:off x="1072025" y="1741200"/>
              <a:ext cx="71900" cy="66700"/>
            </a:xfrm>
            <a:custGeom>
              <a:rect b="b" l="l" r="r" t="t"/>
              <a:pathLst>
                <a:path extrusionOk="0" h="2668" w="2876">
                  <a:moveTo>
                    <a:pt x="2350" y="429"/>
                  </a:moveTo>
                  <a:cubicBezTo>
                    <a:pt x="2402" y="429"/>
                    <a:pt x="2447" y="468"/>
                    <a:pt x="2447" y="526"/>
                  </a:cubicBezTo>
                  <a:lnTo>
                    <a:pt x="2447" y="2142"/>
                  </a:lnTo>
                  <a:cubicBezTo>
                    <a:pt x="2447" y="2194"/>
                    <a:pt x="2402" y="2239"/>
                    <a:pt x="2350" y="2239"/>
                  </a:cubicBezTo>
                  <a:lnTo>
                    <a:pt x="533" y="2239"/>
                  </a:lnTo>
                  <a:cubicBezTo>
                    <a:pt x="474" y="2239"/>
                    <a:pt x="429" y="2194"/>
                    <a:pt x="429" y="2142"/>
                  </a:cubicBezTo>
                  <a:lnTo>
                    <a:pt x="429" y="526"/>
                  </a:lnTo>
                  <a:cubicBezTo>
                    <a:pt x="429" y="468"/>
                    <a:pt x="474" y="429"/>
                    <a:pt x="533" y="429"/>
                  </a:cubicBezTo>
                  <a:close/>
                  <a:moveTo>
                    <a:pt x="2361" y="0"/>
                  </a:moveTo>
                  <a:cubicBezTo>
                    <a:pt x="2357" y="0"/>
                    <a:pt x="2354" y="0"/>
                    <a:pt x="2350" y="0"/>
                  </a:cubicBezTo>
                  <a:lnTo>
                    <a:pt x="533" y="0"/>
                  </a:lnTo>
                  <a:cubicBezTo>
                    <a:pt x="241" y="0"/>
                    <a:pt x="1" y="234"/>
                    <a:pt x="1" y="526"/>
                  </a:cubicBezTo>
                  <a:lnTo>
                    <a:pt x="1" y="2142"/>
                  </a:lnTo>
                  <a:cubicBezTo>
                    <a:pt x="1" y="2434"/>
                    <a:pt x="241" y="2668"/>
                    <a:pt x="533" y="2668"/>
                  </a:cubicBezTo>
                  <a:lnTo>
                    <a:pt x="2350" y="2668"/>
                  </a:lnTo>
                  <a:cubicBezTo>
                    <a:pt x="2642" y="2668"/>
                    <a:pt x="2875" y="2434"/>
                    <a:pt x="2875" y="2142"/>
                  </a:cubicBezTo>
                  <a:lnTo>
                    <a:pt x="2875" y="526"/>
                  </a:lnTo>
                  <a:cubicBezTo>
                    <a:pt x="2875" y="238"/>
                    <a:pt x="2648" y="0"/>
                    <a:pt x="2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0"/>
            <p:cNvSpPr/>
            <p:nvPr/>
          </p:nvSpPr>
          <p:spPr>
            <a:xfrm>
              <a:off x="884475" y="1605875"/>
              <a:ext cx="261225" cy="109700"/>
            </a:xfrm>
            <a:custGeom>
              <a:rect b="b" l="l" r="r" t="t"/>
              <a:pathLst>
                <a:path extrusionOk="0" h="4388" w="10449">
                  <a:moveTo>
                    <a:pt x="4232" y="1714"/>
                  </a:moveTo>
                  <a:lnTo>
                    <a:pt x="5977" y="3681"/>
                  </a:lnTo>
                  <a:cubicBezTo>
                    <a:pt x="6025" y="3734"/>
                    <a:pt x="6080" y="3756"/>
                    <a:pt x="6134" y="3756"/>
                  </a:cubicBezTo>
                  <a:cubicBezTo>
                    <a:pt x="6296" y="3756"/>
                    <a:pt x="6443" y="3556"/>
                    <a:pt x="6302" y="3395"/>
                  </a:cubicBezTo>
                  <a:lnTo>
                    <a:pt x="6068" y="3142"/>
                  </a:lnTo>
                  <a:lnTo>
                    <a:pt x="6977" y="2233"/>
                  </a:lnTo>
                  <a:lnTo>
                    <a:pt x="8502" y="3953"/>
                  </a:lnTo>
                  <a:lnTo>
                    <a:pt x="1986" y="3953"/>
                  </a:lnTo>
                  <a:lnTo>
                    <a:pt x="4232" y="1714"/>
                  </a:lnTo>
                  <a:close/>
                  <a:moveTo>
                    <a:pt x="591" y="1"/>
                  </a:moveTo>
                  <a:cubicBezTo>
                    <a:pt x="267" y="1"/>
                    <a:pt x="1" y="267"/>
                    <a:pt x="1" y="592"/>
                  </a:cubicBezTo>
                  <a:lnTo>
                    <a:pt x="1" y="3797"/>
                  </a:lnTo>
                  <a:cubicBezTo>
                    <a:pt x="1" y="4122"/>
                    <a:pt x="267" y="4388"/>
                    <a:pt x="591" y="4388"/>
                  </a:cubicBezTo>
                  <a:lnTo>
                    <a:pt x="9858" y="4388"/>
                  </a:lnTo>
                  <a:cubicBezTo>
                    <a:pt x="10183" y="4388"/>
                    <a:pt x="10449" y="4122"/>
                    <a:pt x="10449" y="3797"/>
                  </a:cubicBezTo>
                  <a:lnTo>
                    <a:pt x="10449" y="2817"/>
                  </a:lnTo>
                  <a:cubicBezTo>
                    <a:pt x="10449" y="2671"/>
                    <a:pt x="10342" y="2598"/>
                    <a:pt x="10235" y="2598"/>
                  </a:cubicBezTo>
                  <a:cubicBezTo>
                    <a:pt x="10128" y="2598"/>
                    <a:pt x="10021" y="2671"/>
                    <a:pt x="10021" y="2817"/>
                  </a:cubicBezTo>
                  <a:lnTo>
                    <a:pt x="10021" y="3797"/>
                  </a:lnTo>
                  <a:cubicBezTo>
                    <a:pt x="10021" y="3888"/>
                    <a:pt x="9949" y="3960"/>
                    <a:pt x="9858" y="3960"/>
                  </a:cubicBezTo>
                  <a:lnTo>
                    <a:pt x="9080" y="3960"/>
                  </a:lnTo>
                  <a:lnTo>
                    <a:pt x="7256" y="1909"/>
                  </a:lnTo>
                  <a:cubicBezTo>
                    <a:pt x="7182" y="1824"/>
                    <a:pt x="7079" y="1782"/>
                    <a:pt x="6977" y="1782"/>
                  </a:cubicBezTo>
                  <a:cubicBezTo>
                    <a:pt x="6883" y="1782"/>
                    <a:pt x="6789" y="1818"/>
                    <a:pt x="6717" y="1889"/>
                  </a:cubicBezTo>
                  <a:lnTo>
                    <a:pt x="5783" y="2817"/>
                  </a:lnTo>
                  <a:lnTo>
                    <a:pt x="4511" y="1383"/>
                  </a:lnTo>
                  <a:cubicBezTo>
                    <a:pt x="4436" y="1299"/>
                    <a:pt x="4334" y="1257"/>
                    <a:pt x="4232" y="1257"/>
                  </a:cubicBezTo>
                  <a:cubicBezTo>
                    <a:pt x="4138" y="1257"/>
                    <a:pt x="4044" y="1292"/>
                    <a:pt x="3972" y="1364"/>
                  </a:cubicBezTo>
                  <a:lnTo>
                    <a:pt x="1376" y="3960"/>
                  </a:lnTo>
                  <a:lnTo>
                    <a:pt x="591" y="3960"/>
                  </a:lnTo>
                  <a:cubicBezTo>
                    <a:pt x="500" y="3960"/>
                    <a:pt x="429" y="3888"/>
                    <a:pt x="429" y="3797"/>
                  </a:cubicBezTo>
                  <a:lnTo>
                    <a:pt x="429" y="592"/>
                  </a:lnTo>
                  <a:cubicBezTo>
                    <a:pt x="429" y="507"/>
                    <a:pt x="500" y="429"/>
                    <a:pt x="591" y="429"/>
                  </a:cubicBezTo>
                  <a:lnTo>
                    <a:pt x="9858" y="429"/>
                  </a:lnTo>
                  <a:cubicBezTo>
                    <a:pt x="9949" y="429"/>
                    <a:pt x="10021" y="507"/>
                    <a:pt x="10021" y="592"/>
                  </a:cubicBezTo>
                  <a:lnTo>
                    <a:pt x="10021" y="1474"/>
                  </a:lnTo>
                  <a:cubicBezTo>
                    <a:pt x="10021" y="1591"/>
                    <a:pt x="10118" y="1688"/>
                    <a:pt x="10235" y="1688"/>
                  </a:cubicBezTo>
                  <a:cubicBezTo>
                    <a:pt x="10351" y="1688"/>
                    <a:pt x="10449" y="1591"/>
                    <a:pt x="10449" y="1474"/>
                  </a:cubicBezTo>
                  <a:lnTo>
                    <a:pt x="10449" y="592"/>
                  </a:lnTo>
                  <a:cubicBezTo>
                    <a:pt x="10449" y="267"/>
                    <a:pt x="10183" y="1"/>
                    <a:pt x="98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0"/>
            <p:cNvSpPr/>
            <p:nvPr/>
          </p:nvSpPr>
          <p:spPr>
            <a:xfrm>
              <a:off x="1050600" y="1864000"/>
              <a:ext cx="33775" cy="10900"/>
            </a:xfrm>
            <a:custGeom>
              <a:rect b="b" l="l" r="r" t="t"/>
              <a:pathLst>
                <a:path extrusionOk="0" h="436" w="1351">
                  <a:moveTo>
                    <a:pt x="293" y="1"/>
                  </a:moveTo>
                  <a:cubicBezTo>
                    <a:pt x="1" y="1"/>
                    <a:pt x="1" y="436"/>
                    <a:pt x="293" y="436"/>
                  </a:cubicBezTo>
                  <a:lnTo>
                    <a:pt x="1065" y="436"/>
                  </a:lnTo>
                  <a:cubicBezTo>
                    <a:pt x="1351" y="436"/>
                    <a:pt x="1351"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0"/>
            <p:cNvSpPr/>
            <p:nvPr/>
          </p:nvSpPr>
          <p:spPr>
            <a:xfrm>
              <a:off x="1128000" y="1864000"/>
              <a:ext cx="33775" cy="10900"/>
            </a:xfrm>
            <a:custGeom>
              <a:rect b="b" l="l" r="r" t="t"/>
              <a:pathLst>
                <a:path extrusionOk="0" h="436" w="1351">
                  <a:moveTo>
                    <a:pt x="286" y="1"/>
                  </a:moveTo>
                  <a:cubicBezTo>
                    <a:pt x="0" y="1"/>
                    <a:pt x="0" y="436"/>
                    <a:pt x="286" y="436"/>
                  </a:cubicBezTo>
                  <a:lnTo>
                    <a:pt x="1065" y="436"/>
                  </a:lnTo>
                  <a:cubicBezTo>
                    <a:pt x="1350" y="436"/>
                    <a:pt x="1350"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0"/>
            <p:cNvSpPr/>
            <p:nvPr/>
          </p:nvSpPr>
          <p:spPr>
            <a:xfrm>
              <a:off x="1012000" y="1864000"/>
              <a:ext cx="33600" cy="10900"/>
            </a:xfrm>
            <a:custGeom>
              <a:rect b="b" l="l" r="r" t="t"/>
              <a:pathLst>
                <a:path extrusionOk="0" h="436" w="1344">
                  <a:moveTo>
                    <a:pt x="286" y="1"/>
                  </a:moveTo>
                  <a:cubicBezTo>
                    <a:pt x="0" y="1"/>
                    <a:pt x="0" y="436"/>
                    <a:pt x="286" y="436"/>
                  </a:cubicBezTo>
                  <a:lnTo>
                    <a:pt x="1058" y="436"/>
                  </a:lnTo>
                  <a:cubicBezTo>
                    <a:pt x="1344" y="436"/>
                    <a:pt x="1344" y="1"/>
                    <a:pt x="10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0"/>
            <p:cNvSpPr/>
            <p:nvPr/>
          </p:nvSpPr>
          <p:spPr>
            <a:xfrm>
              <a:off x="1089375" y="1864000"/>
              <a:ext cx="33625" cy="10900"/>
            </a:xfrm>
            <a:custGeom>
              <a:rect b="b" l="l" r="r" t="t"/>
              <a:pathLst>
                <a:path extrusionOk="0" h="436" w="1345">
                  <a:moveTo>
                    <a:pt x="286" y="1"/>
                  </a:moveTo>
                  <a:cubicBezTo>
                    <a:pt x="1" y="1"/>
                    <a:pt x="1" y="436"/>
                    <a:pt x="286" y="436"/>
                  </a:cubicBezTo>
                  <a:lnTo>
                    <a:pt x="1059" y="436"/>
                  </a:lnTo>
                  <a:cubicBezTo>
                    <a:pt x="1344" y="436"/>
                    <a:pt x="1344" y="1"/>
                    <a:pt x="10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0"/>
            <p:cNvSpPr/>
            <p:nvPr/>
          </p:nvSpPr>
          <p:spPr>
            <a:xfrm>
              <a:off x="934600" y="1864000"/>
              <a:ext cx="33775" cy="10900"/>
            </a:xfrm>
            <a:custGeom>
              <a:rect b="b" l="l" r="r" t="t"/>
              <a:pathLst>
                <a:path extrusionOk="0" h="436" w="1351">
                  <a:moveTo>
                    <a:pt x="293" y="1"/>
                  </a:moveTo>
                  <a:cubicBezTo>
                    <a:pt x="1" y="1"/>
                    <a:pt x="1" y="436"/>
                    <a:pt x="293" y="436"/>
                  </a:cubicBezTo>
                  <a:lnTo>
                    <a:pt x="1065" y="436"/>
                  </a:lnTo>
                  <a:cubicBezTo>
                    <a:pt x="1351" y="436"/>
                    <a:pt x="1351"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0"/>
            <p:cNvSpPr/>
            <p:nvPr/>
          </p:nvSpPr>
          <p:spPr>
            <a:xfrm>
              <a:off x="853325" y="1851025"/>
              <a:ext cx="37825" cy="36175"/>
            </a:xfrm>
            <a:custGeom>
              <a:rect b="b" l="l" r="r" t="t"/>
              <a:pathLst>
                <a:path extrusionOk="0" h="1447" w="1513">
                  <a:moveTo>
                    <a:pt x="910" y="1"/>
                  </a:moveTo>
                  <a:cubicBezTo>
                    <a:pt x="868" y="1"/>
                    <a:pt x="823" y="14"/>
                    <a:pt x="779" y="46"/>
                  </a:cubicBezTo>
                  <a:lnTo>
                    <a:pt x="111" y="546"/>
                  </a:lnTo>
                  <a:cubicBezTo>
                    <a:pt x="1" y="630"/>
                    <a:pt x="1" y="799"/>
                    <a:pt x="111" y="883"/>
                  </a:cubicBezTo>
                  <a:lnTo>
                    <a:pt x="779" y="1403"/>
                  </a:lnTo>
                  <a:cubicBezTo>
                    <a:pt x="823" y="1433"/>
                    <a:pt x="866" y="1447"/>
                    <a:pt x="908" y="1447"/>
                  </a:cubicBezTo>
                  <a:cubicBezTo>
                    <a:pt x="1084" y="1447"/>
                    <a:pt x="1214" y="1207"/>
                    <a:pt x="1045" y="1065"/>
                  </a:cubicBezTo>
                  <a:lnTo>
                    <a:pt x="903" y="948"/>
                  </a:lnTo>
                  <a:lnTo>
                    <a:pt x="1227" y="948"/>
                  </a:lnTo>
                  <a:cubicBezTo>
                    <a:pt x="1513" y="948"/>
                    <a:pt x="1513" y="520"/>
                    <a:pt x="1227" y="520"/>
                  </a:cubicBezTo>
                  <a:lnTo>
                    <a:pt x="864" y="520"/>
                  </a:lnTo>
                  <a:lnTo>
                    <a:pt x="1039" y="390"/>
                  </a:lnTo>
                  <a:cubicBezTo>
                    <a:pt x="1223" y="253"/>
                    <a:pt x="1091" y="1"/>
                    <a:pt x="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0"/>
            <p:cNvSpPr/>
            <p:nvPr/>
          </p:nvSpPr>
          <p:spPr>
            <a:xfrm>
              <a:off x="896000" y="1864000"/>
              <a:ext cx="33600" cy="10900"/>
            </a:xfrm>
            <a:custGeom>
              <a:rect b="b" l="l" r="r" t="t"/>
              <a:pathLst>
                <a:path extrusionOk="0" h="436" w="1344">
                  <a:moveTo>
                    <a:pt x="286" y="1"/>
                  </a:moveTo>
                  <a:cubicBezTo>
                    <a:pt x="0" y="1"/>
                    <a:pt x="0" y="436"/>
                    <a:pt x="286" y="436"/>
                  </a:cubicBezTo>
                  <a:lnTo>
                    <a:pt x="1058" y="436"/>
                  </a:lnTo>
                  <a:cubicBezTo>
                    <a:pt x="1344" y="436"/>
                    <a:pt x="1344" y="1"/>
                    <a:pt x="10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0"/>
            <p:cNvSpPr/>
            <p:nvPr/>
          </p:nvSpPr>
          <p:spPr>
            <a:xfrm>
              <a:off x="1166600" y="1862675"/>
              <a:ext cx="34400" cy="12225"/>
            </a:xfrm>
            <a:custGeom>
              <a:rect b="b" l="l" r="r" t="t"/>
              <a:pathLst>
                <a:path extrusionOk="0" h="489" w="1376">
                  <a:moveTo>
                    <a:pt x="1064" y="0"/>
                  </a:moveTo>
                  <a:cubicBezTo>
                    <a:pt x="1034" y="0"/>
                    <a:pt x="1002" y="7"/>
                    <a:pt x="968" y="22"/>
                  </a:cubicBezTo>
                  <a:cubicBezTo>
                    <a:pt x="916" y="41"/>
                    <a:pt x="858" y="54"/>
                    <a:pt x="799" y="54"/>
                  </a:cubicBezTo>
                  <a:lnTo>
                    <a:pt x="293" y="54"/>
                  </a:lnTo>
                  <a:cubicBezTo>
                    <a:pt x="1" y="54"/>
                    <a:pt x="1" y="489"/>
                    <a:pt x="293" y="489"/>
                  </a:cubicBezTo>
                  <a:lnTo>
                    <a:pt x="799" y="489"/>
                  </a:lnTo>
                  <a:cubicBezTo>
                    <a:pt x="916" y="489"/>
                    <a:pt x="1033" y="463"/>
                    <a:pt x="1143" y="411"/>
                  </a:cubicBezTo>
                  <a:cubicBezTo>
                    <a:pt x="1376" y="314"/>
                    <a:pt x="1271" y="0"/>
                    <a:pt x="10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0"/>
            <p:cNvSpPr/>
            <p:nvPr/>
          </p:nvSpPr>
          <p:spPr>
            <a:xfrm>
              <a:off x="973225" y="1864000"/>
              <a:ext cx="33775" cy="10900"/>
            </a:xfrm>
            <a:custGeom>
              <a:rect b="b" l="l" r="r" t="t"/>
              <a:pathLst>
                <a:path extrusionOk="0" h="436" w="1351">
                  <a:moveTo>
                    <a:pt x="292" y="1"/>
                  </a:moveTo>
                  <a:cubicBezTo>
                    <a:pt x="0" y="1"/>
                    <a:pt x="0" y="436"/>
                    <a:pt x="292" y="436"/>
                  </a:cubicBezTo>
                  <a:lnTo>
                    <a:pt x="1065" y="436"/>
                  </a:lnTo>
                  <a:cubicBezTo>
                    <a:pt x="1350" y="436"/>
                    <a:pt x="1350"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0"/>
            <p:cNvSpPr/>
            <p:nvPr/>
          </p:nvSpPr>
          <p:spPr>
            <a:xfrm>
              <a:off x="1197125" y="1750450"/>
              <a:ext cx="10875" cy="30200"/>
            </a:xfrm>
            <a:custGeom>
              <a:rect b="b" l="l" r="r" t="t"/>
              <a:pathLst>
                <a:path extrusionOk="0" h="1208" w="435">
                  <a:moveTo>
                    <a:pt x="221" y="0"/>
                  </a:moveTo>
                  <a:cubicBezTo>
                    <a:pt x="97" y="0"/>
                    <a:pt x="0" y="98"/>
                    <a:pt x="0" y="221"/>
                  </a:cubicBezTo>
                  <a:lnTo>
                    <a:pt x="0" y="993"/>
                  </a:lnTo>
                  <a:cubicBezTo>
                    <a:pt x="0" y="1136"/>
                    <a:pt x="109" y="1207"/>
                    <a:pt x="217" y="1207"/>
                  </a:cubicBezTo>
                  <a:cubicBezTo>
                    <a:pt x="326" y="1207"/>
                    <a:pt x="435" y="1136"/>
                    <a:pt x="435" y="993"/>
                  </a:cubicBezTo>
                  <a:lnTo>
                    <a:pt x="435" y="221"/>
                  </a:lnTo>
                  <a:cubicBezTo>
                    <a:pt x="435" y="98"/>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0"/>
            <p:cNvSpPr/>
            <p:nvPr/>
          </p:nvSpPr>
          <p:spPr>
            <a:xfrm>
              <a:off x="1197125" y="1827825"/>
              <a:ext cx="10875" cy="30200"/>
            </a:xfrm>
            <a:custGeom>
              <a:rect b="b" l="l" r="r" t="t"/>
              <a:pathLst>
                <a:path extrusionOk="0" h="1208" w="435">
                  <a:moveTo>
                    <a:pt x="221" y="1"/>
                  </a:moveTo>
                  <a:cubicBezTo>
                    <a:pt x="97" y="1"/>
                    <a:pt x="0" y="98"/>
                    <a:pt x="0" y="215"/>
                  </a:cubicBezTo>
                  <a:lnTo>
                    <a:pt x="0" y="994"/>
                  </a:lnTo>
                  <a:cubicBezTo>
                    <a:pt x="0" y="1136"/>
                    <a:pt x="109" y="1208"/>
                    <a:pt x="217" y="1208"/>
                  </a:cubicBezTo>
                  <a:cubicBezTo>
                    <a:pt x="326" y="1208"/>
                    <a:pt x="435" y="1136"/>
                    <a:pt x="435" y="994"/>
                  </a:cubicBezTo>
                  <a:lnTo>
                    <a:pt x="435" y="221"/>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0"/>
            <p:cNvSpPr/>
            <p:nvPr/>
          </p:nvSpPr>
          <p:spPr>
            <a:xfrm>
              <a:off x="1197125" y="1595825"/>
              <a:ext cx="10875" cy="30050"/>
            </a:xfrm>
            <a:custGeom>
              <a:rect b="b" l="l" r="r" t="t"/>
              <a:pathLst>
                <a:path extrusionOk="0" h="1202" w="435">
                  <a:moveTo>
                    <a:pt x="221" y="1"/>
                  </a:moveTo>
                  <a:cubicBezTo>
                    <a:pt x="97" y="1"/>
                    <a:pt x="0" y="98"/>
                    <a:pt x="0" y="215"/>
                  </a:cubicBezTo>
                  <a:lnTo>
                    <a:pt x="0" y="987"/>
                  </a:lnTo>
                  <a:cubicBezTo>
                    <a:pt x="0" y="1130"/>
                    <a:pt x="109" y="1201"/>
                    <a:pt x="217" y="1201"/>
                  </a:cubicBezTo>
                  <a:cubicBezTo>
                    <a:pt x="326" y="1201"/>
                    <a:pt x="435" y="1130"/>
                    <a:pt x="435" y="987"/>
                  </a:cubicBezTo>
                  <a:lnTo>
                    <a:pt x="435" y="215"/>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0"/>
            <p:cNvSpPr/>
            <p:nvPr/>
          </p:nvSpPr>
          <p:spPr>
            <a:xfrm>
              <a:off x="1197125" y="1557050"/>
              <a:ext cx="10875" cy="30200"/>
            </a:xfrm>
            <a:custGeom>
              <a:rect b="b" l="l" r="r" t="t"/>
              <a:pathLst>
                <a:path extrusionOk="0" h="1208" w="435">
                  <a:moveTo>
                    <a:pt x="221" y="1"/>
                  </a:moveTo>
                  <a:cubicBezTo>
                    <a:pt x="97" y="1"/>
                    <a:pt x="0" y="98"/>
                    <a:pt x="0" y="221"/>
                  </a:cubicBezTo>
                  <a:lnTo>
                    <a:pt x="0" y="994"/>
                  </a:lnTo>
                  <a:cubicBezTo>
                    <a:pt x="0" y="1136"/>
                    <a:pt x="109" y="1208"/>
                    <a:pt x="217" y="1208"/>
                  </a:cubicBezTo>
                  <a:cubicBezTo>
                    <a:pt x="326" y="1208"/>
                    <a:pt x="435" y="1136"/>
                    <a:pt x="435" y="994"/>
                  </a:cubicBezTo>
                  <a:lnTo>
                    <a:pt x="435" y="221"/>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0"/>
            <p:cNvSpPr/>
            <p:nvPr/>
          </p:nvSpPr>
          <p:spPr>
            <a:xfrm>
              <a:off x="1197125" y="1520700"/>
              <a:ext cx="10875" cy="27775"/>
            </a:xfrm>
            <a:custGeom>
              <a:rect b="b" l="l" r="r" t="t"/>
              <a:pathLst>
                <a:path extrusionOk="0" h="1111" w="435">
                  <a:moveTo>
                    <a:pt x="221" y="1"/>
                  </a:moveTo>
                  <a:cubicBezTo>
                    <a:pt x="97" y="1"/>
                    <a:pt x="0" y="98"/>
                    <a:pt x="0" y="222"/>
                  </a:cubicBezTo>
                  <a:lnTo>
                    <a:pt x="0" y="897"/>
                  </a:lnTo>
                  <a:cubicBezTo>
                    <a:pt x="0" y="1039"/>
                    <a:pt x="109" y="1111"/>
                    <a:pt x="217" y="1111"/>
                  </a:cubicBezTo>
                  <a:cubicBezTo>
                    <a:pt x="326" y="1111"/>
                    <a:pt x="435" y="1039"/>
                    <a:pt x="435" y="897"/>
                  </a:cubicBezTo>
                  <a:lnTo>
                    <a:pt x="435" y="222"/>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0"/>
            <p:cNvSpPr/>
            <p:nvPr/>
          </p:nvSpPr>
          <p:spPr>
            <a:xfrm>
              <a:off x="1197125" y="1634450"/>
              <a:ext cx="10875" cy="30150"/>
            </a:xfrm>
            <a:custGeom>
              <a:rect b="b" l="l" r="r" t="t"/>
              <a:pathLst>
                <a:path extrusionOk="0" h="1206" w="435">
                  <a:moveTo>
                    <a:pt x="221" y="0"/>
                  </a:moveTo>
                  <a:cubicBezTo>
                    <a:pt x="97" y="0"/>
                    <a:pt x="0" y="98"/>
                    <a:pt x="0" y="214"/>
                  </a:cubicBezTo>
                  <a:lnTo>
                    <a:pt x="0" y="987"/>
                  </a:lnTo>
                  <a:cubicBezTo>
                    <a:pt x="0" y="1133"/>
                    <a:pt x="109" y="1206"/>
                    <a:pt x="217" y="1206"/>
                  </a:cubicBezTo>
                  <a:cubicBezTo>
                    <a:pt x="326" y="1206"/>
                    <a:pt x="435" y="1133"/>
                    <a:pt x="435" y="987"/>
                  </a:cubicBezTo>
                  <a:lnTo>
                    <a:pt x="435" y="214"/>
                  </a:lnTo>
                  <a:cubicBezTo>
                    <a:pt x="435" y="98"/>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0"/>
            <p:cNvSpPr/>
            <p:nvPr/>
          </p:nvSpPr>
          <p:spPr>
            <a:xfrm>
              <a:off x="1197125" y="1789225"/>
              <a:ext cx="10875" cy="30025"/>
            </a:xfrm>
            <a:custGeom>
              <a:rect b="b" l="l" r="r" t="t"/>
              <a:pathLst>
                <a:path extrusionOk="0" h="1201" w="435">
                  <a:moveTo>
                    <a:pt x="221" y="0"/>
                  </a:moveTo>
                  <a:cubicBezTo>
                    <a:pt x="97" y="0"/>
                    <a:pt x="0" y="98"/>
                    <a:pt x="0" y="214"/>
                  </a:cubicBezTo>
                  <a:lnTo>
                    <a:pt x="0" y="987"/>
                  </a:lnTo>
                  <a:cubicBezTo>
                    <a:pt x="0" y="1129"/>
                    <a:pt x="109" y="1201"/>
                    <a:pt x="217" y="1201"/>
                  </a:cubicBezTo>
                  <a:cubicBezTo>
                    <a:pt x="326" y="1201"/>
                    <a:pt x="435" y="1129"/>
                    <a:pt x="435" y="987"/>
                  </a:cubicBezTo>
                  <a:lnTo>
                    <a:pt x="435" y="214"/>
                  </a:lnTo>
                  <a:cubicBezTo>
                    <a:pt x="435" y="98"/>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0"/>
            <p:cNvSpPr/>
            <p:nvPr/>
          </p:nvSpPr>
          <p:spPr>
            <a:xfrm>
              <a:off x="1197125" y="1711825"/>
              <a:ext cx="10875" cy="30175"/>
            </a:xfrm>
            <a:custGeom>
              <a:rect b="b" l="l" r="r" t="t"/>
              <a:pathLst>
                <a:path extrusionOk="0" h="1207" w="435">
                  <a:moveTo>
                    <a:pt x="221" y="1"/>
                  </a:moveTo>
                  <a:cubicBezTo>
                    <a:pt x="97" y="1"/>
                    <a:pt x="0" y="98"/>
                    <a:pt x="0" y="215"/>
                  </a:cubicBezTo>
                  <a:lnTo>
                    <a:pt x="0" y="987"/>
                  </a:lnTo>
                  <a:cubicBezTo>
                    <a:pt x="0" y="1133"/>
                    <a:pt x="109" y="1206"/>
                    <a:pt x="217" y="1206"/>
                  </a:cubicBezTo>
                  <a:cubicBezTo>
                    <a:pt x="326" y="1206"/>
                    <a:pt x="435" y="1133"/>
                    <a:pt x="435" y="987"/>
                  </a:cubicBezTo>
                  <a:lnTo>
                    <a:pt x="435" y="215"/>
                  </a:lnTo>
                  <a:cubicBezTo>
                    <a:pt x="435" y="98"/>
                    <a:pt x="337"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0"/>
            <p:cNvSpPr/>
            <p:nvPr/>
          </p:nvSpPr>
          <p:spPr>
            <a:xfrm>
              <a:off x="1197125" y="1673225"/>
              <a:ext cx="10875" cy="30025"/>
            </a:xfrm>
            <a:custGeom>
              <a:rect b="b" l="l" r="r" t="t"/>
              <a:pathLst>
                <a:path extrusionOk="0" h="1201" w="435">
                  <a:moveTo>
                    <a:pt x="221" y="0"/>
                  </a:moveTo>
                  <a:cubicBezTo>
                    <a:pt x="97" y="0"/>
                    <a:pt x="0" y="91"/>
                    <a:pt x="0" y="214"/>
                  </a:cubicBezTo>
                  <a:lnTo>
                    <a:pt x="0" y="987"/>
                  </a:lnTo>
                  <a:cubicBezTo>
                    <a:pt x="0" y="1129"/>
                    <a:pt x="109" y="1201"/>
                    <a:pt x="217" y="1201"/>
                  </a:cubicBezTo>
                  <a:cubicBezTo>
                    <a:pt x="326" y="1201"/>
                    <a:pt x="435" y="1129"/>
                    <a:pt x="435" y="987"/>
                  </a:cubicBezTo>
                  <a:lnTo>
                    <a:pt x="435" y="214"/>
                  </a:lnTo>
                  <a:cubicBezTo>
                    <a:pt x="435" y="91"/>
                    <a:pt x="337"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0"/>
            <p:cNvSpPr/>
            <p:nvPr/>
          </p:nvSpPr>
          <p:spPr>
            <a:xfrm>
              <a:off x="853975" y="1520700"/>
              <a:ext cx="322225" cy="322400"/>
            </a:xfrm>
            <a:custGeom>
              <a:rect b="b" l="l" r="r" t="t"/>
              <a:pathLst>
                <a:path extrusionOk="0" h="12896" w="12889">
                  <a:moveTo>
                    <a:pt x="12032" y="436"/>
                  </a:moveTo>
                  <a:cubicBezTo>
                    <a:pt x="12266" y="436"/>
                    <a:pt x="12461" y="624"/>
                    <a:pt x="12461" y="858"/>
                  </a:cubicBezTo>
                  <a:lnTo>
                    <a:pt x="12461" y="2188"/>
                  </a:lnTo>
                  <a:lnTo>
                    <a:pt x="435" y="2188"/>
                  </a:lnTo>
                  <a:lnTo>
                    <a:pt x="435" y="858"/>
                  </a:lnTo>
                  <a:cubicBezTo>
                    <a:pt x="435" y="624"/>
                    <a:pt x="624" y="436"/>
                    <a:pt x="857" y="436"/>
                  </a:cubicBezTo>
                  <a:close/>
                  <a:moveTo>
                    <a:pt x="851" y="1"/>
                  </a:moveTo>
                  <a:cubicBezTo>
                    <a:pt x="383" y="7"/>
                    <a:pt x="1" y="384"/>
                    <a:pt x="1" y="858"/>
                  </a:cubicBezTo>
                  <a:lnTo>
                    <a:pt x="1" y="4570"/>
                  </a:lnTo>
                  <a:cubicBezTo>
                    <a:pt x="1" y="4712"/>
                    <a:pt x="108" y="4784"/>
                    <a:pt x="215" y="4784"/>
                  </a:cubicBezTo>
                  <a:cubicBezTo>
                    <a:pt x="322" y="4784"/>
                    <a:pt x="429" y="4712"/>
                    <a:pt x="429" y="4570"/>
                  </a:cubicBezTo>
                  <a:lnTo>
                    <a:pt x="429" y="2616"/>
                  </a:lnTo>
                  <a:lnTo>
                    <a:pt x="12461" y="2616"/>
                  </a:lnTo>
                  <a:lnTo>
                    <a:pt x="12461" y="12039"/>
                  </a:lnTo>
                  <a:cubicBezTo>
                    <a:pt x="12461" y="12273"/>
                    <a:pt x="12266" y="12467"/>
                    <a:pt x="12032" y="12467"/>
                  </a:cubicBezTo>
                  <a:lnTo>
                    <a:pt x="851" y="12467"/>
                  </a:lnTo>
                  <a:cubicBezTo>
                    <a:pt x="617" y="12467"/>
                    <a:pt x="429" y="12279"/>
                    <a:pt x="429" y="12046"/>
                  </a:cubicBezTo>
                  <a:lnTo>
                    <a:pt x="429" y="5887"/>
                  </a:lnTo>
                  <a:cubicBezTo>
                    <a:pt x="429" y="5744"/>
                    <a:pt x="322" y="5673"/>
                    <a:pt x="215" y="5673"/>
                  </a:cubicBezTo>
                  <a:cubicBezTo>
                    <a:pt x="108" y="5673"/>
                    <a:pt x="1" y="5744"/>
                    <a:pt x="1" y="5887"/>
                  </a:cubicBezTo>
                  <a:lnTo>
                    <a:pt x="1" y="12039"/>
                  </a:lnTo>
                  <a:cubicBezTo>
                    <a:pt x="1" y="12513"/>
                    <a:pt x="383" y="12896"/>
                    <a:pt x="851" y="12896"/>
                  </a:cubicBezTo>
                  <a:lnTo>
                    <a:pt x="12032" y="12896"/>
                  </a:lnTo>
                  <a:cubicBezTo>
                    <a:pt x="12506" y="12889"/>
                    <a:pt x="12882" y="12513"/>
                    <a:pt x="12889" y="12039"/>
                  </a:cubicBezTo>
                  <a:lnTo>
                    <a:pt x="12889" y="858"/>
                  </a:lnTo>
                  <a:cubicBezTo>
                    <a:pt x="12889" y="384"/>
                    <a:pt x="12506" y="7"/>
                    <a:pt x="120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0"/>
            <p:cNvSpPr/>
            <p:nvPr/>
          </p:nvSpPr>
          <p:spPr>
            <a:xfrm>
              <a:off x="879125" y="1537750"/>
              <a:ext cx="36850" cy="31425"/>
            </a:xfrm>
            <a:custGeom>
              <a:rect b="b" l="l" r="r" t="t"/>
              <a:pathLst>
                <a:path extrusionOk="0" h="1257" w="1474">
                  <a:moveTo>
                    <a:pt x="842" y="426"/>
                  </a:moveTo>
                  <a:cubicBezTo>
                    <a:pt x="945" y="426"/>
                    <a:pt x="1045" y="507"/>
                    <a:pt x="1045" y="630"/>
                  </a:cubicBezTo>
                  <a:cubicBezTo>
                    <a:pt x="1045" y="740"/>
                    <a:pt x="954" y="831"/>
                    <a:pt x="844" y="831"/>
                  </a:cubicBezTo>
                  <a:cubicBezTo>
                    <a:pt x="662" y="831"/>
                    <a:pt x="571" y="610"/>
                    <a:pt x="701" y="487"/>
                  </a:cubicBezTo>
                  <a:cubicBezTo>
                    <a:pt x="741" y="445"/>
                    <a:pt x="792" y="426"/>
                    <a:pt x="842" y="426"/>
                  </a:cubicBezTo>
                  <a:close/>
                  <a:moveTo>
                    <a:pt x="844" y="0"/>
                  </a:moveTo>
                  <a:cubicBezTo>
                    <a:pt x="279" y="0"/>
                    <a:pt x="0" y="675"/>
                    <a:pt x="396" y="1071"/>
                  </a:cubicBezTo>
                  <a:cubicBezTo>
                    <a:pt x="525" y="1199"/>
                    <a:pt x="683" y="1257"/>
                    <a:pt x="838" y="1257"/>
                  </a:cubicBezTo>
                  <a:cubicBezTo>
                    <a:pt x="1162" y="1257"/>
                    <a:pt x="1474" y="1007"/>
                    <a:pt x="1474" y="630"/>
                  </a:cubicBezTo>
                  <a:cubicBezTo>
                    <a:pt x="1474" y="279"/>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0"/>
            <p:cNvSpPr/>
            <p:nvPr/>
          </p:nvSpPr>
          <p:spPr>
            <a:xfrm>
              <a:off x="919250" y="1537750"/>
              <a:ext cx="36800" cy="31425"/>
            </a:xfrm>
            <a:custGeom>
              <a:rect b="b" l="l" r="r" t="t"/>
              <a:pathLst>
                <a:path extrusionOk="0" h="1257" w="1472">
                  <a:moveTo>
                    <a:pt x="842" y="426"/>
                  </a:moveTo>
                  <a:cubicBezTo>
                    <a:pt x="946" y="426"/>
                    <a:pt x="1043" y="507"/>
                    <a:pt x="1043" y="630"/>
                  </a:cubicBezTo>
                  <a:cubicBezTo>
                    <a:pt x="1043" y="740"/>
                    <a:pt x="952" y="831"/>
                    <a:pt x="842" y="831"/>
                  </a:cubicBezTo>
                  <a:cubicBezTo>
                    <a:pt x="660" y="831"/>
                    <a:pt x="576" y="610"/>
                    <a:pt x="699" y="487"/>
                  </a:cubicBezTo>
                  <a:cubicBezTo>
                    <a:pt x="741" y="445"/>
                    <a:pt x="793" y="426"/>
                    <a:pt x="842" y="426"/>
                  </a:cubicBezTo>
                  <a:close/>
                  <a:moveTo>
                    <a:pt x="834" y="0"/>
                  </a:moveTo>
                  <a:cubicBezTo>
                    <a:pt x="275" y="0"/>
                    <a:pt x="0" y="677"/>
                    <a:pt x="394" y="1071"/>
                  </a:cubicBezTo>
                  <a:cubicBezTo>
                    <a:pt x="522" y="1199"/>
                    <a:pt x="681" y="1257"/>
                    <a:pt x="836" y="1257"/>
                  </a:cubicBezTo>
                  <a:cubicBezTo>
                    <a:pt x="1160" y="1257"/>
                    <a:pt x="1471" y="1007"/>
                    <a:pt x="1471" y="630"/>
                  </a:cubicBezTo>
                  <a:cubicBezTo>
                    <a:pt x="1471" y="279"/>
                    <a:pt x="1192" y="0"/>
                    <a:pt x="842" y="0"/>
                  </a:cubicBezTo>
                  <a:cubicBezTo>
                    <a:pt x="839" y="0"/>
                    <a:pt x="837" y="0"/>
                    <a:pt x="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0"/>
            <p:cNvSpPr/>
            <p:nvPr/>
          </p:nvSpPr>
          <p:spPr>
            <a:xfrm>
              <a:off x="959275" y="1537750"/>
              <a:ext cx="36850" cy="31425"/>
            </a:xfrm>
            <a:custGeom>
              <a:rect b="b" l="l" r="r" t="t"/>
              <a:pathLst>
                <a:path extrusionOk="0" h="1257" w="1474">
                  <a:moveTo>
                    <a:pt x="841" y="426"/>
                  </a:moveTo>
                  <a:cubicBezTo>
                    <a:pt x="945" y="426"/>
                    <a:pt x="1045" y="507"/>
                    <a:pt x="1045" y="630"/>
                  </a:cubicBezTo>
                  <a:cubicBezTo>
                    <a:pt x="1045" y="740"/>
                    <a:pt x="954" y="831"/>
                    <a:pt x="844" y="831"/>
                  </a:cubicBezTo>
                  <a:cubicBezTo>
                    <a:pt x="662" y="831"/>
                    <a:pt x="571" y="610"/>
                    <a:pt x="701" y="487"/>
                  </a:cubicBezTo>
                  <a:cubicBezTo>
                    <a:pt x="741" y="445"/>
                    <a:pt x="792" y="426"/>
                    <a:pt x="841" y="426"/>
                  </a:cubicBezTo>
                  <a:close/>
                  <a:moveTo>
                    <a:pt x="844" y="0"/>
                  </a:moveTo>
                  <a:cubicBezTo>
                    <a:pt x="279" y="0"/>
                    <a:pt x="0" y="675"/>
                    <a:pt x="396" y="1071"/>
                  </a:cubicBezTo>
                  <a:cubicBezTo>
                    <a:pt x="527" y="1199"/>
                    <a:pt x="686" y="1257"/>
                    <a:pt x="841" y="1257"/>
                  </a:cubicBezTo>
                  <a:cubicBezTo>
                    <a:pt x="1165" y="1257"/>
                    <a:pt x="1473" y="1007"/>
                    <a:pt x="1473" y="630"/>
                  </a:cubicBezTo>
                  <a:cubicBezTo>
                    <a:pt x="1473" y="279"/>
                    <a:pt x="119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30"/>
          <p:cNvGrpSpPr/>
          <p:nvPr/>
        </p:nvGrpSpPr>
        <p:grpSpPr>
          <a:xfrm>
            <a:off x="3465848" y="2071850"/>
            <a:ext cx="366425" cy="366625"/>
            <a:chOff x="3465848" y="2071850"/>
            <a:chExt cx="366425" cy="366625"/>
          </a:xfrm>
        </p:grpSpPr>
        <p:sp>
          <p:nvSpPr>
            <p:cNvPr id="1568" name="Google Shape;1568;p30"/>
            <p:cNvSpPr/>
            <p:nvPr/>
          </p:nvSpPr>
          <p:spPr>
            <a:xfrm>
              <a:off x="3501548" y="2162050"/>
              <a:ext cx="28750" cy="39450"/>
            </a:xfrm>
            <a:custGeom>
              <a:rect b="b" l="l" r="r" t="t"/>
              <a:pathLst>
                <a:path extrusionOk="0" h="1578" w="1150">
                  <a:moveTo>
                    <a:pt x="663" y="0"/>
                  </a:moveTo>
                  <a:cubicBezTo>
                    <a:pt x="604" y="0"/>
                    <a:pt x="546" y="33"/>
                    <a:pt x="526" y="85"/>
                  </a:cubicBezTo>
                  <a:lnTo>
                    <a:pt x="27" y="1058"/>
                  </a:lnTo>
                  <a:cubicBezTo>
                    <a:pt x="14" y="1078"/>
                    <a:pt x="7" y="1104"/>
                    <a:pt x="7" y="1123"/>
                  </a:cubicBezTo>
                  <a:cubicBezTo>
                    <a:pt x="1" y="1188"/>
                    <a:pt x="53" y="1246"/>
                    <a:pt x="117" y="1246"/>
                  </a:cubicBezTo>
                  <a:lnTo>
                    <a:pt x="617" y="1246"/>
                  </a:lnTo>
                  <a:lnTo>
                    <a:pt x="617" y="1473"/>
                  </a:lnTo>
                  <a:cubicBezTo>
                    <a:pt x="617" y="1545"/>
                    <a:pt x="701" y="1577"/>
                    <a:pt x="786" y="1577"/>
                  </a:cubicBezTo>
                  <a:cubicBezTo>
                    <a:pt x="870" y="1577"/>
                    <a:pt x="955" y="1545"/>
                    <a:pt x="955" y="1473"/>
                  </a:cubicBezTo>
                  <a:lnTo>
                    <a:pt x="955" y="1246"/>
                  </a:lnTo>
                  <a:lnTo>
                    <a:pt x="1045" y="1246"/>
                  </a:lnTo>
                  <a:cubicBezTo>
                    <a:pt x="1097" y="1246"/>
                    <a:pt x="1149" y="1162"/>
                    <a:pt x="1149" y="1091"/>
                  </a:cubicBezTo>
                  <a:cubicBezTo>
                    <a:pt x="1149" y="1019"/>
                    <a:pt x="1117" y="935"/>
                    <a:pt x="1045" y="935"/>
                  </a:cubicBezTo>
                  <a:lnTo>
                    <a:pt x="955" y="935"/>
                  </a:lnTo>
                  <a:lnTo>
                    <a:pt x="955" y="786"/>
                  </a:lnTo>
                  <a:cubicBezTo>
                    <a:pt x="955" y="714"/>
                    <a:pt x="870" y="682"/>
                    <a:pt x="786" y="682"/>
                  </a:cubicBezTo>
                  <a:cubicBezTo>
                    <a:pt x="701" y="682"/>
                    <a:pt x="617" y="714"/>
                    <a:pt x="617" y="786"/>
                  </a:cubicBezTo>
                  <a:lnTo>
                    <a:pt x="617" y="935"/>
                  </a:lnTo>
                  <a:lnTo>
                    <a:pt x="442" y="935"/>
                  </a:lnTo>
                  <a:lnTo>
                    <a:pt x="818" y="169"/>
                  </a:lnTo>
                  <a:cubicBezTo>
                    <a:pt x="825" y="156"/>
                    <a:pt x="831" y="143"/>
                    <a:pt x="831" y="130"/>
                  </a:cubicBezTo>
                  <a:cubicBezTo>
                    <a:pt x="831" y="46"/>
                    <a:pt x="721" y="0"/>
                    <a:pt x="6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0"/>
            <p:cNvSpPr/>
            <p:nvPr/>
          </p:nvSpPr>
          <p:spPr>
            <a:xfrm>
              <a:off x="3532373" y="2162200"/>
              <a:ext cx="26475" cy="39625"/>
            </a:xfrm>
            <a:custGeom>
              <a:rect b="b" l="l" r="r" t="t"/>
              <a:pathLst>
                <a:path extrusionOk="0" h="1585" w="1059">
                  <a:moveTo>
                    <a:pt x="526" y="286"/>
                  </a:moveTo>
                  <a:cubicBezTo>
                    <a:pt x="650" y="286"/>
                    <a:pt x="721" y="358"/>
                    <a:pt x="721" y="507"/>
                  </a:cubicBezTo>
                  <a:lnTo>
                    <a:pt x="721" y="1072"/>
                  </a:lnTo>
                  <a:cubicBezTo>
                    <a:pt x="721" y="1221"/>
                    <a:pt x="650" y="1286"/>
                    <a:pt x="526" y="1286"/>
                  </a:cubicBezTo>
                  <a:cubicBezTo>
                    <a:pt x="409" y="1286"/>
                    <a:pt x="338" y="1221"/>
                    <a:pt x="338" y="1072"/>
                  </a:cubicBezTo>
                  <a:lnTo>
                    <a:pt x="338" y="507"/>
                  </a:lnTo>
                  <a:cubicBezTo>
                    <a:pt x="338" y="358"/>
                    <a:pt x="409" y="286"/>
                    <a:pt x="526" y="286"/>
                  </a:cubicBezTo>
                  <a:close/>
                  <a:moveTo>
                    <a:pt x="526" y="1"/>
                  </a:moveTo>
                  <a:cubicBezTo>
                    <a:pt x="228" y="1"/>
                    <a:pt x="1" y="137"/>
                    <a:pt x="1" y="507"/>
                  </a:cubicBezTo>
                  <a:lnTo>
                    <a:pt x="1" y="1078"/>
                  </a:lnTo>
                  <a:cubicBezTo>
                    <a:pt x="1" y="1448"/>
                    <a:pt x="234" y="1584"/>
                    <a:pt x="526" y="1584"/>
                  </a:cubicBezTo>
                  <a:cubicBezTo>
                    <a:pt x="825" y="1584"/>
                    <a:pt x="1058" y="1448"/>
                    <a:pt x="1058" y="1078"/>
                  </a:cubicBezTo>
                  <a:lnTo>
                    <a:pt x="1058" y="507"/>
                  </a:lnTo>
                  <a:cubicBezTo>
                    <a:pt x="1058" y="137"/>
                    <a:pt x="825" y="1"/>
                    <a:pt x="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0"/>
            <p:cNvSpPr/>
            <p:nvPr/>
          </p:nvSpPr>
          <p:spPr>
            <a:xfrm>
              <a:off x="3560448" y="2162050"/>
              <a:ext cx="29050" cy="39450"/>
            </a:xfrm>
            <a:custGeom>
              <a:rect b="b" l="l" r="r" t="t"/>
              <a:pathLst>
                <a:path extrusionOk="0" h="1578" w="1162">
                  <a:moveTo>
                    <a:pt x="669" y="0"/>
                  </a:moveTo>
                  <a:cubicBezTo>
                    <a:pt x="604" y="0"/>
                    <a:pt x="552" y="33"/>
                    <a:pt x="526" y="85"/>
                  </a:cubicBezTo>
                  <a:lnTo>
                    <a:pt x="26" y="1058"/>
                  </a:lnTo>
                  <a:cubicBezTo>
                    <a:pt x="13" y="1078"/>
                    <a:pt x="13" y="1104"/>
                    <a:pt x="13" y="1123"/>
                  </a:cubicBezTo>
                  <a:cubicBezTo>
                    <a:pt x="0" y="1194"/>
                    <a:pt x="59" y="1246"/>
                    <a:pt x="124" y="1246"/>
                  </a:cubicBezTo>
                  <a:lnTo>
                    <a:pt x="630" y="1246"/>
                  </a:lnTo>
                  <a:lnTo>
                    <a:pt x="630" y="1473"/>
                  </a:lnTo>
                  <a:cubicBezTo>
                    <a:pt x="630" y="1545"/>
                    <a:pt x="708" y="1577"/>
                    <a:pt x="792" y="1577"/>
                  </a:cubicBezTo>
                  <a:cubicBezTo>
                    <a:pt x="883" y="1577"/>
                    <a:pt x="961" y="1545"/>
                    <a:pt x="961" y="1473"/>
                  </a:cubicBezTo>
                  <a:lnTo>
                    <a:pt x="961" y="1246"/>
                  </a:lnTo>
                  <a:lnTo>
                    <a:pt x="1058" y="1246"/>
                  </a:lnTo>
                  <a:cubicBezTo>
                    <a:pt x="1110" y="1246"/>
                    <a:pt x="1162" y="1162"/>
                    <a:pt x="1162" y="1091"/>
                  </a:cubicBezTo>
                  <a:cubicBezTo>
                    <a:pt x="1162" y="1019"/>
                    <a:pt x="1123" y="935"/>
                    <a:pt x="1058" y="935"/>
                  </a:cubicBezTo>
                  <a:lnTo>
                    <a:pt x="961" y="935"/>
                  </a:lnTo>
                  <a:lnTo>
                    <a:pt x="961" y="786"/>
                  </a:lnTo>
                  <a:cubicBezTo>
                    <a:pt x="961" y="714"/>
                    <a:pt x="883" y="682"/>
                    <a:pt x="792" y="682"/>
                  </a:cubicBezTo>
                  <a:cubicBezTo>
                    <a:pt x="708" y="682"/>
                    <a:pt x="630" y="714"/>
                    <a:pt x="630" y="786"/>
                  </a:cubicBezTo>
                  <a:lnTo>
                    <a:pt x="630" y="935"/>
                  </a:lnTo>
                  <a:lnTo>
                    <a:pt x="442" y="935"/>
                  </a:lnTo>
                  <a:lnTo>
                    <a:pt x="825" y="169"/>
                  </a:lnTo>
                  <a:cubicBezTo>
                    <a:pt x="831" y="156"/>
                    <a:pt x="831" y="143"/>
                    <a:pt x="831" y="130"/>
                  </a:cubicBezTo>
                  <a:cubicBezTo>
                    <a:pt x="831" y="46"/>
                    <a:pt x="721"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0"/>
            <p:cNvSpPr/>
            <p:nvPr/>
          </p:nvSpPr>
          <p:spPr>
            <a:xfrm>
              <a:off x="3499598" y="2219475"/>
              <a:ext cx="29075" cy="10725"/>
            </a:xfrm>
            <a:custGeom>
              <a:rect b="b" l="l" r="r" t="t"/>
              <a:pathLst>
                <a:path extrusionOk="0" h="429" w="1163">
                  <a:moveTo>
                    <a:pt x="267" y="1"/>
                  </a:moveTo>
                  <a:cubicBezTo>
                    <a:pt x="1" y="14"/>
                    <a:pt x="1" y="410"/>
                    <a:pt x="267" y="429"/>
                  </a:cubicBezTo>
                  <a:lnTo>
                    <a:pt x="890" y="429"/>
                  </a:lnTo>
                  <a:cubicBezTo>
                    <a:pt x="1162" y="410"/>
                    <a:pt x="1162" y="14"/>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0"/>
            <p:cNvSpPr/>
            <p:nvPr/>
          </p:nvSpPr>
          <p:spPr>
            <a:xfrm>
              <a:off x="3532698" y="2219475"/>
              <a:ext cx="108725" cy="10725"/>
            </a:xfrm>
            <a:custGeom>
              <a:rect b="b" l="l" r="r" t="t"/>
              <a:pathLst>
                <a:path extrusionOk="0" h="429" w="4349">
                  <a:moveTo>
                    <a:pt x="267" y="1"/>
                  </a:moveTo>
                  <a:cubicBezTo>
                    <a:pt x="1" y="14"/>
                    <a:pt x="1" y="410"/>
                    <a:pt x="267" y="429"/>
                  </a:cubicBezTo>
                  <a:lnTo>
                    <a:pt x="4083" y="429"/>
                  </a:lnTo>
                  <a:cubicBezTo>
                    <a:pt x="4349" y="410"/>
                    <a:pt x="4349" y="14"/>
                    <a:pt x="4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0"/>
            <p:cNvSpPr/>
            <p:nvPr/>
          </p:nvSpPr>
          <p:spPr>
            <a:xfrm>
              <a:off x="3577898" y="2247200"/>
              <a:ext cx="49100" cy="10925"/>
            </a:xfrm>
            <a:custGeom>
              <a:rect b="b" l="l" r="r" t="t"/>
              <a:pathLst>
                <a:path extrusionOk="0" h="437" w="1964">
                  <a:moveTo>
                    <a:pt x="283" y="1"/>
                  </a:moveTo>
                  <a:cubicBezTo>
                    <a:pt x="1" y="1"/>
                    <a:pt x="3" y="436"/>
                    <a:pt x="289" y="436"/>
                  </a:cubicBezTo>
                  <a:cubicBezTo>
                    <a:pt x="293" y="436"/>
                    <a:pt x="298" y="436"/>
                    <a:pt x="302" y="436"/>
                  </a:cubicBezTo>
                  <a:lnTo>
                    <a:pt x="1691" y="436"/>
                  </a:lnTo>
                  <a:cubicBezTo>
                    <a:pt x="1963" y="417"/>
                    <a:pt x="1963" y="21"/>
                    <a:pt x="1691" y="1"/>
                  </a:cubicBezTo>
                  <a:lnTo>
                    <a:pt x="302" y="1"/>
                  </a:lnTo>
                  <a:cubicBezTo>
                    <a:pt x="296" y="1"/>
                    <a:pt x="289"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0"/>
            <p:cNvSpPr/>
            <p:nvPr/>
          </p:nvSpPr>
          <p:spPr>
            <a:xfrm>
              <a:off x="3548698" y="2247200"/>
              <a:ext cx="25225" cy="10925"/>
            </a:xfrm>
            <a:custGeom>
              <a:rect b="b" l="l" r="r" t="t"/>
              <a:pathLst>
                <a:path extrusionOk="0" h="437" w="1009">
                  <a:moveTo>
                    <a:pt x="283" y="1"/>
                  </a:moveTo>
                  <a:cubicBezTo>
                    <a:pt x="1" y="1"/>
                    <a:pt x="3" y="436"/>
                    <a:pt x="289" y="436"/>
                  </a:cubicBezTo>
                  <a:cubicBezTo>
                    <a:pt x="293" y="436"/>
                    <a:pt x="297" y="436"/>
                    <a:pt x="302" y="436"/>
                  </a:cubicBezTo>
                  <a:lnTo>
                    <a:pt x="736" y="436"/>
                  </a:lnTo>
                  <a:cubicBezTo>
                    <a:pt x="1009" y="417"/>
                    <a:pt x="1009" y="21"/>
                    <a:pt x="736" y="1"/>
                  </a:cubicBezTo>
                  <a:lnTo>
                    <a:pt x="302" y="1"/>
                  </a:lnTo>
                  <a:cubicBezTo>
                    <a:pt x="295" y="1"/>
                    <a:pt x="289"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0"/>
            <p:cNvSpPr/>
            <p:nvPr/>
          </p:nvSpPr>
          <p:spPr>
            <a:xfrm>
              <a:off x="3499773" y="2247225"/>
              <a:ext cx="45775" cy="10900"/>
            </a:xfrm>
            <a:custGeom>
              <a:rect b="b" l="l" r="r" t="t"/>
              <a:pathLst>
                <a:path extrusionOk="0" h="436" w="1831">
                  <a:moveTo>
                    <a:pt x="266" y="0"/>
                  </a:moveTo>
                  <a:cubicBezTo>
                    <a:pt x="0" y="20"/>
                    <a:pt x="0" y="416"/>
                    <a:pt x="266" y="435"/>
                  </a:cubicBezTo>
                  <a:lnTo>
                    <a:pt x="1564" y="435"/>
                  </a:lnTo>
                  <a:cubicBezTo>
                    <a:pt x="1830" y="416"/>
                    <a:pt x="1830" y="20"/>
                    <a:pt x="15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0"/>
            <p:cNvSpPr/>
            <p:nvPr/>
          </p:nvSpPr>
          <p:spPr>
            <a:xfrm>
              <a:off x="3477048" y="2089675"/>
              <a:ext cx="36850" cy="31600"/>
            </a:xfrm>
            <a:custGeom>
              <a:rect b="b" l="l" r="r" t="t"/>
              <a:pathLst>
                <a:path extrusionOk="0" h="1264" w="1474">
                  <a:moveTo>
                    <a:pt x="842" y="431"/>
                  </a:moveTo>
                  <a:cubicBezTo>
                    <a:pt x="946" y="431"/>
                    <a:pt x="1046" y="511"/>
                    <a:pt x="1046" y="630"/>
                  </a:cubicBezTo>
                  <a:cubicBezTo>
                    <a:pt x="1046" y="741"/>
                    <a:pt x="955" y="832"/>
                    <a:pt x="844" y="832"/>
                  </a:cubicBezTo>
                  <a:cubicBezTo>
                    <a:pt x="669" y="832"/>
                    <a:pt x="578" y="617"/>
                    <a:pt x="702" y="488"/>
                  </a:cubicBezTo>
                  <a:cubicBezTo>
                    <a:pt x="743" y="448"/>
                    <a:pt x="793" y="431"/>
                    <a:pt x="842" y="431"/>
                  </a:cubicBezTo>
                  <a:close/>
                  <a:moveTo>
                    <a:pt x="844" y="1"/>
                  </a:moveTo>
                  <a:cubicBezTo>
                    <a:pt x="286" y="1"/>
                    <a:pt x="1" y="682"/>
                    <a:pt x="397" y="1078"/>
                  </a:cubicBezTo>
                  <a:cubicBezTo>
                    <a:pt x="527" y="1206"/>
                    <a:pt x="685" y="1264"/>
                    <a:pt x="840" y="1264"/>
                  </a:cubicBezTo>
                  <a:cubicBezTo>
                    <a:pt x="1165" y="1264"/>
                    <a:pt x="1474" y="1012"/>
                    <a:pt x="1474" y="630"/>
                  </a:cubicBezTo>
                  <a:cubicBezTo>
                    <a:pt x="1474" y="287"/>
                    <a:pt x="1195"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0"/>
            <p:cNvSpPr/>
            <p:nvPr/>
          </p:nvSpPr>
          <p:spPr>
            <a:xfrm>
              <a:off x="3517298" y="2089675"/>
              <a:ext cx="36850" cy="31600"/>
            </a:xfrm>
            <a:custGeom>
              <a:rect b="b" l="l" r="r" t="t"/>
              <a:pathLst>
                <a:path extrusionOk="0" h="1264" w="1474">
                  <a:moveTo>
                    <a:pt x="838" y="431"/>
                  </a:moveTo>
                  <a:cubicBezTo>
                    <a:pt x="942" y="431"/>
                    <a:pt x="1045" y="511"/>
                    <a:pt x="1045" y="630"/>
                  </a:cubicBezTo>
                  <a:cubicBezTo>
                    <a:pt x="1045" y="741"/>
                    <a:pt x="954" y="832"/>
                    <a:pt x="844" y="832"/>
                  </a:cubicBezTo>
                  <a:cubicBezTo>
                    <a:pt x="662" y="832"/>
                    <a:pt x="571" y="617"/>
                    <a:pt x="701" y="488"/>
                  </a:cubicBezTo>
                  <a:cubicBezTo>
                    <a:pt x="740" y="448"/>
                    <a:pt x="789" y="431"/>
                    <a:pt x="838" y="431"/>
                  </a:cubicBezTo>
                  <a:close/>
                  <a:moveTo>
                    <a:pt x="844" y="1"/>
                  </a:moveTo>
                  <a:cubicBezTo>
                    <a:pt x="279" y="1"/>
                    <a:pt x="0" y="682"/>
                    <a:pt x="396" y="1078"/>
                  </a:cubicBezTo>
                  <a:cubicBezTo>
                    <a:pt x="524" y="1206"/>
                    <a:pt x="682" y="1264"/>
                    <a:pt x="837" y="1264"/>
                  </a:cubicBezTo>
                  <a:cubicBezTo>
                    <a:pt x="1161" y="1264"/>
                    <a:pt x="1473" y="1012"/>
                    <a:pt x="1473" y="630"/>
                  </a:cubicBezTo>
                  <a:cubicBezTo>
                    <a:pt x="1473" y="287"/>
                    <a:pt x="1188"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0"/>
            <p:cNvSpPr/>
            <p:nvPr/>
          </p:nvSpPr>
          <p:spPr>
            <a:xfrm>
              <a:off x="3557373" y="2089675"/>
              <a:ext cx="36850" cy="31600"/>
            </a:xfrm>
            <a:custGeom>
              <a:rect b="b" l="l" r="r" t="t"/>
              <a:pathLst>
                <a:path extrusionOk="0" h="1264" w="1474">
                  <a:moveTo>
                    <a:pt x="841" y="431"/>
                  </a:moveTo>
                  <a:cubicBezTo>
                    <a:pt x="945" y="431"/>
                    <a:pt x="1045" y="511"/>
                    <a:pt x="1045" y="630"/>
                  </a:cubicBezTo>
                  <a:cubicBezTo>
                    <a:pt x="1045" y="741"/>
                    <a:pt x="954" y="832"/>
                    <a:pt x="844" y="832"/>
                  </a:cubicBezTo>
                  <a:cubicBezTo>
                    <a:pt x="668" y="832"/>
                    <a:pt x="578" y="617"/>
                    <a:pt x="701" y="488"/>
                  </a:cubicBezTo>
                  <a:cubicBezTo>
                    <a:pt x="742" y="448"/>
                    <a:pt x="792" y="431"/>
                    <a:pt x="841" y="431"/>
                  </a:cubicBezTo>
                  <a:close/>
                  <a:moveTo>
                    <a:pt x="844" y="1"/>
                  </a:moveTo>
                  <a:cubicBezTo>
                    <a:pt x="286" y="1"/>
                    <a:pt x="0" y="682"/>
                    <a:pt x="396" y="1078"/>
                  </a:cubicBezTo>
                  <a:cubicBezTo>
                    <a:pt x="526" y="1206"/>
                    <a:pt x="685" y="1264"/>
                    <a:pt x="840" y="1264"/>
                  </a:cubicBezTo>
                  <a:cubicBezTo>
                    <a:pt x="1164" y="1264"/>
                    <a:pt x="1473" y="1012"/>
                    <a:pt x="1473" y="630"/>
                  </a:cubicBezTo>
                  <a:cubicBezTo>
                    <a:pt x="1473" y="287"/>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0"/>
            <p:cNvSpPr/>
            <p:nvPr/>
          </p:nvSpPr>
          <p:spPr>
            <a:xfrm>
              <a:off x="3465848" y="2071850"/>
              <a:ext cx="366425" cy="366625"/>
            </a:xfrm>
            <a:custGeom>
              <a:rect b="b" l="l" r="r" t="t"/>
              <a:pathLst>
                <a:path extrusionOk="0" h="14665" w="14657">
                  <a:moveTo>
                    <a:pt x="12480" y="428"/>
                  </a:moveTo>
                  <a:cubicBezTo>
                    <a:pt x="12727" y="428"/>
                    <a:pt x="12928" y="630"/>
                    <a:pt x="12928" y="876"/>
                  </a:cubicBezTo>
                  <a:lnTo>
                    <a:pt x="12922" y="2265"/>
                  </a:lnTo>
                  <a:lnTo>
                    <a:pt x="429" y="2265"/>
                  </a:lnTo>
                  <a:lnTo>
                    <a:pt x="429" y="876"/>
                  </a:lnTo>
                  <a:cubicBezTo>
                    <a:pt x="429" y="630"/>
                    <a:pt x="630" y="428"/>
                    <a:pt x="877" y="428"/>
                  </a:cubicBezTo>
                  <a:close/>
                  <a:moveTo>
                    <a:pt x="871" y="0"/>
                  </a:moveTo>
                  <a:cubicBezTo>
                    <a:pt x="390" y="7"/>
                    <a:pt x="1" y="396"/>
                    <a:pt x="1" y="876"/>
                  </a:cubicBezTo>
                  <a:lnTo>
                    <a:pt x="1" y="4926"/>
                  </a:lnTo>
                  <a:cubicBezTo>
                    <a:pt x="11" y="5059"/>
                    <a:pt x="114" y="5125"/>
                    <a:pt x="217" y="5125"/>
                  </a:cubicBezTo>
                  <a:cubicBezTo>
                    <a:pt x="321" y="5125"/>
                    <a:pt x="423" y="5059"/>
                    <a:pt x="429" y="4926"/>
                  </a:cubicBezTo>
                  <a:lnTo>
                    <a:pt x="429" y="2693"/>
                  </a:lnTo>
                  <a:lnTo>
                    <a:pt x="12922" y="2693"/>
                  </a:lnTo>
                  <a:lnTo>
                    <a:pt x="12922" y="9618"/>
                  </a:lnTo>
                  <a:cubicBezTo>
                    <a:pt x="12620" y="9509"/>
                    <a:pt x="12320" y="9459"/>
                    <a:pt x="12030" y="9459"/>
                  </a:cubicBezTo>
                  <a:cubicBezTo>
                    <a:pt x="10337" y="9459"/>
                    <a:pt x="8971" y="11159"/>
                    <a:pt x="9586" y="12921"/>
                  </a:cubicBezTo>
                  <a:lnTo>
                    <a:pt x="877" y="12921"/>
                  </a:lnTo>
                  <a:cubicBezTo>
                    <a:pt x="630" y="12921"/>
                    <a:pt x="429" y="12720"/>
                    <a:pt x="429" y="12473"/>
                  </a:cubicBezTo>
                  <a:lnTo>
                    <a:pt x="429" y="6250"/>
                  </a:lnTo>
                  <a:cubicBezTo>
                    <a:pt x="419" y="6117"/>
                    <a:pt x="316" y="6050"/>
                    <a:pt x="213" y="6050"/>
                  </a:cubicBezTo>
                  <a:cubicBezTo>
                    <a:pt x="110" y="6050"/>
                    <a:pt x="7" y="6117"/>
                    <a:pt x="1" y="6250"/>
                  </a:cubicBezTo>
                  <a:lnTo>
                    <a:pt x="1" y="12473"/>
                  </a:lnTo>
                  <a:cubicBezTo>
                    <a:pt x="1" y="12960"/>
                    <a:pt x="390" y="13349"/>
                    <a:pt x="877" y="13349"/>
                  </a:cubicBezTo>
                  <a:lnTo>
                    <a:pt x="9781" y="13349"/>
                  </a:lnTo>
                  <a:cubicBezTo>
                    <a:pt x="10281" y="14229"/>
                    <a:pt x="11160" y="14664"/>
                    <a:pt x="12039" y="14664"/>
                  </a:cubicBezTo>
                  <a:cubicBezTo>
                    <a:pt x="12962" y="14664"/>
                    <a:pt x="13884" y="14183"/>
                    <a:pt x="14362" y="13232"/>
                  </a:cubicBezTo>
                  <a:cubicBezTo>
                    <a:pt x="14462" y="13059"/>
                    <a:pt x="14313" y="12909"/>
                    <a:pt x="14167" y="12909"/>
                  </a:cubicBezTo>
                  <a:cubicBezTo>
                    <a:pt x="14093" y="12909"/>
                    <a:pt x="14021" y="12947"/>
                    <a:pt x="13979" y="13038"/>
                  </a:cubicBezTo>
                  <a:cubicBezTo>
                    <a:pt x="13601" y="13789"/>
                    <a:pt x="12839" y="14235"/>
                    <a:pt x="12040" y="14235"/>
                  </a:cubicBezTo>
                  <a:cubicBezTo>
                    <a:pt x="11811" y="14235"/>
                    <a:pt x="11578" y="14198"/>
                    <a:pt x="11351" y="14121"/>
                  </a:cubicBezTo>
                  <a:cubicBezTo>
                    <a:pt x="10326" y="13778"/>
                    <a:pt x="9709" y="12733"/>
                    <a:pt x="9904" y="11675"/>
                  </a:cubicBezTo>
                  <a:cubicBezTo>
                    <a:pt x="10093" y="10641"/>
                    <a:pt x="10993" y="9895"/>
                    <a:pt x="12032" y="9895"/>
                  </a:cubicBezTo>
                  <a:cubicBezTo>
                    <a:pt x="12062" y="9895"/>
                    <a:pt x="12093" y="9895"/>
                    <a:pt x="12123" y="9897"/>
                  </a:cubicBezTo>
                  <a:cubicBezTo>
                    <a:pt x="13201" y="9936"/>
                    <a:pt x="14090" y="10766"/>
                    <a:pt x="14200" y="11844"/>
                  </a:cubicBezTo>
                  <a:cubicBezTo>
                    <a:pt x="14203" y="11984"/>
                    <a:pt x="14305" y="12049"/>
                    <a:pt x="14409" y="12049"/>
                  </a:cubicBezTo>
                  <a:cubicBezTo>
                    <a:pt x="14531" y="12049"/>
                    <a:pt x="14656" y="11959"/>
                    <a:pt x="14628" y="11798"/>
                  </a:cubicBezTo>
                  <a:cubicBezTo>
                    <a:pt x="14544" y="10974"/>
                    <a:pt x="14070" y="10241"/>
                    <a:pt x="13350" y="9819"/>
                  </a:cubicBezTo>
                  <a:lnTo>
                    <a:pt x="13350" y="876"/>
                  </a:lnTo>
                  <a:cubicBezTo>
                    <a:pt x="13350" y="396"/>
                    <a:pt x="12961" y="0"/>
                    <a:pt x="12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0"/>
            <p:cNvSpPr/>
            <p:nvPr/>
          </p:nvSpPr>
          <p:spPr>
            <a:xfrm>
              <a:off x="3724948" y="2332600"/>
              <a:ext cx="83750" cy="81725"/>
            </a:xfrm>
            <a:custGeom>
              <a:rect b="b" l="l" r="r" t="t"/>
              <a:pathLst>
                <a:path extrusionOk="0" h="3269" w="3350">
                  <a:moveTo>
                    <a:pt x="2389" y="440"/>
                  </a:moveTo>
                  <a:lnTo>
                    <a:pt x="2876" y="927"/>
                  </a:lnTo>
                  <a:lnTo>
                    <a:pt x="2318" y="1485"/>
                  </a:lnTo>
                  <a:cubicBezTo>
                    <a:pt x="2233" y="1569"/>
                    <a:pt x="2233" y="1706"/>
                    <a:pt x="2318" y="1790"/>
                  </a:cubicBezTo>
                  <a:lnTo>
                    <a:pt x="2876" y="2348"/>
                  </a:lnTo>
                  <a:lnTo>
                    <a:pt x="2389" y="2835"/>
                  </a:lnTo>
                  <a:lnTo>
                    <a:pt x="1831" y="2277"/>
                  </a:lnTo>
                  <a:cubicBezTo>
                    <a:pt x="1789" y="2235"/>
                    <a:pt x="1734" y="2213"/>
                    <a:pt x="1678" y="2213"/>
                  </a:cubicBezTo>
                  <a:cubicBezTo>
                    <a:pt x="1623" y="2213"/>
                    <a:pt x="1568" y="2235"/>
                    <a:pt x="1526" y="2277"/>
                  </a:cubicBezTo>
                  <a:lnTo>
                    <a:pt x="968" y="2835"/>
                  </a:lnTo>
                  <a:lnTo>
                    <a:pt x="481" y="2348"/>
                  </a:lnTo>
                  <a:lnTo>
                    <a:pt x="1039" y="1790"/>
                  </a:lnTo>
                  <a:cubicBezTo>
                    <a:pt x="1123" y="1706"/>
                    <a:pt x="1123" y="1569"/>
                    <a:pt x="1039" y="1485"/>
                  </a:cubicBezTo>
                  <a:lnTo>
                    <a:pt x="481" y="927"/>
                  </a:lnTo>
                  <a:lnTo>
                    <a:pt x="968" y="440"/>
                  </a:lnTo>
                  <a:lnTo>
                    <a:pt x="1526" y="998"/>
                  </a:lnTo>
                  <a:cubicBezTo>
                    <a:pt x="1568" y="1040"/>
                    <a:pt x="1623" y="1062"/>
                    <a:pt x="1678" y="1062"/>
                  </a:cubicBezTo>
                  <a:cubicBezTo>
                    <a:pt x="1734" y="1062"/>
                    <a:pt x="1789" y="1040"/>
                    <a:pt x="1831" y="998"/>
                  </a:cubicBezTo>
                  <a:lnTo>
                    <a:pt x="2389" y="440"/>
                  </a:lnTo>
                  <a:close/>
                  <a:moveTo>
                    <a:pt x="964" y="1"/>
                  </a:moveTo>
                  <a:cubicBezTo>
                    <a:pt x="857" y="1"/>
                    <a:pt x="750" y="41"/>
                    <a:pt x="669" y="122"/>
                  </a:cubicBezTo>
                  <a:lnTo>
                    <a:pt x="163" y="635"/>
                  </a:lnTo>
                  <a:cubicBezTo>
                    <a:pt x="1" y="791"/>
                    <a:pt x="1" y="1057"/>
                    <a:pt x="163" y="1219"/>
                  </a:cubicBezTo>
                  <a:lnTo>
                    <a:pt x="578" y="1634"/>
                  </a:lnTo>
                  <a:lnTo>
                    <a:pt x="163" y="2050"/>
                  </a:lnTo>
                  <a:cubicBezTo>
                    <a:pt x="1" y="2212"/>
                    <a:pt x="1" y="2478"/>
                    <a:pt x="163" y="2640"/>
                  </a:cubicBezTo>
                  <a:lnTo>
                    <a:pt x="669" y="3146"/>
                  </a:lnTo>
                  <a:cubicBezTo>
                    <a:pt x="750" y="3227"/>
                    <a:pt x="857" y="3268"/>
                    <a:pt x="964" y="3268"/>
                  </a:cubicBezTo>
                  <a:cubicBezTo>
                    <a:pt x="1072" y="3268"/>
                    <a:pt x="1179" y="3227"/>
                    <a:pt x="1260" y="3146"/>
                  </a:cubicBezTo>
                  <a:lnTo>
                    <a:pt x="1675" y="2731"/>
                  </a:lnTo>
                  <a:lnTo>
                    <a:pt x="2090" y="3146"/>
                  </a:lnTo>
                  <a:cubicBezTo>
                    <a:pt x="2172" y="3227"/>
                    <a:pt x="2279" y="3268"/>
                    <a:pt x="2386" y="3268"/>
                  </a:cubicBezTo>
                  <a:cubicBezTo>
                    <a:pt x="2493" y="3268"/>
                    <a:pt x="2600" y="3227"/>
                    <a:pt x="2681" y="3146"/>
                  </a:cubicBezTo>
                  <a:lnTo>
                    <a:pt x="3187" y="2640"/>
                  </a:lnTo>
                  <a:cubicBezTo>
                    <a:pt x="3349" y="2478"/>
                    <a:pt x="3349" y="2212"/>
                    <a:pt x="3187" y="2050"/>
                  </a:cubicBezTo>
                  <a:lnTo>
                    <a:pt x="2772" y="1634"/>
                  </a:lnTo>
                  <a:lnTo>
                    <a:pt x="3187" y="1219"/>
                  </a:lnTo>
                  <a:cubicBezTo>
                    <a:pt x="3265" y="1141"/>
                    <a:pt x="3310" y="1037"/>
                    <a:pt x="3310" y="927"/>
                  </a:cubicBezTo>
                  <a:cubicBezTo>
                    <a:pt x="3310" y="817"/>
                    <a:pt x="3265" y="706"/>
                    <a:pt x="3187" y="635"/>
                  </a:cubicBezTo>
                  <a:lnTo>
                    <a:pt x="2681" y="122"/>
                  </a:lnTo>
                  <a:cubicBezTo>
                    <a:pt x="2600" y="41"/>
                    <a:pt x="2493" y="1"/>
                    <a:pt x="2386" y="1"/>
                  </a:cubicBezTo>
                  <a:cubicBezTo>
                    <a:pt x="2279" y="1"/>
                    <a:pt x="2172" y="41"/>
                    <a:pt x="2090" y="122"/>
                  </a:cubicBezTo>
                  <a:lnTo>
                    <a:pt x="1675" y="544"/>
                  </a:lnTo>
                  <a:lnTo>
                    <a:pt x="1260" y="122"/>
                  </a:lnTo>
                  <a:cubicBezTo>
                    <a:pt x="1179" y="41"/>
                    <a:pt x="1072" y="1"/>
                    <a:pt x="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 name="Google Shape;1581;p30"/>
          <p:cNvGrpSpPr/>
          <p:nvPr/>
        </p:nvGrpSpPr>
        <p:grpSpPr>
          <a:xfrm>
            <a:off x="7204198" y="3230525"/>
            <a:ext cx="295950" cy="366725"/>
            <a:chOff x="7204198" y="3230525"/>
            <a:chExt cx="295950" cy="366725"/>
          </a:xfrm>
        </p:grpSpPr>
        <p:sp>
          <p:nvSpPr>
            <p:cNvPr id="1582" name="Google Shape;1582;p30"/>
            <p:cNvSpPr/>
            <p:nvPr/>
          </p:nvSpPr>
          <p:spPr>
            <a:xfrm>
              <a:off x="7204198" y="3230525"/>
              <a:ext cx="169150" cy="184250"/>
            </a:xfrm>
            <a:custGeom>
              <a:rect b="b" l="l" r="r" t="t"/>
              <a:pathLst>
                <a:path extrusionOk="0" h="7370" w="6766">
                  <a:moveTo>
                    <a:pt x="5484" y="1"/>
                  </a:moveTo>
                  <a:cubicBezTo>
                    <a:pt x="4929" y="1"/>
                    <a:pt x="4374" y="83"/>
                    <a:pt x="3842" y="248"/>
                  </a:cubicBezTo>
                  <a:cubicBezTo>
                    <a:pt x="2168" y="748"/>
                    <a:pt x="863" y="2053"/>
                    <a:pt x="357" y="3720"/>
                  </a:cubicBezTo>
                  <a:cubicBezTo>
                    <a:pt x="0" y="4863"/>
                    <a:pt x="26" y="6096"/>
                    <a:pt x="429" y="7225"/>
                  </a:cubicBezTo>
                  <a:cubicBezTo>
                    <a:pt x="465" y="7327"/>
                    <a:pt x="545" y="7370"/>
                    <a:pt x="625" y="7370"/>
                  </a:cubicBezTo>
                  <a:cubicBezTo>
                    <a:pt x="761" y="7370"/>
                    <a:pt x="898" y="7249"/>
                    <a:pt x="837" y="7082"/>
                  </a:cubicBezTo>
                  <a:cubicBezTo>
                    <a:pt x="461" y="6037"/>
                    <a:pt x="435" y="4901"/>
                    <a:pt x="766" y="3844"/>
                  </a:cubicBezTo>
                  <a:cubicBezTo>
                    <a:pt x="1227" y="2312"/>
                    <a:pt x="2427" y="1112"/>
                    <a:pt x="3959" y="657"/>
                  </a:cubicBezTo>
                  <a:cubicBezTo>
                    <a:pt x="4452" y="509"/>
                    <a:pt x="4963" y="432"/>
                    <a:pt x="5474" y="432"/>
                  </a:cubicBezTo>
                  <a:cubicBezTo>
                    <a:pt x="5790" y="432"/>
                    <a:pt x="6106" y="462"/>
                    <a:pt x="6418" y="521"/>
                  </a:cubicBezTo>
                  <a:cubicBezTo>
                    <a:pt x="6435" y="524"/>
                    <a:pt x="6450" y="525"/>
                    <a:pt x="6465" y="525"/>
                  </a:cubicBezTo>
                  <a:cubicBezTo>
                    <a:pt x="6706" y="525"/>
                    <a:pt x="6765" y="148"/>
                    <a:pt x="6496" y="93"/>
                  </a:cubicBezTo>
                  <a:cubicBezTo>
                    <a:pt x="6162" y="31"/>
                    <a:pt x="5823" y="1"/>
                    <a:pt x="54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0"/>
            <p:cNvSpPr/>
            <p:nvPr/>
          </p:nvSpPr>
          <p:spPr>
            <a:xfrm>
              <a:off x="7228998" y="3243125"/>
              <a:ext cx="271150" cy="354125"/>
            </a:xfrm>
            <a:custGeom>
              <a:rect b="b" l="l" r="r" t="t"/>
              <a:pathLst>
                <a:path extrusionOk="0" h="14165" w="10846">
                  <a:moveTo>
                    <a:pt x="5829" y="11263"/>
                  </a:moveTo>
                  <a:lnTo>
                    <a:pt x="5829" y="12088"/>
                  </a:lnTo>
                  <a:cubicBezTo>
                    <a:pt x="5829" y="12406"/>
                    <a:pt x="5569" y="12665"/>
                    <a:pt x="5251" y="12665"/>
                  </a:cubicBezTo>
                  <a:lnTo>
                    <a:pt x="3746" y="12665"/>
                  </a:lnTo>
                  <a:cubicBezTo>
                    <a:pt x="3421" y="12665"/>
                    <a:pt x="3168" y="12406"/>
                    <a:pt x="3168" y="12088"/>
                  </a:cubicBezTo>
                  <a:lnTo>
                    <a:pt x="3168" y="11263"/>
                  </a:lnTo>
                  <a:close/>
                  <a:moveTo>
                    <a:pt x="4959" y="13100"/>
                  </a:moveTo>
                  <a:lnTo>
                    <a:pt x="4959" y="13554"/>
                  </a:lnTo>
                  <a:cubicBezTo>
                    <a:pt x="4959" y="13652"/>
                    <a:pt x="4881" y="13730"/>
                    <a:pt x="4784" y="13730"/>
                  </a:cubicBezTo>
                  <a:lnTo>
                    <a:pt x="4213" y="13730"/>
                  </a:lnTo>
                  <a:cubicBezTo>
                    <a:pt x="4116" y="13730"/>
                    <a:pt x="4038" y="13652"/>
                    <a:pt x="4038" y="13554"/>
                  </a:cubicBezTo>
                  <a:lnTo>
                    <a:pt x="4038" y="13100"/>
                  </a:lnTo>
                  <a:close/>
                  <a:moveTo>
                    <a:pt x="6720" y="0"/>
                  </a:moveTo>
                  <a:cubicBezTo>
                    <a:pt x="6520" y="0"/>
                    <a:pt x="6408" y="314"/>
                    <a:pt x="6646" y="419"/>
                  </a:cubicBezTo>
                  <a:cubicBezTo>
                    <a:pt x="8412" y="1269"/>
                    <a:pt x="9508" y="3080"/>
                    <a:pt x="9450" y="5040"/>
                  </a:cubicBezTo>
                  <a:cubicBezTo>
                    <a:pt x="9385" y="7000"/>
                    <a:pt x="8172" y="8739"/>
                    <a:pt x="6354" y="9472"/>
                  </a:cubicBezTo>
                  <a:cubicBezTo>
                    <a:pt x="6036" y="9602"/>
                    <a:pt x="5829" y="9920"/>
                    <a:pt x="5829" y="10264"/>
                  </a:cubicBezTo>
                  <a:lnTo>
                    <a:pt x="5829" y="10829"/>
                  </a:lnTo>
                  <a:lnTo>
                    <a:pt x="4713" y="10829"/>
                  </a:lnTo>
                  <a:lnTo>
                    <a:pt x="4713" y="7551"/>
                  </a:lnTo>
                  <a:lnTo>
                    <a:pt x="5238" y="7805"/>
                  </a:lnTo>
                  <a:cubicBezTo>
                    <a:pt x="5267" y="7818"/>
                    <a:pt x="5298" y="7824"/>
                    <a:pt x="5329" y="7824"/>
                  </a:cubicBezTo>
                  <a:cubicBezTo>
                    <a:pt x="5360" y="7824"/>
                    <a:pt x="5391" y="7818"/>
                    <a:pt x="5420" y="7805"/>
                  </a:cubicBezTo>
                  <a:lnTo>
                    <a:pt x="6251" y="7402"/>
                  </a:lnTo>
                  <a:cubicBezTo>
                    <a:pt x="6494" y="7303"/>
                    <a:pt x="6384" y="6987"/>
                    <a:pt x="6182" y="6987"/>
                  </a:cubicBezTo>
                  <a:cubicBezTo>
                    <a:pt x="6147" y="6987"/>
                    <a:pt x="6109" y="6997"/>
                    <a:pt x="6069" y="7019"/>
                  </a:cubicBezTo>
                  <a:lnTo>
                    <a:pt x="5329" y="7370"/>
                  </a:lnTo>
                  <a:lnTo>
                    <a:pt x="4589" y="7019"/>
                  </a:lnTo>
                  <a:cubicBezTo>
                    <a:pt x="4560" y="7003"/>
                    <a:pt x="4528" y="6995"/>
                    <a:pt x="4495" y="6995"/>
                  </a:cubicBezTo>
                  <a:cubicBezTo>
                    <a:pt x="4463" y="6995"/>
                    <a:pt x="4430" y="7003"/>
                    <a:pt x="4401" y="7019"/>
                  </a:cubicBezTo>
                  <a:lnTo>
                    <a:pt x="3661" y="7370"/>
                  </a:lnTo>
                  <a:lnTo>
                    <a:pt x="2928" y="7019"/>
                  </a:lnTo>
                  <a:cubicBezTo>
                    <a:pt x="2888" y="6997"/>
                    <a:pt x="2850" y="6987"/>
                    <a:pt x="2815" y="6987"/>
                  </a:cubicBezTo>
                  <a:cubicBezTo>
                    <a:pt x="2613" y="6987"/>
                    <a:pt x="2502" y="7303"/>
                    <a:pt x="2740" y="7402"/>
                  </a:cubicBezTo>
                  <a:lnTo>
                    <a:pt x="3570" y="7805"/>
                  </a:lnTo>
                  <a:cubicBezTo>
                    <a:pt x="3600" y="7818"/>
                    <a:pt x="3632" y="7824"/>
                    <a:pt x="3665" y="7824"/>
                  </a:cubicBezTo>
                  <a:cubicBezTo>
                    <a:pt x="3697" y="7824"/>
                    <a:pt x="3729" y="7818"/>
                    <a:pt x="3759" y="7805"/>
                  </a:cubicBezTo>
                  <a:lnTo>
                    <a:pt x="4284" y="7551"/>
                  </a:lnTo>
                  <a:lnTo>
                    <a:pt x="4284" y="10835"/>
                  </a:lnTo>
                  <a:lnTo>
                    <a:pt x="3168" y="10835"/>
                  </a:lnTo>
                  <a:lnTo>
                    <a:pt x="3168" y="10264"/>
                  </a:lnTo>
                  <a:cubicBezTo>
                    <a:pt x="3168" y="9920"/>
                    <a:pt x="2960" y="9609"/>
                    <a:pt x="2636" y="9479"/>
                  </a:cubicBezTo>
                  <a:cubicBezTo>
                    <a:pt x="1753" y="9115"/>
                    <a:pt x="988" y="8512"/>
                    <a:pt x="442" y="7727"/>
                  </a:cubicBezTo>
                  <a:cubicBezTo>
                    <a:pt x="396" y="7673"/>
                    <a:pt x="339" y="7651"/>
                    <a:pt x="284" y="7651"/>
                  </a:cubicBezTo>
                  <a:cubicBezTo>
                    <a:pt x="138" y="7651"/>
                    <a:pt x="1" y="7808"/>
                    <a:pt x="86" y="7973"/>
                  </a:cubicBezTo>
                  <a:cubicBezTo>
                    <a:pt x="683" y="8823"/>
                    <a:pt x="1513" y="9479"/>
                    <a:pt x="2474" y="9868"/>
                  </a:cubicBezTo>
                  <a:cubicBezTo>
                    <a:pt x="2629" y="9933"/>
                    <a:pt x="2733" y="10089"/>
                    <a:pt x="2733" y="10258"/>
                  </a:cubicBezTo>
                  <a:lnTo>
                    <a:pt x="2733" y="11043"/>
                  </a:lnTo>
                  <a:lnTo>
                    <a:pt x="2733" y="12088"/>
                  </a:lnTo>
                  <a:cubicBezTo>
                    <a:pt x="2727" y="12594"/>
                    <a:pt x="3103" y="13022"/>
                    <a:pt x="3603" y="13094"/>
                  </a:cubicBezTo>
                  <a:lnTo>
                    <a:pt x="3603" y="13561"/>
                  </a:lnTo>
                  <a:cubicBezTo>
                    <a:pt x="3603" y="13892"/>
                    <a:pt x="3875" y="14164"/>
                    <a:pt x="4213" y="14164"/>
                  </a:cubicBezTo>
                  <a:lnTo>
                    <a:pt x="4777" y="14164"/>
                  </a:lnTo>
                  <a:cubicBezTo>
                    <a:pt x="5115" y="14164"/>
                    <a:pt x="5388" y="13892"/>
                    <a:pt x="5388" y="13561"/>
                  </a:cubicBezTo>
                  <a:lnTo>
                    <a:pt x="5388" y="13094"/>
                  </a:lnTo>
                  <a:cubicBezTo>
                    <a:pt x="5881" y="13022"/>
                    <a:pt x="6257" y="12594"/>
                    <a:pt x="6257" y="12094"/>
                  </a:cubicBezTo>
                  <a:lnTo>
                    <a:pt x="6257" y="11049"/>
                  </a:lnTo>
                  <a:lnTo>
                    <a:pt x="6257" y="10264"/>
                  </a:lnTo>
                  <a:cubicBezTo>
                    <a:pt x="6251" y="10095"/>
                    <a:pt x="6354" y="9940"/>
                    <a:pt x="6517" y="9875"/>
                  </a:cubicBezTo>
                  <a:cubicBezTo>
                    <a:pt x="9638" y="8609"/>
                    <a:pt x="10845" y="4819"/>
                    <a:pt x="9028" y="1983"/>
                  </a:cubicBezTo>
                  <a:lnTo>
                    <a:pt x="9035" y="1977"/>
                  </a:lnTo>
                  <a:cubicBezTo>
                    <a:pt x="8490" y="1140"/>
                    <a:pt x="7730" y="465"/>
                    <a:pt x="6828" y="30"/>
                  </a:cubicBezTo>
                  <a:cubicBezTo>
                    <a:pt x="6790" y="9"/>
                    <a:pt x="6754" y="0"/>
                    <a:pt x="6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 name="Google Shape;1584;p30"/>
          <p:cNvGrpSpPr/>
          <p:nvPr/>
        </p:nvGrpSpPr>
        <p:grpSpPr>
          <a:xfrm>
            <a:off x="3492473" y="3230550"/>
            <a:ext cx="309725" cy="366700"/>
            <a:chOff x="3492473" y="3230550"/>
            <a:chExt cx="309725" cy="366700"/>
          </a:xfrm>
        </p:grpSpPr>
        <p:sp>
          <p:nvSpPr>
            <p:cNvPr id="1585" name="Google Shape;1585;p30"/>
            <p:cNvSpPr/>
            <p:nvPr/>
          </p:nvSpPr>
          <p:spPr>
            <a:xfrm>
              <a:off x="3492473" y="3230550"/>
              <a:ext cx="309725" cy="366700"/>
            </a:xfrm>
            <a:custGeom>
              <a:rect b="b" l="l" r="r" t="t"/>
              <a:pathLst>
                <a:path extrusionOk="0" h="14668" w="12389">
                  <a:moveTo>
                    <a:pt x="9183" y="721"/>
                  </a:moveTo>
                  <a:lnTo>
                    <a:pt x="11630" y="2993"/>
                  </a:lnTo>
                  <a:lnTo>
                    <a:pt x="9540" y="2993"/>
                  </a:lnTo>
                  <a:cubicBezTo>
                    <a:pt x="9345" y="2993"/>
                    <a:pt x="9183" y="2830"/>
                    <a:pt x="9183" y="2636"/>
                  </a:cubicBezTo>
                  <a:lnTo>
                    <a:pt x="9183" y="721"/>
                  </a:lnTo>
                  <a:close/>
                  <a:moveTo>
                    <a:pt x="7606" y="1"/>
                  </a:moveTo>
                  <a:cubicBezTo>
                    <a:pt x="6821" y="1"/>
                    <a:pt x="6036" y="20"/>
                    <a:pt x="5250" y="20"/>
                  </a:cubicBezTo>
                  <a:lnTo>
                    <a:pt x="2051" y="20"/>
                  </a:lnTo>
                  <a:cubicBezTo>
                    <a:pt x="1616" y="20"/>
                    <a:pt x="1266" y="371"/>
                    <a:pt x="1266" y="806"/>
                  </a:cubicBezTo>
                  <a:lnTo>
                    <a:pt x="1266" y="1429"/>
                  </a:lnTo>
                  <a:cubicBezTo>
                    <a:pt x="1272" y="1565"/>
                    <a:pt x="1374" y="1633"/>
                    <a:pt x="1477" y="1633"/>
                  </a:cubicBezTo>
                  <a:cubicBezTo>
                    <a:pt x="1580" y="1633"/>
                    <a:pt x="1684" y="1565"/>
                    <a:pt x="1694" y="1429"/>
                  </a:cubicBezTo>
                  <a:lnTo>
                    <a:pt x="1694" y="806"/>
                  </a:lnTo>
                  <a:cubicBezTo>
                    <a:pt x="1694" y="604"/>
                    <a:pt x="1856" y="449"/>
                    <a:pt x="2051" y="449"/>
                  </a:cubicBezTo>
                  <a:lnTo>
                    <a:pt x="8755" y="449"/>
                  </a:lnTo>
                  <a:lnTo>
                    <a:pt x="8755" y="2636"/>
                  </a:lnTo>
                  <a:cubicBezTo>
                    <a:pt x="8755" y="3070"/>
                    <a:pt x="9105" y="3421"/>
                    <a:pt x="9540" y="3421"/>
                  </a:cubicBezTo>
                  <a:lnTo>
                    <a:pt x="11961" y="3421"/>
                  </a:lnTo>
                  <a:lnTo>
                    <a:pt x="11961" y="13882"/>
                  </a:lnTo>
                  <a:cubicBezTo>
                    <a:pt x="11961" y="14083"/>
                    <a:pt x="11798" y="14239"/>
                    <a:pt x="11597" y="14239"/>
                  </a:cubicBezTo>
                  <a:lnTo>
                    <a:pt x="2051" y="14239"/>
                  </a:lnTo>
                  <a:cubicBezTo>
                    <a:pt x="1856" y="14239"/>
                    <a:pt x="1694" y="14083"/>
                    <a:pt x="1694" y="13882"/>
                  </a:cubicBezTo>
                  <a:lnTo>
                    <a:pt x="1694" y="7594"/>
                  </a:lnTo>
                  <a:lnTo>
                    <a:pt x="5309" y="7594"/>
                  </a:lnTo>
                  <a:cubicBezTo>
                    <a:pt x="5581" y="7574"/>
                    <a:pt x="5581" y="7178"/>
                    <a:pt x="5309" y="7159"/>
                  </a:cubicBezTo>
                  <a:lnTo>
                    <a:pt x="759" y="7159"/>
                  </a:lnTo>
                  <a:cubicBezTo>
                    <a:pt x="578" y="7159"/>
                    <a:pt x="435" y="7016"/>
                    <a:pt x="435" y="6834"/>
                  </a:cubicBezTo>
                  <a:lnTo>
                    <a:pt x="435" y="4271"/>
                  </a:lnTo>
                  <a:cubicBezTo>
                    <a:pt x="435" y="4096"/>
                    <a:pt x="578" y="3947"/>
                    <a:pt x="759" y="3947"/>
                  </a:cubicBezTo>
                  <a:lnTo>
                    <a:pt x="7405" y="3947"/>
                  </a:lnTo>
                  <a:cubicBezTo>
                    <a:pt x="7587" y="3947"/>
                    <a:pt x="7729" y="4096"/>
                    <a:pt x="7729" y="4271"/>
                  </a:cubicBezTo>
                  <a:lnTo>
                    <a:pt x="7729" y="6834"/>
                  </a:lnTo>
                  <a:cubicBezTo>
                    <a:pt x="7729" y="7016"/>
                    <a:pt x="7587" y="7159"/>
                    <a:pt x="7405" y="7159"/>
                  </a:cubicBezTo>
                  <a:lnTo>
                    <a:pt x="6639" y="7159"/>
                  </a:lnTo>
                  <a:cubicBezTo>
                    <a:pt x="6366" y="7178"/>
                    <a:pt x="6366" y="7574"/>
                    <a:pt x="6639" y="7587"/>
                  </a:cubicBezTo>
                  <a:lnTo>
                    <a:pt x="7405" y="7587"/>
                  </a:lnTo>
                  <a:cubicBezTo>
                    <a:pt x="7820" y="7587"/>
                    <a:pt x="8164" y="7250"/>
                    <a:pt x="8164" y="6834"/>
                  </a:cubicBezTo>
                  <a:lnTo>
                    <a:pt x="8164" y="4271"/>
                  </a:lnTo>
                  <a:cubicBezTo>
                    <a:pt x="8164" y="3856"/>
                    <a:pt x="7820" y="3518"/>
                    <a:pt x="7405" y="3518"/>
                  </a:cubicBezTo>
                  <a:lnTo>
                    <a:pt x="1694" y="3518"/>
                  </a:lnTo>
                  <a:lnTo>
                    <a:pt x="1694" y="2733"/>
                  </a:lnTo>
                  <a:cubicBezTo>
                    <a:pt x="1684" y="2600"/>
                    <a:pt x="1580" y="2533"/>
                    <a:pt x="1477" y="2533"/>
                  </a:cubicBezTo>
                  <a:cubicBezTo>
                    <a:pt x="1374" y="2533"/>
                    <a:pt x="1272" y="2600"/>
                    <a:pt x="1266" y="2733"/>
                  </a:cubicBezTo>
                  <a:lnTo>
                    <a:pt x="1266" y="3518"/>
                  </a:lnTo>
                  <a:lnTo>
                    <a:pt x="759" y="3518"/>
                  </a:lnTo>
                  <a:cubicBezTo>
                    <a:pt x="338" y="3518"/>
                    <a:pt x="0" y="3856"/>
                    <a:pt x="0" y="4271"/>
                  </a:cubicBezTo>
                  <a:lnTo>
                    <a:pt x="0" y="6834"/>
                  </a:lnTo>
                  <a:cubicBezTo>
                    <a:pt x="0" y="7256"/>
                    <a:pt x="338" y="7594"/>
                    <a:pt x="759" y="7594"/>
                  </a:cubicBezTo>
                  <a:lnTo>
                    <a:pt x="1266" y="7594"/>
                  </a:lnTo>
                  <a:lnTo>
                    <a:pt x="1266" y="13882"/>
                  </a:lnTo>
                  <a:cubicBezTo>
                    <a:pt x="1266" y="14310"/>
                    <a:pt x="1616" y="14667"/>
                    <a:pt x="2051" y="14667"/>
                  </a:cubicBezTo>
                  <a:lnTo>
                    <a:pt x="11604" y="14667"/>
                  </a:lnTo>
                  <a:cubicBezTo>
                    <a:pt x="12038" y="14667"/>
                    <a:pt x="12389" y="14310"/>
                    <a:pt x="12389" y="13882"/>
                  </a:cubicBezTo>
                  <a:lnTo>
                    <a:pt x="12389" y="3200"/>
                  </a:lnTo>
                  <a:cubicBezTo>
                    <a:pt x="12389" y="3135"/>
                    <a:pt x="12363" y="3083"/>
                    <a:pt x="12324" y="3038"/>
                  </a:cubicBezTo>
                  <a:lnTo>
                    <a:pt x="11058" y="1876"/>
                  </a:lnTo>
                  <a:cubicBezTo>
                    <a:pt x="10481" y="1338"/>
                    <a:pt x="9890" y="812"/>
                    <a:pt x="9326" y="267"/>
                  </a:cubicBezTo>
                  <a:cubicBezTo>
                    <a:pt x="9125" y="79"/>
                    <a:pt x="9066" y="27"/>
                    <a:pt x="8781" y="14"/>
                  </a:cubicBezTo>
                  <a:cubicBezTo>
                    <a:pt x="8385" y="1"/>
                    <a:pt x="7995" y="1"/>
                    <a:pt x="76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0"/>
            <p:cNvSpPr/>
            <p:nvPr/>
          </p:nvSpPr>
          <p:spPr>
            <a:xfrm>
              <a:off x="3536098" y="3342825"/>
              <a:ext cx="31350" cy="51775"/>
            </a:xfrm>
            <a:custGeom>
              <a:rect b="b" l="l" r="r" t="t"/>
              <a:pathLst>
                <a:path extrusionOk="0" h="2071" w="1254">
                  <a:moveTo>
                    <a:pt x="695" y="1"/>
                  </a:moveTo>
                  <a:cubicBezTo>
                    <a:pt x="397" y="1"/>
                    <a:pt x="46" y="124"/>
                    <a:pt x="46" y="533"/>
                  </a:cubicBezTo>
                  <a:cubicBezTo>
                    <a:pt x="46" y="1208"/>
                    <a:pt x="955" y="1013"/>
                    <a:pt x="955" y="1506"/>
                  </a:cubicBezTo>
                  <a:cubicBezTo>
                    <a:pt x="955" y="1701"/>
                    <a:pt x="815" y="1799"/>
                    <a:pt x="623" y="1799"/>
                  </a:cubicBezTo>
                  <a:cubicBezTo>
                    <a:pt x="617" y="1799"/>
                    <a:pt x="611" y="1798"/>
                    <a:pt x="604" y="1798"/>
                  </a:cubicBezTo>
                  <a:cubicBezTo>
                    <a:pt x="293" y="1798"/>
                    <a:pt x="228" y="1578"/>
                    <a:pt x="124" y="1578"/>
                  </a:cubicBezTo>
                  <a:cubicBezTo>
                    <a:pt x="59" y="1578"/>
                    <a:pt x="1" y="1675"/>
                    <a:pt x="1" y="1740"/>
                  </a:cubicBezTo>
                  <a:cubicBezTo>
                    <a:pt x="1" y="1883"/>
                    <a:pt x="248" y="2071"/>
                    <a:pt x="617" y="2071"/>
                  </a:cubicBezTo>
                  <a:cubicBezTo>
                    <a:pt x="981" y="2071"/>
                    <a:pt x="1253" y="1876"/>
                    <a:pt x="1253" y="1480"/>
                  </a:cubicBezTo>
                  <a:cubicBezTo>
                    <a:pt x="1253" y="734"/>
                    <a:pt x="345" y="922"/>
                    <a:pt x="345" y="513"/>
                  </a:cubicBezTo>
                  <a:cubicBezTo>
                    <a:pt x="345" y="338"/>
                    <a:pt x="488" y="254"/>
                    <a:pt x="695" y="254"/>
                  </a:cubicBezTo>
                  <a:cubicBezTo>
                    <a:pt x="929" y="254"/>
                    <a:pt x="994" y="364"/>
                    <a:pt x="1078" y="364"/>
                  </a:cubicBezTo>
                  <a:cubicBezTo>
                    <a:pt x="1163" y="364"/>
                    <a:pt x="1201" y="254"/>
                    <a:pt x="1201" y="202"/>
                  </a:cubicBezTo>
                  <a:cubicBezTo>
                    <a:pt x="1201" y="46"/>
                    <a:pt x="871" y="1"/>
                    <a:pt x="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0"/>
            <p:cNvSpPr/>
            <p:nvPr/>
          </p:nvSpPr>
          <p:spPr>
            <a:xfrm>
              <a:off x="3570673" y="3343125"/>
              <a:ext cx="37325" cy="51375"/>
            </a:xfrm>
            <a:custGeom>
              <a:rect b="b" l="l" r="r" t="t"/>
              <a:pathLst>
                <a:path extrusionOk="0" h="2055" w="1493">
                  <a:moveTo>
                    <a:pt x="196" y="1"/>
                  </a:moveTo>
                  <a:cubicBezTo>
                    <a:pt x="191" y="1"/>
                    <a:pt x="187" y="1"/>
                    <a:pt x="182" y="2"/>
                  </a:cubicBezTo>
                  <a:cubicBezTo>
                    <a:pt x="104" y="2"/>
                    <a:pt x="0" y="54"/>
                    <a:pt x="0" y="125"/>
                  </a:cubicBezTo>
                  <a:cubicBezTo>
                    <a:pt x="0" y="131"/>
                    <a:pt x="0" y="138"/>
                    <a:pt x="0" y="151"/>
                  </a:cubicBezTo>
                  <a:lnTo>
                    <a:pt x="565" y="1955"/>
                  </a:lnTo>
                  <a:cubicBezTo>
                    <a:pt x="593" y="2017"/>
                    <a:pt x="651" y="2055"/>
                    <a:pt x="717" y="2055"/>
                  </a:cubicBezTo>
                  <a:cubicBezTo>
                    <a:pt x="727" y="2055"/>
                    <a:pt x="737" y="2054"/>
                    <a:pt x="746" y="2052"/>
                  </a:cubicBezTo>
                  <a:cubicBezTo>
                    <a:pt x="756" y="2054"/>
                    <a:pt x="766" y="2055"/>
                    <a:pt x="776" y="2055"/>
                  </a:cubicBezTo>
                  <a:cubicBezTo>
                    <a:pt x="844" y="2055"/>
                    <a:pt x="906" y="2017"/>
                    <a:pt x="935" y="1955"/>
                  </a:cubicBezTo>
                  <a:lnTo>
                    <a:pt x="1486" y="151"/>
                  </a:lnTo>
                  <a:cubicBezTo>
                    <a:pt x="1486" y="138"/>
                    <a:pt x="1493" y="131"/>
                    <a:pt x="1493" y="125"/>
                  </a:cubicBezTo>
                  <a:cubicBezTo>
                    <a:pt x="1493" y="54"/>
                    <a:pt x="1389" y="2"/>
                    <a:pt x="1305" y="2"/>
                  </a:cubicBezTo>
                  <a:cubicBezTo>
                    <a:pt x="1300" y="1"/>
                    <a:pt x="1295" y="1"/>
                    <a:pt x="1291" y="1"/>
                  </a:cubicBezTo>
                  <a:cubicBezTo>
                    <a:pt x="1251" y="1"/>
                    <a:pt x="1219" y="25"/>
                    <a:pt x="1207" y="60"/>
                  </a:cubicBezTo>
                  <a:lnTo>
                    <a:pt x="746" y="1650"/>
                  </a:lnTo>
                  <a:lnTo>
                    <a:pt x="286" y="60"/>
                  </a:lnTo>
                  <a:cubicBezTo>
                    <a:pt x="274" y="25"/>
                    <a:pt x="236" y="1"/>
                    <a:pt x="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0"/>
            <p:cNvSpPr/>
            <p:nvPr/>
          </p:nvSpPr>
          <p:spPr>
            <a:xfrm>
              <a:off x="3612848" y="3343150"/>
              <a:ext cx="31500" cy="51300"/>
            </a:xfrm>
            <a:custGeom>
              <a:rect b="b" l="l" r="r" t="t"/>
              <a:pathLst>
                <a:path extrusionOk="0" h="2052" w="1260">
                  <a:moveTo>
                    <a:pt x="617" y="1"/>
                  </a:moveTo>
                  <a:cubicBezTo>
                    <a:pt x="280" y="1"/>
                    <a:pt x="0" y="169"/>
                    <a:pt x="0" y="617"/>
                  </a:cubicBezTo>
                  <a:lnTo>
                    <a:pt x="0" y="1428"/>
                  </a:lnTo>
                  <a:cubicBezTo>
                    <a:pt x="0" y="1883"/>
                    <a:pt x="280" y="2051"/>
                    <a:pt x="630" y="2051"/>
                  </a:cubicBezTo>
                  <a:cubicBezTo>
                    <a:pt x="980" y="2051"/>
                    <a:pt x="1253" y="1883"/>
                    <a:pt x="1253" y="1428"/>
                  </a:cubicBezTo>
                  <a:lnTo>
                    <a:pt x="1253" y="1065"/>
                  </a:lnTo>
                  <a:cubicBezTo>
                    <a:pt x="1259" y="1013"/>
                    <a:pt x="1214" y="968"/>
                    <a:pt x="1156" y="968"/>
                  </a:cubicBezTo>
                  <a:lnTo>
                    <a:pt x="675" y="968"/>
                  </a:lnTo>
                  <a:cubicBezTo>
                    <a:pt x="617" y="974"/>
                    <a:pt x="578" y="1026"/>
                    <a:pt x="585" y="1084"/>
                  </a:cubicBezTo>
                  <a:cubicBezTo>
                    <a:pt x="585" y="1143"/>
                    <a:pt x="617" y="1201"/>
                    <a:pt x="675" y="1201"/>
                  </a:cubicBezTo>
                  <a:lnTo>
                    <a:pt x="961" y="1201"/>
                  </a:lnTo>
                  <a:lnTo>
                    <a:pt x="961" y="1428"/>
                  </a:lnTo>
                  <a:cubicBezTo>
                    <a:pt x="961" y="1675"/>
                    <a:pt x="838" y="1792"/>
                    <a:pt x="630" y="1792"/>
                  </a:cubicBezTo>
                  <a:cubicBezTo>
                    <a:pt x="416" y="1792"/>
                    <a:pt x="299" y="1675"/>
                    <a:pt x="299" y="1428"/>
                  </a:cubicBezTo>
                  <a:lnTo>
                    <a:pt x="299" y="617"/>
                  </a:lnTo>
                  <a:cubicBezTo>
                    <a:pt x="299" y="377"/>
                    <a:pt x="416" y="260"/>
                    <a:pt x="630" y="260"/>
                  </a:cubicBezTo>
                  <a:cubicBezTo>
                    <a:pt x="870" y="260"/>
                    <a:pt x="941" y="396"/>
                    <a:pt x="961" y="559"/>
                  </a:cubicBezTo>
                  <a:cubicBezTo>
                    <a:pt x="961" y="630"/>
                    <a:pt x="1026" y="656"/>
                    <a:pt x="1110" y="656"/>
                  </a:cubicBezTo>
                  <a:cubicBezTo>
                    <a:pt x="1208" y="656"/>
                    <a:pt x="1253" y="630"/>
                    <a:pt x="1253" y="513"/>
                  </a:cubicBezTo>
                  <a:cubicBezTo>
                    <a:pt x="1253" y="202"/>
                    <a:pt x="993" y="1"/>
                    <a:pt x="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30"/>
          <p:cNvGrpSpPr/>
          <p:nvPr/>
        </p:nvGrpSpPr>
        <p:grpSpPr>
          <a:xfrm>
            <a:off x="2849823" y="2071850"/>
            <a:ext cx="366700" cy="366675"/>
            <a:chOff x="2088125" y="2071850"/>
            <a:chExt cx="366700" cy="366675"/>
          </a:xfrm>
        </p:grpSpPr>
        <p:sp>
          <p:nvSpPr>
            <p:cNvPr id="1590" name="Google Shape;1590;p30"/>
            <p:cNvSpPr/>
            <p:nvPr/>
          </p:nvSpPr>
          <p:spPr>
            <a:xfrm>
              <a:off x="2168275" y="2152950"/>
              <a:ext cx="27450" cy="35100"/>
            </a:xfrm>
            <a:custGeom>
              <a:rect b="b" l="l" r="r" t="t"/>
              <a:pathLst>
                <a:path extrusionOk="0" h="1404" w="1098">
                  <a:moveTo>
                    <a:pt x="552" y="371"/>
                  </a:moveTo>
                  <a:lnTo>
                    <a:pt x="695" y="884"/>
                  </a:lnTo>
                  <a:lnTo>
                    <a:pt x="410" y="884"/>
                  </a:lnTo>
                  <a:lnTo>
                    <a:pt x="552" y="371"/>
                  </a:lnTo>
                  <a:close/>
                  <a:moveTo>
                    <a:pt x="546" y="1"/>
                  </a:moveTo>
                  <a:cubicBezTo>
                    <a:pt x="462" y="1"/>
                    <a:pt x="377" y="33"/>
                    <a:pt x="351" y="98"/>
                  </a:cubicBezTo>
                  <a:lnTo>
                    <a:pt x="1" y="1260"/>
                  </a:lnTo>
                  <a:cubicBezTo>
                    <a:pt x="1" y="1266"/>
                    <a:pt x="1" y="1279"/>
                    <a:pt x="1" y="1286"/>
                  </a:cubicBezTo>
                  <a:cubicBezTo>
                    <a:pt x="1" y="1353"/>
                    <a:pt x="99" y="1403"/>
                    <a:pt x="165" y="1403"/>
                  </a:cubicBezTo>
                  <a:cubicBezTo>
                    <a:pt x="168" y="1403"/>
                    <a:pt x="172" y="1403"/>
                    <a:pt x="176" y="1403"/>
                  </a:cubicBezTo>
                  <a:cubicBezTo>
                    <a:pt x="228" y="1403"/>
                    <a:pt x="267" y="1390"/>
                    <a:pt x="280" y="1351"/>
                  </a:cubicBezTo>
                  <a:lnTo>
                    <a:pt x="338" y="1111"/>
                  </a:lnTo>
                  <a:lnTo>
                    <a:pt x="747" y="1111"/>
                  </a:lnTo>
                  <a:lnTo>
                    <a:pt x="812" y="1351"/>
                  </a:lnTo>
                  <a:cubicBezTo>
                    <a:pt x="825" y="1390"/>
                    <a:pt x="864" y="1403"/>
                    <a:pt x="909" y="1403"/>
                  </a:cubicBezTo>
                  <a:cubicBezTo>
                    <a:pt x="994" y="1403"/>
                    <a:pt x="1097" y="1357"/>
                    <a:pt x="1097" y="1286"/>
                  </a:cubicBezTo>
                  <a:cubicBezTo>
                    <a:pt x="1097" y="1279"/>
                    <a:pt x="1097" y="1266"/>
                    <a:pt x="1097" y="1260"/>
                  </a:cubicBezTo>
                  <a:lnTo>
                    <a:pt x="741" y="98"/>
                  </a:lnTo>
                  <a:cubicBezTo>
                    <a:pt x="721" y="33"/>
                    <a:pt x="637" y="1"/>
                    <a:pt x="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0"/>
            <p:cNvSpPr/>
            <p:nvPr/>
          </p:nvSpPr>
          <p:spPr>
            <a:xfrm>
              <a:off x="2349025" y="2153275"/>
              <a:ext cx="23375" cy="34925"/>
            </a:xfrm>
            <a:custGeom>
              <a:rect b="b" l="l" r="r" t="t"/>
              <a:pathLst>
                <a:path extrusionOk="0" h="1397" w="935">
                  <a:moveTo>
                    <a:pt x="500" y="260"/>
                  </a:moveTo>
                  <a:cubicBezTo>
                    <a:pt x="571" y="260"/>
                    <a:pt x="604" y="325"/>
                    <a:pt x="604" y="390"/>
                  </a:cubicBezTo>
                  <a:cubicBezTo>
                    <a:pt x="610" y="462"/>
                    <a:pt x="565" y="520"/>
                    <a:pt x="500" y="520"/>
                  </a:cubicBezTo>
                  <a:lnTo>
                    <a:pt x="299" y="520"/>
                  </a:lnTo>
                  <a:lnTo>
                    <a:pt x="299" y="260"/>
                  </a:lnTo>
                  <a:close/>
                  <a:moveTo>
                    <a:pt x="487" y="754"/>
                  </a:moveTo>
                  <a:cubicBezTo>
                    <a:pt x="584" y="754"/>
                    <a:pt x="636" y="799"/>
                    <a:pt x="636" y="929"/>
                  </a:cubicBezTo>
                  <a:lnTo>
                    <a:pt x="636" y="961"/>
                  </a:lnTo>
                  <a:cubicBezTo>
                    <a:pt x="636" y="1078"/>
                    <a:pt x="584" y="1137"/>
                    <a:pt x="487" y="1137"/>
                  </a:cubicBezTo>
                  <a:lnTo>
                    <a:pt x="299" y="1137"/>
                  </a:lnTo>
                  <a:lnTo>
                    <a:pt x="299" y="754"/>
                  </a:lnTo>
                  <a:close/>
                  <a:moveTo>
                    <a:pt x="130" y="1"/>
                  </a:moveTo>
                  <a:cubicBezTo>
                    <a:pt x="65" y="1"/>
                    <a:pt x="0" y="27"/>
                    <a:pt x="0" y="92"/>
                  </a:cubicBezTo>
                  <a:lnTo>
                    <a:pt x="0" y="1305"/>
                  </a:lnTo>
                  <a:cubicBezTo>
                    <a:pt x="0" y="1351"/>
                    <a:pt x="46" y="1396"/>
                    <a:pt x="130" y="1396"/>
                  </a:cubicBezTo>
                  <a:lnTo>
                    <a:pt x="552" y="1396"/>
                  </a:lnTo>
                  <a:cubicBezTo>
                    <a:pt x="766" y="1396"/>
                    <a:pt x="935" y="1286"/>
                    <a:pt x="935" y="981"/>
                  </a:cubicBezTo>
                  <a:lnTo>
                    <a:pt x="935" y="942"/>
                  </a:lnTo>
                  <a:cubicBezTo>
                    <a:pt x="935" y="754"/>
                    <a:pt x="857" y="682"/>
                    <a:pt x="740" y="637"/>
                  </a:cubicBezTo>
                  <a:cubicBezTo>
                    <a:pt x="837" y="591"/>
                    <a:pt x="902" y="494"/>
                    <a:pt x="902" y="338"/>
                  </a:cubicBezTo>
                  <a:cubicBezTo>
                    <a:pt x="902" y="66"/>
                    <a:pt x="708" y="1"/>
                    <a:pt x="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0"/>
            <p:cNvSpPr/>
            <p:nvPr/>
          </p:nvSpPr>
          <p:spPr>
            <a:xfrm>
              <a:off x="2282825" y="2353825"/>
              <a:ext cx="39925" cy="10725"/>
            </a:xfrm>
            <a:custGeom>
              <a:rect b="b" l="l" r="r" t="t"/>
              <a:pathLst>
                <a:path extrusionOk="0" h="429" w="1597">
                  <a:moveTo>
                    <a:pt x="286" y="0"/>
                  </a:moveTo>
                  <a:cubicBezTo>
                    <a:pt x="0" y="0"/>
                    <a:pt x="0" y="428"/>
                    <a:pt x="286" y="428"/>
                  </a:cubicBezTo>
                  <a:lnTo>
                    <a:pt x="1311" y="428"/>
                  </a:lnTo>
                  <a:cubicBezTo>
                    <a:pt x="1597" y="428"/>
                    <a:pt x="1597" y="0"/>
                    <a:pt x="13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0"/>
            <p:cNvSpPr/>
            <p:nvPr/>
          </p:nvSpPr>
          <p:spPr>
            <a:xfrm>
              <a:off x="2326475" y="2353825"/>
              <a:ext cx="59075" cy="10725"/>
            </a:xfrm>
            <a:custGeom>
              <a:rect b="b" l="l" r="r" t="t"/>
              <a:pathLst>
                <a:path extrusionOk="0" h="429" w="2363">
                  <a:moveTo>
                    <a:pt x="286" y="0"/>
                  </a:moveTo>
                  <a:cubicBezTo>
                    <a:pt x="0" y="0"/>
                    <a:pt x="0" y="428"/>
                    <a:pt x="286" y="428"/>
                  </a:cubicBezTo>
                  <a:lnTo>
                    <a:pt x="2148" y="428"/>
                  </a:lnTo>
                  <a:cubicBezTo>
                    <a:pt x="2271" y="428"/>
                    <a:pt x="2362" y="331"/>
                    <a:pt x="2362" y="214"/>
                  </a:cubicBezTo>
                  <a:cubicBezTo>
                    <a:pt x="2362" y="97"/>
                    <a:pt x="2271" y="0"/>
                    <a:pt x="2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0"/>
            <p:cNvSpPr/>
            <p:nvPr/>
          </p:nvSpPr>
          <p:spPr>
            <a:xfrm>
              <a:off x="2394600" y="2353825"/>
              <a:ext cx="42700" cy="10725"/>
            </a:xfrm>
            <a:custGeom>
              <a:rect b="b" l="l" r="r" t="t"/>
              <a:pathLst>
                <a:path extrusionOk="0" h="429" w="1708">
                  <a:moveTo>
                    <a:pt x="286" y="0"/>
                  </a:moveTo>
                  <a:cubicBezTo>
                    <a:pt x="1" y="0"/>
                    <a:pt x="1" y="428"/>
                    <a:pt x="286" y="428"/>
                  </a:cubicBezTo>
                  <a:lnTo>
                    <a:pt x="1422" y="428"/>
                  </a:lnTo>
                  <a:cubicBezTo>
                    <a:pt x="1708" y="428"/>
                    <a:pt x="1708" y="0"/>
                    <a:pt x="1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0"/>
            <p:cNvSpPr/>
            <p:nvPr/>
          </p:nvSpPr>
          <p:spPr>
            <a:xfrm>
              <a:off x="2282825" y="2374100"/>
              <a:ext cx="46900" cy="10900"/>
            </a:xfrm>
            <a:custGeom>
              <a:rect b="b" l="l" r="r" t="t"/>
              <a:pathLst>
                <a:path extrusionOk="0" h="436" w="1876">
                  <a:moveTo>
                    <a:pt x="286" y="0"/>
                  </a:moveTo>
                  <a:cubicBezTo>
                    <a:pt x="0" y="0"/>
                    <a:pt x="0" y="435"/>
                    <a:pt x="286" y="435"/>
                  </a:cubicBezTo>
                  <a:lnTo>
                    <a:pt x="1590" y="435"/>
                  </a:lnTo>
                  <a:cubicBezTo>
                    <a:pt x="1876" y="435"/>
                    <a:pt x="1876" y="0"/>
                    <a:pt x="15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0"/>
            <p:cNvSpPr/>
            <p:nvPr/>
          </p:nvSpPr>
          <p:spPr>
            <a:xfrm>
              <a:off x="2336200" y="2374100"/>
              <a:ext cx="67675" cy="10900"/>
            </a:xfrm>
            <a:custGeom>
              <a:rect b="b" l="l" r="r" t="t"/>
              <a:pathLst>
                <a:path extrusionOk="0" h="436" w="2707">
                  <a:moveTo>
                    <a:pt x="286" y="0"/>
                  </a:moveTo>
                  <a:cubicBezTo>
                    <a:pt x="0" y="0"/>
                    <a:pt x="0" y="435"/>
                    <a:pt x="286" y="435"/>
                  </a:cubicBezTo>
                  <a:lnTo>
                    <a:pt x="2492" y="435"/>
                  </a:lnTo>
                  <a:cubicBezTo>
                    <a:pt x="2609" y="435"/>
                    <a:pt x="2707" y="338"/>
                    <a:pt x="2707" y="221"/>
                  </a:cubicBezTo>
                  <a:cubicBezTo>
                    <a:pt x="2707" y="98"/>
                    <a:pt x="2609" y="0"/>
                    <a:pt x="2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0"/>
            <p:cNvSpPr/>
            <p:nvPr/>
          </p:nvSpPr>
          <p:spPr>
            <a:xfrm>
              <a:off x="2410350" y="2374250"/>
              <a:ext cx="26950" cy="10750"/>
            </a:xfrm>
            <a:custGeom>
              <a:rect b="b" l="l" r="r" t="t"/>
              <a:pathLst>
                <a:path extrusionOk="0" h="430" w="1078">
                  <a:moveTo>
                    <a:pt x="286" y="1"/>
                  </a:moveTo>
                  <a:cubicBezTo>
                    <a:pt x="0" y="1"/>
                    <a:pt x="0" y="429"/>
                    <a:pt x="286" y="429"/>
                  </a:cubicBezTo>
                  <a:lnTo>
                    <a:pt x="792" y="429"/>
                  </a:lnTo>
                  <a:cubicBezTo>
                    <a:pt x="1078" y="429"/>
                    <a:pt x="1078" y="1"/>
                    <a:pt x="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0"/>
            <p:cNvSpPr/>
            <p:nvPr/>
          </p:nvSpPr>
          <p:spPr>
            <a:xfrm>
              <a:off x="2282825" y="2396325"/>
              <a:ext cx="70425" cy="10725"/>
            </a:xfrm>
            <a:custGeom>
              <a:rect b="b" l="l" r="r" t="t"/>
              <a:pathLst>
                <a:path extrusionOk="0" h="429" w="2817">
                  <a:moveTo>
                    <a:pt x="286" y="0"/>
                  </a:moveTo>
                  <a:cubicBezTo>
                    <a:pt x="0" y="0"/>
                    <a:pt x="0" y="429"/>
                    <a:pt x="286" y="429"/>
                  </a:cubicBezTo>
                  <a:lnTo>
                    <a:pt x="2531" y="429"/>
                  </a:lnTo>
                  <a:cubicBezTo>
                    <a:pt x="2817" y="429"/>
                    <a:pt x="2817" y="0"/>
                    <a:pt x="2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0"/>
            <p:cNvSpPr/>
            <p:nvPr/>
          </p:nvSpPr>
          <p:spPr>
            <a:xfrm>
              <a:off x="2357950" y="2396325"/>
              <a:ext cx="38625" cy="10725"/>
            </a:xfrm>
            <a:custGeom>
              <a:rect b="b" l="l" r="r" t="t"/>
              <a:pathLst>
                <a:path extrusionOk="0" h="429" w="1545">
                  <a:moveTo>
                    <a:pt x="286" y="0"/>
                  </a:moveTo>
                  <a:cubicBezTo>
                    <a:pt x="0" y="0"/>
                    <a:pt x="0" y="429"/>
                    <a:pt x="286" y="429"/>
                  </a:cubicBezTo>
                  <a:lnTo>
                    <a:pt x="1259" y="429"/>
                  </a:lnTo>
                  <a:cubicBezTo>
                    <a:pt x="1545" y="429"/>
                    <a:pt x="1545" y="0"/>
                    <a:pt x="12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0"/>
            <p:cNvSpPr/>
            <p:nvPr/>
          </p:nvSpPr>
          <p:spPr>
            <a:xfrm>
              <a:off x="2399475" y="2396325"/>
              <a:ext cx="37825" cy="10725"/>
            </a:xfrm>
            <a:custGeom>
              <a:rect b="b" l="l" r="r" t="t"/>
              <a:pathLst>
                <a:path extrusionOk="0" h="429" w="1513">
                  <a:moveTo>
                    <a:pt x="286" y="0"/>
                  </a:moveTo>
                  <a:cubicBezTo>
                    <a:pt x="0" y="0"/>
                    <a:pt x="0" y="429"/>
                    <a:pt x="286" y="429"/>
                  </a:cubicBezTo>
                  <a:lnTo>
                    <a:pt x="1227" y="429"/>
                  </a:lnTo>
                  <a:cubicBezTo>
                    <a:pt x="1513" y="429"/>
                    <a:pt x="1513" y="0"/>
                    <a:pt x="1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0"/>
            <p:cNvSpPr/>
            <p:nvPr/>
          </p:nvSpPr>
          <p:spPr>
            <a:xfrm>
              <a:off x="2284600" y="2271875"/>
              <a:ext cx="150925" cy="70775"/>
            </a:xfrm>
            <a:custGeom>
              <a:rect b="b" l="l" r="r" t="t"/>
              <a:pathLst>
                <a:path extrusionOk="0" h="2831" w="6037">
                  <a:moveTo>
                    <a:pt x="2415" y="1247"/>
                  </a:moveTo>
                  <a:lnTo>
                    <a:pt x="3310" y="2259"/>
                  </a:lnTo>
                  <a:cubicBezTo>
                    <a:pt x="3358" y="2310"/>
                    <a:pt x="3413" y="2331"/>
                    <a:pt x="3466" y="2331"/>
                  </a:cubicBezTo>
                  <a:cubicBezTo>
                    <a:pt x="3620" y="2331"/>
                    <a:pt x="3759" y="2157"/>
                    <a:pt x="3648" y="1993"/>
                  </a:cubicBezTo>
                  <a:lnTo>
                    <a:pt x="4076" y="1565"/>
                  </a:lnTo>
                  <a:lnTo>
                    <a:pt x="4816" y="2402"/>
                  </a:lnTo>
                  <a:lnTo>
                    <a:pt x="1260" y="2402"/>
                  </a:lnTo>
                  <a:lnTo>
                    <a:pt x="2415" y="1247"/>
                  </a:lnTo>
                  <a:close/>
                  <a:moveTo>
                    <a:pt x="442" y="1"/>
                  </a:moveTo>
                  <a:cubicBezTo>
                    <a:pt x="202" y="1"/>
                    <a:pt x="1" y="202"/>
                    <a:pt x="1" y="442"/>
                  </a:cubicBezTo>
                  <a:lnTo>
                    <a:pt x="1" y="2382"/>
                  </a:lnTo>
                  <a:cubicBezTo>
                    <a:pt x="1" y="2629"/>
                    <a:pt x="202" y="2824"/>
                    <a:pt x="442" y="2830"/>
                  </a:cubicBezTo>
                  <a:lnTo>
                    <a:pt x="5595" y="2830"/>
                  </a:lnTo>
                  <a:cubicBezTo>
                    <a:pt x="5841" y="2830"/>
                    <a:pt x="6036" y="2629"/>
                    <a:pt x="6036" y="2382"/>
                  </a:cubicBezTo>
                  <a:lnTo>
                    <a:pt x="6036" y="442"/>
                  </a:lnTo>
                  <a:cubicBezTo>
                    <a:pt x="6036" y="202"/>
                    <a:pt x="5841" y="1"/>
                    <a:pt x="5595" y="1"/>
                  </a:cubicBezTo>
                  <a:lnTo>
                    <a:pt x="2512" y="1"/>
                  </a:lnTo>
                  <a:cubicBezTo>
                    <a:pt x="2227" y="1"/>
                    <a:pt x="2227" y="429"/>
                    <a:pt x="2512" y="429"/>
                  </a:cubicBezTo>
                  <a:lnTo>
                    <a:pt x="5595" y="429"/>
                  </a:lnTo>
                  <a:cubicBezTo>
                    <a:pt x="5601" y="429"/>
                    <a:pt x="5608" y="436"/>
                    <a:pt x="5608" y="449"/>
                  </a:cubicBezTo>
                  <a:lnTo>
                    <a:pt x="5608" y="2382"/>
                  </a:lnTo>
                  <a:cubicBezTo>
                    <a:pt x="5608" y="2389"/>
                    <a:pt x="5601" y="2402"/>
                    <a:pt x="5595" y="2402"/>
                  </a:cubicBezTo>
                  <a:lnTo>
                    <a:pt x="5394" y="2402"/>
                  </a:lnTo>
                  <a:lnTo>
                    <a:pt x="4349" y="1221"/>
                  </a:lnTo>
                  <a:cubicBezTo>
                    <a:pt x="4279" y="1140"/>
                    <a:pt x="4181" y="1100"/>
                    <a:pt x="4083" y="1100"/>
                  </a:cubicBezTo>
                  <a:cubicBezTo>
                    <a:pt x="3991" y="1100"/>
                    <a:pt x="3899" y="1136"/>
                    <a:pt x="3830" y="1208"/>
                  </a:cubicBezTo>
                  <a:lnTo>
                    <a:pt x="3362" y="1669"/>
                  </a:lnTo>
                  <a:lnTo>
                    <a:pt x="2687" y="903"/>
                  </a:lnTo>
                  <a:cubicBezTo>
                    <a:pt x="2614" y="826"/>
                    <a:pt x="2516" y="787"/>
                    <a:pt x="2418" y="787"/>
                  </a:cubicBezTo>
                  <a:cubicBezTo>
                    <a:pt x="2326" y="787"/>
                    <a:pt x="2234" y="821"/>
                    <a:pt x="2162" y="890"/>
                  </a:cubicBezTo>
                  <a:lnTo>
                    <a:pt x="656" y="2402"/>
                  </a:lnTo>
                  <a:lnTo>
                    <a:pt x="442" y="2402"/>
                  </a:lnTo>
                  <a:cubicBezTo>
                    <a:pt x="436" y="2395"/>
                    <a:pt x="429" y="2389"/>
                    <a:pt x="429" y="2382"/>
                  </a:cubicBezTo>
                  <a:lnTo>
                    <a:pt x="429" y="442"/>
                  </a:lnTo>
                  <a:cubicBezTo>
                    <a:pt x="429" y="436"/>
                    <a:pt x="436" y="429"/>
                    <a:pt x="442" y="429"/>
                  </a:cubicBezTo>
                  <a:lnTo>
                    <a:pt x="1169" y="429"/>
                  </a:lnTo>
                  <a:cubicBezTo>
                    <a:pt x="1454" y="429"/>
                    <a:pt x="1454" y="1"/>
                    <a:pt x="11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0"/>
            <p:cNvSpPr/>
            <p:nvPr/>
          </p:nvSpPr>
          <p:spPr>
            <a:xfrm>
              <a:off x="2284600" y="2193200"/>
              <a:ext cx="71100" cy="65900"/>
            </a:xfrm>
            <a:custGeom>
              <a:rect b="b" l="l" r="r" t="t"/>
              <a:pathLst>
                <a:path extrusionOk="0" h="2636" w="2844">
                  <a:moveTo>
                    <a:pt x="2071" y="429"/>
                  </a:moveTo>
                  <a:lnTo>
                    <a:pt x="1422" y="1006"/>
                  </a:lnTo>
                  <a:lnTo>
                    <a:pt x="767" y="429"/>
                  </a:lnTo>
                  <a:close/>
                  <a:moveTo>
                    <a:pt x="429" y="708"/>
                  </a:moveTo>
                  <a:lnTo>
                    <a:pt x="1098" y="1292"/>
                  </a:lnTo>
                  <a:lnTo>
                    <a:pt x="429" y="1882"/>
                  </a:lnTo>
                  <a:lnTo>
                    <a:pt x="429" y="708"/>
                  </a:lnTo>
                  <a:close/>
                  <a:moveTo>
                    <a:pt x="2415" y="708"/>
                  </a:moveTo>
                  <a:lnTo>
                    <a:pt x="2415" y="1882"/>
                  </a:lnTo>
                  <a:lnTo>
                    <a:pt x="1747" y="1292"/>
                  </a:lnTo>
                  <a:lnTo>
                    <a:pt x="2415" y="708"/>
                  </a:lnTo>
                  <a:close/>
                  <a:moveTo>
                    <a:pt x="1422" y="1577"/>
                  </a:moveTo>
                  <a:lnTo>
                    <a:pt x="2129" y="2200"/>
                  </a:lnTo>
                  <a:lnTo>
                    <a:pt x="715" y="2200"/>
                  </a:lnTo>
                  <a:lnTo>
                    <a:pt x="1422" y="1577"/>
                  </a:lnTo>
                  <a:close/>
                  <a:moveTo>
                    <a:pt x="526" y="0"/>
                  </a:moveTo>
                  <a:cubicBezTo>
                    <a:pt x="234" y="0"/>
                    <a:pt x="1" y="234"/>
                    <a:pt x="1" y="526"/>
                  </a:cubicBezTo>
                  <a:lnTo>
                    <a:pt x="1" y="2109"/>
                  </a:lnTo>
                  <a:cubicBezTo>
                    <a:pt x="1" y="2395"/>
                    <a:pt x="234" y="2629"/>
                    <a:pt x="526" y="2635"/>
                  </a:cubicBezTo>
                  <a:lnTo>
                    <a:pt x="2318" y="2635"/>
                  </a:lnTo>
                  <a:cubicBezTo>
                    <a:pt x="2610" y="2635"/>
                    <a:pt x="2843" y="2395"/>
                    <a:pt x="2843" y="2109"/>
                  </a:cubicBezTo>
                  <a:lnTo>
                    <a:pt x="2843" y="526"/>
                  </a:lnTo>
                  <a:cubicBezTo>
                    <a:pt x="2843" y="234"/>
                    <a:pt x="2610" y="0"/>
                    <a:pt x="2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0"/>
            <p:cNvSpPr/>
            <p:nvPr/>
          </p:nvSpPr>
          <p:spPr>
            <a:xfrm>
              <a:off x="2364600" y="2193200"/>
              <a:ext cx="71075" cy="65900"/>
            </a:xfrm>
            <a:custGeom>
              <a:rect b="b" l="l" r="r" t="t"/>
              <a:pathLst>
                <a:path extrusionOk="0" h="2636" w="2843">
                  <a:moveTo>
                    <a:pt x="2070" y="429"/>
                  </a:moveTo>
                  <a:lnTo>
                    <a:pt x="1421" y="1006"/>
                  </a:lnTo>
                  <a:lnTo>
                    <a:pt x="766" y="429"/>
                  </a:lnTo>
                  <a:close/>
                  <a:moveTo>
                    <a:pt x="428" y="708"/>
                  </a:moveTo>
                  <a:lnTo>
                    <a:pt x="1097" y="1292"/>
                  </a:lnTo>
                  <a:lnTo>
                    <a:pt x="428" y="1882"/>
                  </a:lnTo>
                  <a:lnTo>
                    <a:pt x="428" y="708"/>
                  </a:lnTo>
                  <a:close/>
                  <a:moveTo>
                    <a:pt x="2414" y="708"/>
                  </a:moveTo>
                  <a:lnTo>
                    <a:pt x="2414" y="1882"/>
                  </a:lnTo>
                  <a:lnTo>
                    <a:pt x="1746" y="1292"/>
                  </a:lnTo>
                  <a:lnTo>
                    <a:pt x="2414" y="708"/>
                  </a:lnTo>
                  <a:close/>
                  <a:moveTo>
                    <a:pt x="1421" y="1577"/>
                  </a:moveTo>
                  <a:lnTo>
                    <a:pt x="2129" y="2200"/>
                  </a:lnTo>
                  <a:lnTo>
                    <a:pt x="714" y="2200"/>
                  </a:lnTo>
                  <a:lnTo>
                    <a:pt x="1421" y="1577"/>
                  </a:lnTo>
                  <a:close/>
                  <a:moveTo>
                    <a:pt x="526" y="0"/>
                  </a:moveTo>
                  <a:cubicBezTo>
                    <a:pt x="234" y="0"/>
                    <a:pt x="0" y="234"/>
                    <a:pt x="0" y="526"/>
                  </a:cubicBezTo>
                  <a:lnTo>
                    <a:pt x="0" y="2109"/>
                  </a:lnTo>
                  <a:cubicBezTo>
                    <a:pt x="0" y="2395"/>
                    <a:pt x="234" y="2635"/>
                    <a:pt x="526" y="2635"/>
                  </a:cubicBezTo>
                  <a:lnTo>
                    <a:pt x="2317" y="2635"/>
                  </a:lnTo>
                  <a:cubicBezTo>
                    <a:pt x="2609" y="2635"/>
                    <a:pt x="2843" y="2395"/>
                    <a:pt x="2843" y="2109"/>
                  </a:cubicBezTo>
                  <a:lnTo>
                    <a:pt x="2843" y="526"/>
                  </a:lnTo>
                  <a:cubicBezTo>
                    <a:pt x="2843" y="234"/>
                    <a:pt x="2609" y="0"/>
                    <a:pt x="2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0"/>
            <p:cNvSpPr/>
            <p:nvPr/>
          </p:nvSpPr>
          <p:spPr>
            <a:xfrm>
              <a:off x="2106300" y="2092450"/>
              <a:ext cx="36850" cy="31600"/>
            </a:xfrm>
            <a:custGeom>
              <a:rect b="b" l="l" r="r" t="t"/>
              <a:pathLst>
                <a:path extrusionOk="0" h="1264" w="1474">
                  <a:moveTo>
                    <a:pt x="842" y="430"/>
                  </a:moveTo>
                  <a:cubicBezTo>
                    <a:pt x="946" y="430"/>
                    <a:pt x="1046" y="510"/>
                    <a:pt x="1046" y="630"/>
                  </a:cubicBezTo>
                  <a:cubicBezTo>
                    <a:pt x="1046" y="740"/>
                    <a:pt x="955" y="831"/>
                    <a:pt x="844" y="831"/>
                  </a:cubicBezTo>
                  <a:cubicBezTo>
                    <a:pt x="663" y="831"/>
                    <a:pt x="572" y="617"/>
                    <a:pt x="702" y="487"/>
                  </a:cubicBezTo>
                  <a:cubicBezTo>
                    <a:pt x="743" y="448"/>
                    <a:pt x="793" y="430"/>
                    <a:pt x="842" y="430"/>
                  </a:cubicBezTo>
                  <a:close/>
                  <a:moveTo>
                    <a:pt x="844" y="0"/>
                  </a:moveTo>
                  <a:cubicBezTo>
                    <a:pt x="280" y="0"/>
                    <a:pt x="1" y="682"/>
                    <a:pt x="397" y="1078"/>
                  </a:cubicBezTo>
                  <a:cubicBezTo>
                    <a:pt x="525" y="1206"/>
                    <a:pt x="683" y="1263"/>
                    <a:pt x="838" y="1263"/>
                  </a:cubicBezTo>
                  <a:cubicBezTo>
                    <a:pt x="1162" y="1263"/>
                    <a:pt x="1474" y="1012"/>
                    <a:pt x="1474" y="630"/>
                  </a:cubicBezTo>
                  <a:cubicBezTo>
                    <a:pt x="1474" y="286"/>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0"/>
            <p:cNvSpPr/>
            <p:nvPr/>
          </p:nvSpPr>
          <p:spPr>
            <a:xfrm>
              <a:off x="2146375" y="2092450"/>
              <a:ext cx="36850" cy="31600"/>
            </a:xfrm>
            <a:custGeom>
              <a:rect b="b" l="l" r="r" t="t"/>
              <a:pathLst>
                <a:path extrusionOk="0" h="1264" w="1474">
                  <a:moveTo>
                    <a:pt x="842" y="430"/>
                  </a:moveTo>
                  <a:cubicBezTo>
                    <a:pt x="946" y="430"/>
                    <a:pt x="1045" y="510"/>
                    <a:pt x="1045" y="630"/>
                  </a:cubicBezTo>
                  <a:cubicBezTo>
                    <a:pt x="1045" y="740"/>
                    <a:pt x="955" y="831"/>
                    <a:pt x="844" y="831"/>
                  </a:cubicBezTo>
                  <a:cubicBezTo>
                    <a:pt x="669" y="831"/>
                    <a:pt x="578" y="617"/>
                    <a:pt x="702" y="487"/>
                  </a:cubicBezTo>
                  <a:cubicBezTo>
                    <a:pt x="743" y="448"/>
                    <a:pt x="793" y="430"/>
                    <a:pt x="842" y="430"/>
                  </a:cubicBezTo>
                  <a:close/>
                  <a:moveTo>
                    <a:pt x="844" y="0"/>
                  </a:moveTo>
                  <a:cubicBezTo>
                    <a:pt x="286" y="0"/>
                    <a:pt x="1" y="682"/>
                    <a:pt x="403" y="1078"/>
                  </a:cubicBezTo>
                  <a:cubicBezTo>
                    <a:pt x="531" y="1206"/>
                    <a:pt x="688" y="1263"/>
                    <a:pt x="842" y="1263"/>
                  </a:cubicBezTo>
                  <a:cubicBezTo>
                    <a:pt x="1165" y="1263"/>
                    <a:pt x="1474" y="1012"/>
                    <a:pt x="1474" y="630"/>
                  </a:cubicBezTo>
                  <a:cubicBezTo>
                    <a:pt x="1474" y="286"/>
                    <a:pt x="1195"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0"/>
            <p:cNvSpPr/>
            <p:nvPr/>
          </p:nvSpPr>
          <p:spPr>
            <a:xfrm>
              <a:off x="2186625" y="2092450"/>
              <a:ext cx="36850" cy="31600"/>
            </a:xfrm>
            <a:custGeom>
              <a:rect b="b" l="l" r="r" t="t"/>
              <a:pathLst>
                <a:path extrusionOk="0" h="1264" w="1474">
                  <a:moveTo>
                    <a:pt x="838" y="430"/>
                  </a:moveTo>
                  <a:cubicBezTo>
                    <a:pt x="942" y="430"/>
                    <a:pt x="1045" y="510"/>
                    <a:pt x="1045" y="630"/>
                  </a:cubicBezTo>
                  <a:cubicBezTo>
                    <a:pt x="1045" y="740"/>
                    <a:pt x="954" y="831"/>
                    <a:pt x="844" y="831"/>
                  </a:cubicBezTo>
                  <a:cubicBezTo>
                    <a:pt x="662" y="831"/>
                    <a:pt x="571" y="617"/>
                    <a:pt x="701" y="487"/>
                  </a:cubicBezTo>
                  <a:cubicBezTo>
                    <a:pt x="740" y="448"/>
                    <a:pt x="789" y="430"/>
                    <a:pt x="838" y="430"/>
                  </a:cubicBezTo>
                  <a:close/>
                  <a:moveTo>
                    <a:pt x="844" y="0"/>
                  </a:moveTo>
                  <a:cubicBezTo>
                    <a:pt x="279" y="0"/>
                    <a:pt x="0" y="682"/>
                    <a:pt x="396" y="1078"/>
                  </a:cubicBezTo>
                  <a:cubicBezTo>
                    <a:pt x="524" y="1206"/>
                    <a:pt x="682" y="1263"/>
                    <a:pt x="837" y="1263"/>
                  </a:cubicBezTo>
                  <a:cubicBezTo>
                    <a:pt x="1161" y="1263"/>
                    <a:pt x="1473" y="1012"/>
                    <a:pt x="1473" y="630"/>
                  </a:cubicBezTo>
                  <a:cubicBezTo>
                    <a:pt x="1473" y="286"/>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0"/>
            <p:cNvSpPr/>
            <p:nvPr/>
          </p:nvSpPr>
          <p:spPr>
            <a:xfrm>
              <a:off x="2088125" y="2071850"/>
              <a:ext cx="366700" cy="366675"/>
            </a:xfrm>
            <a:custGeom>
              <a:rect b="b" l="l" r="r" t="t"/>
              <a:pathLst>
                <a:path extrusionOk="0" h="14667" w="14668">
                  <a:moveTo>
                    <a:pt x="13720" y="428"/>
                  </a:moveTo>
                  <a:cubicBezTo>
                    <a:pt x="14005" y="428"/>
                    <a:pt x="14239" y="662"/>
                    <a:pt x="14239" y="948"/>
                  </a:cubicBezTo>
                  <a:lnTo>
                    <a:pt x="14239" y="2492"/>
                  </a:lnTo>
                  <a:lnTo>
                    <a:pt x="429" y="2492"/>
                  </a:lnTo>
                  <a:lnTo>
                    <a:pt x="429" y="948"/>
                  </a:lnTo>
                  <a:cubicBezTo>
                    <a:pt x="429" y="662"/>
                    <a:pt x="663" y="428"/>
                    <a:pt x="948" y="428"/>
                  </a:cubicBezTo>
                  <a:close/>
                  <a:moveTo>
                    <a:pt x="14239" y="2920"/>
                  </a:moveTo>
                  <a:lnTo>
                    <a:pt x="14239" y="13719"/>
                  </a:lnTo>
                  <a:cubicBezTo>
                    <a:pt x="14239" y="14005"/>
                    <a:pt x="14005" y="14238"/>
                    <a:pt x="13720" y="14238"/>
                  </a:cubicBezTo>
                  <a:lnTo>
                    <a:pt x="7535" y="14238"/>
                  </a:lnTo>
                  <a:lnTo>
                    <a:pt x="7535" y="2920"/>
                  </a:lnTo>
                  <a:close/>
                  <a:moveTo>
                    <a:pt x="948" y="0"/>
                  </a:moveTo>
                  <a:cubicBezTo>
                    <a:pt x="423" y="0"/>
                    <a:pt x="1" y="422"/>
                    <a:pt x="1" y="948"/>
                  </a:cubicBezTo>
                  <a:lnTo>
                    <a:pt x="1" y="2706"/>
                  </a:lnTo>
                  <a:lnTo>
                    <a:pt x="1" y="2713"/>
                  </a:lnTo>
                  <a:lnTo>
                    <a:pt x="1" y="2719"/>
                  </a:lnTo>
                  <a:lnTo>
                    <a:pt x="1" y="3913"/>
                  </a:lnTo>
                  <a:cubicBezTo>
                    <a:pt x="1" y="4056"/>
                    <a:pt x="108" y="4128"/>
                    <a:pt x="215" y="4128"/>
                  </a:cubicBezTo>
                  <a:cubicBezTo>
                    <a:pt x="322" y="4128"/>
                    <a:pt x="429" y="4056"/>
                    <a:pt x="429" y="3913"/>
                  </a:cubicBezTo>
                  <a:lnTo>
                    <a:pt x="429" y="2933"/>
                  </a:lnTo>
                  <a:lnTo>
                    <a:pt x="7107" y="2933"/>
                  </a:lnTo>
                  <a:lnTo>
                    <a:pt x="7107" y="14225"/>
                  </a:lnTo>
                  <a:lnTo>
                    <a:pt x="948" y="14225"/>
                  </a:lnTo>
                  <a:cubicBezTo>
                    <a:pt x="663" y="14225"/>
                    <a:pt x="429" y="13992"/>
                    <a:pt x="429" y="13713"/>
                  </a:cubicBezTo>
                  <a:lnTo>
                    <a:pt x="429" y="5263"/>
                  </a:lnTo>
                  <a:cubicBezTo>
                    <a:pt x="429" y="5117"/>
                    <a:pt x="322" y="5044"/>
                    <a:pt x="215" y="5044"/>
                  </a:cubicBezTo>
                  <a:cubicBezTo>
                    <a:pt x="108" y="5044"/>
                    <a:pt x="1" y="5117"/>
                    <a:pt x="1" y="5263"/>
                  </a:cubicBezTo>
                  <a:lnTo>
                    <a:pt x="1" y="13713"/>
                  </a:lnTo>
                  <a:cubicBezTo>
                    <a:pt x="1" y="14206"/>
                    <a:pt x="384" y="14615"/>
                    <a:pt x="877" y="14654"/>
                  </a:cubicBezTo>
                  <a:cubicBezTo>
                    <a:pt x="896" y="14660"/>
                    <a:pt x="922" y="14667"/>
                    <a:pt x="948" y="14667"/>
                  </a:cubicBezTo>
                  <a:lnTo>
                    <a:pt x="13720" y="14667"/>
                  </a:lnTo>
                  <a:cubicBezTo>
                    <a:pt x="14246" y="14667"/>
                    <a:pt x="14661" y="14238"/>
                    <a:pt x="14667" y="13719"/>
                  </a:cubicBezTo>
                  <a:lnTo>
                    <a:pt x="14667" y="948"/>
                  </a:lnTo>
                  <a:cubicBezTo>
                    <a:pt x="14661" y="422"/>
                    <a:pt x="14246" y="0"/>
                    <a:pt x="13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0"/>
            <p:cNvSpPr/>
            <p:nvPr/>
          </p:nvSpPr>
          <p:spPr>
            <a:xfrm>
              <a:off x="2106625" y="2193200"/>
              <a:ext cx="150925" cy="70750"/>
            </a:xfrm>
            <a:custGeom>
              <a:rect b="b" l="l" r="r" t="t"/>
              <a:pathLst>
                <a:path extrusionOk="0" h="2830" w="6037">
                  <a:moveTo>
                    <a:pt x="2415" y="1246"/>
                  </a:moveTo>
                  <a:lnTo>
                    <a:pt x="3310" y="2259"/>
                  </a:lnTo>
                  <a:cubicBezTo>
                    <a:pt x="3358" y="2313"/>
                    <a:pt x="3415" y="2336"/>
                    <a:pt x="3469" y="2336"/>
                  </a:cubicBezTo>
                  <a:cubicBezTo>
                    <a:pt x="3623" y="2336"/>
                    <a:pt x="3763" y="2155"/>
                    <a:pt x="3648" y="1993"/>
                  </a:cubicBezTo>
                  <a:lnTo>
                    <a:pt x="4076" y="1564"/>
                  </a:lnTo>
                  <a:lnTo>
                    <a:pt x="4816" y="2401"/>
                  </a:lnTo>
                  <a:lnTo>
                    <a:pt x="1260" y="2401"/>
                  </a:lnTo>
                  <a:lnTo>
                    <a:pt x="2415" y="1246"/>
                  </a:lnTo>
                  <a:close/>
                  <a:moveTo>
                    <a:pt x="5595" y="429"/>
                  </a:moveTo>
                  <a:cubicBezTo>
                    <a:pt x="5601" y="429"/>
                    <a:pt x="5608" y="435"/>
                    <a:pt x="5608" y="448"/>
                  </a:cubicBezTo>
                  <a:lnTo>
                    <a:pt x="5608" y="2382"/>
                  </a:lnTo>
                  <a:cubicBezTo>
                    <a:pt x="5608" y="2395"/>
                    <a:pt x="5601" y="2401"/>
                    <a:pt x="5595" y="2401"/>
                  </a:cubicBezTo>
                  <a:lnTo>
                    <a:pt x="5394" y="2401"/>
                  </a:lnTo>
                  <a:lnTo>
                    <a:pt x="4349" y="1227"/>
                  </a:lnTo>
                  <a:cubicBezTo>
                    <a:pt x="4278" y="1146"/>
                    <a:pt x="4178" y="1105"/>
                    <a:pt x="4079" y="1105"/>
                  </a:cubicBezTo>
                  <a:cubicBezTo>
                    <a:pt x="3988" y="1105"/>
                    <a:pt x="3898" y="1139"/>
                    <a:pt x="3830" y="1207"/>
                  </a:cubicBezTo>
                  <a:lnTo>
                    <a:pt x="3362" y="1675"/>
                  </a:lnTo>
                  <a:lnTo>
                    <a:pt x="2687" y="909"/>
                  </a:lnTo>
                  <a:cubicBezTo>
                    <a:pt x="2616" y="828"/>
                    <a:pt x="2517" y="787"/>
                    <a:pt x="2417" y="787"/>
                  </a:cubicBezTo>
                  <a:cubicBezTo>
                    <a:pt x="2325" y="787"/>
                    <a:pt x="2233" y="821"/>
                    <a:pt x="2162" y="889"/>
                  </a:cubicBezTo>
                  <a:lnTo>
                    <a:pt x="656" y="2401"/>
                  </a:lnTo>
                  <a:lnTo>
                    <a:pt x="448" y="2401"/>
                  </a:lnTo>
                  <a:cubicBezTo>
                    <a:pt x="436" y="2401"/>
                    <a:pt x="429" y="2395"/>
                    <a:pt x="429" y="2389"/>
                  </a:cubicBezTo>
                  <a:lnTo>
                    <a:pt x="429" y="448"/>
                  </a:lnTo>
                  <a:cubicBezTo>
                    <a:pt x="429" y="435"/>
                    <a:pt x="436" y="429"/>
                    <a:pt x="448" y="429"/>
                  </a:cubicBezTo>
                  <a:close/>
                  <a:moveTo>
                    <a:pt x="442" y="0"/>
                  </a:moveTo>
                  <a:cubicBezTo>
                    <a:pt x="202" y="0"/>
                    <a:pt x="1" y="202"/>
                    <a:pt x="1" y="448"/>
                  </a:cubicBezTo>
                  <a:lnTo>
                    <a:pt x="1" y="2382"/>
                  </a:lnTo>
                  <a:cubicBezTo>
                    <a:pt x="1" y="2629"/>
                    <a:pt x="202" y="2830"/>
                    <a:pt x="442" y="2830"/>
                  </a:cubicBezTo>
                  <a:lnTo>
                    <a:pt x="5595" y="2830"/>
                  </a:lnTo>
                  <a:cubicBezTo>
                    <a:pt x="5841" y="2830"/>
                    <a:pt x="6036" y="2629"/>
                    <a:pt x="6036" y="2382"/>
                  </a:cubicBezTo>
                  <a:lnTo>
                    <a:pt x="6036" y="448"/>
                  </a:lnTo>
                  <a:cubicBezTo>
                    <a:pt x="6036" y="202"/>
                    <a:pt x="5841" y="0"/>
                    <a:pt x="5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0"/>
            <p:cNvSpPr/>
            <p:nvPr/>
          </p:nvSpPr>
          <p:spPr>
            <a:xfrm>
              <a:off x="2107925" y="2276900"/>
              <a:ext cx="27275" cy="10750"/>
            </a:xfrm>
            <a:custGeom>
              <a:rect b="b" l="l" r="r" t="t"/>
              <a:pathLst>
                <a:path extrusionOk="0" h="430" w="1091">
                  <a:moveTo>
                    <a:pt x="293" y="1"/>
                  </a:moveTo>
                  <a:cubicBezTo>
                    <a:pt x="1" y="1"/>
                    <a:pt x="1" y="429"/>
                    <a:pt x="293" y="429"/>
                  </a:cubicBezTo>
                  <a:lnTo>
                    <a:pt x="805" y="429"/>
                  </a:lnTo>
                  <a:cubicBezTo>
                    <a:pt x="1091" y="429"/>
                    <a:pt x="1091" y="1"/>
                    <a:pt x="8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0"/>
            <p:cNvSpPr/>
            <p:nvPr/>
          </p:nvSpPr>
          <p:spPr>
            <a:xfrm>
              <a:off x="2140375" y="2276900"/>
              <a:ext cx="115875" cy="10750"/>
            </a:xfrm>
            <a:custGeom>
              <a:rect b="b" l="l" r="r" t="t"/>
              <a:pathLst>
                <a:path extrusionOk="0" h="430" w="4635">
                  <a:moveTo>
                    <a:pt x="286" y="1"/>
                  </a:moveTo>
                  <a:cubicBezTo>
                    <a:pt x="1" y="1"/>
                    <a:pt x="1" y="429"/>
                    <a:pt x="286" y="429"/>
                  </a:cubicBezTo>
                  <a:lnTo>
                    <a:pt x="4342" y="429"/>
                  </a:lnTo>
                  <a:cubicBezTo>
                    <a:pt x="4634" y="429"/>
                    <a:pt x="4634" y="1"/>
                    <a:pt x="4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0"/>
            <p:cNvSpPr/>
            <p:nvPr/>
          </p:nvSpPr>
          <p:spPr>
            <a:xfrm>
              <a:off x="2107925" y="2298000"/>
              <a:ext cx="27275" cy="10725"/>
            </a:xfrm>
            <a:custGeom>
              <a:rect b="b" l="l" r="r" t="t"/>
              <a:pathLst>
                <a:path extrusionOk="0" h="429" w="1091">
                  <a:moveTo>
                    <a:pt x="293" y="1"/>
                  </a:moveTo>
                  <a:cubicBezTo>
                    <a:pt x="1" y="1"/>
                    <a:pt x="1" y="429"/>
                    <a:pt x="293" y="429"/>
                  </a:cubicBezTo>
                  <a:lnTo>
                    <a:pt x="805" y="429"/>
                  </a:lnTo>
                  <a:cubicBezTo>
                    <a:pt x="1091" y="429"/>
                    <a:pt x="1091" y="1"/>
                    <a:pt x="8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0"/>
            <p:cNvSpPr/>
            <p:nvPr/>
          </p:nvSpPr>
          <p:spPr>
            <a:xfrm>
              <a:off x="2140375" y="2298000"/>
              <a:ext cx="115875" cy="10725"/>
            </a:xfrm>
            <a:custGeom>
              <a:rect b="b" l="l" r="r" t="t"/>
              <a:pathLst>
                <a:path extrusionOk="0" h="429" w="4635">
                  <a:moveTo>
                    <a:pt x="286" y="1"/>
                  </a:moveTo>
                  <a:cubicBezTo>
                    <a:pt x="1" y="1"/>
                    <a:pt x="1" y="429"/>
                    <a:pt x="286" y="429"/>
                  </a:cubicBezTo>
                  <a:lnTo>
                    <a:pt x="4342" y="429"/>
                  </a:lnTo>
                  <a:cubicBezTo>
                    <a:pt x="4634" y="429"/>
                    <a:pt x="4634" y="1"/>
                    <a:pt x="4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0"/>
            <p:cNvSpPr/>
            <p:nvPr/>
          </p:nvSpPr>
          <p:spPr>
            <a:xfrm>
              <a:off x="2107925" y="2319100"/>
              <a:ext cx="27275" cy="10725"/>
            </a:xfrm>
            <a:custGeom>
              <a:rect b="b" l="l" r="r" t="t"/>
              <a:pathLst>
                <a:path extrusionOk="0" h="429" w="1091">
                  <a:moveTo>
                    <a:pt x="293" y="0"/>
                  </a:moveTo>
                  <a:cubicBezTo>
                    <a:pt x="1" y="0"/>
                    <a:pt x="1" y="429"/>
                    <a:pt x="293" y="429"/>
                  </a:cubicBezTo>
                  <a:lnTo>
                    <a:pt x="805" y="429"/>
                  </a:lnTo>
                  <a:cubicBezTo>
                    <a:pt x="1091" y="429"/>
                    <a:pt x="1091" y="0"/>
                    <a:pt x="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0"/>
            <p:cNvSpPr/>
            <p:nvPr/>
          </p:nvSpPr>
          <p:spPr>
            <a:xfrm>
              <a:off x="2140375" y="2319100"/>
              <a:ext cx="115875" cy="10725"/>
            </a:xfrm>
            <a:custGeom>
              <a:rect b="b" l="l" r="r" t="t"/>
              <a:pathLst>
                <a:path extrusionOk="0" h="429" w="4635">
                  <a:moveTo>
                    <a:pt x="286" y="0"/>
                  </a:moveTo>
                  <a:cubicBezTo>
                    <a:pt x="1" y="0"/>
                    <a:pt x="1" y="429"/>
                    <a:pt x="286" y="429"/>
                  </a:cubicBezTo>
                  <a:lnTo>
                    <a:pt x="4342" y="429"/>
                  </a:lnTo>
                  <a:cubicBezTo>
                    <a:pt x="4634" y="429"/>
                    <a:pt x="4634" y="0"/>
                    <a:pt x="4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0"/>
            <p:cNvSpPr/>
            <p:nvPr/>
          </p:nvSpPr>
          <p:spPr>
            <a:xfrm>
              <a:off x="2106625" y="2341325"/>
              <a:ext cx="71100" cy="65725"/>
            </a:xfrm>
            <a:custGeom>
              <a:rect b="b" l="l" r="r" t="t"/>
              <a:pathLst>
                <a:path extrusionOk="0" h="2629" w="2844">
                  <a:moveTo>
                    <a:pt x="2077" y="429"/>
                  </a:moveTo>
                  <a:lnTo>
                    <a:pt x="1422" y="1006"/>
                  </a:lnTo>
                  <a:lnTo>
                    <a:pt x="766" y="429"/>
                  </a:lnTo>
                  <a:close/>
                  <a:moveTo>
                    <a:pt x="429" y="701"/>
                  </a:moveTo>
                  <a:lnTo>
                    <a:pt x="1097" y="1292"/>
                  </a:lnTo>
                  <a:lnTo>
                    <a:pt x="429" y="1876"/>
                  </a:lnTo>
                  <a:lnTo>
                    <a:pt x="429" y="701"/>
                  </a:lnTo>
                  <a:close/>
                  <a:moveTo>
                    <a:pt x="2415" y="701"/>
                  </a:moveTo>
                  <a:lnTo>
                    <a:pt x="2415" y="1876"/>
                  </a:lnTo>
                  <a:lnTo>
                    <a:pt x="1746" y="1292"/>
                  </a:lnTo>
                  <a:lnTo>
                    <a:pt x="2415" y="701"/>
                  </a:lnTo>
                  <a:close/>
                  <a:moveTo>
                    <a:pt x="1422" y="1577"/>
                  </a:moveTo>
                  <a:lnTo>
                    <a:pt x="2129" y="2200"/>
                  </a:lnTo>
                  <a:lnTo>
                    <a:pt x="715" y="2200"/>
                  </a:lnTo>
                  <a:lnTo>
                    <a:pt x="1422" y="1577"/>
                  </a:lnTo>
                  <a:close/>
                  <a:moveTo>
                    <a:pt x="526" y="0"/>
                  </a:moveTo>
                  <a:cubicBezTo>
                    <a:pt x="234" y="0"/>
                    <a:pt x="1" y="234"/>
                    <a:pt x="1" y="526"/>
                  </a:cubicBezTo>
                  <a:lnTo>
                    <a:pt x="1" y="2109"/>
                  </a:lnTo>
                  <a:cubicBezTo>
                    <a:pt x="1" y="2395"/>
                    <a:pt x="234" y="2629"/>
                    <a:pt x="526" y="2629"/>
                  </a:cubicBezTo>
                  <a:lnTo>
                    <a:pt x="2317" y="2629"/>
                  </a:lnTo>
                  <a:cubicBezTo>
                    <a:pt x="2610" y="2629"/>
                    <a:pt x="2843" y="2395"/>
                    <a:pt x="2843" y="2109"/>
                  </a:cubicBezTo>
                  <a:lnTo>
                    <a:pt x="2843" y="526"/>
                  </a:lnTo>
                  <a:cubicBezTo>
                    <a:pt x="2843" y="234"/>
                    <a:pt x="2610" y="0"/>
                    <a:pt x="2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0"/>
            <p:cNvSpPr/>
            <p:nvPr/>
          </p:nvSpPr>
          <p:spPr>
            <a:xfrm>
              <a:off x="2186450" y="2341325"/>
              <a:ext cx="71250" cy="65725"/>
            </a:xfrm>
            <a:custGeom>
              <a:rect b="b" l="l" r="r" t="t"/>
              <a:pathLst>
                <a:path extrusionOk="0" h="2629" w="2850">
                  <a:moveTo>
                    <a:pt x="2077" y="429"/>
                  </a:moveTo>
                  <a:lnTo>
                    <a:pt x="1428" y="1006"/>
                  </a:lnTo>
                  <a:lnTo>
                    <a:pt x="773" y="429"/>
                  </a:lnTo>
                  <a:close/>
                  <a:moveTo>
                    <a:pt x="429" y="701"/>
                  </a:moveTo>
                  <a:lnTo>
                    <a:pt x="1097" y="1292"/>
                  </a:lnTo>
                  <a:lnTo>
                    <a:pt x="429" y="1876"/>
                  </a:lnTo>
                  <a:lnTo>
                    <a:pt x="429" y="701"/>
                  </a:lnTo>
                  <a:close/>
                  <a:moveTo>
                    <a:pt x="2415" y="701"/>
                  </a:moveTo>
                  <a:lnTo>
                    <a:pt x="2415" y="1876"/>
                  </a:lnTo>
                  <a:lnTo>
                    <a:pt x="1753" y="1292"/>
                  </a:lnTo>
                  <a:lnTo>
                    <a:pt x="2415" y="701"/>
                  </a:lnTo>
                  <a:close/>
                  <a:moveTo>
                    <a:pt x="1428" y="1577"/>
                  </a:moveTo>
                  <a:lnTo>
                    <a:pt x="2136" y="2200"/>
                  </a:lnTo>
                  <a:lnTo>
                    <a:pt x="714" y="2200"/>
                  </a:lnTo>
                  <a:lnTo>
                    <a:pt x="1428" y="1577"/>
                  </a:lnTo>
                  <a:close/>
                  <a:moveTo>
                    <a:pt x="526" y="0"/>
                  </a:moveTo>
                  <a:cubicBezTo>
                    <a:pt x="241" y="0"/>
                    <a:pt x="1" y="234"/>
                    <a:pt x="1" y="526"/>
                  </a:cubicBezTo>
                  <a:lnTo>
                    <a:pt x="1" y="2103"/>
                  </a:lnTo>
                  <a:cubicBezTo>
                    <a:pt x="1" y="2395"/>
                    <a:pt x="241" y="2629"/>
                    <a:pt x="526" y="2629"/>
                  </a:cubicBezTo>
                  <a:lnTo>
                    <a:pt x="2324" y="2629"/>
                  </a:lnTo>
                  <a:cubicBezTo>
                    <a:pt x="2609" y="2629"/>
                    <a:pt x="2850" y="2395"/>
                    <a:pt x="2850" y="2109"/>
                  </a:cubicBezTo>
                  <a:lnTo>
                    <a:pt x="2850" y="526"/>
                  </a:lnTo>
                  <a:cubicBezTo>
                    <a:pt x="2850" y="234"/>
                    <a:pt x="2609" y="0"/>
                    <a:pt x="23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30"/>
          <p:cNvGrpSpPr/>
          <p:nvPr/>
        </p:nvGrpSpPr>
        <p:grpSpPr>
          <a:xfrm>
            <a:off x="2847248" y="1560950"/>
            <a:ext cx="366675" cy="284425"/>
            <a:chOff x="2847248" y="1560950"/>
            <a:chExt cx="366675" cy="284425"/>
          </a:xfrm>
        </p:grpSpPr>
        <p:sp>
          <p:nvSpPr>
            <p:cNvPr id="1618" name="Google Shape;1618;p30"/>
            <p:cNvSpPr/>
            <p:nvPr/>
          </p:nvSpPr>
          <p:spPr>
            <a:xfrm>
              <a:off x="2847248" y="1560950"/>
              <a:ext cx="366675" cy="284425"/>
            </a:xfrm>
            <a:custGeom>
              <a:rect b="b" l="l" r="r" t="t"/>
              <a:pathLst>
                <a:path extrusionOk="0" h="11377" w="14667">
                  <a:moveTo>
                    <a:pt x="837" y="429"/>
                  </a:moveTo>
                  <a:lnTo>
                    <a:pt x="837" y="799"/>
                  </a:lnTo>
                  <a:lnTo>
                    <a:pt x="435" y="799"/>
                  </a:lnTo>
                  <a:lnTo>
                    <a:pt x="435" y="429"/>
                  </a:lnTo>
                  <a:close/>
                  <a:moveTo>
                    <a:pt x="7541" y="429"/>
                  </a:moveTo>
                  <a:lnTo>
                    <a:pt x="7541" y="799"/>
                  </a:lnTo>
                  <a:lnTo>
                    <a:pt x="7132" y="799"/>
                  </a:lnTo>
                  <a:lnTo>
                    <a:pt x="7132" y="429"/>
                  </a:lnTo>
                  <a:close/>
                  <a:moveTo>
                    <a:pt x="14238" y="429"/>
                  </a:moveTo>
                  <a:lnTo>
                    <a:pt x="14238" y="799"/>
                  </a:lnTo>
                  <a:lnTo>
                    <a:pt x="13836" y="799"/>
                  </a:lnTo>
                  <a:lnTo>
                    <a:pt x="13836" y="429"/>
                  </a:lnTo>
                  <a:close/>
                  <a:moveTo>
                    <a:pt x="837" y="5244"/>
                  </a:moveTo>
                  <a:lnTo>
                    <a:pt x="837" y="5620"/>
                  </a:lnTo>
                  <a:lnTo>
                    <a:pt x="435" y="5620"/>
                  </a:lnTo>
                  <a:lnTo>
                    <a:pt x="435" y="5244"/>
                  </a:lnTo>
                  <a:close/>
                  <a:moveTo>
                    <a:pt x="14238" y="5244"/>
                  </a:moveTo>
                  <a:lnTo>
                    <a:pt x="14238" y="5620"/>
                  </a:lnTo>
                  <a:lnTo>
                    <a:pt x="13836" y="5620"/>
                  </a:lnTo>
                  <a:lnTo>
                    <a:pt x="13836" y="5244"/>
                  </a:lnTo>
                  <a:close/>
                  <a:moveTo>
                    <a:pt x="13401" y="773"/>
                  </a:moveTo>
                  <a:lnTo>
                    <a:pt x="13401" y="876"/>
                  </a:lnTo>
                  <a:cubicBezTo>
                    <a:pt x="13401" y="1071"/>
                    <a:pt x="13563" y="1233"/>
                    <a:pt x="13758" y="1233"/>
                  </a:cubicBezTo>
                  <a:lnTo>
                    <a:pt x="13803" y="1233"/>
                  </a:lnTo>
                  <a:lnTo>
                    <a:pt x="13810" y="4816"/>
                  </a:lnTo>
                  <a:lnTo>
                    <a:pt x="13765" y="4816"/>
                  </a:lnTo>
                  <a:cubicBezTo>
                    <a:pt x="13570" y="4816"/>
                    <a:pt x="13408" y="4978"/>
                    <a:pt x="13408" y="5173"/>
                  </a:cubicBezTo>
                  <a:lnTo>
                    <a:pt x="13408" y="5692"/>
                  </a:lnTo>
                  <a:cubicBezTo>
                    <a:pt x="13408" y="5886"/>
                    <a:pt x="13570" y="6049"/>
                    <a:pt x="13765" y="6049"/>
                  </a:cubicBezTo>
                  <a:lnTo>
                    <a:pt x="13810" y="6049"/>
                  </a:lnTo>
                  <a:lnTo>
                    <a:pt x="13810" y="10144"/>
                  </a:lnTo>
                  <a:lnTo>
                    <a:pt x="13765" y="10144"/>
                  </a:lnTo>
                  <a:cubicBezTo>
                    <a:pt x="13576" y="10144"/>
                    <a:pt x="13421" y="10293"/>
                    <a:pt x="13408" y="10488"/>
                  </a:cubicBezTo>
                  <a:lnTo>
                    <a:pt x="7969" y="10488"/>
                  </a:lnTo>
                  <a:cubicBezTo>
                    <a:pt x="7956" y="10293"/>
                    <a:pt x="7801" y="10144"/>
                    <a:pt x="7612" y="10144"/>
                  </a:cubicBezTo>
                  <a:lnTo>
                    <a:pt x="7061" y="10144"/>
                  </a:lnTo>
                  <a:cubicBezTo>
                    <a:pt x="6873" y="10144"/>
                    <a:pt x="6710" y="10293"/>
                    <a:pt x="6704" y="10488"/>
                  </a:cubicBezTo>
                  <a:lnTo>
                    <a:pt x="1266" y="10488"/>
                  </a:lnTo>
                  <a:cubicBezTo>
                    <a:pt x="1253" y="10293"/>
                    <a:pt x="1097" y="10144"/>
                    <a:pt x="902" y="10144"/>
                  </a:cubicBezTo>
                  <a:lnTo>
                    <a:pt x="831" y="10144"/>
                  </a:lnTo>
                  <a:lnTo>
                    <a:pt x="831" y="6049"/>
                  </a:lnTo>
                  <a:lnTo>
                    <a:pt x="902" y="6049"/>
                  </a:lnTo>
                  <a:cubicBezTo>
                    <a:pt x="1103" y="6049"/>
                    <a:pt x="1266" y="5893"/>
                    <a:pt x="1266" y="5692"/>
                  </a:cubicBezTo>
                  <a:lnTo>
                    <a:pt x="1266" y="5179"/>
                  </a:lnTo>
                  <a:cubicBezTo>
                    <a:pt x="1266" y="4984"/>
                    <a:pt x="1103" y="4822"/>
                    <a:pt x="902" y="4822"/>
                  </a:cubicBezTo>
                  <a:lnTo>
                    <a:pt x="831" y="4822"/>
                  </a:lnTo>
                  <a:lnTo>
                    <a:pt x="831" y="1233"/>
                  </a:lnTo>
                  <a:lnTo>
                    <a:pt x="902" y="1233"/>
                  </a:lnTo>
                  <a:cubicBezTo>
                    <a:pt x="1103" y="1233"/>
                    <a:pt x="1266" y="1071"/>
                    <a:pt x="1266" y="876"/>
                  </a:cubicBezTo>
                  <a:lnTo>
                    <a:pt x="1266" y="773"/>
                  </a:lnTo>
                  <a:lnTo>
                    <a:pt x="6697" y="773"/>
                  </a:lnTo>
                  <a:lnTo>
                    <a:pt x="6697" y="876"/>
                  </a:lnTo>
                  <a:cubicBezTo>
                    <a:pt x="6697" y="1071"/>
                    <a:pt x="6860" y="1233"/>
                    <a:pt x="7061" y="1233"/>
                  </a:cubicBezTo>
                  <a:lnTo>
                    <a:pt x="7606" y="1233"/>
                  </a:lnTo>
                  <a:cubicBezTo>
                    <a:pt x="7801" y="1233"/>
                    <a:pt x="7963" y="1071"/>
                    <a:pt x="7963" y="876"/>
                  </a:cubicBezTo>
                  <a:lnTo>
                    <a:pt x="7963" y="773"/>
                  </a:lnTo>
                  <a:close/>
                  <a:moveTo>
                    <a:pt x="837" y="10578"/>
                  </a:moveTo>
                  <a:lnTo>
                    <a:pt x="837" y="10948"/>
                  </a:lnTo>
                  <a:lnTo>
                    <a:pt x="435" y="10948"/>
                  </a:lnTo>
                  <a:lnTo>
                    <a:pt x="435" y="10578"/>
                  </a:lnTo>
                  <a:close/>
                  <a:moveTo>
                    <a:pt x="7541" y="10578"/>
                  </a:moveTo>
                  <a:lnTo>
                    <a:pt x="7541" y="10948"/>
                  </a:lnTo>
                  <a:lnTo>
                    <a:pt x="7132" y="10948"/>
                  </a:lnTo>
                  <a:lnTo>
                    <a:pt x="7132" y="10578"/>
                  </a:lnTo>
                  <a:close/>
                  <a:moveTo>
                    <a:pt x="14238" y="10578"/>
                  </a:moveTo>
                  <a:lnTo>
                    <a:pt x="14238" y="10948"/>
                  </a:lnTo>
                  <a:lnTo>
                    <a:pt x="13836" y="10948"/>
                  </a:lnTo>
                  <a:lnTo>
                    <a:pt x="13836" y="10578"/>
                  </a:lnTo>
                  <a:close/>
                  <a:moveTo>
                    <a:pt x="357" y="0"/>
                  </a:moveTo>
                  <a:cubicBezTo>
                    <a:pt x="162" y="0"/>
                    <a:pt x="7" y="163"/>
                    <a:pt x="7" y="357"/>
                  </a:cubicBezTo>
                  <a:lnTo>
                    <a:pt x="7" y="876"/>
                  </a:lnTo>
                  <a:cubicBezTo>
                    <a:pt x="7" y="1071"/>
                    <a:pt x="162" y="1233"/>
                    <a:pt x="363" y="1233"/>
                  </a:cubicBezTo>
                  <a:lnTo>
                    <a:pt x="402" y="1233"/>
                  </a:lnTo>
                  <a:lnTo>
                    <a:pt x="402" y="4816"/>
                  </a:lnTo>
                  <a:lnTo>
                    <a:pt x="363" y="4816"/>
                  </a:lnTo>
                  <a:cubicBezTo>
                    <a:pt x="162" y="4816"/>
                    <a:pt x="0" y="4978"/>
                    <a:pt x="7" y="5179"/>
                  </a:cubicBezTo>
                  <a:lnTo>
                    <a:pt x="7" y="5698"/>
                  </a:lnTo>
                  <a:cubicBezTo>
                    <a:pt x="7" y="5893"/>
                    <a:pt x="162" y="6055"/>
                    <a:pt x="363" y="6055"/>
                  </a:cubicBezTo>
                  <a:lnTo>
                    <a:pt x="402" y="6055"/>
                  </a:lnTo>
                  <a:lnTo>
                    <a:pt x="402" y="10150"/>
                  </a:lnTo>
                  <a:lnTo>
                    <a:pt x="363" y="10150"/>
                  </a:lnTo>
                  <a:cubicBezTo>
                    <a:pt x="162" y="10150"/>
                    <a:pt x="7" y="10312"/>
                    <a:pt x="7" y="10507"/>
                  </a:cubicBezTo>
                  <a:lnTo>
                    <a:pt x="7" y="11020"/>
                  </a:lnTo>
                  <a:cubicBezTo>
                    <a:pt x="7" y="11214"/>
                    <a:pt x="162" y="11377"/>
                    <a:pt x="363" y="11377"/>
                  </a:cubicBezTo>
                  <a:lnTo>
                    <a:pt x="909" y="11377"/>
                  </a:lnTo>
                  <a:cubicBezTo>
                    <a:pt x="1103" y="11377"/>
                    <a:pt x="1266" y="11214"/>
                    <a:pt x="1266" y="11020"/>
                  </a:cubicBezTo>
                  <a:lnTo>
                    <a:pt x="1266" y="10916"/>
                  </a:lnTo>
                  <a:lnTo>
                    <a:pt x="6704" y="10916"/>
                  </a:lnTo>
                  <a:lnTo>
                    <a:pt x="6704" y="11020"/>
                  </a:lnTo>
                  <a:cubicBezTo>
                    <a:pt x="6704" y="11214"/>
                    <a:pt x="6860" y="11377"/>
                    <a:pt x="7061" y="11377"/>
                  </a:cubicBezTo>
                  <a:lnTo>
                    <a:pt x="7606" y="11377"/>
                  </a:lnTo>
                  <a:cubicBezTo>
                    <a:pt x="7801" y="11377"/>
                    <a:pt x="7963" y="11214"/>
                    <a:pt x="7963" y="11020"/>
                  </a:cubicBezTo>
                  <a:lnTo>
                    <a:pt x="7963" y="10916"/>
                  </a:lnTo>
                  <a:lnTo>
                    <a:pt x="13395" y="10916"/>
                  </a:lnTo>
                  <a:lnTo>
                    <a:pt x="13395" y="11020"/>
                  </a:lnTo>
                  <a:cubicBezTo>
                    <a:pt x="13401" y="11214"/>
                    <a:pt x="13557" y="11377"/>
                    <a:pt x="13758" y="11377"/>
                  </a:cubicBezTo>
                  <a:lnTo>
                    <a:pt x="14303" y="11377"/>
                  </a:lnTo>
                  <a:cubicBezTo>
                    <a:pt x="14498" y="11377"/>
                    <a:pt x="14660" y="11214"/>
                    <a:pt x="14660" y="11020"/>
                  </a:cubicBezTo>
                  <a:lnTo>
                    <a:pt x="14660" y="10501"/>
                  </a:lnTo>
                  <a:cubicBezTo>
                    <a:pt x="14660" y="10306"/>
                    <a:pt x="14498" y="10144"/>
                    <a:pt x="14303" y="10144"/>
                  </a:cubicBezTo>
                  <a:lnTo>
                    <a:pt x="14232" y="10144"/>
                  </a:lnTo>
                  <a:lnTo>
                    <a:pt x="14232" y="6049"/>
                  </a:lnTo>
                  <a:lnTo>
                    <a:pt x="14303" y="6049"/>
                  </a:lnTo>
                  <a:cubicBezTo>
                    <a:pt x="14498" y="6049"/>
                    <a:pt x="14660" y="5893"/>
                    <a:pt x="14660" y="5692"/>
                  </a:cubicBezTo>
                  <a:lnTo>
                    <a:pt x="14660" y="5179"/>
                  </a:lnTo>
                  <a:cubicBezTo>
                    <a:pt x="14660" y="4984"/>
                    <a:pt x="14498" y="4822"/>
                    <a:pt x="14303" y="4822"/>
                  </a:cubicBezTo>
                  <a:lnTo>
                    <a:pt x="14232" y="4822"/>
                  </a:lnTo>
                  <a:lnTo>
                    <a:pt x="14232" y="1233"/>
                  </a:lnTo>
                  <a:lnTo>
                    <a:pt x="14310" y="1233"/>
                  </a:lnTo>
                  <a:cubicBezTo>
                    <a:pt x="14504" y="1233"/>
                    <a:pt x="14667" y="1071"/>
                    <a:pt x="14667" y="876"/>
                  </a:cubicBezTo>
                  <a:lnTo>
                    <a:pt x="14667" y="357"/>
                  </a:lnTo>
                  <a:cubicBezTo>
                    <a:pt x="14667" y="156"/>
                    <a:pt x="14504" y="0"/>
                    <a:pt x="14310" y="0"/>
                  </a:cubicBezTo>
                  <a:lnTo>
                    <a:pt x="13765" y="0"/>
                  </a:lnTo>
                  <a:cubicBezTo>
                    <a:pt x="13570" y="0"/>
                    <a:pt x="13414" y="150"/>
                    <a:pt x="13408" y="338"/>
                  </a:cubicBezTo>
                  <a:lnTo>
                    <a:pt x="7963" y="338"/>
                  </a:lnTo>
                  <a:cubicBezTo>
                    <a:pt x="7956" y="150"/>
                    <a:pt x="7801" y="0"/>
                    <a:pt x="7606" y="0"/>
                  </a:cubicBezTo>
                  <a:lnTo>
                    <a:pt x="7061" y="0"/>
                  </a:lnTo>
                  <a:cubicBezTo>
                    <a:pt x="6866" y="0"/>
                    <a:pt x="6710" y="150"/>
                    <a:pt x="6704" y="338"/>
                  </a:cubicBezTo>
                  <a:lnTo>
                    <a:pt x="1266" y="338"/>
                  </a:lnTo>
                  <a:cubicBezTo>
                    <a:pt x="1253" y="150"/>
                    <a:pt x="1097"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0"/>
            <p:cNvSpPr/>
            <p:nvPr/>
          </p:nvSpPr>
          <p:spPr>
            <a:xfrm>
              <a:off x="2890398" y="1602800"/>
              <a:ext cx="279875" cy="200725"/>
            </a:xfrm>
            <a:custGeom>
              <a:rect b="b" l="l" r="r" t="t"/>
              <a:pathLst>
                <a:path extrusionOk="0" h="8029" w="11195">
                  <a:moveTo>
                    <a:pt x="571" y="1"/>
                  </a:moveTo>
                  <a:cubicBezTo>
                    <a:pt x="253" y="1"/>
                    <a:pt x="0" y="254"/>
                    <a:pt x="0" y="565"/>
                  </a:cubicBezTo>
                  <a:lnTo>
                    <a:pt x="0" y="7464"/>
                  </a:lnTo>
                  <a:cubicBezTo>
                    <a:pt x="0" y="7775"/>
                    <a:pt x="253" y="8028"/>
                    <a:pt x="571" y="8028"/>
                  </a:cubicBezTo>
                  <a:lnTo>
                    <a:pt x="10630" y="8028"/>
                  </a:lnTo>
                  <a:cubicBezTo>
                    <a:pt x="10942" y="8028"/>
                    <a:pt x="11195" y="7775"/>
                    <a:pt x="11195" y="7464"/>
                  </a:cubicBezTo>
                  <a:lnTo>
                    <a:pt x="11195" y="565"/>
                  </a:lnTo>
                  <a:cubicBezTo>
                    <a:pt x="11195" y="254"/>
                    <a:pt x="10942" y="1"/>
                    <a:pt x="10630" y="1"/>
                  </a:cubicBezTo>
                  <a:lnTo>
                    <a:pt x="2908" y="1"/>
                  </a:lnTo>
                  <a:cubicBezTo>
                    <a:pt x="2622" y="1"/>
                    <a:pt x="2622" y="429"/>
                    <a:pt x="2908" y="429"/>
                  </a:cubicBezTo>
                  <a:lnTo>
                    <a:pt x="10630" y="429"/>
                  </a:lnTo>
                  <a:cubicBezTo>
                    <a:pt x="10702" y="429"/>
                    <a:pt x="10767" y="494"/>
                    <a:pt x="10767" y="565"/>
                  </a:cubicBezTo>
                  <a:lnTo>
                    <a:pt x="10767" y="5686"/>
                  </a:lnTo>
                  <a:lnTo>
                    <a:pt x="10079" y="4913"/>
                  </a:lnTo>
                  <a:cubicBezTo>
                    <a:pt x="10029" y="4857"/>
                    <a:pt x="9971" y="4834"/>
                    <a:pt x="9915" y="4834"/>
                  </a:cubicBezTo>
                  <a:cubicBezTo>
                    <a:pt x="9752" y="4834"/>
                    <a:pt x="9609" y="5034"/>
                    <a:pt x="9754" y="5199"/>
                  </a:cubicBezTo>
                  <a:lnTo>
                    <a:pt x="10760" y="6335"/>
                  </a:lnTo>
                  <a:lnTo>
                    <a:pt x="10760" y="7457"/>
                  </a:lnTo>
                  <a:cubicBezTo>
                    <a:pt x="10760" y="7535"/>
                    <a:pt x="10702" y="7594"/>
                    <a:pt x="10624" y="7594"/>
                  </a:cubicBezTo>
                  <a:lnTo>
                    <a:pt x="565" y="7594"/>
                  </a:lnTo>
                  <a:cubicBezTo>
                    <a:pt x="487" y="7594"/>
                    <a:pt x="429" y="7535"/>
                    <a:pt x="429" y="7457"/>
                  </a:cubicBezTo>
                  <a:lnTo>
                    <a:pt x="429" y="6412"/>
                  </a:lnTo>
                  <a:lnTo>
                    <a:pt x="442" y="6399"/>
                  </a:lnTo>
                  <a:lnTo>
                    <a:pt x="4225" y="2629"/>
                  </a:lnTo>
                  <a:lnTo>
                    <a:pt x="6788" y="5517"/>
                  </a:lnTo>
                  <a:cubicBezTo>
                    <a:pt x="6835" y="5570"/>
                    <a:pt x="6891" y="5593"/>
                    <a:pt x="6945" y="5593"/>
                  </a:cubicBezTo>
                  <a:cubicBezTo>
                    <a:pt x="7107" y="5593"/>
                    <a:pt x="7254" y="5392"/>
                    <a:pt x="7113" y="5231"/>
                  </a:cubicBezTo>
                  <a:lnTo>
                    <a:pt x="6724" y="4797"/>
                  </a:lnTo>
                  <a:lnTo>
                    <a:pt x="8145" y="3375"/>
                  </a:lnTo>
                  <a:lnTo>
                    <a:pt x="8904" y="4225"/>
                  </a:lnTo>
                  <a:cubicBezTo>
                    <a:pt x="8951" y="4279"/>
                    <a:pt x="9007" y="4301"/>
                    <a:pt x="9061" y="4301"/>
                  </a:cubicBezTo>
                  <a:cubicBezTo>
                    <a:pt x="9222" y="4301"/>
                    <a:pt x="9370" y="4101"/>
                    <a:pt x="9229" y="3940"/>
                  </a:cubicBezTo>
                  <a:lnTo>
                    <a:pt x="8417" y="3031"/>
                  </a:lnTo>
                  <a:cubicBezTo>
                    <a:pt x="8347" y="2954"/>
                    <a:pt x="8249" y="2915"/>
                    <a:pt x="8150" y="2915"/>
                  </a:cubicBezTo>
                  <a:cubicBezTo>
                    <a:pt x="8057" y="2915"/>
                    <a:pt x="7964" y="2949"/>
                    <a:pt x="7892" y="3018"/>
                  </a:cubicBezTo>
                  <a:lnTo>
                    <a:pt x="6438" y="4472"/>
                  </a:lnTo>
                  <a:lnTo>
                    <a:pt x="4498" y="2279"/>
                  </a:lnTo>
                  <a:cubicBezTo>
                    <a:pt x="4427" y="2201"/>
                    <a:pt x="4329" y="2162"/>
                    <a:pt x="4231" y="2162"/>
                  </a:cubicBezTo>
                  <a:cubicBezTo>
                    <a:pt x="4139" y="2162"/>
                    <a:pt x="4047" y="2197"/>
                    <a:pt x="3978" y="2266"/>
                  </a:cubicBezTo>
                  <a:lnTo>
                    <a:pt x="435" y="5809"/>
                  </a:lnTo>
                  <a:lnTo>
                    <a:pt x="435" y="565"/>
                  </a:lnTo>
                  <a:cubicBezTo>
                    <a:pt x="435" y="494"/>
                    <a:pt x="500" y="429"/>
                    <a:pt x="571" y="429"/>
                  </a:cubicBezTo>
                  <a:lnTo>
                    <a:pt x="1584" y="429"/>
                  </a:lnTo>
                  <a:cubicBezTo>
                    <a:pt x="1869" y="429"/>
                    <a:pt x="1869" y="1"/>
                    <a:pt x="1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0"/>
            <p:cNvSpPr/>
            <p:nvPr/>
          </p:nvSpPr>
          <p:spPr>
            <a:xfrm>
              <a:off x="3089798" y="1620825"/>
              <a:ext cx="59400" cy="50800"/>
            </a:xfrm>
            <a:custGeom>
              <a:rect b="b" l="l" r="r" t="t"/>
              <a:pathLst>
                <a:path extrusionOk="0" h="2032" w="2376">
                  <a:moveTo>
                    <a:pt x="1019" y="435"/>
                  </a:moveTo>
                  <a:cubicBezTo>
                    <a:pt x="1538" y="435"/>
                    <a:pt x="1798" y="1058"/>
                    <a:pt x="1428" y="1428"/>
                  </a:cubicBezTo>
                  <a:cubicBezTo>
                    <a:pt x="1310" y="1548"/>
                    <a:pt x="1164" y="1602"/>
                    <a:pt x="1020" y="1602"/>
                  </a:cubicBezTo>
                  <a:cubicBezTo>
                    <a:pt x="722" y="1602"/>
                    <a:pt x="435" y="1369"/>
                    <a:pt x="435" y="1019"/>
                  </a:cubicBezTo>
                  <a:cubicBezTo>
                    <a:pt x="435" y="694"/>
                    <a:pt x="694" y="435"/>
                    <a:pt x="1019" y="435"/>
                  </a:cubicBezTo>
                  <a:close/>
                  <a:moveTo>
                    <a:pt x="1024" y="1"/>
                  </a:moveTo>
                  <a:cubicBezTo>
                    <a:pt x="502" y="1"/>
                    <a:pt x="0" y="404"/>
                    <a:pt x="0" y="1019"/>
                  </a:cubicBezTo>
                  <a:cubicBezTo>
                    <a:pt x="0" y="1577"/>
                    <a:pt x="454" y="2031"/>
                    <a:pt x="1019" y="2031"/>
                  </a:cubicBezTo>
                  <a:cubicBezTo>
                    <a:pt x="1921" y="2031"/>
                    <a:pt x="2375" y="935"/>
                    <a:pt x="1733" y="299"/>
                  </a:cubicBezTo>
                  <a:cubicBezTo>
                    <a:pt x="1527" y="93"/>
                    <a:pt x="1273" y="1"/>
                    <a:pt x="1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30"/>
          <p:cNvGrpSpPr/>
          <p:nvPr/>
        </p:nvGrpSpPr>
        <p:grpSpPr>
          <a:xfrm>
            <a:off x="1003698" y="2071850"/>
            <a:ext cx="366050" cy="366675"/>
            <a:chOff x="1003698" y="2071850"/>
            <a:chExt cx="366050" cy="366675"/>
          </a:xfrm>
        </p:grpSpPr>
        <p:sp>
          <p:nvSpPr>
            <p:cNvPr id="1622" name="Google Shape;1622;p30"/>
            <p:cNvSpPr/>
            <p:nvPr/>
          </p:nvSpPr>
          <p:spPr>
            <a:xfrm>
              <a:off x="1120198" y="2113200"/>
              <a:ext cx="133050" cy="325325"/>
            </a:xfrm>
            <a:custGeom>
              <a:rect b="b" l="l" r="r" t="t"/>
              <a:pathLst>
                <a:path extrusionOk="0" h="13013" w="5322">
                  <a:moveTo>
                    <a:pt x="2661" y="481"/>
                  </a:moveTo>
                  <a:lnTo>
                    <a:pt x="3252" y="1240"/>
                  </a:lnTo>
                  <a:lnTo>
                    <a:pt x="2070" y="1240"/>
                  </a:lnTo>
                  <a:lnTo>
                    <a:pt x="2661" y="481"/>
                  </a:lnTo>
                  <a:close/>
                  <a:moveTo>
                    <a:pt x="3589" y="1675"/>
                  </a:moveTo>
                  <a:lnTo>
                    <a:pt x="4283" y="2571"/>
                  </a:lnTo>
                  <a:lnTo>
                    <a:pt x="1039" y="2571"/>
                  </a:lnTo>
                  <a:lnTo>
                    <a:pt x="1733" y="1675"/>
                  </a:lnTo>
                  <a:close/>
                  <a:moveTo>
                    <a:pt x="2032" y="2999"/>
                  </a:moveTo>
                  <a:lnTo>
                    <a:pt x="2032" y="9307"/>
                  </a:lnTo>
                  <a:lnTo>
                    <a:pt x="1694" y="9307"/>
                  </a:lnTo>
                  <a:lnTo>
                    <a:pt x="1694" y="2999"/>
                  </a:lnTo>
                  <a:close/>
                  <a:moveTo>
                    <a:pt x="2856" y="2999"/>
                  </a:moveTo>
                  <a:lnTo>
                    <a:pt x="2856" y="9307"/>
                  </a:lnTo>
                  <a:lnTo>
                    <a:pt x="2460" y="9307"/>
                  </a:lnTo>
                  <a:lnTo>
                    <a:pt x="2460" y="2999"/>
                  </a:lnTo>
                  <a:close/>
                  <a:moveTo>
                    <a:pt x="3628" y="2999"/>
                  </a:moveTo>
                  <a:lnTo>
                    <a:pt x="3628" y="9307"/>
                  </a:lnTo>
                  <a:lnTo>
                    <a:pt x="3291" y="9307"/>
                  </a:lnTo>
                  <a:lnTo>
                    <a:pt x="3291" y="2999"/>
                  </a:lnTo>
                  <a:close/>
                  <a:moveTo>
                    <a:pt x="4829" y="9742"/>
                  </a:moveTo>
                  <a:cubicBezTo>
                    <a:pt x="4867" y="9742"/>
                    <a:pt x="4893" y="9768"/>
                    <a:pt x="4893" y="9800"/>
                  </a:cubicBezTo>
                  <a:lnTo>
                    <a:pt x="4893" y="10826"/>
                  </a:lnTo>
                  <a:cubicBezTo>
                    <a:pt x="4893" y="10858"/>
                    <a:pt x="4867" y="10884"/>
                    <a:pt x="4829" y="10884"/>
                  </a:cubicBezTo>
                  <a:lnTo>
                    <a:pt x="487" y="10884"/>
                  </a:lnTo>
                  <a:cubicBezTo>
                    <a:pt x="455" y="10884"/>
                    <a:pt x="429" y="10858"/>
                    <a:pt x="429" y="10826"/>
                  </a:cubicBezTo>
                  <a:lnTo>
                    <a:pt x="429" y="9800"/>
                  </a:lnTo>
                  <a:cubicBezTo>
                    <a:pt x="429" y="9768"/>
                    <a:pt x="455" y="9742"/>
                    <a:pt x="487" y="9742"/>
                  </a:cubicBezTo>
                  <a:close/>
                  <a:moveTo>
                    <a:pt x="4173" y="11312"/>
                  </a:moveTo>
                  <a:lnTo>
                    <a:pt x="4173" y="11747"/>
                  </a:lnTo>
                  <a:cubicBezTo>
                    <a:pt x="4173" y="12208"/>
                    <a:pt x="3797" y="12584"/>
                    <a:pt x="3336" y="12584"/>
                  </a:cubicBezTo>
                  <a:lnTo>
                    <a:pt x="1986" y="12584"/>
                  </a:lnTo>
                  <a:cubicBezTo>
                    <a:pt x="1525" y="12584"/>
                    <a:pt x="1149" y="12208"/>
                    <a:pt x="1149" y="11747"/>
                  </a:cubicBezTo>
                  <a:lnTo>
                    <a:pt x="1149" y="11312"/>
                  </a:lnTo>
                  <a:close/>
                  <a:moveTo>
                    <a:pt x="2661" y="1"/>
                  </a:moveTo>
                  <a:cubicBezTo>
                    <a:pt x="2557" y="1"/>
                    <a:pt x="2453" y="46"/>
                    <a:pt x="2382" y="137"/>
                  </a:cubicBezTo>
                  <a:lnTo>
                    <a:pt x="1688" y="1033"/>
                  </a:lnTo>
                  <a:lnTo>
                    <a:pt x="909" y="2039"/>
                  </a:lnTo>
                  <a:lnTo>
                    <a:pt x="604" y="2428"/>
                  </a:lnTo>
                  <a:cubicBezTo>
                    <a:pt x="532" y="2519"/>
                    <a:pt x="383" y="2668"/>
                    <a:pt x="383" y="2785"/>
                  </a:cubicBezTo>
                  <a:lnTo>
                    <a:pt x="383" y="4044"/>
                  </a:lnTo>
                  <a:cubicBezTo>
                    <a:pt x="383" y="4187"/>
                    <a:pt x="490" y="4258"/>
                    <a:pt x="597" y="4258"/>
                  </a:cubicBezTo>
                  <a:cubicBezTo>
                    <a:pt x="704" y="4258"/>
                    <a:pt x="811" y="4187"/>
                    <a:pt x="811" y="4044"/>
                  </a:cubicBezTo>
                  <a:lnTo>
                    <a:pt x="811" y="2999"/>
                  </a:lnTo>
                  <a:lnTo>
                    <a:pt x="1266" y="2999"/>
                  </a:lnTo>
                  <a:lnTo>
                    <a:pt x="1266" y="9307"/>
                  </a:lnTo>
                  <a:lnTo>
                    <a:pt x="811" y="9307"/>
                  </a:lnTo>
                  <a:lnTo>
                    <a:pt x="811" y="5381"/>
                  </a:lnTo>
                  <a:cubicBezTo>
                    <a:pt x="811" y="5235"/>
                    <a:pt x="704" y="5162"/>
                    <a:pt x="597" y="5162"/>
                  </a:cubicBezTo>
                  <a:cubicBezTo>
                    <a:pt x="490" y="5162"/>
                    <a:pt x="383" y="5235"/>
                    <a:pt x="383" y="5381"/>
                  </a:cubicBezTo>
                  <a:lnTo>
                    <a:pt x="383" y="9320"/>
                  </a:lnTo>
                  <a:cubicBezTo>
                    <a:pt x="156" y="9372"/>
                    <a:pt x="0" y="9573"/>
                    <a:pt x="0" y="9800"/>
                  </a:cubicBezTo>
                  <a:lnTo>
                    <a:pt x="0" y="10819"/>
                  </a:lnTo>
                  <a:cubicBezTo>
                    <a:pt x="0" y="11092"/>
                    <a:pt x="214" y="11312"/>
                    <a:pt x="487" y="11312"/>
                  </a:cubicBezTo>
                  <a:lnTo>
                    <a:pt x="721" y="11312"/>
                  </a:lnTo>
                  <a:lnTo>
                    <a:pt x="721" y="11747"/>
                  </a:lnTo>
                  <a:cubicBezTo>
                    <a:pt x="721" y="12442"/>
                    <a:pt x="1285" y="13013"/>
                    <a:pt x="1986" y="13013"/>
                  </a:cubicBezTo>
                  <a:lnTo>
                    <a:pt x="3336" y="13013"/>
                  </a:lnTo>
                  <a:cubicBezTo>
                    <a:pt x="4037" y="13013"/>
                    <a:pt x="4601" y="12442"/>
                    <a:pt x="4601" y="11747"/>
                  </a:cubicBezTo>
                  <a:lnTo>
                    <a:pt x="4601" y="11312"/>
                  </a:lnTo>
                  <a:lnTo>
                    <a:pt x="4829" y="11312"/>
                  </a:lnTo>
                  <a:cubicBezTo>
                    <a:pt x="5101" y="11312"/>
                    <a:pt x="5322" y="11092"/>
                    <a:pt x="5322" y="10819"/>
                  </a:cubicBezTo>
                  <a:lnTo>
                    <a:pt x="5322" y="9800"/>
                  </a:lnTo>
                  <a:cubicBezTo>
                    <a:pt x="5322" y="9573"/>
                    <a:pt x="5166" y="9372"/>
                    <a:pt x="4939" y="9320"/>
                  </a:cubicBezTo>
                  <a:lnTo>
                    <a:pt x="4939" y="8016"/>
                  </a:lnTo>
                  <a:cubicBezTo>
                    <a:pt x="4939" y="7873"/>
                    <a:pt x="4832" y="7801"/>
                    <a:pt x="4725" y="7801"/>
                  </a:cubicBezTo>
                  <a:cubicBezTo>
                    <a:pt x="4618" y="7801"/>
                    <a:pt x="4511" y="7873"/>
                    <a:pt x="4511" y="8016"/>
                  </a:cubicBezTo>
                  <a:lnTo>
                    <a:pt x="4511" y="9314"/>
                  </a:lnTo>
                  <a:lnTo>
                    <a:pt x="4056" y="9314"/>
                  </a:lnTo>
                  <a:lnTo>
                    <a:pt x="4056" y="2999"/>
                  </a:lnTo>
                  <a:lnTo>
                    <a:pt x="4511" y="2999"/>
                  </a:lnTo>
                  <a:lnTo>
                    <a:pt x="4511" y="6698"/>
                  </a:lnTo>
                  <a:cubicBezTo>
                    <a:pt x="4511" y="6841"/>
                    <a:pt x="4618" y="6912"/>
                    <a:pt x="4725" y="6912"/>
                  </a:cubicBezTo>
                  <a:cubicBezTo>
                    <a:pt x="4832" y="6912"/>
                    <a:pt x="4939" y="6841"/>
                    <a:pt x="4939" y="6698"/>
                  </a:cubicBezTo>
                  <a:lnTo>
                    <a:pt x="4939" y="3460"/>
                  </a:lnTo>
                  <a:lnTo>
                    <a:pt x="4939" y="2830"/>
                  </a:lnTo>
                  <a:cubicBezTo>
                    <a:pt x="4939" y="2675"/>
                    <a:pt x="4835" y="2584"/>
                    <a:pt x="4738" y="2461"/>
                  </a:cubicBezTo>
                  <a:cubicBezTo>
                    <a:pt x="4498" y="2149"/>
                    <a:pt x="4264" y="1838"/>
                    <a:pt x="4024" y="1533"/>
                  </a:cubicBezTo>
                  <a:lnTo>
                    <a:pt x="2940" y="137"/>
                  </a:lnTo>
                  <a:cubicBezTo>
                    <a:pt x="2869" y="46"/>
                    <a:pt x="2765" y="1"/>
                    <a:pt x="26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0"/>
            <p:cNvSpPr/>
            <p:nvPr/>
          </p:nvSpPr>
          <p:spPr>
            <a:xfrm>
              <a:off x="1003698" y="2071850"/>
              <a:ext cx="366050" cy="233475"/>
            </a:xfrm>
            <a:custGeom>
              <a:rect b="b" l="l" r="r" t="t"/>
              <a:pathLst>
                <a:path extrusionOk="0" h="9339" w="14642">
                  <a:moveTo>
                    <a:pt x="1292" y="428"/>
                  </a:moveTo>
                  <a:lnTo>
                    <a:pt x="1292" y="1292"/>
                  </a:lnTo>
                  <a:lnTo>
                    <a:pt x="436" y="1292"/>
                  </a:lnTo>
                  <a:lnTo>
                    <a:pt x="436" y="428"/>
                  </a:lnTo>
                  <a:close/>
                  <a:moveTo>
                    <a:pt x="14213" y="428"/>
                  </a:moveTo>
                  <a:lnTo>
                    <a:pt x="14213" y="1292"/>
                  </a:lnTo>
                  <a:lnTo>
                    <a:pt x="13350" y="1292"/>
                  </a:lnTo>
                  <a:lnTo>
                    <a:pt x="13350" y="428"/>
                  </a:lnTo>
                  <a:close/>
                  <a:moveTo>
                    <a:pt x="4375" y="1071"/>
                  </a:moveTo>
                  <a:cubicBezTo>
                    <a:pt x="3220" y="1486"/>
                    <a:pt x="2220" y="2233"/>
                    <a:pt x="1493" y="3225"/>
                  </a:cubicBezTo>
                  <a:cubicBezTo>
                    <a:pt x="1338" y="3453"/>
                    <a:pt x="1195" y="3693"/>
                    <a:pt x="1078" y="3946"/>
                  </a:cubicBezTo>
                  <a:lnTo>
                    <a:pt x="1078" y="1720"/>
                  </a:lnTo>
                  <a:lnTo>
                    <a:pt x="1338" y="1720"/>
                  </a:lnTo>
                  <a:cubicBezTo>
                    <a:pt x="1552" y="1720"/>
                    <a:pt x="1720" y="1545"/>
                    <a:pt x="1720" y="1330"/>
                  </a:cubicBezTo>
                  <a:lnTo>
                    <a:pt x="1720" y="1071"/>
                  </a:lnTo>
                  <a:close/>
                  <a:moveTo>
                    <a:pt x="12922" y="1077"/>
                  </a:moveTo>
                  <a:lnTo>
                    <a:pt x="12922" y="1337"/>
                  </a:lnTo>
                  <a:cubicBezTo>
                    <a:pt x="12922" y="1551"/>
                    <a:pt x="13097" y="1720"/>
                    <a:pt x="13311" y="1720"/>
                  </a:cubicBezTo>
                  <a:lnTo>
                    <a:pt x="13564" y="1720"/>
                  </a:lnTo>
                  <a:lnTo>
                    <a:pt x="13564" y="3946"/>
                  </a:lnTo>
                  <a:cubicBezTo>
                    <a:pt x="13447" y="3693"/>
                    <a:pt x="13304" y="3453"/>
                    <a:pt x="13142" y="3225"/>
                  </a:cubicBezTo>
                  <a:cubicBezTo>
                    <a:pt x="12467" y="2291"/>
                    <a:pt x="11533" y="1564"/>
                    <a:pt x="10455" y="1149"/>
                  </a:cubicBezTo>
                  <a:cubicBezTo>
                    <a:pt x="10397" y="1123"/>
                    <a:pt x="10332" y="1097"/>
                    <a:pt x="10274" y="1077"/>
                  </a:cubicBezTo>
                  <a:close/>
                  <a:moveTo>
                    <a:pt x="1292" y="8054"/>
                  </a:moveTo>
                  <a:lnTo>
                    <a:pt x="1292" y="8910"/>
                  </a:lnTo>
                  <a:lnTo>
                    <a:pt x="436" y="8910"/>
                  </a:lnTo>
                  <a:lnTo>
                    <a:pt x="436" y="8054"/>
                  </a:lnTo>
                  <a:close/>
                  <a:moveTo>
                    <a:pt x="14213" y="8054"/>
                  </a:moveTo>
                  <a:lnTo>
                    <a:pt x="14213" y="8910"/>
                  </a:lnTo>
                  <a:lnTo>
                    <a:pt x="13350" y="8910"/>
                  </a:lnTo>
                  <a:lnTo>
                    <a:pt x="13350" y="8054"/>
                  </a:lnTo>
                  <a:close/>
                  <a:moveTo>
                    <a:pt x="390" y="0"/>
                  </a:moveTo>
                  <a:cubicBezTo>
                    <a:pt x="176" y="0"/>
                    <a:pt x="1" y="169"/>
                    <a:pt x="1" y="383"/>
                  </a:cubicBezTo>
                  <a:lnTo>
                    <a:pt x="1" y="1330"/>
                  </a:lnTo>
                  <a:cubicBezTo>
                    <a:pt x="1" y="1545"/>
                    <a:pt x="176" y="1720"/>
                    <a:pt x="390" y="1720"/>
                  </a:cubicBezTo>
                  <a:lnTo>
                    <a:pt x="650" y="1720"/>
                  </a:lnTo>
                  <a:lnTo>
                    <a:pt x="650" y="5802"/>
                  </a:lnTo>
                  <a:lnTo>
                    <a:pt x="650" y="5906"/>
                  </a:lnTo>
                  <a:cubicBezTo>
                    <a:pt x="650" y="5912"/>
                    <a:pt x="650" y="5919"/>
                    <a:pt x="650" y="5925"/>
                  </a:cubicBezTo>
                  <a:lnTo>
                    <a:pt x="650" y="7619"/>
                  </a:lnTo>
                  <a:lnTo>
                    <a:pt x="390" y="7619"/>
                  </a:lnTo>
                  <a:cubicBezTo>
                    <a:pt x="176" y="7619"/>
                    <a:pt x="1" y="7794"/>
                    <a:pt x="1" y="8008"/>
                  </a:cubicBezTo>
                  <a:lnTo>
                    <a:pt x="1" y="8949"/>
                  </a:lnTo>
                  <a:cubicBezTo>
                    <a:pt x="1" y="9163"/>
                    <a:pt x="176" y="9339"/>
                    <a:pt x="390" y="9339"/>
                  </a:cubicBezTo>
                  <a:lnTo>
                    <a:pt x="1338" y="9339"/>
                  </a:lnTo>
                  <a:cubicBezTo>
                    <a:pt x="1552" y="9339"/>
                    <a:pt x="1720" y="9163"/>
                    <a:pt x="1720" y="8949"/>
                  </a:cubicBezTo>
                  <a:lnTo>
                    <a:pt x="1720" y="8008"/>
                  </a:lnTo>
                  <a:cubicBezTo>
                    <a:pt x="1720" y="7794"/>
                    <a:pt x="1552" y="7619"/>
                    <a:pt x="1338" y="7619"/>
                  </a:cubicBezTo>
                  <a:lnTo>
                    <a:pt x="1078" y="7619"/>
                  </a:lnTo>
                  <a:lnTo>
                    <a:pt x="1078" y="5834"/>
                  </a:lnTo>
                  <a:cubicBezTo>
                    <a:pt x="1085" y="4984"/>
                    <a:pt x="1351" y="4160"/>
                    <a:pt x="1844" y="3472"/>
                  </a:cubicBezTo>
                  <a:cubicBezTo>
                    <a:pt x="2687" y="2297"/>
                    <a:pt x="4018" y="1486"/>
                    <a:pt x="5582" y="1188"/>
                  </a:cubicBezTo>
                  <a:cubicBezTo>
                    <a:pt x="5867" y="1129"/>
                    <a:pt x="6159" y="1097"/>
                    <a:pt x="6458" y="1077"/>
                  </a:cubicBezTo>
                  <a:lnTo>
                    <a:pt x="8119" y="1077"/>
                  </a:lnTo>
                  <a:cubicBezTo>
                    <a:pt x="8866" y="1116"/>
                    <a:pt x="9599" y="1272"/>
                    <a:pt x="10293" y="1545"/>
                  </a:cubicBezTo>
                  <a:cubicBezTo>
                    <a:pt x="11293" y="1934"/>
                    <a:pt x="12162" y="2602"/>
                    <a:pt x="12792" y="3472"/>
                  </a:cubicBezTo>
                  <a:cubicBezTo>
                    <a:pt x="13298" y="4186"/>
                    <a:pt x="13564" y="5036"/>
                    <a:pt x="13564" y="5906"/>
                  </a:cubicBezTo>
                  <a:cubicBezTo>
                    <a:pt x="13558" y="5912"/>
                    <a:pt x="13558" y="5919"/>
                    <a:pt x="13564" y="5925"/>
                  </a:cubicBezTo>
                  <a:lnTo>
                    <a:pt x="13564" y="7619"/>
                  </a:lnTo>
                  <a:lnTo>
                    <a:pt x="13311" y="7619"/>
                  </a:lnTo>
                  <a:cubicBezTo>
                    <a:pt x="13097" y="7619"/>
                    <a:pt x="12922" y="7794"/>
                    <a:pt x="12922" y="8008"/>
                  </a:cubicBezTo>
                  <a:lnTo>
                    <a:pt x="12922" y="8949"/>
                  </a:lnTo>
                  <a:cubicBezTo>
                    <a:pt x="12922" y="9163"/>
                    <a:pt x="13097" y="9339"/>
                    <a:pt x="13311" y="9339"/>
                  </a:cubicBezTo>
                  <a:lnTo>
                    <a:pt x="14258" y="9339"/>
                  </a:lnTo>
                  <a:cubicBezTo>
                    <a:pt x="14473" y="9339"/>
                    <a:pt x="14641" y="9163"/>
                    <a:pt x="14641" y="8949"/>
                  </a:cubicBezTo>
                  <a:lnTo>
                    <a:pt x="14641" y="8008"/>
                  </a:lnTo>
                  <a:cubicBezTo>
                    <a:pt x="14641" y="7794"/>
                    <a:pt x="14473" y="7619"/>
                    <a:pt x="14258" y="7619"/>
                  </a:cubicBezTo>
                  <a:lnTo>
                    <a:pt x="13999" y="7619"/>
                  </a:lnTo>
                  <a:lnTo>
                    <a:pt x="13999" y="1720"/>
                  </a:lnTo>
                  <a:lnTo>
                    <a:pt x="14252" y="1720"/>
                  </a:lnTo>
                  <a:cubicBezTo>
                    <a:pt x="14466" y="1720"/>
                    <a:pt x="14641" y="1545"/>
                    <a:pt x="14641" y="1330"/>
                  </a:cubicBezTo>
                  <a:lnTo>
                    <a:pt x="14641" y="383"/>
                  </a:lnTo>
                  <a:cubicBezTo>
                    <a:pt x="14641" y="175"/>
                    <a:pt x="14466" y="0"/>
                    <a:pt x="14252" y="0"/>
                  </a:cubicBezTo>
                  <a:lnTo>
                    <a:pt x="13311" y="0"/>
                  </a:lnTo>
                  <a:cubicBezTo>
                    <a:pt x="13097" y="0"/>
                    <a:pt x="12922" y="175"/>
                    <a:pt x="12922" y="383"/>
                  </a:cubicBezTo>
                  <a:lnTo>
                    <a:pt x="12922" y="643"/>
                  </a:lnTo>
                  <a:lnTo>
                    <a:pt x="8139" y="643"/>
                  </a:lnTo>
                  <a:cubicBezTo>
                    <a:pt x="7850" y="625"/>
                    <a:pt x="7561" y="615"/>
                    <a:pt x="7272" y="615"/>
                  </a:cubicBezTo>
                  <a:cubicBezTo>
                    <a:pt x="7035" y="615"/>
                    <a:pt x="6799" y="621"/>
                    <a:pt x="6562" y="636"/>
                  </a:cubicBezTo>
                  <a:lnTo>
                    <a:pt x="6445" y="643"/>
                  </a:lnTo>
                  <a:lnTo>
                    <a:pt x="1720" y="643"/>
                  </a:lnTo>
                  <a:lnTo>
                    <a:pt x="1720" y="383"/>
                  </a:lnTo>
                  <a:cubicBezTo>
                    <a:pt x="1720" y="169"/>
                    <a:pt x="1552" y="0"/>
                    <a:pt x="1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30"/>
          <p:cNvGrpSpPr/>
          <p:nvPr/>
        </p:nvGrpSpPr>
        <p:grpSpPr>
          <a:xfrm>
            <a:off x="2234298" y="2071850"/>
            <a:ext cx="366675" cy="366675"/>
            <a:chOff x="2234298" y="2071850"/>
            <a:chExt cx="366675" cy="366675"/>
          </a:xfrm>
        </p:grpSpPr>
        <p:sp>
          <p:nvSpPr>
            <p:cNvPr id="1625" name="Google Shape;1625;p30"/>
            <p:cNvSpPr/>
            <p:nvPr/>
          </p:nvSpPr>
          <p:spPr>
            <a:xfrm>
              <a:off x="2252473" y="2092450"/>
              <a:ext cx="36850" cy="31600"/>
            </a:xfrm>
            <a:custGeom>
              <a:rect b="b" l="l" r="r" t="t"/>
              <a:pathLst>
                <a:path extrusionOk="0" h="1264" w="1474">
                  <a:moveTo>
                    <a:pt x="841" y="430"/>
                  </a:moveTo>
                  <a:cubicBezTo>
                    <a:pt x="946" y="430"/>
                    <a:pt x="1045" y="510"/>
                    <a:pt x="1045" y="630"/>
                  </a:cubicBezTo>
                  <a:cubicBezTo>
                    <a:pt x="1045" y="740"/>
                    <a:pt x="954" y="831"/>
                    <a:pt x="844" y="831"/>
                  </a:cubicBezTo>
                  <a:cubicBezTo>
                    <a:pt x="662" y="831"/>
                    <a:pt x="578" y="617"/>
                    <a:pt x="701" y="487"/>
                  </a:cubicBezTo>
                  <a:cubicBezTo>
                    <a:pt x="742" y="448"/>
                    <a:pt x="792" y="430"/>
                    <a:pt x="841" y="430"/>
                  </a:cubicBezTo>
                  <a:close/>
                  <a:moveTo>
                    <a:pt x="844" y="0"/>
                  </a:moveTo>
                  <a:cubicBezTo>
                    <a:pt x="286" y="0"/>
                    <a:pt x="0" y="682"/>
                    <a:pt x="396" y="1078"/>
                  </a:cubicBezTo>
                  <a:cubicBezTo>
                    <a:pt x="526" y="1206"/>
                    <a:pt x="685" y="1263"/>
                    <a:pt x="840" y="1263"/>
                  </a:cubicBezTo>
                  <a:cubicBezTo>
                    <a:pt x="1164" y="1263"/>
                    <a:pt x="1473" y="1012"/>
                    <a:pt x="1473" y="630"/>
                  </a:cubicBezTo>
                  <a:cubicBezTo>
                    <a:pt x="1473" y="286"/>
                    <a:pt x="119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0"/>
            <p:cNvSpPr/>
            <p:nvPr/>
          </p:nvSpPr>
          <p:spPr>
            <a:xfrm>
              <a:off x="2292698" y="2092450"/>
              <a:ext cx="36850" cy="31600"/>
            </a:xfrm>
            <a:custGeom>
              <a:rect b="b" l="l" r="r" t="t"/>
              <a:pathLst>
                <a:path extrusionOk="0" h="1264" w="1474">
                  <a:moveTo>
                    <a:pt x="839" y="430"/>
                  </a:moveTo>
                  <a:cubicBezTo>
                    <a:pt x="943" y="430"/>
                    <a:pt x="1045" y="510"/>
                    <a:pt x="1045" y="630"/>
                  </a:cubicBezTo>
                  <a:cubicBezTo>
                    <a:pt x="1045" y="740"/>
                    <a:pt x="955" y="831"/>
                    <a:pt x="844" y="831"/>
                  </a:cubicBezTo>
                  <a:cubicBezTo>
                    <a:pt x="663" y="831"/>
                    <a:pt x="572" y="617"/>
                    <a:pt x="701" y="487"/>
                  </a:cubicBezTo>
                  <a:cubicBezTo>
                    <a:pt x="741" y="448"/>
                    <a:pt x="790" y="430"/>
                    <a:pt x="839" y="430"/>
                  </a:cubicBezTo>
                  <a:close/>
                  <a:moveTo>
                    <a:pt x="844" y="0"/>
                  </a:moveTo>
                  <a:cubicBezTo>
                    <a:pt x="280" y="0"/>
                    <a:pt x="1" y="682"/>
                    <a:pt x="396" y="1078"/>
                  </a:cubicBezTo>
                  <a:cubicBezTo>
                    <a:pt x="525" y="1206"/>
                    <a:pt x="682" y="1263"/>
                    <a:pt x="838" y="1263"/>
                  </a:cubicBezTo>
                  <a:cubicBezTo>
                    <a:pt x="1162" y="1263"/>
                    <a:pt x="1474" y="1012"/>
                    <a:pt x="1474" y="630"/>
                  </a:cubicBezTo>
                  <a:cubicBezTo>
                    <a:pt x="1474" y="286"/>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0"/>
            <p:cNvSpPr/>
            <p:nvPr/>
          </p:nvSpPr>
          <p:spPr>
            <a:xfrm>
              <a:off x="2332773" y="2092450"/>
              <a:ext cx="36850" cy="31600"/>
            </a:xfrm>
            <a:custGeom>
              <a:rect b="b" l="l" r="r" t="t"/>
              <a:pathLst>
                <a:path extrusionOk="0" h="1264" w="1474">
                  <a:moveTo>
                    <a:pt x="842" y="430"/>
                  </a:moveTo>
                  <a:cubicBezTo>
                    <a:pt x="946" y="430"/>
                    <a:pt x="1045" y="510"/>
                    <a:pt x="1045" y="630"/>
                  </a:cubicBezTo>
                  <a:cubicBezTo>
                    <a:pt x="1045" y="740"/>
                    <a:pt x="955" y="831"/>
                    <a:pt x="844" y="831"/>
                  </a:cubicBezTo>
                  <a:cubicBezTo>
                    <a:pt x="662" y="831"/>
                    <a:pt x="578" y="617"/>
                    <a:pt x="701" y="487"/>
                  </a:cubicBezTo>
                  <a:cubicBezTo>
                    <a:pt x="743" y="448"/>
                    <a:pt x="793" y="430"/>
                    <a:pt x="842" y="430"/>
                  </a:cubicBezTo>
                  <a:close/>
                  <a:moveTo>
                    <a:pt x="844" y="0"/>
                  </a:moveTo>
                  <a:cubicBezTo>
                    <a:pt x="280" y="0"/>
                    <a:pt x="1" y="682"/>
                    <a:pt x="396" y="1078"/>
                  </a:cubicBezTo>
                  <a:cubicBezTo>
                    <a:pt x="527" y="1206"/>
                    <a:pt x="685" y="1263"/>
                    <a:pt x="840" y="1263"/>
                  </a:cubicBezTo>
                  <a:cubicBezTo>
                    <a:pt x="1165" y="1263"/>
                    <a:pt x="1474" y="1012"/>
                    <a:pt x="1474" y="630"/>
                  </a:cubicBezTo>
                  <a:cubicBezTo>
                    <a:pt x="1474" y="286"/>
                    <a:pt x="1195"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0"/>
            <p:cNvSpPr/>
            <p:nvPr/>
          </p:nvSpPr>
          <p:spPr>
            <a:xfrm>
              <a:off x="2234298" y="2071850"/>
              <a:ext cx="366675" cy="366675"/>
            </a:xfrm>
            <a:custGeom>
              <a:rect b="b" l="l" r="r" t="t"/>
              <a:pathLst>
                <a:path extrusionOk="0" h="14667" w="14667">
                  <a:moveTo>
                    <a:pt x="13726" y="428"/>
                  </a:moveTo>
                  <a:cubicBezTo>
                    <a:pt x="14011" y="428"/>
                    <a:pt x="14239" y="662"/>
                    <a:pt x="14239" y="948"/>
                  </a:cubicBezTo>
                  <a:lnTo>
                    <a:pt x="14239" y="2492"/>
                  </a:lnTo>
                  <a:lnTo>
                    <a:pt x="435" y="2492"/>
                  </a:lnTo>
                  <a:lnTo>
                    <a:pt x="435" y="948"/>
                  </a:lnTo>
                  <a:cubicBezTo>
                    <a:pt x="435" y="662"/>
                    <a:pt x="662" y="428"/>
                    <a:pt x="948" y="428"/>
                  </a:cubicBezTo>
                  <a:close/>
                  <a:moveTo>
                    <a:pt x="948" y="0"/>
                  </a:moveTo>
                  <a:cubicBezTo>
                    <a:pt x="429" y="0"/>
                    <a:pt x="0" y="422"/>
                    <a:pt x="0" y="948"/>
                  </a:cubicBezTo>
                  <a:lnTo>
                    <a:pt x="0" y="13719"/>
                  </a:lnTo>
                  <a:cubicBezTo>
                    <a:pt x="0" y="14245"/>
                    <a:pt x="429" y="14667"/>
                    <a:pt x="948" y="14667"/>
                  </a:cubicBezTo>
                  <a:lnTo>
                    <a:pt x="13726" y="14667"/>
                  </a:lnTo>
                  <a:cubicBezTo>
                    <a:pt x="14245" y="14667"/>
                    <a:pt x="14667" y="14245"/>
                    <a:pt x="14667" y="13719"/>
                  </a:cubicBezTo>
                  <a:lnTo>
                    <a:pt x="14667" y="10468"/>
                  </a:lnTo>
                  <a:cubicBezTo>
                    <a:pt x="14667" y="10322"/>
                    <a:pt x="14560" y="10249"/>
                    <a:pt x="14453" y="10249"/>
                  </a:cubicBezTo>
                  <a:cubicBezTo>
                    <a:pt x="14346" y="10249"/>
                    <a:pt x="14239" y="10322"/>
                    <a:pt x="14239" y="10468"/>
                  </a:cubicBezTo>
                  <a:lnTo>
                    <a:pt x="14239" y="13719"/>
                  </a:lnTo>
                  <a:cubicBezTo>
                    <a:pt x="14239" y="14005"/>
                    <a:pt x="14011" y="14238"/>
                    <a:pt x="13726" y="14238"/>
                  </a:cubicBezTo>
                  <a:lnTo>
                    <a:pt x="948" y="14238"/>
                  </a:lnTo>
                  <a:cubicBezTo>
                    <a:pt x="662" y="14238"/>
                    <a:pt x="435" y="14005"/>
                    <a:pt x="435" y="13719"/>
                  </a:cubicBezTo>
                  <a:lnTo>
                    <a:pt x="435" y="2920"/>
                  </a:lnTo>
                  <a:lnTo>
                    <a:pt x="14239" y="2920"/>
                  </a:lnTo>
                  <a:lnTo>
                    <a:pt x="14239" y="9137"/>
                  </a:lnTo>
                  <a:cubicBezTo>
                    <a:pt x="14239" y="9280"/>
                    <a:pt x="14346" y="9352"/>
                    <a:pt x="14453" y="9352"/>
                  </a:cubicBezTo>
                  <a:cubicBezTo>
                    <a:pt x="14560" y="9352"/>
                    <a:pt x="14667" y="9280"/>
                    <a:pt x="14667" y="9137"/>
                  </a:cubicBezTo>
                  <a:lnTo>
                    <a:pt x="14667" y="948"/>
                  </a:lnTo>
                  <a:cubicBezTo>
                    <a:pt x="14667" y="422"/>
                    <a:pt x="14245" y="0"/>
                    <a:pt x="13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0"/>
            <p:cNvSpPr/>
            <p:nvPr/>
          </p:nvSpPr>
          <p:spPr>
            <a:xfrm>
              <a:off x="2269823" y="2165775"/>
              <a:ext cx="294975" cy="132425"/>
            </a:xfrm>
            <a:custGeom>
              <a:rect b="b" l="l" r="r" t="t"/>
              <a:pathLst>
                <a:path extrusionOk="0" h="5297" w="11799">
                  <a:moveTo>
                    <a:pt x="4725" y="2103"/>
                  </a:moveTo>
                  <a:lnTo>
                    <a:pt x="6815" y="4459"/>
                  </a:lnTo>
                  <a:cubicBezTo>
                    <a:pt x="6862" y="4512"/>
                    <a:pt x="6917" y="4535"/>
                    <a:pt x="6971" y="4535"/>
                  </a:cubicBezTo>
                  <a:cubicBezTo>
                    <a:pt x="7133" y="4535"/>
                    <a:pt x="7280" y="4334"/>
                    <a:pt x="7139" y="4173"/>
                  </a:cubicBezTo>
                  <a:lnTo>
                    <a:pt x="6854" y="3849"/>
                  </a:lnTo>
                  <a:lnTo>
                    <a:pt x="7976" y="2726"/>
                  </a:lnTo>
                  <a:lnTo>
                    <a:pt x="9871" y="4861"/>
                  </a:lnTo>
                  <a:lnTo>
                    <a:pt x="1967" y="4861"/>
                  </a:lnTo>
                  <a:lnTo>
                    <a:pt x="4725" y="2103"/>
                  </a:lnTo>
                  <a:close/>
                  <a:moveTo>
                    <a:pt x="675" y="1"/>
                  </a:moveTo>
                  <a:cubicBezTo>
                    <a:pt x="299" y="1"/>
                    <a:pt x="1" y="306"/>
                    <a:pt x="1" y="682"/>
                  </a:cubicBezTo>
                  <a:lnTo>
                    <a:pt x="1" y="1941"/>
                  </a:lnTo>
                  <a:cubicBezTo>
                    <a:pt x="1" y="2084"/>
                    <a:pt x="108" y="2155"/>
                    <a:pt x="215" y="2155"/>
                  </a:cubicBezTo>
                  <a:cubicBezTo>
                    <a:pt x="322" y="2155"/>
                    <a:pt x="429" y="2084"/>
                    <a:pt x="429" y="1941"/>
                  </a:cubicBezTo>
                  <a:lnTo>
                    <a:pt x="429" y="682"/>
                  </a:lnTo>
                  <a:cubicBezTo>
                    <a:pt x="429" y="539"/>
                    <a:pt x="539" y="429"/>
                    <a:pt x="675" y="429"/>
                  </a:cubicBezTo>
                  <a:lnTo>
                    <a:pt x="11124" y="429"/>
                  </a:lnTo>
                  <a:cubicBezTo>
                    <a:pt x="11260" y="429"/>
                    <a:pt x="11370" y="539"/>
                    <a:pt x="11370" y="682"/>
                  </a:cubicBezTo>
                  <a:lnTo>
                    <a:pt x="11370" y="4615"/>
                  </a:lnTo>
                  <a:cubicBezTo>
                    <a:pt x="11370" y="4751"/>
                    <a:pt x="11260" y="4861"/>
                    <a:pt x="11124" y="4861"/>
                  </a:cubicBezTo>
                  <a:lnTo>
                    <a:pt x="10449" y="4861"/>
                  </a:lnTo>
                  <a:lnTo>
                    <a:pt x="8242" y="2382"/>
                  </a:lnTo>
                  <a:cubicBezTo>
                    <a:pt x="8171" y="2301"/>
                    <a:pt x="8074" y="2260"/>
                    <a:pt x="7976" y="2260"/>
                  </a:cubicBezTo>
                  <a:cubicBezTo>
                    <a:pt x="7887" y="2260"/>
                    <a:pt x="7798" y="2295"/>
                    <a:pt x="7730" y="2363"/>
                  </a:cubicBezTo>
                  <a:lnTo>
                    <a:pt x="6562" y="3531"/>
                  </a:lnTo>
                  <a:lnTo>
                    <a:pt x="4991" y="1759"/>
                  </a:lnTo>
                  <a:cubicBezTo>
                    <a:pt x="4921" y="1682"/>
                    <a:pt x="4824" y="1643"/>
                    <a:pt x="4728" y="1643"/>
                  </a:cubicBezTo>
                  <a:cubicBezTo>
                    <a:pt x="4638" y="1643"/>
                    <a:pt x="4547" y="1677"/>
                    <a:pt x="4478" y="1746"/>
                  </a:cubicBezTo>
                  <a:lnTo>
                    <a:pt x="1363" y="4861"/>
                  </a:lnTo>
                  <a:lnTo>
                    <a:pt x="682" y="4861"/>
                  </a:lnTo>
                  <a:cubicBezTo>
                    <a:pt x="539" y="4861"/>
                    <a:pt x="429" y="4751"/>
                    <a:pt x="429" y="4615"/>
                  </a:cubicBezTo>
                  <a:lnTo>
                    <a:pt x="429" y="3297"/>
                  </a:lnTo>
                  <a:cubicBezTo>
                    <a:pt x="429" y="3155"/>
                    <a:pt x="322" y="3083"/>
                    <a:pt x="215" y="3083"/>
                  </a:cubicBezTo>
                  <a:cubicBezTo>
                    <a:pt x="108" y="3083"/>
                    <a:pt x="1" y="3155"/>
                    <a:pt x="1" y="3297"/>
                  </a:cubicBezTo>
                  <a:lnTo>
                    <a:pt x="1" y="4615"/>
                  </a:lnTo>
                  <a:cubicBezTo>
                    <a:pt x="1" y="4991"/>
                    <a:pt x="306" y="5296"/>
                    <a:pt x="682" y="5296"/>
                  </a:cubicBezTo>
                  <a:lnTo>
                    <a:pt x="11124" y="5296"/>
                  </a:lnTo>
                  <a:cubicBezTo>
                    <a:pt x="11494" y="5296"/>
                    <a:pt x="11799" y="4991"/>
                    <a:pt x="11799" y="4615"/>
                  </a:cubicBezTo>
                  <a:lnTo>
                    <a:pt x="11799" y="682"/>
                  </a:lnTo>
                  <a:cubicBezTo>
                    <a:pt x="11799" y="306"/>
                    <a:pt x="11494" y="1"/>
                    <a:pt x="11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0"/>
            <p:cNvSpPr/>
            <p:nvPr/>
          </p:nvSpPr>
          <p:spPr>
            <a:xfrm>
              <a:off x="2269823" y="2313100"/>
              <a:ext cx="137775" cy="86825"/>
            </a:xfrm>
            <a:custGeom>
              <a:rect b="b" l="l" r="r" t="t"/>
              <a:pathLst>
                <a:path extrusionOk="0" h="3473" w="5511">
                  <a:moveTo>
                    <a:pt x="4835" y="428"/>
                  </a:moveTo>
                  <a:cubicBezTo>
                    <a:pt x="4972" y="428"/>
                    <a:pt x="5082" y="545"/>
                    <a:pt x="5082" y="682"/>
                  </a:cubicBezTo>
                  <a:lnTo>
                    <a:pt x="5082" y="2791"/>
                  </a:lnTo>
                  <a:cubicBezTo>
                    <a:pt x="5082" y="2927"/>
                    <a:pt x="4972" y="3037"/>
                    <a:pt x="4835" y="3037"/>
                  </a:cubicBezTo>
                  <a:lnTo>
                    <a:pt x="675" y="3037"/>
                  </a:lnTo>
                  <a:cubicBezTo>
                    <a:pt x="539" y="3037"/>
                    <a:pt x="429" y="2927"/>
                    <a:pt x="429" y="2791"/>
                  </a:cubicBezTo>
                  <a:lnTo>
                    <a:pt x="429" y="682"/>
                  </a:lnTo>
                  <a:cubicBezTo>
                    <a:pt x="429" y="545"/>
                    <a:pt x="539" y="428"/>
                    <a:pt x="675" y="428"/>
                  </a:cubicBezTo>
                  <a:close/>
                  <a:moveTo>
                    <a:pt x="675" y="0"/>
                  </a:moveTo>
                  <a:cubicBezTo>
                    <a:pt x="299" y="0"/>
                    <a:pt x="1" y="305"/>
                    <a:pt x="1" y="682"/>
                  </a:cubicBezTo>
                  <a:lnTo>
                    <a:pt x="1" y="2791"/>
                  </a:lnTo>
                  <a:cubicBezTo>
                    <a:pt x="1" y="3167"/>
                    <a:pt x="299" y="3466"/>
                    <a:pt x="675" y="3472"/>
                  </a:cubicBezTo>
                  <a:lnTo>
                    <a:pt x="4835" y="3472"/>
                  </a:lnTo>
                  <a:cubicBezTo>
                    <a:pt x="5205" y="3466"/>
                    <a:pt x="5510" y="3167"/>
                    <a:pt x="5510" y="2791"/>
                  </a:cubicBezTo>
                  <a:lnTo>
                    <a:pt x="5510" y="682"/>
                  </a:lnTo>
                  <a:cubicBezTo>
                    <a:pt x="5510" y="305"/>
                    <a:pt x="5205" y="0"/>
                    <a:pt x="48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0"/>
            <p:cNvSpPr/>
            <p:nvPr/>
          </p:nvSpPr>
          <p:spPr>
            <a:xfrm>
              <a:off x="2427048" y="2313100"/>
              <a:ext cx="137750" cy="86825"/>
            </a:xfrm>
            <a:custGeom>
              <a:rect b="b" l="l" r="r" t="t"/>
              <a:pathLst>
                <a:path extrusionOk="0" h="3473" w="5510">
                  <a:moveTo>
                    <a:pt x="4835" y="428"/>
                  </a:moveTo>
                  <a:cubicBezTo>
                    <a:pt x="4971" y="428"/>
                    <a:pt x="5081" y="545"/>
                    <a:pt x="5081" y="682"/>
                  </a:cubicBezTo>
                  <a:lnTo>
                    <a:pt x="5081" y="2791"/>
                  </a:lnTo>
                  <a:cubicBezTo>
                    <a:pt x="5081" y="2927"/>
                    <a:pt x="4971" y="3037"/>
                    <a:pt x="4835" y="3037"/>
                  </a:cubicBezTo>
                  <a:lnTo>
                    <a:pt x="675" y="3037"/>
                  </a:lnTo>
                  <a:cubicBezTo>
                    <a:pt x="539" y="3037"/>
                    <a:pt x="428" y="2927"/>
                    <a:pt x="428" y="2791"/>
                  </a:cubicBezTo>
                  <a:lnTo>
                    <a:pt x="428" y="682"/>
                  </a:lnTo>
                  <a:cubicBezTo>
                    <a:pt x="428" y="545"/>
                    <a:pt x="539" y="428"/>
                    <a:pt x="675" y="428"/>
                  </a:cubicBezTo>
                  <a:close/>
                  <a:moveTo>
                    <a:pt x="675" y="0"/>
                  </a:moveTo>
                  <a:cubicBezTo>
                    <a:pt x="299" y="0"/>
                    <a:pt x="0" y="305"/>
                    <a:pt x="0" y="682"/>
                  </a:cubicBezTo>
                  <a:lnTo>
                    <a:pt x="0" y="2791"/>
                  </a:lnTo>
                  <a:cubicBezTo>
                    <a:pt x="0" y="3167"/>
                    <a:pt x="299" y="3466"/>
                    <a:pt x="675" y="3472"/>
                  </a:cubicBezTo>
                  <a:lnTo>
                    <a:pt x="4835" y="3472"/>
                  </a:lnTo>
                  <a:cubicBezTo>
                    <a:pt x="5211" y="3466"/>
                    <a:pt x="5510" y="3167"/>
                    <a:pt x="5510" y="2791"/>
                  </a:cubicBezTo>
                  <a:lnTo>
                    <a:pt x="5510" y="682"/>
                  </a:lnTo>
                  <a:cubicBezTo>
                    <a:pt x="5510" y="305"/>
                    <a:pt x="5211" y="0"/>
                    <a:pt x="48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0"/>
            <p:cNvSpPr/>
            <p:nvPr/>
          </p:nvSpPr>
          <p:spPr>
            <a:xfrm>
              <a:off x="2289948" y="2333375"/>
              <a:ext cx="28900" cy="10725"/>
            </a:xfrm>
            <a:custGeom>
              <a:rect b="b" l="l" r="r" t="t"/>
              <a:pathLst>
                <a:path extrusionOk="0" h="429" w="1156">
                  <a:moveTo>
                    <a:pt x="286" y="0"/>
                  </a:moveTo>
                  <a:cubicBezTo>
                    <a:pt x="0" y="0"/>
                    <a:pt x="0" y="429"/>
                    <a:pt x="286" y="429"/>
                  </a:cubicBezTo>
                  <a:lnTo>
                    <a:pt x="870" y="429"/>
                  </a:lnTo>
                  <a:cubicBezTo>
                    <a:pt x="1155" y="429"/>
                    <a:pt x="1155" y="0"/>
                    <a:pt x="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0"/>
            <p:cNvSpPr/>
            <p:nvPr/>
          </p:nvSpPr>
          <p:spPr>
            <a:xfrm>
              <a:off x="2289948" y="2351550"/>
              <a:ext cx="21925" cy="10875"/>
            </a:xfrm>
            <a:custGeom>
              <a:rect b="b" l="l" r="r" t="t"/>
              <a:pathLst>
                <a:path extrusionOk="0" h="435" w="877">
                  <a:moveTo>
                    <a:pt x="286" y="0"/>
                  </a:moveTo>
                  <a:cubicBezTo>
                    <a:pt x="0" y="0"/>
                    <a:pt x="0" y="435"/>
                    <a:pt x="286" y="435"/>
                  </a:cubicBezTo>
                  <a:lnTo>
                    <a:pt x="591" y="435"/>
                  </a:lnTo>
                  <a:cubicBezTo>
                    <a:pt x="876" y="435"/>
                    <a:pt x="876" y="0"/>
                    <a:pt x="5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0"/>
            <p:cNvSpPr/>
            <p:nvPr/>
          </p:nvSpPr>
          <p:spPr>
            <a:xfrm>
              <a:off x="2353048" y="2351550"/>
              <a:ext cx="34425" cy="10725"/>
            </a:xfrm>
            <a:custGeom>
              <a:rect b="b" l="l" r="r" t="t"/>
              <a:pathLst>
                <a:path extrusionOk="0" h="429" w="1377">
                  <a:moveTo>
                    <a:pt x="286" y="0"/>
                  </a:moveTo>
                  <a:cubicBezTo>
                    <a:pt x="1" y="0"/>
                    <a:pt x="1" y="429"/>
                    <a:pt x="286" y="429"/>
                  </a:cubicBezTo>
                  <a:lnTo>
                    <a:pt x="1091" y="429"/>
                  </a:lnTo>
                  <a:cubicBezTo>
                    <a:pt x="1377" y="429"/>
                    <a:pt x="1377" y="0"/>
                    <a:pt x="10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0"/>
            <p:cNvSpPr/>
            <p:nvPr/>
          </p:nvSpPr>
          <p:spPr>
            <a:xfrm>
              <a:off x="2323048" y="2333375"/>
              <a:ext cx="62975" cy="10725"/>
            </a:xfrm>
            <a:custGeom>
              <a:rect b="b" l="l" r="r" t="t"/>
              <a:pathLst>
                <a:path extrusionOk="0" h="429" w="2519">
                  <a:moveTo>
                    <a:pt x="286" y="0"/>
                  </a:moveTo>
                  <a:cubicBezTo>
                    <a:pt x="0" y="0"/>
                    <a:pt x="0" y="429"/>
                    <a:pt x="286" y="429"/>
                  </a:cubicBezTo>
                  <a:lnTo>
                    <a:pt x="2233" y="429"/>
                  </a:lnTo>
                  <a:cubicBezTo>
                    <a:pt x="2518" y="429"/>
                    <a:pt x="2518" y="0"/>
                    <a:pt x="2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0"/>
            <p:cNvSpPr/>
            <p:nvPr/>
          </p:nvSpPr>
          <p:spPr>
            <a:xfrm>
              <a:off x="2357098" y="2368750"/>
              <a:ext cx="28925" cy="10875"/>
            </a:xfrm>
            <a:custGeom>
              <a:rect b="b" l="l" r="r" t="t"/>
              <a:pathLst>
                <a:path extrusionOk="0" h="435" w="1157">
                  <a:moveTo>
                    <a:pt x="293" y="0"/>
                  </a:moveTo>
                  <a:cubicBezTo>
                    <a:pt x="1" y="0"/>
                    <a:pt x="1" y="435"/>
                    <a:pt x="293" y="435"/>
                  </a:cubicBezTo>
                  <a:lnTo>
                    <a:pt x="871" y="435"/>
                  </a:lnTo>
                  <a:cubicBezTo>
                    <a:pt x="1156" y="435"/>
                    <a:pt x="1156" y="0"/>
                    <a:pt x="8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0"/>
            <p:cNvSpPr/>
            <p:nvPr/>
          </p:nvSpPr>
          <p:spPr>
            <a:xfrm>
              <a:off x="2289948" y="2368750"/>
              <a:ext cx="63125" cy="10875"/>
            </a:xfrm>
            <a:custGeom>
              <a:rect b="b" l="l" r="r" t="t"/>
              <a:pathLst>
                <a:path extrusionOk="0" h="435" w="2525">
                  <a:moveTo>
                    <a:pt x="292" y="0"/>
                  </a:moveTo>
                  <a:cubicBezTo>
                    <a:pt x="0" y="0"/>
                    <a:pt x="0" y="435"/>
                    <a:pt x="292" y="435"/>
                  </a:cubicBezTo>
                  <a:lnTo>
                    <a:pt x="2239" y="435"/>
                  </a:lnTo>
                  <a:cubicBezTo>
                    <a:pt x="2525" y="435"/>
                    <a:pt x="2525" y="0"/>
                    <a:pt x="2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0"/>
            <p:cNvSpPr/>
            <p:nvPr/>
          </p:nvSpPr>
          <p:spPr>
            <a:xfrm>
              <a:off x="2314123" y="2351550"/>
              <a:ext cx="35375" cy="10875"/>
            </a:xfrm>
            <a:custGeom>
              <a:rect b="b" l="l" r="r" t="t"/>
              <a:pathLst>
                <a:path extrusionOk="0" h="435" w="1415">
                  <a:moveTo>
                    <a:pt x="292" y="0"/>
                  </a:moveTo>
                  <a:cubicBezTo>
                    <a:pt x="0" y="0"/>
                    <a:pt x="0" y="435"/>
                    <a:pt x="292" y="435"/>
                  </a:cubicBezTo>
                  <a:lnTo>
                    <a:pt x="1129" y="435"/>
                  </a:lnTo>
                  <a:cubicBezTo>
                    <a:pt x="1415" y="435"/>
                    <a:pt x="1415" y="0"/>
                    <a:pt x="1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0"/>
            <p:cNvSpPr/>
            <p:nvPr/>
          </p:nvSpPr>
          <p:spPr>
            <a:xfrm>
              <a:off x="2447148" y="2333375"/>
              <a:ext cx="28900" cy="10725"/>
            </a:xfrm>
            <a:custGeom>
              <a:rect b="b" l="l" r="r" t="t"/>
              <a:pathLst>
                <a:path extrusionOk="0" h="429" w="1156">
                  <a:moveTo>
                    <a:pt x="286" y="0"/>
                  </a:moveTo>
                  <a:cubicBezTo>
                    <a:pt x="1" y="0"/>
                    <a:pt x="1" y="429"/>
                    <a:pt x="286" y="429"/>
                  </a:cubicBezTo>
                  <a:lnTo>
                    <a:pt x="870" y="429"/>
                  </a:lnTo>
                  <a:cubicBezTo>
                    <a:pt x="1156" y="429"/>
                    <a:pt x="1156" y="0"/>
                    <a:pt x="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0"/>
            <p:cNvSpPr/>
            <p:nvPr/>
          </p:nvSpPr>
          <p:spPr>
            <a:xfrm>
              <a:off x="2447323" y="2351550"/>
              <a:ext cx="21925" cy="10875"/>
            </a:xfrm>
            <a:custGeom>
              <a:rect b="b" l="l" r="r" t="t"/>
              <a:pathLst>
                <a:path extrusionOk="0" h="435" w="877">
                  <a:moveTo>
                    <a:pt x="286" y="0"/>
                  </a:moveTo>
                  <a:cubicBezTo>
                    <a:pt x="0" y="0"/>
                    <a:pt x="0" y="435"/>
                    <a:pt x="286" y="435"/>
                  </a:cubicBezTo>
                  <a:lnTo>
                    <a:pt x="591" y="435"/>
                  </a:lnTo>
                  <a:cubicBezTo>
                    <a:pt x="876" y="435"/>
                    <a:pt x="876" y="0"/>
                    <a:pt x="5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0"/>
            <p:cNvSpPr/>
            <p:nvPr/>
          </p:nvSpPr>
          <p:spPr>
            <a:xfrm>
              <a:off x="2510273" y="2351550"/>
              <a:ext cx="34400" cy="10725"/>
            </a:xfrm>
            <a:custGeom>
              <a:rect b="b" l="l" r="r" t="t"/>
              <a:pathLst>
                <a:path extrusionOk="0" h="429" w="1376">
                  <a:moveTo>
                    <a:pt x="286" y="0"/>
                  </a:moveTo>
                  <a:cubicBezTo>
                    <a:pt x="0" y="0"/>
                    <a:pt x="0" y="429"/>
                    <a:pt x="286" y="429"/>
                  </a:cubicBezTo>
                  <a:lnTo>
                    <a:pt x="1090" y="429"/>
                  </a:lnTo>
                  <a:cubicBezTo>
                    <a:pt x="1376" y="429"/>
                    <a:pt x="1376" y="0"/>
                    <a:pt x="10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0"/>
            <p:cNvSpPr/>
            <p:nvPr/>
          </p:nvSpPr>
          <p:spPr>
            <a:xfrm>
              <a:off x="2480098" y="2333375"/>
              <a:ext cx="63125" cy="10725"/>
            </a:xfrm>
            <a:custGeom>
              <a:rect b="b" l="l" r="r" t="t"/>
              <a:pathLst>
                <a:path extrusionOk="0" h="429" w="2525">
                  <a:moveTo>
                    <a:pt x="292" y="0"/>
                  </a:moveTo>
                  <a:cubicBezTo>
                    <a:pt x="0" y="0"/>
                    <a:pt x="0" y="429"/>
                    <a:pt x="292" y="429"/>
                  </a:cubicBezTo>
                  <a:lnTo>
                    <a:pt x="2239" y="429"/>
                  </a:lnTo>
                  <a:cubicBezTo>
                    <a:pt x="2525" y="429"/>
                    <a:pt x="2525" y="0"/>
                    <a:pt x="2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0"/>
            <p:cNvSpPr/>
            <p:nvPr/>
          </p:nvSpPr>
          <p:spPr>
            <a:xfrm>
              <a:off x="2514323" y="2368750"/>
              <a:ext cx="28900" cy="10875"/>
            </a:xfrm>
            <a:custGeom>
              <a:rect b="b" l="l" r="r" t="t"/>
              <a:pathLst>
                <a:path extrusionOk="0" h="435" w="1156">
                  <a:moveTo>
                    <a:pt x="286" y="0"/>
                  </a:moveTo>
                  <a:cubicBezTo>
                    <a:pt x="0" y="0"/>
                    <a:pt x="0" y="435"/>
                    <a:pt x="286" y="435"/>
                  </a:cubicBezTo>
                  <a:lnTo>
                    <a:pt x="870" y="435"/>
                  </a:lnTo>
                  <a:cubicBezTo>
                    <a:pt x="1156" y="435"/>
                    <a:pt x="1156" y="0"/>
                    <a:pt x="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0"/>
            <p:cNvSpPr/>
            <p:nvPr/>
          </p:nvSpPr>
          <p:spPr>
            <a:xfrm>
              <a:off x="2447148" y="2368750"/>
              <a:ext cx="63150" cy="10875"/>
            </a:xfrm>
            <a:custGeom>
              <a:rect b="b" l="l" r="r" t="t"/>
              <a:pathLst>
                <a:path extrusionOk="0" h="435" w="2526">
                  <a:moveTo>
                    <a:pt x="293" y="0"/>
                  </a:moveTo>
                  <a:cubicBezTo>
                    <a:pt x="1" y="0"/>
                    <a:pt x="1" y="435"/>
                    <a:pt x="293" y="435"/>
                  </a:cubicBezTo>
                  <a:lnTo>
                    <a:pt x="2240" y="435"/>
                  </a:lnTo>
                  <a:cubicBezTo>
                    <a:pt x="2525" y="435"/>
                    <a:pt x="2525"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0"/>
            <p:cNvSpPr/>
            <p:nvPr/>
          </p:nvSpPr>
          <p:spPr>
            <a:xfrm>
              <a:off x="2471323" y="2351550"/>
              <a:ext cx="35400" cy="10875"/>
            </a:xfrm>
            <a:custGeom>
              <a:rect b="b" l="l" r="r" t="t"/>
              <a:pathLst>
                <a:path extrusionOk="0" h="435" w="1416">
                  <a:moveTo>
                    <a:pt x="293" y="0"/>
                  </a:moveTo>
                  <a:cubicBezTo>
                    <a:pt x="1" y="0"/>
                    <a:pt x="1" y="435"/>
                    <a:pt x="293" y="435"/>
                  </a:cubicBezTo>
                  <a:lnTo>
                    <a:pt x="1123" y="435"/>
                  </a:lnTo>
                  <a:cubicBezTo>
                    <a:pt x="1415" y="435"/>
                    <a:pt x="1415" y="0"/>
                    <a:pt x="1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0"/>
            <p:cNvSpPr/>
            <p:nvPr/>
          </p:nvSpPr>
          <p:spPr>
            <a:xfrm>
              <a:off x="2479598" y="2185025"/>
              <a:ext cx="47900" cy="40975"/>
            </a:xfrm>
            <a:custGeom>
              <a:rect b="b" l="l" r="r" t="t"/>
              <a:pathLst>
                <a:path extrusionOk="0" h="1639" w="1916">
                  <a:moveTo>
                    <a:pt x="1100" y="433"/>
                  </a:moveTo>
                  <a:cubicBezTo>
                    <a:pt x="1195" y="433"/>
                    <a:pt x="1292" y="468"/>
                    <a:pt x="1370" y="548"/>
                  </a:cubicBezTo>
                  <a:cubicBezTo>
                    <a:pt x="1617" y="788"/>
                    <a:pt x="1441" y="1210"/>
                    <a:pt x="1097" y="1210"/>
                  </a:cubicBezTo>
                  <a:cubicBezTo>
                    <a:pt x="883" y="1210"/>
                    <a:pt x="708" y="1035"/>
                    <a:pt x="708" y="821"/>
                  </a:cubicBezTo>
                  <a:cubicBezTo>
                    <a:pt x="708" y="588"/>
                    <a:pt x="901" y="433"/>
                    <a:pt x="1100" y="433"/>
                  </a:cubicBezTo>
                  <a:close/>
                  <a:moveTo>
                    <a:pt x="1091" y="0"/>
                  </a:moveTo>
                  <a:cubicBezTo>
                    <a:pt x="890" y="0"/>
                    <a:pt x="686" y="75"/>
                    <a:pt x="520" y="243"/>
                  </a:cubicBezTo>
                  <a:cubicBezTo>
                    <a:pt x="1" y="756"/>
                    <a:pt x="371" y="1638"/>
                    <a:pt x="1097" y="1638"/>
                  </a:cubicBezTo>
                  <a:cubicBezTo>
                    <a:pt x="1552" y="1638"/>
                    <a:pt x="1915" y="1275"/>
                    <a:pt x="1915" y="821"/>
                  </a:cubicBezTo>
                  <a:cubicBezTo>
                    <a:pt x="1915" y="329"/>
                    <a:pt x="1511" y="0"/>
                    <a:pt x="10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30"/>
          <p:cNvGrpSpPr/>
          <p:nvPr/>
        </p:nvGrpSpPr>
        <p:grpSpPr>
          <a:xfrm>
            <a:off x="3463748" y="1520500"/>
            <a:ext cx="374650" cy="366250"/>
            <a:chOff x="3463748" y="1520500"/>
            <a:chExt cx="374650" cy="366250"/>
          </a:xfrm>
        </p:grpSpPr>
        <p:sp>
          <p:nvSpPr>
            <p:cNvPr id="1648" name="Google Shape;1648;p30"/>
            <p:cNvSpPr/>
            <p:nvPr/>
          </p:nvSpPr>
          <p:spPr>
            <a:xfrm>
              <a:off x="3538048" y="1660925"/>
              <a:ext cx="10900" cy="10600"/>
            </a:xfrm>
            <a:custGeom>
              <a:rect b="b" l="l" r="r" t="t"/>
              <a:pathLst>
                <a:path extrusionOk="0" h="424" w="436">
                  <a:moveTo>
                    <a:pt x="215" y="0"/>
                  </a:moveTo>
                  <a:cubicBezTo>
                    <a:pt x="173" y="0"/>
                    <a:pt x="132" y="14"/>
                    <a:pt x="98" y="38"/>
                  </a:cubicBezTo>
                  <a:cubicBezTo>
                    <a:pt x="72" y="51"/>
                    <a:pt x="53" y="70"/>
                    <a:pt x="40" y="96"/>
                  </a:cubicBezTo>
                  <a:cubicBezTo>
                    <a:pt x="33" y="109"/>
                    <a:pt x="27" y="116"/>
                    <a:pt x="20" y="129"/>
                  </a:cubicBezTo>
                  <a:cubicBezTo>
                    <a:pt x="14" y="142"/>
                    <a:pt x="14" y="155"/>
                    <a:pt x="7" y="168"/>
                  </a:cubicBezTo>
                  <a:cubicBezTo>
                    <a:pt x="1" y="213"/>
                    <a:pt x="7" y="252"/>
                    <a:pt x="20" y="291"/>
                  </a:cubicBezTo>
                  <a:lnTo>
                    <a:pt x="20" y="297"/>
                  </a:lnTo>
                  <a:cubicBezTo>
                    <a:pt x="33" y="323"/>
                    <a:pt x="46" y="343"/>
                    <a:pt x="66" y="362"/>
                  </a:cubicBezTo>
                  <a:cubicBezTo>
                    <a:pt x="109" y="402"/>
                    <a:pt x="165" y="423"/>
                    <a:pt x="220" y="423"/>
                  </a:cubicBezTo>
                  <a:cubicBezTo>
                    <a:pt x="247" y="423"/>
                    <a:pt x="274" y="418"/>
                    <a:pt x="299" y="408"/>
                  </a:cubicBezTo>
                  <a:cubicBezTo>
                    <a:pt x="312" y="408"/>
                    <a:pt x="319" y="401"/>
                    <a:pt x="332" y="395"/>
                  </a:cubicBezTo>
                  <a:cubicBezTo>
                    <a:pt x="397" y="356"/>
                    <a:pt x="436" y="291"/>
                    <a:pt x="436" y="213"/>
                  </a:cubicBezTo>
                  <a:cubicBezTo>
                    <a:pt x="436" y="161"/>
                    <a:pt x="416" y="109"/>
                    <a:pt x="384" y="70"/>
                  </a:cubicBezTo>
                  <a:cubicBezTo>
                    <a:pt x="364" y="51"/>
                    <a:pt x="338" y="31"/>
                    <a:pt x="312" y="18"/>
                  </a:cubicBezTo>
                  <a:cubicBezTo>
                    <a:pt x="299" y="12"/>
                    <a:pt x="280" y="5"/>
                    <a:pt x="260" y="5"/>
                  </a:cubicBezTo>
                  <a:cubicBezTo>
                    <a:pt x="245" y="2"/>
                    <a:pt x="230"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0"/>
            <p:cNvSpPr/>
            <p:nvPr/>
          </p:nvSpPr>
          <p:spPr>
            <a:xfrm>
              <a:off x="3556723" y="1660900"/>
              <a:ext cx="11050" cy="10675"/>
            </a:xfrm>
            <a:custGeom>
              <a:rect b="b" l="l" r="r" t="t"/>
              <a:pathLst>
                <a:path extrusionOk="0" h="427" w="442">
                  <a:moveTo>
                    <a:pt x="208" y="0"/>
                  </a:moveTo>
                  <a:cubicBezTo>
                    <a:pt x="155" y="0"/>
                    <a:pt x="100" y="25"/>
                    <a:pt x="65" y="65"/>
                  </a:cubicBezTo>
                  <a:cubicBezTo>
                    <a:pt x="52" y="71"/>
                    <a:pt x="46" y="84"/>
                    <a:pt x="39" y="97"/>
                  </a:cubicBezTo>
                  <a:cubicBezTo>
                    <a:pt x="26" y="104"/>
                    <a:pt x="20" y="117"/>
                    <a:pt x="20" y="130"/>
                  </a:cubicBezTo>
                  <a:cubicBezTo>
                    <a:pt x="7" y="156"/>
                    <a:pt x="0" y="175"/>
                    <a:pt x="0" y="201"/>
                  </a:cubicBezTo>
                  <a:cubicBezTo>
                    <a:pt x="0" y="234"/>
                    <a:pt x="7" y="266"/>
                    <a:pt x="20" y="298"/>
                  </a:cubicBezTo>
                  <a:cubicBezTo>
                    <a:pt x="33" y="337"/>
                    <a:pt x="58" y="370"/>
                    <a:pt x="97" y="389"/>
                  </a:cubicBezTo>
                  <a:cubicBezTo>
                    <a:pt x="123" y="409"/>
                    <a:pt x="149" y="415"/>
                    <a:pt x="175" y="422"/>
                  </a:cubicBezTo>
                  <a:cubicBezTo>
                    <a:pt x="188" y="425"/>
                    <a:pt x="201" y="427"/>
                    <a:pt x="214" y="427"/>
                  </a:cubicBezTo>
                  <a:cubicBezTo>
                    <a:pt x="227" y="427"/>
                    <a:pt x="240" y="425"/>
                    <a:pt x="253" y="422"/>
                  </a:cubicBezTo>
                  <a:cubicBezTo>
                    <a:pt x="299" y="415"/>
                    <a:pt x="331" y="396"/>
                    <a:pt x="363" y="363"/>
                  </a:cubicBezTo>
                  <a:cubicBezTo>
                    <a:pt x="428" y="305"/>
                    <a:pt x="441" y="214"/>
                    <a:pt x="409" y="130"/>
                  </a:cubicBezTo>
                  <a:cubicBezTo>
                    <a:pt x="402" y="117"/>
                    <a:pt x="396" y="104"/>
                    <a:pt x="389" y="91"/>
                  </a:cubicBezTo>
                  <a:cubicBezTo>
                    <a:pt x="383" y="78"/>
                    <a:pt x="376" y="71"/>
                    <a:pt x="363" y="65"/>
                  </a:cubicBezTo>
                  <a:cubicBezTo>
                    <a:pt x="344" y="45"/>
                    <a:pt x="325" y="26"/>
                    <a:pt x="299" y="19"/>
                  </a:cubicBezTo>
                  <a:cubicBezTo>
                    <a:pt x="286" y="13"/>
                    <a:pt x="273" y="6"/>
                    <a:pt x="253" y="6"/>
                  </a:cubicBezTo>
                  <a:cubicBezTo>
                    <a:pt x="239" y="2"/>
                    <a:pt x="223"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0"/>
            <p:cNvSpPr/>
            <p:nvPr/>
          </p:nvSpPr>
          <p:spPr>
            <a:xfrm>
              <a:off x="3574723" y="1660925"/>
              <a:ext cx="11700" cy="10650"/>
            </a:xfrm>
            <a:custGeom>
              <a:rect b="b" l="l" r="r" t="t"/>
              <a:pathLst>
                <a:path extrusionOk="0" h="426" w="468">
                  <a:moveTo>
                    <a:pt x="234" y="0"/>
                  </a:moveTo>
                  <a:cubicBezTo>
                    <a:pt x="192" y="0"/>
                    <a:pt x="151" y="14"/>
                    <a:pt x="117" y="38"/>
                  </a:cubicBezTo>
                  <a:cubicBezTo>
                    <a:pt x="33" y="90"/>
                    <a:pt x="0" y="200"/>
                    <a:pt x="39" y="297"/>
                  </a:cubicBezTo>
                  <a:cubicBezTo>
                    <a:pt x="59" y="330"/>
                    <a:pt x="85" y="369"/>
                    <a:pt x="124" y="388"/>
                  </a:cubicBezTo>
                  <a:cubicBezTo>
                    <a:pt x="137" y="395"/>
                    <a:pt x="143" y="401"/>
                    <a:pt x="163" y="408"/>
                  </a:cubicBezTo>
                  <a:cubicBezTo>
                    <a:pt x="169" y="414"/>
                    <a:pt x="189" y="421"/>
                    <a:pt x="202" y="421"/>
                  </a:cubicBezTo>
                  <a:cubicBezTo>
                    <a:pt x="215" y="424"/>
                    <a:pt x="228" y="426"/>
                    <a:pt x="241" y="426"/>
                  </a:cubicBezTo>
                  <a:cubicBezTo>
                    <a:pt x="254" y="426"/>
                    <a:pt x="266" y="424"/>
                    <a:pt x="279" y="421"/>
                  </a:cubicBezTo>
                  <a:cubicBezTo>
                    <a:pt x="305" y="414"/>
                    <a:pt x="331" y="408"/>
                    <a:pt x="357" y="388"/>
                  </a:cubicBezTo>
                  <a:cubicBezTo>
                    <a:pt x="383" y="375"/>
                    <a:pt x="403" y="356"/>
                    <a:pt x="416" y="336"/>
                  </a:cubicBezTo>
                  <a:cubicBezTo>
                    <a:pt x="422" y="323"/>
                    <a:pt x="429" y="310"/>
                    <a:pt x="435" y="297"/>
                  </a:cubicBezTo>
                  <a:cubicBezTo>
                    <a:pt x="468" y="213"/>
                    <a:pt x="448" y="122"/>
                    <a:pt x="390" y="64"/>
                  </a:cubicBezTo>
                  <a:cubicBezTo>
                    <a:pt x="357" y="31"/>
                    <a:pt x="325" y="12"/>
                    <a:pt x="279" y="5"/>
                  </a:cubicBezTo>
                  <a:cubicBezTo>
                    <a:pt x="264" y="2"/>
                    <a:pt x="249" y="0"/>
                    <a:pt x="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0"/>
            <p:cNvSpPr/>
            <p:nvPr/>
          </p:nvSpPr>
          <p:spPr>
            <a:xfrm>
              <a:off x="3533023" y="1679050"/>
              <a:ext cx="225700" cy="10750"/>
            </a:xfrm>
            <a:custGeom>
              <a:rect b="b" l="l" r="r" t="t"/>
              <a:pathLst>
                <a:path extrusionOk="0" h="430" w="9028">
                  <a:moveTo>
                    <a:pt x="286" y="1"/>
                  </a:moveTo>
                  <a:cubicBezTo>
                    <a:pt x="1" y="1"/>
                    <a:pt x="1" y="429"/>
                    <a:pt x="286" y="429"/>
                  </a:cubicBezTo>
                  <a:lnTo>
                    <a:pt x="8742" y="429"/>
                  </a:lnTo>
                  <a:cubicBezTo>
                    <a:pt x="9028" y="429"/>
                    <a:pt x="9028" y="1"/>
                    <a:pt x="8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0"/>
            <p:cNvSpPr/>
            <p:nvPr/>
          </p:nvSpPr>
          <p:spPr>
            <a:xfrm>
              <a:off x="3534798" y="1698850"/>
              <a:ext cx="222150" cy="71900"/>
            </a:xfrm>
            <a:custGeom>
              <a:rect b="b" l="l" r="r" t="t"/>
              <a:pathLst>
                <a:path extrusionOk="0" h="2876" w="8886">
                  <a:moveTo>
                    <a:pt x="455" y="1"/>
                  </a:moveTo>
                  <a:cubicBezTo>
                    <a:pt x="202" y="1"/>
                    <a:pt x="1" y="202"/>
                    <a:pt x="1" y="455"/>
                  </a:cubicBezTo>
                  <a:lnTo>
                    <a:pt x="1" y="2415"/>
                  </a:lnTo>
                  <a:cubicBezTo>
                    <a:pt x="1" y="2668"/>
                    <a:pt x="202" y="2875"/>
                    <a:pt x="455" y="2875"/>
                  </a:cubicBezTo>
                  <a:lnTo>
                    <a:pt x="1429" y="2875"/>
                  </a:lnTo>
                  <a:cubicBezTo>
                    <a:pt x="1714" y="2875"/>
                    <a:pt x="1714" y="2447"/>
                    <a:pt x="1429" y="2447"/>
                  </a:cubicBezTo>
                  <a:lnTo>
                    <a:pt x="455" y="2447"/>
                  </a:lnTo>
                  <a:cubicBezTo>
                    <a:pt x="442" y="2447"/>
                    <a:pt x="429" y="2434"/>
                    <a:pt x="429" y="2415"/>
                  </a:cubicBezTo>
                  <a:lnTo>
                    <a:pt x="429" y="455"/>
                  </a:lnTo>
                  <a:cubicBezTo>
                    <a:pt x="429" y="442"/>
                    <a:pt x="442" y="429"/>
                    <a:pt x="455" y="429"/>
                  </a:cubicBezTo>
                  <a:lnTo>
                    <a:pt x="8424" y="429"/>
                  </a:lnTo>
                  <a:cubicBezTo>
                    <a:pt x="8444" y="429"/>
                    <a:pt x="8457" y="442"/>
                    <a:pt x="8457" y="455"/>
                  </a:cubicBezTo>
                  <a:lnTo>
                    <a:pt x="8457" y="2415"/>
                  </a:lnTo>
                  <a:cubicBezTo>
                    <a:pt x="8457" y="2434"/>
                    <a:pt x="8444" y="2447"/>
                    <a:pt x="8424" y="2447"/>
                  </a:cubicBezTo>
                  <a:lnTo>
                    <a:pt x="2733" y="2447"/>
                  </a:lnTo>
                  <a:cubicBezTo>
                    <a:pt x="2448" y="2447"/>
                    <a:pt x="2448" y="2875"/>
                    <a:pt x="2733" y="2875"/>
                  </a:cubicBezTo>
                  <a:lnTo>
                    <a:pt x="8424" y="2875"/>
                  </a:lnTo>
                  <a:cubicBezTo>
                    <a:pt x="8678" y="2875"/>
                    <a:pt x="8885" y="2668"/>
                    <a:pt x="8885" y="2415"/>
                  </a:cubicBezTo>
                  <a:lnTo>
                    <a:pt x="8885" y="455"/>
                  </a:lnTo>
                  <a:cubicBezTo>
                    <a:pt x="8885" y="202"/>
                    <a:pt x="8678" y="1"/>
                    <a:pt x="84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0"/>
            <p:cNvSpPr/>
            <p:nvPr/>
          </p:nvSpPr>
          <p:spPr>
            <a:xfrm>
              <a:off x="3539023" y="1780625"/>
              <a:ext cx="87000" cy="10725"/>
            </a:xfrm>
            <a:custGeom>
              <a:rect b="b" l="l" r="r" t="t"/>
              <a:pathLst>
                <a:path extrusionOk="0" h="429" w="3480">
                  <a:moveTo>
                    <a:pt x="286" y="0"/>
                  </a:moveTo>
                  <a:cubicBezTo>
                    <a:pt x="1" y="0"/>
                    <a:pt x="1" y="429"/>
                    <a:pt x="286" y="429"/>
                  </a:cubicBezTo>
                  <a:lnTo>
                    <a:pt x="3194" y="429"/>
                  </a:lnTo>
                  <a:cubicBezTo>
                    <a:pt x="3479" y="429"/>
                    <a:pt x="3479" y="0"/>
                    <a:pt x="31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0"/>
            <p:cNvSpPr/>
            <p:nvPr/>
          </p:nvSpPr>
          <p:spPr>
            <a:xfrm>
              <a:off x="3631498" y="1780625"/>
              <a:ext cx="44475" cy="10725"/>
            </a:xfrm>
            <a:custGeom>
              <a:rect b="b" l="l" r="r" t="t"/>
              <a:pathLst>
                <a:path extrusionOk="0" h="429" w="1779">
                  <a:moveTo>
                    <a:pt x="286" y="0"/>
                  </a:moveTo>
                  <a:cubicBezTo>
                    <a:pt x="1" y="0"/>
                    <a:pt x="1" y="429"/>
                    <a:pt x="286" y="429"/>
                  </a:cubicBezTo>
                  <a:lnTo>
                    <a:pt x="1493" y="429"/>
                  </a:lnTo>
                  <a:cubicBezTo>
                    <a:pt x="1779" y="429"/>
                    <a:pt x="1779" y="0"/>
                    <a:pt x="1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0"/>
            <p:cNvSpPr/>
            <p:nvPr/>
          </p:nvSpPr>
          <p:spPr>
            <a:xfrm>
              <a:off x="3681648" y="1780625"/>
              <a:ext cx="71075" cy="10725"/>
            </a:xfrm>
            <a:custGeom>
              <a:rect b="b" l="l" r="r" t="t"/>
              <a:pathLst>
                <a:path extrusionOk="0" h="429" w="2843">
                  <a:moveTo>
                    <a:pt x="286" y="0"/>
                  </a:moveTo>
                  <a:cubicBezTo>
                    <a:pt x="0" y="0"/>
                    <a:pt x="0" y="429"/>
                    <a:pt x="286" y="429"/>
                  </a:cubicBezTo>
                  <a:lnTo>
                    <a:pt x="2557" y="429"/>
                  </a:lnTo>
                  <a:cubicBezTo>
                    <a:pt x="2843" y="429"/>
                    <a:pt x="2843" y="0"/>
                    <a:pt x="25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0"/>
            <p:cNvSpPr/>
            <p:nvPr/>
          </p:nvSpPr>
          <p:spPr>
            <a:xfrm>
              <a:off x="3539023" y="1802525"/>
              <a:ext cx="50800" cy="10725"/>
            </a:xfrm>
            <a:custGeom>
              <a:rect b="b" l="l" r="r" t="t"/>
              <a:pathLst>
                <a:path extrusionOk="0" h="429" w="2032">
                  <a:moveTo>
                    <a:pt x="286" y="0"/>
                  </a:moveTo>
                  <a:cubicBezTo>
                    <a:pt x="1" y="0"/>
                    <a:pt x="1" y="429"/>
                    <a:pt x="286" y="429"/>
                  </a:cubicBezTo>
                  <a:lnTo>
                    <a:pt x="1746" y="429"/>
                  </a:lnTo>
                  <a:cubicBezTo>
                    <a:pt x="2032" y="429"/>
                    <a:pt x="2032" y="0"/>
                    <a:pt x="17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0"/>
            <p:cNvSpPr/>
            <p:nvPr/>
          </p:nvSpPr>
          <p:spPr>
            <a:xfrm>
              <a:off x="3600998" y="1802525"/>
              <a:ext cx="94775" cy="10725"/>
            </a:xfrm>
            <a:custGeom>
              <a:rect b="b" l="l" r="r" t="t"/>
              <a:pathLst>
                <a:path extrusionOk="0" h="429" w="3791">
                  <a:moveTo>
                    <a:pt x="286" y="0"/>
                  </a:moveTo>
                  <a:cubicBezTo>
                    <a:pt x="1" y="0"/>
                    <a:pt x="1" y="429"/>
                    <a:pt x="286" y="429"/>
                  </a:cubicBezTo>
                  <a:lnTo>
                    <a:pt x="3505" y="429"/>
                  </a:lnTo>
                  <a:cubicBezTo>
                    <a:pt x="3791" y="429"/>
                    <a:pt x="3791" y="0"/>
                    <a:pt x="35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0"/>
            <p:cNvSpPr/>
            <p:nvPr/>
          </p:nvSpPr>
          <p:spPr>
            <a:xfrm>
              <a:off x="3698023" y="1802525"/>
              <a:ext cx="54700" cy="10725"/>
            </a:xfrm>
            <a:custGeom>
              <a:rect b="b" l="l" r="r" t="t"/>
              <a:pathLst>
                <a:path extrusionOk="0" h="429" w="2188">
                  <a:moveTo>
                    <a:pt x="286" y="0"/>
                  </a:moveTo>
                  <a:cubicBezTo>
                    <a:pt x="1" y="0"/>
                    <a:pt x="1" y="429"/>
                    <a:pt x="286" y="429"/>
                  </a:cubicBezTo>
                  <a:lnTo>
                    <a:pt x="1902" y="429"/>
                  </a:lnTo>
                  <a:cubicBezTo>
                    <a:pt x="2188" y="429"/>
                    <a:pt x="2188" y="0"/>
                    <a:pt x="1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0"/>
            <p:cNvSpPr/>
            <p:nvPr/>
          </p:nvSpPr>
          <p:spPr>
            <a:xfrm>
              <a:off x="3463748" y="1520500"/>
              <a:ext cx="374650" cy="366250"/>
            </a:xfrm>
            <a:custGeom>
              <a:rect b="b" l="l" r="r" t="t"/>
              <a:pathLst>
                <a:path extrusionOk="0" h="14650" w="14986">
                  <a:moveTo>
                    <a:pt x="8742" y="4130"/>
                  </a:moveTo>
                  <a:cubicBezTo>
                    <a:pt x="8820" y="4338"/>
                    <a:pt x="8917" y="4532"/>
                    <a:pt x="9041" y="4714"/>
                  </a:cubicBezTo>
                  <a:lnTo>
                    <a:pt x="2402" y="4714"/>
                  </a:lnTo>
                  <a:cubicBezTo>
                    <a:pt x="2155" y="4714"/>
                    <a:pt x="1954" y="4915"/>
                    <a:pt x="1954" y="5162"/>
                  </a:cubicBezTo>
                  <a:lnTo>
                    <a:pt x="1954" y="12242"/>
                  </a:lnTo>
                  <a:lnTo>
                    <a:pt x="1260" y="12242"/>
                  </a:lnTo>
                  <a:lnTo>
                    <a:pt x="1253" y="4558"/>
                  </a:lnTo>
                  <a:cubicBezTo>
                    <a:pt x="1253" y="4325"/>
                    <a:pt x="1448" y="4130"/>
                    <a:pt x="1681" y="4130"/>
                  </a:cubicBezTo>
                  <a:close/>
                  <a:moveTo>
                    <a:pt x="13311" y="5545"/>
                  </a:moveTo>
                  <a:lnTo>
                    <a:pt x="13311" y="12242"/>
                  </a:lnTo>
                  <a:lnTo>
                    <a:pt x="12616" y="12242"/>
                  </a:lnTo>
                  <a:lnTo>
                    <a:pt x="12616" y="5908"/>
                  </a:lnTo>
                  <a:cubicBezTo>
                    <a:pt x="12863" y="5817"/>
                    <a:pt x="13097" y="5694"/>
                    <a:pt x="13311" y="5545"/>
                  </a:cubicBezTo>
                  <a:close/>
                  <a:moveTo>
                    <a:pt x="9378" y="5142"/>
                  </a:moveTo>
                  <a:cubicBezTo>
                    <a:pt x="9949" y="5746"/>
                    <a:pt x="10747" y="6083"/>
                    <a:pt x="11578" y="6083"/>
                  </a:cubicBezTo>
                  <a:lnTo>
                    <a:pt x="11578" y="6090"/>
                  </a:lnTo>
                  <a:cubicBezTo>
                    <a:pt x="11779" y="6090"/>
                    <a:pt x="11987" y="6070"/>
                    <a:pt x="12188" y="6025"/>
                  </a:cubicBezTo>
                  <a:lnTo>
                    <a:pt x="12188" y="12248"/>
                  </a:lnTo>
                  <a:lnTo>
                    <a:pt x="2382" y="12248"/>
                  </a:lnTo>
                  <a:lnTo>
                    <a:pt x="2382" y="5168"/>
                  </a:lnTo>
                  <a:cubicBezTo>
                    <a:pt x="2382" y="5155"/>
                    <a:pt x="2389" y="5142"/>
                    <a:pt x="2402" y="5142"/>
                  </a:cubicBezTo>
                  <a:close/>
                  <a:moveTo>
                    <a:pt x="9333" y="12670"/>
                  </a:moveTo>
                  <a:lnTo>
                    <a:pt x="9151" y="13092"/>
                  </a:lnTo>
                  <a:lnTo>
                    <a:pt x="5419" y="13092"/>
                  </a:lnTo>
                  <a:lnTo>
                    <a:pt x="5231" y="12670"/>
                  </a:lnTo>
                  <a:close/>
                  <a:moveTo>
                    <a:pt x="14135" y="12670"/>
                  </a:moveTo>
                  <a:lnTo>
                    <a:pt x="14141" y="13734"/>
                  </a:lnTo>
                  <a:cubicBezTo>
                    <a:pt x="14141" y="14007"/>
                    <a:pt x="13921" y="14221"/>
                    <a:pt x="13655" y="14221"/>
                  </a:cubicBezTo>
                  <a:lnTo>
                    <a:pt x="909" y="14221"/>
                  </a:lnTo>
                  <a:cubicBezTo>
                    <a:pt x="643" y="14221"/>
                    <a:pt x="422" y="14007"/>
                    <a:pt x="422" y="13734"/>
                  </a:cubicBezTo>
                  <a:lnTo>
                    <a:pt x="422" y="12670"/>
                  </a:lnTo>
                  <a:lnTo>
                    <a:pt x="4764" y="12670"/>
                  </a:lnTo>
                  <a:lnTo>
                    <a:pt x="5043" y="13306"/>
                  </a:lnTo>
                  <a:cubicBezTo>
                    <a:pt x="5101" y="13436"/>
                    <a:pt x="5225" y="13520"/>
                    <a:pt x="5367" y="13520"/>
                  </a:cubicBezTo>
                  <a:lnTo>
                    <a:pt x="9190" y="13520"/>
                  </a:lnTo>
                  <a:cubicBezTo>
                    <a:pt x="9333" y="13520"/>
                    <a:pt x="9456" y="13436"/>
                    <a:pt x="9514" y="13306"/>
                  </a:cubicBezTo>
                  <a:lnTo>
                    <a:pt x="9793" y="12670"/>
                  </a:lnTo>
                  <a:close/>
                  <a:moveTo>
                    <a:pt x="11587" y="0"/>
                  </a:moveTo>
                  <a:cubicBezTo>
                    <a:pt x="10645" y="0"/>
                    <a:pt x="9714" y="436"/>
                    <a:pt x="9118" y="1268"/>
                  </a:cubicBezTo>
                  <a:cubicBezTo>
                    <a:pt x="8997" y="1436"/>
                    <a:pt x="9141" y="1611"/>
                    <a:pt x="9295" y="1611"/>
                  </a:cubicBezTo>
                  <a:cubicBezTo>
                    <a:pt x="9354" y="1611"/>
                    <a:pt x="9415" y="1585"/>
                    <a:pt x="9462" y="1521"/>
                  </a:cubicBezTo>
                  <a:cubicBezTo>
                    <a:pt x="9968" y="819"/>
                    <a:pt x="10765" y="436"/>
                    <a:pt x="11581" y="436"/>
                  </a:cubicBezTo>
                  <a:cubicBezTo>
                    <a:pt x="11980" y="436"/>
                    <a:pt x="12383" y="527"/>
                    <a:pt x="12759" y="716"/>
                  </a:cubicBezTo>
                  <a:cubicBezTo>
                    <a:pt x="13901" y="1294"/>
                    <a:pt x="14453" y="2624"/>
                    <a:pt x="14063" y="3844"/>
                  </a:cubicBezTo>
                  <a:cubicBezTo>
                    <a:pt x="13711" y="4938"/>
                    <a:pt x="12697" y="5655"/>
                    <a:pt x="11580" y="5655"/>
                  </a:cubicBezTo>
                  <a:cubicBezTo>
                    <a:pt x="11444" y="5655"/>
                    <a:pt x="11307" y="5644"/>
                    <a:pt x="11169" y="5622"/>
                  </a:cubicBezTo>
                  <a:cubicBezTo>
                    <a:pt x="9904" y="5421"/>
                    <a:pt x="8969" y="4331"/>
                    <a:pt x="8969" y="3046"/>
                  </a:cubicBezTo>
                  <a:cubicBezTo>
                    <a:pt x="8969" y="2916"/>
                    <a:pt x="8976" y="2787"/>
                    <a:pt x="8995" y="2663"/>
                  </a:cubicBezTo>
                  <a:cubicBezTo>
                    <a:pt x="9020" y="2504"/>
                    <a:pt x="8901" y="2414"/>
                    <a:pt x="8782" y="2414"/>
                  </a:cubicBezTo>
                  <a:cubicBezTo>
                    <a:pt x="8688" y="2414"/>
                    <a:pt x="8593" y="2472"/>
                    <a:pt x="8573" y="2598"/>
                  </a:cubicBezTo>
                  <a:cubicBezTo>
                    <a:pt x="8554" y="2748"/>
                    <a:pt x="8541" y="2897"/>
                    <a:pt x="8541" y="3046"/>
                  </a:cubicBezTo>
                  <a:cubicBezTo>
                    <a:pt x="8541" y="3267"/>
                    <a:pt x="8567" y="3487"/>
                    <a:pt x="8612" y="3702"/>
                  </a:cubicBezTo>
                  <a:lnTo>
                    <a:pt x="1688" y="3702"/>
                  </a:lnTo>
                  <a:cubicBezTo>
                    <a:pt x="1214" y="3702"/>
                    <a:pt x="831" y="4084"/>
                    <a:pt x="831" y="4558"/>
                  </a:cubicBezTo>
                  <a:lnTo>
                    <a:pt x="831" y="12242"/>
                  </a:lnTo>
                  <a:lnTo>
                    <a:pt x="215" y="12242"/>
                  </a:lnTo>
                  <a:cubicBezTo>
                    <a:pt x="98" y="12242"/>
                    <a:pt x="1" y="12339"/>
                    <a:pt x="1" y="12456"/>
                  </a:cubicBezTo>
                  <a:lnTo>
                    <a:pt x="1" y="13734"/>
                  </a:lnTo>
                  <a:cubicBezTo>
                    <a:pt x="1" y="14241"/>
                    <a:pt x="409" y="14643"/>
                    <a:pt x="916" y="14649"/>
                  </a:cubicBezTo>
                  <a:lnTo>
                    <a:pt x="13655" y="14649"/>
                  </a:lnTo>
                  <a:cubicBezTo>
                    <a:pt x="14161" y="14643"/>
                    <a:pt x="14570" y="14241"/>
                    <a:pt x="14570" y="13734"/>
                  </a:cubicBezTo>
                  <a:lnTo>
                    <a:pt x="14570" y="12456"/>
                  </a:lnTo>
                  <a:cubicBezTo>
                    <a:pt x="14570" y="12339"/>
                    <a:pt x="14472" y="12242"/>
                    <a:pt x="14356" y="12242"/>
                  </a:cubicBezTo>
                  <a:lnTo>
                    <a:pt x="13739" y="12242"/>
                  </a:lnTo>
                  <a:lnTo>
                    <a:pt x="13739" y="5175"/>
                  </a:lnTo>
                  <a:cubicBezTo>
                    <a:pt x="14985" y="3916"/>
                    <a:pt x="14894" y="1858"/>
                    <a:pt x="13544" y="716"/>
                  </a:cubicBezTo>
                  <a:cubicBezTo>
                    <a:pt x="12971" y="234"/>
                    <a:pt x="12276" y="0"/>
                    <a:pt x="115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0"/>
            <p:cNvSpPr/>
            <p:nvPr/>
          </p:nvSpPr>
          <p:spPr>
            <a:xfrm>
              <a:off x="3707923" y="1540750"/>
              <a:ext cx="61025" cy="82675"/>
            </a:xfrm>
            <a:custGeom>
              <a:rect b="b" l="l" r="r" t="t"/>
              <a:pathLst>
                <a:path extrusionOk="0" h="3307" w="2441">
                  <a:moveTo>
                    <a:pt x="1554" y="0"/>
                  </a:moveTo>
                  <a:cubicBezTo>
                    <a:pt x="1377" y="0"/>
                    <a:pt x="1244" y="246"/>
                    <a:pt x="1422" y="387"/>
                  </a:cubicBezTo>
                  <a:lnTo>
                    <a:pt x="1545" y="477"/>
                  </a:lnTo>
                  <a:cubicBezTo>
                    <a:pt x="649" y="640"/>
                    <a:pt x="0" y="1418"/>
                    <a:pt x="0" y="2327"/>
                  </a:cubicBezTo>
                  <a:cubicBezTo>
                    <a:pt x="0" y="2625"/>
                    <a:pt x="65" y="2924"/>
                    <a:pt x="202" y="3190"/>
                  </a:cubicBezTo>
                  <a:cubicBezTo>
                    <a:pt x="244" y="3272"/>
                    <a:pt x="313" y="3307"/>
                    <a:pt x="382" y="3307"/>
                  </a:cubicBezTo>
                  <a:cubicBezTo>
                    <a:pt x="526" y="3307"/>
                    <a:pt x="672" y="3160"/>
                    <a:pt x="584" y="2989"/>
                  </a:cubicBezTo>
                  <a:cubicBezTo>
                    <a:pt x="481" y="2788"/>
                    <a:pt x="422" y="2561"/>
                    <a:pt x="422" y="2327"/>
                  </a:cubicBezTo>
                  <a:cubicBezTo>
                    <a:pt x="422" y="1646"/>
                    <a:pt x="902" y="1055"/>
                    <a:pt x="1571" y="912"/>
                  </a:cubicBezTo>
                  <a:lnTo>
                    <a:pt x="1571" y="912"/>
                  </a:lnTo>
                  <a:lnTo>
                    <a:pt x="1435" y="1016"/>
                  </a:lnTo>
                  <a:cubicBezTo>
                    <a:pt x="1227" y="1151"/>
                    <a:pt x="1363" y="1418"/>
                    <a:pt x="1545" y="1418"/>
                  </a:cubicBezTo>
                  <a:cubicBezTo>
                    <a:pt x="1592" y="1418"/>
                    <a:pt x="1641" y="1401"/>
                    <a:pt x="1688" y="1360"/>
                  </a:cubicBezTo>
                  <a:lnTo>
                    <a:pt x="2330" y="886"/>
                  </a:lnTo>
                  <a:cubicBezTo>
                    <a:pt x="2440" y="795"/>
                    <a:pt x="2440" y="627"/>
                    <a:pt x="2330" y="542"/>
                  </a:cubicBezTo>
                  <a:lnTo>
                    <a:pt x="1688" y="49"/>
                  </a:lnTo>
                  <a:cubicBezTo>
                    <a:pt x="1643" y="15"/>
                    <a:pt x="1597" y="0"/>
                    <a:pt x="1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0"/>
            <p:cNvSpPr/>
            <p:nvPr/>
          </p:nvSpPr>
          <p:spPr>
            <a:xfrm>
              <a:off x="3737448" y="1570000"/>
              <a:ext cx="70275" cy="82725"/>
            </a:xfrm>
            <a:custGeom>
              <a:rect b="b" l="l" r="r" t="t"/>
              <a:pathLst>
                <a:path extrusionOk="0" h="3309" w="2811">
                  <a:moveTo>
                    <a:pt x="2051" y="0"/>
                  </a:moveTo>
                  <a:cubicBezTo>
                    <a:pt x="1910" y="0"/>
                    <a:pt x="1770" y="144"/>
                    <a:pt x="1857" y="313"/>
                  </a:cubicBezTo>
                  <a:cubicBezTo>
                    <a:pt x="1960" y="521"/>
                    <a:pt x="2019" y="748"/>
                    <a:pt x="2019" y="975"/>
                  </a:cubicBezTo>
                  <a:cubicBezTo>
                    <a:pt x="2019" y="1663"/>
                    <a:pt x="1539" y="2254"/>
                    <a:pt x="864" y="2396"/>
                  </a:cubicBezTo>
                  <a:lnTo>
                    <a:pt x="1013" y="2293"/>
                  </a:lnTo>
                  <a:cubicBezTo>
                    <a:pt x="1197" y="2151"/>
                    <a:pt x="1062" y="1903"/>
                    <a:pt x="883" y="1903"/>
                  </a:cubicBezTo>
                  <a:cubicBezTo>
                    <a:pt x="841" y="1903"/>
                    <a:pt x="797" y="1917"/>
                    <a:pt x="753" y="1949"/>
                  </a:cubicBezTo>
                  <a:lnTo>
                    <a:pt x="111" y="2422"/>
                  </a:lnTo>
                  <a:cubicBezTo>
                    <a:pt x="0" y="2507"/>
                    <a:pt x="0" y="2676"/>
                    <a:pt x="111" y="2766"/>
                  </a:cubicBezTo>
                  <a:lnTo>
                    <a:pt x="753" y="3260"/>
                  </a:lnTo>
                  <a:cubicBezTo>
                    <a:pt x="798" y="3294"/>
                    <a:pt x="844" y="3309"/>
                    <a:pt x="887" y="3309"/>
                  </a:cubicBezTo>
                  <a:cubicBezTo>
                    <a:pt x="1064" y="3309"/>
                    <a:pt x="1197" y="3063"/>
                    <a:pt x="1019" y="2922"/>
                  </a:cubicBezTo>
                  <a:lnTo>
                    <a:pt x="896" y="2825"/>
                  </a:lnTo>
                  <a:cubicBezTo>
                    <a:pt x="2136" y="2604"/>
                    <a:pt x="2810" y="1241"/>
                    <a:pt x="2233" y="119"/>
                  </a:cubicBezTo>
                  <a:cubicBezTo>
                    <a:pt x="2190" y="35"/>
                    <a:pt x="2120" y="0"/>
                    <a:pt x="20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30"/>
          <p:cNvGrpSpPr/>
          <p:nvPr/>
        </p:nvGrpSpPr>
        <p:grpSpPr>
          <a:xfrm>
            <a:off x="2231548" y="1539375"/>
            <a:ext cx="366525" cy="326775"/>
            <a:chOff x="2231548" y="1539375"/>
            <a:chExt cx="366525" cy="326775"/>
          </a:xfrm>
        </p:grpSpPr>
        <p:sp>
          <p:nvSpPr>
            <p:cNvPr id="1663" name="Google Shape;1663;p30"/>
            <p:cNvSpPr/>
            <p:nvPr/>
          </p:nvSpPr>
          <p:spPr>
            <a:xfrm>
              <a:off x="2231548" y="1539375"/>
              <a:ext cx="366525" cy="326775"/>
            </a:xfrm>
            <a:custGeom>
              <a:rect b="b" l="l" r="r" t="t"/>
              <a:pathLst>
                <a:path extrusionOk="0" h="13071" w="14661">
                  <a:moveTo>
                    <a:pt x="3063" y="2486"/>
                  </a:moveTo>
                  <a:lnTo>
                    <a:pt x="3063" y="3076"/>
                  </a:lnTo>
                  <a:lnTo>
                    <a:pt x="2414" y="3076"/>
                  </a:lnTo>
                  <a:cubicBezTo>
                    <a:pt x="2168" y="3076"/>
                    <a:pt x="1960" y="3278"/>
                    <a:pt x="1960" y="3531"/>
                  </a:cubicBezTo>
                  <a:lnTo>
                    <a:pt x="1960" y="10650"/>
                  </a:lnTo>
                  <a:lnTo>
                    <a:pt x="1259" y="10650"/>
                  </a:lnTo>
                  <a:lnTo>
                    <a:pt x="1266" y="2914"/>
                  </a:lnTo>
                  <a:cubicBezTo>
                    <a:pt x="1266" y="2680"/>
                    <a:pt x="1454" y="2486"/>
                    <a:pt x="1694" y="2486"/>
                  </a:cubicBezTo>
                  <a:close/>
                  <a:moveTo>
                    <a:pt x="11175" y="2453"/>
                  </a:moveTo>
                  <a:lnTo>
                    <a:pt x="11175" y="6795"/>
                  </a:lnTo>
                  <a:cubicBezTo>
                    <a:pt x="11175" y="7087"/>
                    <a:pt x="10941" y="7321"/>
                    <a:pt x="10649" y="7321"/>
                  </a:cubicBezTo>
                  <a:lnTo>
                    <a:pt x="6081" y="7321"/>
                  </a:lnTo>
                  <a:cubicBezTo>
                    <a:pt x="5789" y="7321"/>
                    <a:pt x="5789" y="7755"/>
                    <a:pt x="6081" y="7755"/>
                  </a:cubicBezTo>
                  <a:lnTo>
                    <a:pt x="10649" y="7755"/>
                  </a:lnTo>
                  <a:cubicBezTo>
                    <a:pt x="11182" y="7749"/>
                    <a:pt x="11610" y="7321"/>
                    <a:pt x="11610" y="6795"/>
                  </a:cubicBezTo>
                  <a:lnTo>
                    <a:pt x="11610" y="3505"/>
                  </a:lnTo>
                  <a:lnTo>
                    <a:pt x="12246" y="3505"/>
                  </a:lnTo>
                  <a:cubicBezTo>
                    <a:pt x="12252" y="3505"/>
                    <a:pt x="12265" y="3511"/>
                    <a:pt x="12265" y="3524"/>
                  </a:cubicBezTo>
                  <a:lnTo>
                    <a:pt x="12265" y="10650"/>
                  </a:lnTo>
                  <a:lnTo>
                    <a:pt x="2395" y="10650"/>
                  </a:lnTo>
                  <a:lnTo>
                    <a:pt x="2395" y="3531"/>
                  </a:lnTo>
                  <a:cubicBezTo>
                    <a:pt x="2395" y="3518"/>
                    <a:pt x="2401" y="3505"/>
                    <a:pt x="2414" y="3505"/>
                  </a:cubicBezTo>
                  <a:lnTo>
                    <a:pt x="3063" y="3505"/>
                  </a:lnTo>
                  <a:lnTo>
                    <a:pt x="3063" y="6795"/>
                  </a:lnTo>
                  <a:cubicBezTo>
                    <a:pt x="3063" y="7321"/>
                    <a:pt x="3491" y="7749"/>
                    <a:pt x="4024" y="7755"/>
                  </a:cubicBezTo>
                  <a:lnTo>
                    <a:pt x="4692" y="7755"/>
                  </a:lnTo>
                  <a:cubicBezTo>
                    <a:pt x="4978" y="7755"/>
                    <a:pt x="4978" y="7321"/>
                    <a:pt x="4692" y="7321"/>
                  </a:cubicBezTo>
                  <a:lnTo>
                    <a:pt x="4017" y="7321"/>
                  </a:lnTo>
                  <a:cubicBezTo>
                    <a:pt x="3732" y="7321"/>
                    <a:pt x="3498" y="7087"/>
                    <a:pt x="3498" y="6795"/>
                  </a:cubicBezTo>
                  <a:lnTo>
                    <a:pt x="3498" y="2453"/>
                  </a:lnTo>
                  <a:close/>
                  <a:moveTo>
                    <a:pt x="12966" y="2486"/>
                  </a:moveTo>
                  <a:cubicBezTo>
                    <a:pt x="13206" y="2486"/>
                    <a:pt x="13395" y="2680"/>
                    <a:pt x="13395" y="2914"/>
                  </a:cubicBezTo>
                  <a:lnTo>
                    <a:pt x="13395" y="10650"/>
                  </a:lnTo>
                  <a:lnTo>
                    <a:pt x="12694" y="10650"/>
                  </a:lnTo>
                  <a:lnTo>
                    <a:pt x="12694" y="3531"/>
                  </a:lnTo>
                  <a:cubicBezTo>
                    <a:pt x="12694" y="3278"/>
                    <a:pt x="12493" y="3076"/>
                    <a:pt x="12246" y="3076"/>
                  </a:cubicBezTo>
                  <a:lnTo>
                    <a:pt x="11610" y="3076"/>
                  </a:lnTo>
                  <a:lnTo>
                    <a:pt x="11610" y="2486"/>
                  </a:lnTo>
                  <a:close/>
                  <a:moveTo>
                    <a:pt x="9390" y="11078"/>
                  </a:moveTo>
                  <a:lnTo>
                    <a:pt x="9202" y="11506"/>
                  </a:lnTo>
                  <a:lnTo>
                    <a:pt x="5451" y="11506"/>
                  </a:lnTo>
                  <a:lnTo>
                    <a:pt x="5270" y="11078"/>
                  </a:lnTo>
                  <a:close/>
                  <a:moveTo>
                    <a:pt x="14232" y="11078"/>
                  </a:moveTo>
                  <a:lnTo>
                    <a:pt x="14232" y="12155"/>
                  </a:lnTo>
                  <a:cubicBezTo>
                    <a:pt x="14232" y="12421"/>
                    <a:pt x="14011" y="12642"/>
                    <a:pt x="13745" y="12642"/>
                  </a:cubicBezTo>
                  <a:lnTo>
                    <a:pt x="915" y="12642"/>
                  </a:lnTo>
                  <a:cubicBezTo>
                    <a:pt x="649" y="12642"/>
                    <a:pt x="428" y="12421"/>
                    <a:pt x="428" y="12155"/>
                  </a:cubicBezTo>
                  <a:lnTo>
                    <a:pt x="428" y="11078"/>
                  </a:lnTo>
                  <a:lnTo>
                    <a:pt x="4796" y="11078"/>
                  </a:lnTo>
                  <a:lnTo>
                    <a:pt x="5075" y="11720"/>
                  </a:lnTo>
                  <a:cubicBezTo>
                    <a:pt x="5133" y="11850"/>
                    <a:pt x="5263" y="11935"/>
                    <a:pt x="5406" y="11935"/>
                  </a:cubicBezTo>
                  <a:lnTo>
                    <a:pt x="9254" y="11935"/>
                  </a:lnTo>
                  <a:cubicBezTo>
                    <a:pt x="9397" y="11935"/>
                    <a:pt x="9527" y="11850"/>
                    <a:pt x="9585" y="11720"/>
                  </a:cubicBezTo>
                  <a:lnTo>
                    <a:pt x="9864" y="11078"/>
                  </a:lnTo>
                  <a:close/>
                  <a:moveTo>
                    <a:pt x="4024" y="0"/>
                  </a:moveTo>
                  <a:cubicBezTo>
                    <a:pt x="3491" y="0"/>
                    <a:pt x="3063" y="429"/>
                    <a:pt x="3063" y="961"/>
                  </a:cubicBezTo>
                  <a:lnTo>
                    <a:pt x="3063" y="2057"/>
                  </a:lnTo>
                  <a:lnTo>
                    <a:pt x="1694" y="2057"/>
                  </a:lnTo>
                  <a:cubicBezTo>
                    <a:pt x="1214" y="2057"/>
                    <a:pt x="831" y="2440"/>
                    <a:pt x="831" y="2914"/>
                  </a:cubicBezTo>
                  <a:lnTo>
                    <a:pt x="831" y="10650"/>
                  </a:lnTo>
                  <a:lnTo>
                    <a:pt x="214" y="10650"/>
                  </a:lnTo>
                  <a:cubicBezTo>
                    <a:pt x="97" y="10650"/>
                    <a:pt x="0" y="10747"/>
                    <a:pt x="0" y="10864"/>
                  </a:cubicBezTo>
                  <a:lnTo>
                    <a:pt x="0" y="12155"/>
                  </a:lnTo>
                  <a:cubicBezTo>
                    <a:pt x="0" y="12661"/>
                    <a:pt x="409" y="13070"/>
                    <a:pt x="915" y="13070"/>
                  </a:cubicBezTo>
                  <a:lnTo>
                    <a:pt x="13745" y="13070"/>
                  </a:lnTo>
                  <a:cubicBezTo>
                    <a:pt x="14251" y="13070"/>
                    <a:pt x="14660" y="12661"/>
                    <a:pt x="14660" y="12155"/>
                  </a:cubicBezTo>
                  <a:lnTo>
                    <a:pt x="14660" y="10864"/>
                  </a:lnTo>
                  <a:cubicBezTo>
                    <a:pt x="14660" y="10747"/>
                    <a:pt x="14563" y="10650"/>
                    <a:pt x="14446" y="10650"/>
                  </a:cubicBezTo>
                  <a:lnTo>
                    <a:pt x="13829" y="10650"/>
                  </a:lnTo>
                  <a:lnTo>
                    <a:pt x="13829" y="2914"/>
                  </a:lnTo>
                  <a:cubicBezTo>
                    <a:pt x="13829" y="2440"/>
                    <a:pt x="13440" y="2057"/>
                    <a:pt x="12966" y="2057"/>
                  </a:cubicBezTo>
                  <a:lnTo>
                    <a:pt x="11610" y="2057"/>
                  </a:lnTo>
                  <a:lnTo>
                    <a:pt x="11610" y="961"/>
                  </a:lnTo>
                  <a:cubicBezTo>
                    <a:pt x="11610" y="429"/>
                    <a:pt x="11182" y="0"/>
                    <a:pt x="10649" y="0"/>
                  </a:cubicBezTo>
                  <a:lnTo>
                    <a:pt x="8677" y="0"/>
                  </a:lnTo>
                  <a:cubicBezTo>
                    <a:pt x="8385" y="0"/>
                    <a:pt x="8385" y="435"/>
                    <a:pt x="8677" y="435"/>
                  </a:cubicBezTo>
                  <a:lnTo>
                    <a:pt x="10649" y="435"/>
                  </a:lnTo>
                  <a:cubicBezTo>
                    <a:pt x="10941" y="435"/>
                    <a:pt x="11175" y="669"/>
                    <a:pt x="11175" y="961"/>
                  </a:cubicBezTo>
                  <a:lnTo>
                    <a:pt x="11175" y="2019"/>
                  </a:lnTo>
                  <a:lnTo>
                    <a:pt x="3498" y="2019"/>
                  </a:lnTo>
                  <a:lnTo>
                    <a:pt x="3498" y="961"/>
                  </a:lnTo>
                  <a:cubicBezTo>
                    <a:pt x="3498" y="669"/>
                    <a:pt x="3732" y="435"/>
                    <a:pt x="4024" y="435"/>
                  </a:cubicBezTo>
                  <a:lnTo>
                    <a:pt x="7327" y="435"/>
                  </a:lnTo>
                  <a:cubicBezTo>
                    <a:pt x="7619" y="435"/>
                    <a:pt x="7619" y="0"/>
                    <a:pt x="7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0"/>
            <p:cNvSpPr/>
            <p:nvPr/>
          </p:nvSpPr>
          <p:spPr>
            <a:xfrm>
              <a:off x="2307148" y="1751900"/>
              <a:ext cx="87800" cy="10900"/>
            </a:xfrm>
            <a:custGeom>
              <a:rect b="b" l="l" r="r" t="t"/>
              <a:pathLst>
                <a:path extrusionOk="0" h="436" w="3512">
                  <a:moveTo>
                    <a:pt x="292" y="1"/>
                  </a:moveTo>
                  <a:cubicBezTo>
                    <a:pt x="0" y="1"/>
                    <a:pt x="0" y="435"/>
                    <a:pt x="292" y="435"/>
                  </a:cubicBezTo>
                  <a:lnTo>
                    <a:pt x="3219" y="435"/>
                  </a:lnTo>
                  <a:cubicBezTo>
                    <a:pt x="3511" y="435"/>
                    <a:pt x="3511" y="1"/>
                    <a:pt x="3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0"/>
            <p:cNvSpPr/>
            <p:nvPr/>
          </p:nvSpPr>
          <p:spPr>
            <a:xfrm>
              <a:off x="2400273" y="1751900"/>
              <a:ext cx="44800" cy="10900"/>
            </a:xfrm>
            <a:custGeom>
              <a:rect b="b" l="l" r="r" t="t"/>
              <a:pathLst>
                <a:path extrusionOk="0" h="436" w="1792">
                  <a:moveTo>
                    <a:pt x="286" y="1"/>
                  </a:moveTo>
                  <a:cubicBezTo>
                    <a:pt x="0" y="1"/>
                    <a:pt x="0" y="435"/>
                    <a:pt x="286" y="435"/>
                  </a:cubicBezTo>
                  <a:lnTo>
                    <a:pt x="1506" y="435"/>
                  </a:lnTo>
                  <a:cubicBezTo>
                    <a:pt x="1791" y="429"/>
                    <a:pt x="1791" y="1"/>
                    <a:pt x="1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0"/>
            <p:cNvSpPr/>
            <p:nvPr/>
          </p:nvSpPr>
          <p:spPr>
            <a:xfrm>
              <a:off x="2450723" y="1751900"/>
              <a:ext cx="71725" cy="10900"/>
            </a:xfrm>
            <a:custGeom>
              <a:rect b="b" l="l" r="r" t="t"/>
              <a:pathLst>
                <a:path extrusionOk="0" h="436" w="2869">
                  <a:moveTo>
                    <a:pt x="293" y="1"/>
                  </a:moveTo>
                  <a:cubicBezTo>
                    <a:pt x="0" y="1"/>
                    <a:pt x="0" y="435"/>
                    <a:pt x="293" y="435"/>
                  </a:cubicBezTo>
                  <a:lnTo>
                    <a:pt x="2583" y="435"/>
                  </a:lnTo>
                  <a:cubicBezTo>
                    <a:pt x="2869" y="429"/>
                    <a:pt x="2869" y="1"/>
                    <a:pt x="25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0"/>
            <p:cNvSpPr/>
            <p:nvPr/>
          </p:nvSpPr>
          <p:spPr>
            <a:xfrm>
              <a:off x="2307148" y="1773975"/>
              <a:ext cx="51275" cy="10900"/>
            </a:xfrm>
            <a:custGeom>
              <a:rect b="b" l="l" r="r" t="t"/>
              <a:pathLst>
                <a:path extrusionOk="0" h="436" w="2051">
                  <a:moveTo>
                    <a:pt x="292" y="0"/>
                  </a:moveTo>
                  <a:cubicBezTo>
                    <a:pt x="0" y="0"/>
                    <a:pt x="0" y="435"/>
                    <a:pt x="292" y="435"/>
                  </a:cubicBezTo>
                  <a:lnTo>
                    <a:pt x="1759" y="435"/>
                  </a:lnTo>
                  <a:cubicBezTo>
                    <a:pt x="2051" y="435"/>
                    <a:pt x="2051" y="0"/>
                    <a:pt x="17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0"/>
            <p:cNvSpPr/>
            <p:nvPr/>
          </p:nvSpPr>
          <p:spPr>
            <a:xfrm>
              <a:off x="2369598" y="1773975"/>
              <a:ext cx="95600" cy="10900"/>
            </a:xfrm>
            <a:custGeom>
              <a:rect b="b" l="l" r="r" t="t"/>
              <a:pathLst>
                <a:path extrusionOk="0" h="436" w="3824">
                  <a:moveTo>
                    <a:pt x="293" y="0"/>
                  </a:moveTo>
                  <a:cubicBezTo>
                    <a:pt x="1" y="0"/>
                    <a:pt x="1" y="435"/>
                    <a:pt x="293" y="435"/>
                  </a:cubicBezTo>
                  <a:lnTo>
                    <a:pt x="3538" y="435"/>
                  </a:lnTo>
                  <a:cubicBezTo>
                    <a:pt x="3823" y="435"/>
                    <a:pt x="3823" y="0"/>
                    <a:pt x="35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0"/>
            <p:cNvSpPr/>
            <p:nvPr/>
          </p:nvSpPr>
          <p:spPr>
            <a:xfrm>
              <a:off x="2467423" y="1773975"/>
              <a:ext cx="55025" cy="10900"/>
            </a:xfrm>
            <a:custGeom>
              <a:rect b="b" l="l" r="r" t="t"/>
              <a:pathLst>
                <a:path extrusionOk="0" h="436" w="2201">
                  <a:moveTo>
                    <a:pt x="286" y="0"/>
                  </a:moveTo>
                  <a:cubicBezTo>
                    <a:pt x="1" y="0"/>
                    <a:pt x="1" y="435"/>
                    <a:pt x="286" y="435"/>
                  </a:cubicBezTo>
                  <a:lnTo>
                    <a:pt x="1909" y="435"/>
                  </a:lnTo>
                  <a:cubicBezTo>
                    <a:pt x="2201" y="435"/>
                    <a:pt x="2201" y="0"/>
                    <a:pt x="1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0"/>
            <p:cNvSpPr/>
            <p:nvPr/>
          </p:nvSpPr>
          <p:spPr>
            <a:xfrm>
              <a:off x="2357423" y="1610100"/>
              <a:ext cx="115925" cy="100125"/>
            </a:xfrm>
            <a:custGeom>
              <a:rect b="b" l="l" r="r" t="t"/>
              <a:pathLst>
                <a:path extrusionOk="0" h="4005" w="4637">
                  <a:moveTo>
                    <a:pt x="2295" y="435"/>
                  </a:moveTo>
                  <a:lnTo>
                    <a:pt x="2295" y="435"/>
                  </a:lnTo>
                  <a:cubicBezTo>
                    <a:pt x="2294" y="435"/>
                    <a:pt x="2293" y="436"/>
                    <a:pt x="2292" y="436"/>
                  </a:cubicBezTo>
                  <a:lnTo>
                    <a:pt x="2298" y="436"/>
                  </a:lnTo>
                  <a:cubicBezTo>
                    <a:pt x="2297" y="436"/>
                    <a:pt x="2296" y="435"/>
                    <a:pt x="2295" y="435"/>
                  </a:cubicBezTo>
                  <a:close/>
                  <a:moveTo>
                    <a:pt x="2301" y="435"/>
                  </a:moveTo>
                  <a:cubicBezTo>
                    <a:pt x="2568" y="435"/>
                    <a:pt x="2738" y="717"/>
                    <a:pt x="2616" y="955"/>
                  </a:cubicBezTo>
                  <a:cubicBezTo>
                    <a:pt x="2512" y="929"/>
                    <a:pt x="2405" y="916"/>
                    <a:pt x="2297" y="916"/>
                  </a:cubicBezTo>
                  <a:cubicBezTo>
                    <a:pt x="2190" y="916"/>
                    <a:pt x="2081" y="929"/>
                    <a:pt x="1974" y="955"/>
                  </a:cubicBezTo>
                  <a:cubicBezTo>
                    <a:pt x="1852" y="717"/>
                    <a:pt x="2028" y="435"/>
                    <a:pt x="2289" y="435"/>
                  </a:cubicBezTo>
                  <a:cubicBezTo>
                    <a:pt x="2291" y="435"/>
                    <a:pt x="2293" y="435"/>
                    <a:pt x="2295" y="435"/>
                  </a:cubicBezTo>
                  <a:lnTo>
                    <a:pt x="2295" y="435"/>
                  </a:lnTo>
                  <a:cubicBezTo>
                    <a:pt x="2297" y="435"/>
                    <a:pt x="2299" y="435"/>
                    <a:pt x="2301" y="435"/>
                  </a:cubicBezTo>
                  <a:close/>
                  <a:moveTo>
                    <a:pt x="2292" y="1351"/>
                  </a:moveTo>
                  <a:cubicBezTo>
                    <a:pt x="2662" y="1357"/>
                    <a:pt x="2993" y="1558"/>
                    <a:pt x="3174" y="1876"/>
                  </a:cubicBezTo>
                  <a:lnTo>
                    <a:pt x="1416" y="1876"/>
                  </a:lnTo>
                  <a:cubicBezTo>
                    <a:pt x="1591" y="1558"/>
                    <a:pt x="1928" y="1351"/>
                    <a:pt x="2292" y="1351"/>
                  </a:cubicBezTo>
                  <a:close/>
                  <a:moveTo>
                    <a:pt x="3317" y="2311"/>
                  </a:moveTo>
                  <a:lnTo>
                    <a:pt x="3317" y="2324"/>
                  </a:lnTo>
                  <a:cubicBezTo>
                    <a:pt x="3317" y="2337"/>
                    <a:pt x="3317" y="2356"/>
                    <a:pt x="3324" y="2369"/>
                  </a:cubicBezTo>
                  <a:cubicBezTo>
                    <a:pt x="3324" y="2389"/>
                    <a:pt x="3324" y="2389"/>
                    <a:pt x="3324" y="2395"/>
                  </a:cubicBezTo>
                  <a:cubicBezTo>
                    <a:pt x="3330" y="2506"/>
                    <a:pt x="3317" y="2616"/>
                    <a:pt x="3291" y="2726"/>
                  </a:cubicBezTo>
                  <a:cubicBezTo>
                    <a:pt x="3272" y="2837"/>
                    <a:pt x="3233" y="2934"/>
                    <a:pt x="3181" y="3031"/>
                  </a:cubicBezTo>
                  <a:lnTo>
                    <a:pt x="3155" y="3070"/>
                  </a:lnTo>
                  <a:cubicBezTo>
                    <a:pt x="3019" y="3297"/>
                    <a:pt x="2804" y="3460"/>
                    <a:pt x="2551" y="3538"/>
                  </a:cubicBezTo>
                  <a:lnTo>
                    <a:pt x="2545" y="3538"/>
                  </a:lnTo>
                  <a:lnTo>
                    <a:pt x="2506" y="3544"/>
                  </a:lnTo>
                  <a:lnTo>
                    <a:pt x="2506" y="2311"/>
                  </a:lnTo>
                  <a:close/>
                  <a:moveTo>
                    <a:pt x="2078" y="2311"/>
                  </a:moveTo>
                  <a:lnTo>
                    <a:pt x="2078" y="3551"/>
                  </a:lnTo>
                  <a:lnTo>
                    <a:pt x="2039" y="3544"/>
                  </a:lnTo>
                  <a:cubicBezTo>
                    <a:pt x="1941" y="3512"/>
                    <a:pt x="1844" y="3473"/>
                    <a:pt x="1760" y="3414"/>
                  </a:cubicBezTo>
                  <a:cubicBezTo>
                    <a:pt x="1448" y="3200"/>
                    <a:pt x="1266" y="2843"/>
                    <a:pt x="1266" y="2467"/>
                  </a:cubicBezTo>
                  <a:cubicBezTo>
                    <a:pt x="1260" y="2434"/>
                    <a:pt x="1266" y="2402"/>
                    <a:pt x="1266" y="2369"/>
                  </a:cubicBezTo>
                  <a:cubicBezTo>
                    <a:pt x="1266" y="2356"/>
                    <a:pt x="1266" y="2343"/>
                    <a:pt x="1266" y="2324"/>
                  </a:cubicBezTo>
                  <a:lnTo>
                    <a:pt x="1266" y="2311"/>
                  </a:lnTo>
                  <a:close/>
                  <a:moveTo>
                    <a:pt x="2292" y="1"/>
                  </a:moveTo>
                  <a:cubicBezTo>
                    <a:pt x="1714" y="1"/>
                    <a:pt x="1331" y="598"/>
                    <a:pt x="1565" y="1117"/>
                  </a:cubicBezTo>
                  <a:cubicBezTo>
                    <a:pt x="1266" y="1299"/>
                    <a:pt x="1039" y="1578"/>
                    <a:pt x="916" y="1909"/>
                  </a:cubicBezTo>
                  <a:lnTo>
                    <a:pt x="767" y="1837"/>
                  </a:lnTo>
                  <a:lnTo>
                    <a:pt x="825" y="1565"/>
                  </a:lnTo>
                  <a:cubicBezTo>
                    <a:pt x="863" y="1399"/>
                    <a:pt x="736" y="1299"/>
                    <a:pt x="611" y="1299"/>
                  </a:cubicBezTo>
                  <a:cubicBezTo>
                    <a:pt x="520" y="1299"/>
                    <a:pt x="430" y="1351"/>
                    <a:pt x="403" y="1467"/>
                  </a:cubicBezTo>
                  <a:lnTo>
                    <a:pt x="306" y="1915"/>
                  </a:lnTo>
                  <a:cubicBezTo>
                    <a:pt x="287" y="2013"/>
                    <a:pt x="338" y="2116"/>
                    <a:pt x="429" y="2162"/>
                  </a:cubicBezTo>
                  <a:lnTo>
                    <a:pt x="838" y="2337"/>
                  </a:lnTo>
                  <a:lnTo>
                    <a:pt x="838" y="2376"/>
                  </a:lnTo>
                  <a:lnTo>
                    <a:pt x="838" y="2389"/>
                  </a:lnTo>
                  <a:lnTo>
                    <a:pt x="351" y="2402"/>
                  </a:lnTo>
                  <a:cubicBezTo>
                    <a:pt x="261" y="2408"/>
                    <a:pt x="183" y="2467"/>
                    <a:pt x="150" y="2551"/>
                  </a:cubicBezTo>
                  <a:lnTo>
                    <a:pt x="40" y="2876"/>
                  </a:lnTo>
                  <a:cubicBezTo>
                    <a:pt x="1" y="2986"/>
                    <a:pt x="59" y="3103"/>
                    <a:pt x="163" y="3148"/>
                  </a:cubicBezTo>
                  <a:cubicBezTo>
                    <a:pt x="186" y="3156"/>
                    <a:pt x="210" y="3160"/>
                    <a:pt x="233" y="3160"/>
                  </a:cubicBezTo>
                  <a:cubicBezTo>
                    <a:pt x="326" y="3160"/>
                    <a:pt x="411" y="3100"/>
                    <a:pt x="442" y="3012"/>
                  </a:cubicBezTo>
                  <a:lnTo>
                    <a:pt x="507" y="2830"/>
                  </a:lnTo>
                  <a:lnTo>
                    <a:pt x="864" y="2817"/>
                  </a:lnTo>
                  <a:cubicBezTo>
                    <a:pt x="877" y="2876"/>
                    <a:pt x="890" y="2928"/>
                    <a:pt x="910" y="2986"/>
                  </a:cubicBezTo>
                  <a:lnTo>
                    <a:pt x="650" y="3181"/>
                  </a:lnTo>
                  <a:cubicBezTo>
                    <a:pt x="604" y="3220"/>
                    <a:pt x="579" y="3265"/>
                    <a:pt x="572" y="3323"/>
                  </a:cubicBezTo>
                  <a:lnTo>
                    <a:pt x="507" y="3758"/>
                  </a:lnTo>
                  <a:cubicBezTo>
                    <a:pt x="488" y="3875"/>
                    <a:pt x="572" y="3985"/>
                    <a:pt x="689" y="4005"/>
                  </a:cubicBezTo>
                  <a:lnTo>
                    <a:pt x="721" y="4005"/>
                  </a:lnTo>
                  <a:cubicBezTo>
                    <a:pt x="825" y="4005"/>
                    <a:pt x="916" y="3927"/>
                    <a:pt x="935" y="3817"/>
                  </a:cubicBezTo>
                  <a:lnTo>
                    <a:pt x="981" y="3466"/>
                  </a:lnTo>
                  <a:lnTo>
                    <a:pt x="1111" y="3369"/>
                  </a:lnTo>
                  <a:cubicBezTo>
                    <a:pt x="1393" y="3791"/>
                    <a:pt x="1844" y="4002"/>
                    <a:pt x="2295" y="4002"/>
                  </a:cubicBezTo>
                  <a:cubicBezTo>
                    <a:pt x="2746" y="4002"/>
                    <a:pt x="3197" y="3791"/>
                    <a:pt x="3479" y="3369"/>
                  </a:cubicBezTo>
                  <a:lnTo>
                    <a:pt x="3609" y="3473"/>
                  </a:lnTo>
                  <a:lnTo>
                    <a:pt x="3655" y="3817"/>
                  </a:lnTo>
                  <a:cubicBezTo>
                    <a:pt x="3674" y="3927"/>
                    <a:pt x="3765" y="4005"/>
                    <a:pt x="3869" y="4005"/>
                  </a:cubicBezTo>
                  <a:lnTo>
                    <a:pt x="3901" y="4005"/>
                  </a:lnTo>
                  <a:cubicBezTo>
                    <a:pt x="4018" y="3985"/>
                    <a:pt x="4102" y="3882"/>
                    <a:pt x="4083" y="3765"/>
                  </a:cubicBezTo>
                  <a:lnTo>
                    <a:pt x="4025" y="3323"/>
                  </a:lnTo>
                  <a:cubicBezTo>
                    <a:pt x="4012" y="3265"/>
                    <a:pt x="3986" y="3220"/>
                    <a:pt x="3940" y="3181"/>
                  </a:cubicBezTo>
                  <a:lnTo>
                    <a:pt x="3674" y="2979"/>
                  </a:lnTo>
                  <a:cubicBezTo>
                    <a:pt x="3694" y="2928"/>
                    <a:pt x="3713" y="2869"/>
                    <a:pt x="3726" y="2817"/>
                  </a:cubicBezTo>
                  <a:lnTo>
                    <a:pt x="4083" y="2830"/>
                  </a:lnTo>
                  <a:lnTo>
                    <a:pt x="4148" y="3012"/>
                  </a:lnTo>
                  <a:cubicBezTo>
                    <a:pt x="4178" y="3129"/>
                    <a:pt x="4263" y="3178"/>
                    <a:pt x="4351" y="3178"/>
                  </a:cubicBezTo>
                  <a:cubicBezTo>
                    <a:pt x="4492" y="3178"/>
                    <a:pt x="4637" y="3049"/>
                    <a:pt x="4557" y="2869"/>
                  </a:cubicBezTo>
                  <a:lnTo>
                    <a:pt x="4440" y="2545"/>
                  </a:lnTo>
                  <a:cubicBezTo>
                    <a:pt x="4414" y="2460"/>
                    <a:pt x="4336" y="2402"/>
                    <a:pt x="4245" y="2402"/>
                  </a:cubicBezTo>
                  <a:lnTo>
                    <a:pt x="3758" y="2382"/>
                  </a:lnTo>
                  <a:lnTo>
                    <a:pt x="3758" y="2376"/>
                  </a:lnTo>
                  <a:lnTo>
                    <a:pt x="3758" y="2337"/>
                  </a:lnTo>
                  <a:lnTo>
                    <a:pt x="4167" y="2155"/>
                  </a:lnTo>
                  <a:cubicBezTo>
                    <a:pt x="4258" y="2116"/>
                    <a:pt x="4310" y="2013"/>
                    <a:pt x="4291" y="1915"/>
                  </a:cubicBezTo>
                  <a:lnTo>
                    <a:pt x="4187" y="1467"/>
                  </a:lnTo>
                  <a:cubicBezTo>
                    <a:pt x="4160" y="1351"/>
                    <a:pt x="4070" y="1299"/>
                    <a:pt x="3979" y="1299"/>
                  </a:cubicBezTo>
                  <a:cubicBezTo>
                    <a:pt x="3854" y="1299"/>
                    <a:pt x="3727" y="1399"/>
                    <a:pt x="3765" y="1565"/>
                  </a:cubicBezTo>
                  <a:lnTo>
                    <a:pt x="3823" y="1837"/>
                  </a:lnTo>
                  <a:lnTo>
                    <a:pt x="3661" y="1909"/>
                  </a:lnTo>
                  <a:cubicBezTo>
                    <a:pt x="3538" y="1578"/>
                    <a:pt x="3311" y="1299"/>
                    <a:pt x="3012" y="1117"/>
                  </a:cubicBezTo>
                  <a:cubicBezTo>
                    <a:pt x="3246" y="598"/>
                    <a:pt x="2863" y="1"/>
                    <a:pt x="2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0"/>
            <p:cNvSpPr/>
            <p:nvPr/>
          </p:nvSpPr>
          <p:spPr>
            <a:xfrm>
              <a:off x="2330998" y="1564650"/>
              <a:ext cx="11050" cy="10850"/>
            </a:xfrm>
            <a:custGeom>
              <a:rect b="b" l="l" r="r" t="t"/>
              <a:pathLst>
                <a:path extrusionOk="0" h="434" w="442">
                  <a:moveTo>
                    <a:pt x="211" y="0"/>
                  </a:moveTo>
                  <a:cubicBezTo>
                    <a:pt x="183" y="0"/>
                    <a:pt x="156" y="5"/>
                    <a:pt x="130" y="15"/>
                  </a:cubicBezTo>
                  <a:cubicBezTo>
                    <a:pt x="104" y="28"/>
                    <a:pt x="85" y="41"/>
                    <a:pt x="65" y="67"/>
                  </a:cubicBezTo>
                  <a:cubicBezTo>
                    <a:pt x="20" y="105"/>
                    <a:pt x="0" y="157"/>
                    <a:pt x="0" y="216"/>
                  </a:cubicBezTo>
                  <a:cubicBezTo>
                    <a:pt x="0" y="350"/>
                    <a:pt x="110" y="434"/>
                    <a:pt x="221" y="434"/>
                  </a:cubicBezTo>
                  <a:cubicBezTo>
                    <a:pt x="287" y="434"/>
                    <a:pt x="353" y="404"/>
                    <a:pt x="396" y="339"/>
                  </a:cubicBezTo>
                  <a:cubicBezTo>
                    <a:pt x="441" y="261"/>
                    <a:pt x="441" y="164"/>
                    <a:pt x="396" y="92"/>
                  </a:cubicBezTo>
                  <a:cubicBezTo>
                    <a:pt x="377" y="73"/>
                    <a:pt x="357" y="54"/>
                    <a:pt x="331" y="34"/>
                  </a:cubicBezTo>
                  <a:cubicBezTo>
                    <a:pt x="318" y="28"/>
                    <a:pt x="305" y="21"/>
                    <a:pt x="292" y="15"/>
                  </a:cubicBezTo>
                  <a:cubicBezTo>
                    <a:pt x="266" y="5"/>
                    <a:pt x="239" y="0"/>
                    <a:pt x="2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0"/>
            <p:cNvSpPr/>
            <p:nvPr/>
          </p:nvSpPr>
          <p:spPr>
            <a:xfrm>
              <a:off x="2349148" y="1564550"/>
              <a:ext cx="11550" cy="10925"/>
            </a:xfrm>
            <a:custGeom>
              <a:rect b="b" l="l" r="r" t="t"/>
              <a:pathLst>
                <a:path extrusionOk="0" h="437" w="462">
                  <a:moveTo>
                    <a:pt x="235" y="1"/>
                  </a:moveTo>
                  <a:cubicBezTo>
                    <a:pt x="222" y="1"/>
                    <a:pt x="209" y="2"/>
                    <a:pt x="196" y="6"/>
                  </a:cubicBezTo>
                  <a:cubicBezTo>
                    <a:pt x="131" y="19"/>
                    <a:pt x="72" y="64"/>
                    <a:pt x="46" y="122"/>
                  </a:cubicBezTo>
                  <a:cubicBezTo>
                    <a:pt x="1" y="207"/>
                    <a:pt x="20" y="304"/>
                    <a:pt x="85" y="369"/>
                  </a:cubicBezTo>
                  <a:cubicBezTo>
                    <a:pt x="92" y="382"/>
                    <a:pt x="105" y="389"/>
                    <a:pt x="118" y="402"/>
                  </a:cubicBezTo>
                  <a:cubicBezTo>
                    <a:pt x="131" y="408"/>
                    <a:pt x="144" y="414"/>
                    <a:pt x="157" y="421"/>
                  </a:cubicBezTo>
                  <a:cubicBezTo>
                    <a:pt x="182" y="431"/>
                    <a:pt x="208" y="436"/>
                    <a:pt x="234" y="436"/>
                  </a:cubicBezTo>
                  <a:cubicBezTo>
                    <a:pt x="290" y="436"/>
                    <a:pt x="346" y="413"/>
                    <a:pt x="390" y="369"/>
                  </a:cubicBezTo>
                  <a:cubicBezTo>
                    <a:pt x="423" y="337"/>
                    <a:pt x="442" y="298"/>
                    <a:pt x="449" y="252"/>
                  </a:cubicBezTo>
                  <a:cubicBezTo>
                    <a:pt x="462" y="200"/>
                    <a:pt x="449" y="142"/>
                    <a:pt x="416" y="96"/>
                  </a:cubicBezTo>
                  <a:cubicBezTo>
                    <a:pt x="390" y="64"/>
                    <a:pt x="358" y="38"/>
                    <a:pt x="319" y="19"/>
                  </a:cubicBezTo>
                  <a:cubicBezTo>
                    <a:pt x="306" y="12"/>
                    <a:pt x="293" y="12"/>
                    <a:pt x="274" y="6"/>
                  </a:cubicBezTo>
                  <a:cubicBezTo>
                    <a:pt x="261" y="2"/>
                    <a:pt x="248"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0"/>
            <p:cNvSpPr/>
            <p:nvPr/>
          </p:nvSpPr>
          <p:spPr>
            <a:xfrm>
              <a:off x="2366623" y="1564550"/>
              <a:ext cx="12750" cy="10850"/>
            </a:xfrm>
            <a:custGeom>
              <a:rect b="b" l="l" r="r" t="t"/>
              <a:pathLst>
                <a:path extrusionOk="0" h="434" w="510">
                  <a:moveTo>
                    <a:pt x="279" y="0"/>
                  </a:moveTo>
                  <a:cubicBezTo>
                    <a:pt x="118" y="0"/>
                    <a:pt x="1" y="187"/>
                    <a:pt x="100" y="337"/>
                  </a:cubicBezTo>
                  <a:cubicBezTo>
                    <a:pt x="146" y="395"/>
                    <a:pt x="211" y="434"/>
                    <a:pt x="282" y="434"/>
                  </a:cubicBezTo>
                  <a:cubicBezTo>
                    <a:pt x="340" y="434"/>
                    <a:pt x="392" y="408"/>
                    <a:pt x="438" y="369"/>
                  </a:cubicBezTo>
                  <a:cubicBezTo>
                    <a:pt x="483" y="317"/>
                    <a:pt x="509" y="246"/>
                    <a:pt x="496" y="174"/>
                  </a:cubicBezTo>
                  <a:cubicBezTo>
                    <a:pt x="490" y="148"/>
                    <a:pt x="477" y="122"/>
                    <a:pt x="464" y="96"/>
                  </a:cubicBezTo>
                  <a:cubicBezTo>
                    <a:pt x="444" y="71"/>
                    <a:pt x="425" y="51"/>
                    <a:pt x="405" y="38"/>
                  </a:cubicBezTo>
                  <a:cubicBezTo>
                    <a:pt x="392" y="25"/>
                    <a:pt x="379" y="19"/>
                    <a:pt x="366" y="19"/>
                  </a:cubicBezTo>
                  <a:cubicBezTo>
                    <a:pt x="336" y="6"/>
                    <a:pt x="307"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30"/>
          <p:cNvGrpSpPr/>
          <p:nvPr/>
        </p:nvGrpSpPr>
        <p:grpSpPr>
          <a:xfrm>
            <a:off x="1619248" y="2071850"/>
            <a:ext cx="366025" cy="365700"/>
            <a:chOff x="857550" y="2071850"/>
            <a:chExt cx="366025" cy="365700"/>
          </a:xfrm>
        </p:grpSpPr>
        <p:sp>
          <p:nvSpPr>
            <p:cNvPr id="1675" name="Google Shape;1675;p30"/>
            <p:cNvSpPr/>
            <p:nvPr/>
          </p:nvSpPr>
          <p:spPr>
            <a:xfrm>
              <a:off x="998050" y="2300100"/>
              <a:ext cx="33125" cy="10750"/>
            </a:xfrm>
            <a:custGeom>
              <a:rect b="b" l="l" r="r" t="t"/>
              <a:pathLst>
                <a:path extrusionOk="0" h="430" w="1325">
                  <a:moveTo>
                    <a:pt x="286" y="1"/>
                  </a:moveTo>
                  <a:cubicBezTo>
                    <a:pt x="0" y="1"/>
                    <a:pt x="0" y="429"/>
                    <a:pt x="286" y="429"/>
                  </a:cubicBezTo>
                  <a:lnTo>
                    <a:pt x="1039" y="429"/>
                  </a:lnTo>
                  <a:cubicBezTo>
                    <a:pt x="1324" y="429"/>
                    <a:pt x="1324" y="1"/>
                    <a:pt x="1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0"/>
            <p:cNvSpPr/>
            <p:nvPr/>
          </p:nvSpPr>
          <p:spPr>
            <a:xfrm>
              <a:off x="998050" y="2323625"/>
              <a:ext cx="32150" cy="10750"/>
            </a:xfrm>
            <a:custGeom>
              <a:rect b="b" l="l" r="r" t="t"/>
              <a:pathLst>
                <a:path extrusionOk="0" h="430" w="1286">
                  <a:moveTo>
                    <a:pt x="286" y="1"/>
                  </a:moveTo>
                  <a:cubicBezTo>
                    <a:pt x="0" y="1"/>
                    <a:pt x="0" y="429"/>
                    <a:pt x="286" y="429"/>
                  </a:cubicBezTo>
                  <a:lnTo>
                    <a:pt x="1000" y="429"/>
                  </a:lnTo>
                  <a:cubicBezTo>
                    <a:pt x="1285" y="429"/>
                    <a:pt x="1285" y="1"/>
                    <a:pt x="10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0"/>
            <p:cNvSpPr/>
            <p:nvPr/>
          </p:nvSpPr>
          <p:spPr>
            <a:xfrm>
              <a:off x="868750" y="2089675"/>
              <a:ext cx="36850" cy="31575"/>
            </a:xfrm>
            <a:custGeom>
              <a:rect b="b" l="l" r="r" t="t"/>
              <a:pathLst>
                <a:path extrusionOk="0" h="1263" w="1474">
                  <a:moveTo>
                    <a:pt x="844" y="429"/>
                  </a:moveTo>
                  <a:cubicBezTo>
                    <a:pt x="947" y="429"/>
                    <a:pt x="1045" y="508"/>
                    <a:pt x="1045" y="630"/>
                  </a:cubicBezTo>
                  <a:cubicBezTo>
                    <a:pt x="1045" y="741"/>
                    <a:pt x="954" y="832"/>
                    <a:pt x="844" y="832"/>
                  </a:cubicBezTo>
                  <a:cubicBezTo>
                    <a:pt x="668" y="832"/>
                    <a:pt x="578" y="617"/>
                    <a:pt x="701" y="488"/>
                  </a:cubicBezTo>
                  <a:cubicBezTo>
                    <a:pt x="743" y="448"/>
                    <a:pt x="794" y="429"/>
                    <a:pt x="844" y="429"/>
                  </a:cubicBezTo>
                  <a:close/>
                  <a:moveTo>
                    <a:pt x="844" y="1"/>
                  </a:moveTo>
                  <a:cubicBezTo>
                    <a:pt x="286" y="1"/>
                    <a:pt x="0" y="676"/>
                    <a:pt x="402" y="1078"/>
                  </a:cubicBezTo>
                  <a:cubicBezTo>
                    <a:pt x="530" y="1206"/>
                    <a:pt x="686" y="1262"/>
                    <a:pt x="839" y="1262"/>
                  </a:cubicBezTo>
                  <a:cubicBezTo>
                    <a:pt x="1162" y="1262"/>
                    <a:pt x="1473" y="1009"/>
                    <a:pt x="1473" y="630"/>
                  </a:cubicBezTo>
                  <a:cubicBezTo>
                    <a:pt x="1473" y="280"/>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0"/>
            <p:cNvSpPr/>
            <p:nvPr/>
          </p:nvSpPr>
          <p:spPr>
            <a:xfrm>
              <a:off x="908825" y="2089675"/>
              <a:ext cx="36850" cy="31575"/>
            </a:xfrm>
            <a:custGeom>
              <a:rect b="b" l="l" r="r" t="t"/>
              <a:pathLst>
                <a:path extrusionOk="0" h="1263" w="1474">
                  <a:moveTo>
                    <a:pt x="844" y="429"/>
                  </a:moveTo>
                  <a:cubicBezTo>
                    <a:pt x="947" y="429"/>
                    <a:pt x="1045" y="508"/>
                    <a:pt x="1045" y="630"/>
                  </a:cubicBezTo>
                  <a:cubicBezTo>
                    <a:pt x="1045" y="741"/>
                    <a:pt x="954" y="832"/>
                    <a:pt x="844" y="832"/>
                  </a:cubicBezTo>
                  <a:cubicBezTo>
                    <a:pt x="662" y="832"/>
                    <a:pt x="578" y="617"/>
                    <a:pt x="701" y="488"/>
                  </a:cubicBezTo>
                  <a:cubicBezTo>
                    <a:pt x="743" y="448"/>
                    <a:pt x="794" y="429"/>
                    <a:pt x="844" y="429"/>
                  </a:cubicBezTo>
                  <a:close/>
                  <a:moveTo>
                    <a:pt x="844" y="1"/>
                  </a:moveTo>
                  <a:cubicBezTo>
                    <a:pt x="286" y="1"/>
                    <a:pt x="0" y="676"/>
                    <a:pt x="396" y="1078"/>
                  </a:cubicBezTo>
                  <a:cubicBezTo>
                    <a:pt x="525" y="1206"/>
                    <a:pt x="683" y="1262"/>
                    <a:pt x="837" y="1262"/>
                  </a:cubicBezTo>
                  <a:cubicBezTo>
                    <a:pt x="1162" y="1262"/>
                    <a:pt x="1473" y="1009"/>
                    <a:pt x="1473" y="630"/>
                  </a:cubicBezTo>
                  <a:cubicBezTo>
                    <a:pt x="1473" y="280"/>
                    <a:pt x="1194"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0"/>
            <p:cNvSpPr/>
            <p:nvPr/>
          </p:nvSpPr>
          <p:spPr>
            <a:xfrm>
              <a:off x="948875" y="2089675"/>
              <a:ext cx="36875" cy="31575"/>
            </a:xfrm>
            <a:custGeom>
              <a:rect b="b" l="l" r="r" t="t"/>
              <a:pathLst>
                <a:path extrusionOk="0" h="1263" w="1475">
                  <a:moveTo>
                    <a:pt x="842" y="429"/>
                  </a:moveTo>
                  <a:cubicBezTo>
                    <a:pt x="945" y="429"/>
                    <a:pt x="1046" y="508"/>
                    <a:pt x="1046" y="630"/>
                  </a:cubicBezTo>
                  <a:cubicBezTo>
                    <a:pt x="1046" y="741"/>
                    <a:pt x="955" y="832"/>
                    <a:pt x="845" y="832"/>
                  </a:cubicBezTo>
                  <a:cubicBezTo>
                    <a:pt x="663" y="832"/>
                    <a:pt x="579" y="617"/>
                    <a:pt x="702" y="488"/>
                  </a:cubicBezTo>
                  <a:cubicBezTo>
                    <a:pt x="742" y="448"/>
                    <a:pt x="792" y="429"/>
                    <a:pt x="842" y="429"/>
                  </a:cubicBezTo>
                  <a:close/>
                  <a:moveTo>
                    <a:pt x="845" y="1"/>
                  </a:moveTo>
                  <a:cubicBezTo>
                    <a:pt x="280" y="1"/>
                    <a:pt x="1" y="676"/>
                    <a:pt x="397" y="1078"/>
                  </a:cubicBezTo>
                  <a:cubicBezTo>
                    <a:pt x="524" y="1206"/>
                    <a:pt x="681" y="1262"/>
                    <a:pt x="835" y="1262"/>
                  </a:cubicBezTo>
                  <a:cubicBezTo>
                    <a:pt x="1160" y="1262"/>
                    <a:pt x="1474" y="1009"/>
                    <a:pt x="1474" y="630"/>
                  </a:cubicBezTo>
                  <a:cubicBezTo>
                    <a:pt x="1474" y="280"/>
                    <a:pt x="1189" y="1"/>
                    <a:pt x="8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0"/>
            <p:cNvSpPr/>
            <p:nvPr/>
          </p:nvSpPr>
          <p:spPr>
            <a:xfrm>
              <a:off x="892600" y="2252250"/>
              <a:ext cx="91350" cy="84550"/>
            </a:xfrm>
            <a:custGeom>
              <a:rect b="b" l="l" r="r" t="t"/>
              <a:pathLst>
                <a:path extrusionOk="0" h="3382" w="3654">
                  <a:moveTo>
                    <a:pt x="2894" y="429"/>
                  </a:moveTo>
                  <a:lnTo>
                    <a:pt x="1830" y="1376"/>
                  </a:lnTo>
                  <a:lnTo>
                    <a:pt x="759" y="429"/>
                  </a:lnTo>
                  <a:close/>
                  <a:moveTo>
                    <a:pt x="428" y="708"/>
                  </a:moveTo>
                  <a:lnTo>
                    <a:pt x="1506" y="1662"/>
                  </a:lnTo>
                  <a:lnTo>
                    <a:pt x="428" y="2609"/>
                  </a:lnTo>
                  <a:lnTo>
                    <a:pt x="428" y="708"/>
                  </a:lnTo>
                  <a:close/>
                  <a:moveTo>
                    <a:pt x="3225" y="708"/>
                  </a:moveTo>
                  <a:lnTo>
                    <a:pt x="3225" y="2609"/>
                  </a:lnTo>
                  <a:lnTo>
                    <a:pt x="2155" y="1662"/>
                  </a:lnTo>
                  <a:lnTo>
                    <a:pt x="3225" y="708"/>
                  </a:lnTo>
                  <a:close/>
                  <a:moveTo>
                    <a:pt x="1830" y="1947"/>
                  </a:moveTo>
                  <a:lnTo>
                    <a:pt x="2972" y="2953"/>
                  </a:lnTo>
                  <a:lnTo>
                    <a:pt x="688" y="2960"/>
                  </a:lnTo>
                  <a:lnTo>
                    <a:pt x="688" y="2960"/>
                  </a:lnTo>
                  <a:lnTo>
                    <a:pt x="1830" y="1947"/>
                  </a:lnTo>
                  <a:close/>
                  <a:moveTo>
                    <a:pt x="630" y="1"/>
                  </a:moveTo>
                  <a:cubicBezTo>
                    <a:pt x="279" y="1"/>
                    <a:pt x="0" y="280"/>
                    <a:pt x="0" y="624"/>
                  </a:cubicBezTo>
                  <a:lnTo>
                    <a:pt x="0" y="2759"/>
                  </a:lnTo>
                  <a:cubicBezTo>
                    <a:pt x="0" y="3103"/>
                    <a:pt x="279" y="3382"/>
                    <a:pt x="630" y="3382"/>
                  </a:cubicBezTo>
                  <a:lnTo>
                    <a:pt x="3024" y="3382"/>
                  </a:lnTo>
                  <a:cubicBezTo>
                    <a:pt x="3368" y="3382"/>
                    <a:pt x="3654" y="3103"/>
                    <a:pt x="3654" y="2759"/>
                  </a:cubicBezTo>
                  <a:lnTo>
                    <a:pt x="3654" y="624"/>
                  </a:lnTo>
                  <a:cubicBezTo>
                    <a:pt x="3654" y="280"/>
                    <a:pt x="3368" y="1"/>
                    <a:pt x="3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0"/>
            <p:cNvSpPr/>
            <p:nvPr/>
          </p:nvSpPr>
          <p:spPr>
            <a:xfrm>
              <a:off x="998050" y="2254675"/>
              <a:ext cx="38150" cy="10750"/>
            </a:xfrm>
            <a:custGeom>
              <a:rect b="b" l="l" r="r" t="t"/>
              <a:pathLst>
                <a:path extrusionOk="0" h="430" w="1526">
                  <a:moveTo>
                    <a:pt x="286" y="1"/>
                  </a:moveTo>
                  <a:cubicBezTo>
                    <a:pt x="0" y="1"/>
                    <a:pt x="0" y="429"/>
                    <a:pt x="286" y="429"/>
                  </a:cubicBezTo>
                  <a:lnTo>
                    <a:pt x="1240" y="429"/>
                  </a:lnTo>
                  <a:cubicBezTo>
                    <a:pt x="1525" y="429"/>
                    <a:pt x="1525" y="1"/>
                    <a:pt x="12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0"/>
            <p:cNvSpPr/>
            <p:nvPr/>
          </p:nvSpPr>
          <p:spPr>
            <a:xfrm>
              <a:off x="1124750" y="2254675"/>
              <a:ext cx="29075" cy="10750"/>
            </a:xfrm>
            <a:custGeom>
              <a:rect b="b" l="l" r="r" t="t"/>
              <a:pathLst>
                <a:path extrusionOk="0" h="430" w="1163">
                  <a:moveTo>
                    <a:pt x="286" y="1"/>
                  </a:moveTo>
                  <a:cubicBezTo>
                    <a:pt x="1" y="1"/>
                    <a:pt x="1" y="429"/>
                    <a:pt x="286" y="429"/>
                  </a:cubicBezTo>
                  <a:lnTo>
                    <a:pt x="877" y="429"/>
                  </a:lnTo>
                  <a:cubicBezTo>
                    <a:pt x="1162" y="429"/>
                    <a:pt x="1162" y="1"/>
                    <a:pt x="8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0"/>
            <p:cNvSpPr/>
            <p:nvPr/>
          </p:nvSpPr>
          <p:spPr>
            <a:xfrm>
              <a:off x="998050" y="2278375"/>
              <a:ext cx="36350" cy="10725"/>
            </a:xfrm>
            <a:custGeom>
              <a:rect b="b" l="l" r="r" t="t"/>
              <a:pathLst>
                <a:path extrusionOk="0" h="429" w="1454">
                  <a:moveTo>
                    <a:pt x="286" y="0"/>
                  </a:moveTo>
                  <a:cubicBezTo>
                    <a:pt x="0" y="0"/>
                    <a:pt x="0" y="429"/>
                    <a:pt x="286" y="429"/>
                  </a:cubicBezTo>
                  <a:lnTo>
                    <a:pt x="1240" y="429"/>
                  </a:lnTo>
                  <a:cubicBezTo>
                    <a:pt x="1357" y="429"/>
                    <a:pt x="1454" y="331"/>
                    <a:pt x="1454" y="215"/>
                  </a:cubicBezTo>
                  <a:cubicBezTo>
                    <a:pt x="1454" y="98"/>
                    <a:pt x="1363" y="0"/>
                    <a:pt x="1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0"/>
            <p:cNvSpPr/>
            <p:nvPr/>
          </p:nvSpPr>
          <p:spPr>
            <a:xfrm>
              <a:off x="1000325" y="2168850"/>
              <a:ext cx="29875" cy="10750"/>
            </a:xfrm>
            <a:custGeom>
              <a:rect b="b" l="l" r="r" t="t"/>
              <a:pathLst>
                <a:path extrusionOk="0" h="430" w="1195">
                  <a:moveTo>
                    <a:pt x="286" y="1"/>
                  </a:moveTo>
                  <a:cubicBezTo>
                    <a:pt x="0" y="1"/>
                    <a:pt x="0" y="429"/>
                    <a:pt x="286" y="429"/>
                  </a:cubicBezTo>
                  <a:lnTo>
                    <a:pt x="909" y="429"/>
                  </a:lnTo>
                  <a:cubicBezTo>
                    <a:pt x="1194" y="429"/>
                    <a:pt x="1194" y="1"/>
                    <a:pt x="9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0"/>
            <p:cNvSpPr/>
            <p:nvPr/>
          </p:nvSpPr>
          <p:spPr>
            <a:xfrm>
              <a:off x="1033425" y="2168850"/>
              <a:ext cx="107575" cy="10750"/>
            </a:xfrm>
            <a:custGeom>
              <a:rect b="b" l="l" r="r" t="t"/>
              <a:pathLst>
                <a:path extrusionOk="0" h="430" w="4303">
                  <a:moveTo>
                    <a:pt x="286" y="1"/>
                  </a:moveTo>
                  <a:cubicBezTo>
                    <a:pt x="0" y="1"/>
                    <a:pt x="0" y="429"/>
                    <a:pt x="286" y="429"/>
                  </a:cubicBezTo>
                  <a:lnTo>
                    <a:pt x="4088" y="429"/>
                  </a:lnTo>
                  <a:cubicBezTo>
                    <a:pt x="4205" y="429"/>
                    <a:pt x="4303" y="332"/>
                    <a:pt x="4303" y="215"/>
                  </a:cubicBezTo>
                  <a:cubicBezTo>
                    <a:pt x="4303" y="98"/>
                    <a:pt x="4205" y="1"/>
                    <a:pt x="40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0"/>
            <p:cNvSpPr/>
            <p:nvPr/>
          </p:nvSpPr>
          <p:spPr>
            <a:xfrm>
              <a:off x="1079175" y="2196600"/>
              <a:ext cx="49175" cy="10725"/>
            </a:xfrm>
            <a:custGeom>
              <a:rect b="b" l="l" r="r" t="t"/>
              <a:pathLst>
                <a:path extrusionOk="0" h="429" w="1967">
                  <a:moveTo>
                    <a:pt x="286" y="1"/>
                  </a:moveTo>
                  <a:cubicBezTo>
                    <a:pt x="0" y="1"/>
                    <a:pt x="0" y="429"/>
                    <a:pt x="286" y="429"/>
                  </a:cubicBezTo>
                  <a:lnTo>
                    <a:pt x="1681" y="429"/>
                  </a:lnTo>
                  <a:cubicBezTo>
                    <a:pt x="1966" y="429"/>
                    <a:pt x="1966" y="1"/>
                    <a:pt x="16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0"/>
            <p:cNvSpPr/>
            <p:nvPr/>
          </p:nvSpPr>
          <p:spPr>
            <a:xfrm>
              <a:off x="1050275" y="2196600"/>
              <a:ext cx="25175" cy="10725"/>
            </a:xfrm>
            <a:custGeom>
              <a:rect b="b" l="l" r="r" t="t"/>
              <a:pathLst>
                <a:path extrusionOk="0" h="429" w="1007">
                  <a:moveTo>
                    <a:pt x="286" y="1"/>
                  </a:moveTo>
                  <a:cubicBezTo>
                    <a:pt x="1" y="1"/>
                    <a:pt x="1" y="429"/>
                    <a:pt x="286" y="429"/>
                  </a:cubicBezTo>
                  <a:lnTo>
                    <a:pt x="721" y="429"/>
                  </a:lnTo>
                  <a:cubicBezTo>
                    <a:pt x="1007" y="429"/>
                    <a:pt x="1007" y="1"/>
                    <a:pt x="7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0"/>
            <p:cNvSpPr/>
            <p:nvPr/>
          </p:nvSpPr>
          <p:spPr>
            <a:xfrm>
              <a:off x="1000325" y="2196600"/>
              <a:ext cx="44950" cy="10725"/>
            </a:xfrm>
            <a:custGeom>
              <a:rect b="b" l="l" r="r" t="t"/>
              <a:pathLst>
                <a:path extrusionOk="0" h="429" w="1798">
                  <a:moveTo>
                    <a:pt x="286" y="1"/>
                  </a:moveTo>
                  <a:cubicBezTo>
                    <a:pt x="0" y="1"/>
                    <a:pt x="0" y="429"/>
                    <a:pt x="286" y="429"/>
                  </a:cubicBezTo>
                  <a:lnTo>
                    <a:pt x="1584" y="429"/>
                  </a:lnTo>
                  <a:cubicBezTo>
                    <a:pt x="1700" y="429"/>
                    <a:pt x="1798" y="332"/>
                    <a:pt x="1798" y="215"/>
                  </a:cubicBezTo>
                  <a:cubicBezTo>
                    <a:pt x="1798" y="98"/>
                    <a:pt x="1700" y="1"/>
                    <a:pt x="1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0"/>
            <p:cNvSpPr/>
            <p:nvPr/>
          </p:nvSpPr>
          <p:spPr>
            <a:xfrm>
              <a:off x="886425" y="2157500"/>
              <a:ext cx="32300" cy="64425"/>
            </a:xfrm>
            <a:custGeom>
              <a:rect b="b" l="l" r="r" t="t"/>
              <a:pathLst>
                <a:path extrusionOk="0" h="2577" w="1292">
                  <a:moveTo>
                    <a:pt x="1000" y="1"/>
                  </a:moveTo>
                  <a:cubicBezTo>
                    <a:pt x="740" y="7"/>
                    <a:pt x="357" y="202"/>
                    <a:pt x="357" y="714"/>
                  </a:cubicBezTo>
                  <a:lnTo>
                    <a:pt x="357" y="903"/>
                  </a:lnTo>
                  <a:lnTo>
                    <a:pt x="156" y="1039"/>
                  </a:lnTo>
                  <a:cubicBezTo>
                    <a:pt x="52" y="1110"/>
                    <a:pt x="0" y="1234"/>
                    <a:pt x="26" y="1357"/>
                  </a:cubicBezTo>
                  <a:cubicBezTo>
                    <a:pt x="46" y="1428"/>
                    <a:pt x="91" y="1493"/>
                    <a:pt x="156" y="1539"/>
                  </a:cubicBezTo>
                  <a:lnTo>
                    <a:pt x="351" y="1668"/>
                  </a:lnTo>
                  <a:lnTo>
                    <a:pt x="351" y="1857"/>
                  </a:lnTo>
                  <a:cubicBezTo>
                    <a:pt x="351" y="2369"/>
                    <a:pt x="740" y="2564"/>
                    <a:pt x="993" y="2577"/>
                  </a:cubicBezTo>
                  <a:lnTo>
                    <a:pt x="1000" y="2577"/>
                  </a:lnTo>
                  <a:cubicBezTo>
                    <a:pt x="1285" y="2577"/>
                    <a:pt x="1292" y="2149"/>
                    <a:pt x="1006" y="2142"/>
                  </a:cubicBezTo>
                  <a:cubicBezTo>
                    <a:pt x="967" y="2142"/>
                    <a:pt x="928" y="2129"/>
                    <a:pt x="896" y="2110"/>
                  </a:cubicBezTo>
                  <a:cubicBezTo>
                    <a:pt x="844" y="2077"/>
                    <a:pt x="786" y="2019"/>
                    <a:pt x="786" y="1857"/>
                  </a:cubicBezTo>
                  <a:lnTo>
                    <a:pt x="786" y="1552"/>
                  </a:lnTo>
                  <a:cubicBezTo>
                    <a:pt x="786" y="1487"/>
                    <a:pt x="747" y="1415"/>
                    <a:pt x="688" y="1376"/>
                  </a:cubicBezTo>
                  <a:lnTo>
                    <a:pt x="552" y="1286"/>
                  </a:lnTo>
                  <a:lnTo>
                    <a:pt x="688" y="1195"/>
                  </a:lnTo>
                  <a:cubicBezTo>
                    <a:pt x="747" y="1156"/>
                    <a:pt x="786" y="1091"/>
                    <a:pt x="786" y="1020"/>
                  </a:cubicBezTo>
                  <a:lnTo>
                    <a:pt x="786" y="721"/>
                  </a:lnTo>
                  <a:cubicBezTo>
                    <a:pt x="779" y="617"/>
                    <a:pt x="831" y="513"/>
                    <a:pt x="922" y="461"/>
                  </a:cubicBezTo>
                  <a:cubicBezTo>
                    <a:pt x="954" y="442"/>
                    <a:pt x="987" y="429"/>
                    <a:pt x="1026" y="429"/>
                  </a:cubicBezTo>
                  <a:cubicBezTo>
                    <a:pt x="1136" y="416"/>
                    <a:pt x="1220" y="325"/>
                    <a:pt x="1220" y="221"/>
                  </a:cubicBezTo>
                  <a:lnTo>
                    <a:pt x="1220" y="208"/>
                  </a:lnTo>
                  <a:cubicBezTo>
                    <a:pt x="1220" y="91"/>
                    <a:pt x="1123"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0"/>
            <p:cNvSpPr/>
            <p:nvPr/>
          </p:nvSpPr>
          <p:spPr>
            <a:xfrm>
              <a:off x="915950" y="2198925"/>
              <a:ext cx="10725" cy="10675"/>
            </a:xfrm>
            <a:custGeom>
              <a:rect b="b" l="l" r="r" t="t"/>
              <a:pathLst>
                <a:path extrusionOk="0" h="427" w="429">
                  <a:moveTo>
                    <a:pt x="215" y="0"/>
                  </a:moveTo>
                  <a:cubicBezTo>
                    <a:pt x="161" y="0"/>
                    <a:pt x="108" y="21"/>
                    <a:pt x="65" y="63"/>
                  </a:cubicBezTo>
                  <a:cubicBezTo>
                    <a:pt x="52" y="70"/>
                    <a:pt x="46" y="83"/>
                    <a:pt x="39" y="96"/>
                  </a:cubicBezTo>
                  <a:cubicBezTo>
                    <a:pt x="14" y="128"/>
                    <a:pt x="1" y="167"/>
                    <a:pt x="1" y="213"/>
                  </a:cubicBezTo>
                  <a:cubicBezTo>
                    <a:pt x="1" y="329"/>
                    <a:pt x="98" y="427"/>
                    <a:pt x="215" y="427"/>
                  </a:cubicBezTo>
                  <a:cubicBezTo>
                    <a:pt x="332" y="427"/>
                    <a:pt x="429" y="329"/>
                    <a:pt x="429" y="213"/>
                  </a:cubicBezTo>
                  <a:cubicBezTo>
                    <a:pt x="429" y="154"/>
                    <a:pt x="409" y="102"/>
                    <a:pt x="364" y="63"/>
                  </a:cubicBezTo>
                  <a:cubicBezTo>
                    <a:pt x="322" y="21"/>
                    <a:pt x="268"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0"/>
            <p:cNvSpPr/>
            <p:nvPr/>
          </p:nvSpPr>
          <p:spPr>
            <a:xfrm>
              <a:off x="961750" y="2157500"/>
              <a:ext cx="32425" cy="64275"/>
            </a:xfrm>
            <a:custGeom>
              <a:rect b="b" l="l" r="r" t="t"/>
              <a:pathLst>
                <a:path extrusionOk="0" h="2571" w="1297">
                  <a:moveTo>
                    <a:pt x="291" y="1"/>
                  </a:moveTo>
                  <a:cubicBezTo>
                    <a:pt x="174" y="1"/>
                    <a:pt x="76" y="98"/>
                    <a:pt x="76" y="215"/>
                  </a:cubicBezTo>
                  <a:lnTo>
                    <a:pt x="76" y="221"/>
                  </a:lnTo>
                  <a:cubicBezTo>
                    <a:pt x="76" y="325"/>
                    <a:pt x="161" y="416"/>
                    <a:pt x="271" y="429"/>
                  </a:cubicBezTo>
                  <a:cubicBezTo>
                    <a:pt x="310" y="429"/>
                    <a:pt x="349" y="442"/>
                    <a:pt x="381" y="461"/>
                  </a:cubicBezTo>
                  <a:cubicBezTo>
                    <a:pt x="466" y="513"/>
                    <a:pt x="518" y="611"/>
                    <a:pt x="511" y="714"/>
                  </a:cubicBezTo>
                  <a:lnTo>
                    <a:pt x="511" y="1020"/>
                  </a:lnTo>
                  <a:cubicBezTo>
                    <a:pt x="511" y="1091"/>
                    <a:pt x="544" y="1156"/>
                    <a:pt x="609" y="1195"/>
                  </a:cubicBezTo>
                  <a:lnTo>
                    <a:pt x="738" y="1286"/>
                  </a:lnTo>
                  <a:lnTo>
                    <a:pt x="609" y="1376"/>
                  </a:lnTo>
                  <a:cubicBezTo>
                    <a:pt x="550" y="1415"/>
                    <a:pt x="511" y="1480"/>
                    <a:pt x="511" y="1552"/>
                  </a:cubicBezTo>
                  <a:lnTo>
                    <a:pt x="511" y="1857"/>
                  </a:lnTo>
                  <a:cubicBezTo>
                    <a:pt x="511" y="2019"/>
                    <a:pt x="446" y="2077"/>
                    <a:pt x="401" y="2103"/>
                  </a:cubicBezTo>
                  <a:cubicBezTo>
                    <a:pt x="362" y="2123"/>
                    <a:pt x="323" y="2136"/>
                    <a:pt x="284" y="2142"/>
                  </a:cubicBezTo>
                  <a:cubicBezTo>
                    <a:pt x="1" y="2149"/>
                    <a:pt x="5" y="2571"/>
                    <a:pt x="284" y="2571"/>
                  </a:cubicBezTo>
                  <a:cubicBezTo>
                    <a:pt x="286" y="2571"/>
                    <a:pt x="288" y="2571"/>
                    <a:pt x="291" y="2571"/>
                  </a:cubicBezTo>
                  <a:lnTo>
                    <a:pt x="297" y="2571"/>
                  </a:lnTo>
                  <a:cubicBezTo>
                    <a:pt x="557" y="2564"/>
                    <a:pt x="940" y="2369"/>
                    <a:pt x="940" y="1857"/>
                  </a:cubicBezTo>
                  <a:lnTo>
                    <a:pt x="940" y="1668"/>
                  </a:lnTo>
                  <a:lnTo>
                    <a:pt x="1141" y="1532"/>
                  </a:lnTo>
                  <a:cubicBezTo>
                    <a:pt x="1206" y="1493"/>
                    <a:pt x="1251" y="1428"/>
                    <a:pt x="1271" y="1350"/>
                  </a:cubicBezTo>
                  <a:cubicBezTo>
                    <a:pt x="1297" y="1234"/>
                    <a:pt x="1245" y="1110"/>
                    <a:pt x="1147" y="1045"/>
                  </a:cubicBezTo>
                  <a:lnTo>
                    <a:pt x="940" y="909"/>
                  </a:lnTo>
                  <a:lnTo>
                    <a:pt x="940" y="721"/>
                  </a:lnTo>
                  <a:cubicBezTo>
                    <a:pt x="940" y="208"/>
                    <a:pt x="557" y="14"/>
                    <a:pt x="2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0"/>
            <p:cNvSpPr/>
            <p:nvPr/>
          </p:nvSpPr>
          <p:spPr>
            <a:xfrm>
              <a:off x="933950" y="2198925"/>
              <a:ext cx="11550" cy="10775"/>
            </a:xfrm>
            <a:custGeom>
              <a:rect b="b" l="l" r="r" t="t"/>
              <a:pathLst>
                <a:path extrusionOk="0" h="431" w="462">
                  <a:moveTo>
                    <a:pt x="231" y="0"/>
                  </a:moveTo>
                  <a:cubicBezTo>
                    <a:pt x="217" y="0"/>
                    <a:pt x="202" y="2"/>
                    <a:pt x="189" y="5"/>
                  </a:cubicBezTo>
                  <a:cubicBezTo>
                    <a:pt x="176" y="11"/>
                    <a:pt x="163" y="11"/>
                    <a:pt x="150" y="18"/>
                  </a:cubicBezTo>
                  <a:cubicBezTo>
                    <a:pt x="111" y="37"/>
                    <a:pt x="79" y="63"/>
                    <a:pt x="53" y="102"/>
                  </a:cubicBezTo>
                  <a:cubicBezTo>
                    <a:pt x="1" y="187"/>
                    <a:pt x="14" y="297"/>
                    <a:pt x="79" y="368"/>
                  </a:cubicBezTo>
                  <a:cubicBezTo>
                    <a:pt x="98" y="388"/>
                    <a:pt x="124" y="407"/>
                    <a:pt x="150" y="414"/>
                  </a:cubicBezTo>
                  <a:cubicBezTo>
                    <a:pt x="175" y="426"/>
                    <a:pt x="200" y="431"/>
                    <a:pt x="223" y="431"/>
                  </a:cubicBezTo>
                  <a:cubicBezTo>
                    <a:pt x="236" y="431"/>
                    <a:pt x="249" y="429"/>
                    <a:pt x="260" y="427"/>
                  </a:cubicBezTo>
                  <a:cubicBezTo>
                    <a:pt x="286" y="427"/>
                    <a:pt x="306" y="420"/>
                    <a:pt x="325" y="414"/>
                  </a:cubicBezTo>
                  <a:cubicBezTo>
                    <a:pt x="410" y="368"/>
                    <a:pt x="462" y="271"/>
                    <a:pt x="442" y="174"/>
                  </a:cubicBezTo>
                  <a:cubicBezTo>
                    <a:pt x="436" y="148"/>
                    <a:pt x="423" y="122"/>
                    <a:pt x="410" y="96"/>
                  </a:cubicBezTo>
                  <a:cubicBezTo>
                    <a:pt x="377" y="50"/>
                    <a:pt x="325" y="18"/>
                    <a:pt x="273" y="5"/>
                  </a:cubicBezTo>
                  <a:cubicBezTo>
                    <a:pt x="260" y="2"/>
                    <a:pt x="246"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0"/>
            <p:cNvSpPr/>
            <p:nvPr/>
          </p:nvSpPr>
          <p:spPr>
            <a:xfrm>
              <a:off x="951450" y="2199025"/>
              <a:ext cx="12550" cy="10750"/>
            </a:xfrm>
            <a:custGeom>
              <a:rect b="b" l="l" r="r" t="t"/>
              <a:pathLst>
                <a:path extrusionOk="0" h="430" w="502">
                  <a:moveTo>
                    <a:pt x="268" y="1"/>
                  </a:moveTo>
                  <a:cubicBezTo>
                    <a:pt x="209" y="1"/>
                    <a:pt x="151" y="20"/>
                    <a:pt x="112" y="59"/>
                  </a:cubicBezTo>
                  <a:cubicBezTo>
                    <a:pt x="93" y="79"/>
                    <a:pt x="80" y="105"/>
                    <a:pt x="67" y="131"/>
                  </a:cubicBezTo>
                  <a:cubicBezTo>
                    <a:pt x="0" y="287"/>
                    <a:pt x="128" y="430"/>
                    <a:pt x="267" y="430"/>
                  </a:cubicBezTo>
                  <a:cubicBezTo>
                    <a:pt x="318" y="430"/>
                    <a:pt x="372" y="410"/>
                    <a:pt x="417" y="364"/>
                  </a:cubicBezTo>
                  <a:cubicBezTo>
                    <a:pt x="488" y="293"/>
                    <a:pt x="501" y="176"/>
                    <a:pt x="443" y="92"/>
                  </a:cubicBezTo>
                  <a:cubicBezTo>
                    <a:pt x="404" y="33"/>
                    <a:pt x="339" y="1"/>
                    <a:pt x="2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0"/>
            <p:cNvSpPr/>
            <p:nvPr/>
          </p:nvSpPr>
          <p:spPr>
            <a:xfrm>
              <a:off x="857550" y="2071850"/>
              <a:ext cx="323850" cy="323850"/>
            </a:xfrm>
            <a:custGeom>
              <a:rect b="b" l="l" r="r" t="t"/>
              <a:pathLst>
                <a:path extrusionOk="0" h="12954" w="12954">
                  <a:moveTo>
                    <a:pt x="12097" y="428"/>
                  </a:moveTo>
                  <a:cubicBezTo>
                    <a:pt x="12331" y="428"/>
                    <a:pt x="12525" y="623"/>
                    <a:pt x="12525" y="857"/>
                  </a:cubicBezTo>
                  <a:lnTo>
                    <a:pt x="12525" y="2194"/>
                  </a:lnTo>
                  <a:lnTo>
                    <a:pt x="429" y="2194"/>
                  </a:lnTo>
                  <a:lnTo>
                    <a:pt x="429" y="857"/>
                  </a:lnTo>
                  <a:cubicBezTo>
                    <a:pt x="429" y="623"/>
                    <a:pt x="623" y="428"/>
                    <a:pt x="857" y="428"/>
                  </a:cubicBezTo>
                  <a:close/>
                  <a:moveTo>
                    <a:pt x="857" y="0"/>
                  </a:moveTo>
                  <a:cubicBezTo>
                    <a:pt x="383" y="0"/>
                    <a:pt x="0" y="383"/>
                    <a:pt x="0" y="857"/>
                  </a:cubicBezTo>
                  <a:lnTo>
                    <a:pt x="0" y="12097"/>
                  </a:lnTo>
                  <a:cubicBezTo>
                    <a:pt x="0" y="12570"/>
                    <a:pt x="383" y="12953"/>
                    <a:pt x="857" y="12953"/>
                  </a:cubicBezTo>
                  <a:lnTo>
                    <a:pt x="4744" y="12953"/>
                  </a:lnTo>
                  <a:cubicBezTo>
                    <a:pt x="5030" y="12953"/>
                    <a:pt x="5030" y="12525"/>
                    <a:pt x="4744" y="12525"/>
                  </a:cubicBezTo>
                  <a:lnTo>
                    <a:pt x="857" y="12525"/>
                  </a:lnTo>
                  <a:cubicBezTo>
                    <a:pt x="623" y="12525"/>
                    <a:pt x="429" y="12330"/>
                    <a:pt x="429" y="12097"/>
                  </a:cubicBezTo>
                  <a:lnTo>
                    <a:pt x="429" y="2622"/>
                  </a:lnTo>
                  <a:lnTo>
                    <a:pt x="12525" y="2622"/>
                  </a:lnTo>
                  <a:lnTo>
                    <a:pt x="12525" y="4504"/>
                  </a:lnTo>
                  <a:cubicBezTo>
                    <a:pt x="12525" y="4647"/>
                    <a:pt x="12632" y="4718"/>
                    <a:pt x="12739" y="4718"/>
                  </a:cubicBezTo>
                  <a:cubicBezTo>
                    <a:pt x="12846" y="4718"/>
                    <a:pt x="12954" y="4647"/>
                    <a:pt x="12954" y="4504"/>
                  </a:cubicBezTo>
                  <a:lnTo>
                    <a:pt x="12954" y="857"/>
                  </a:lnTo>
                  <a:cubicBezTo>
                    <a:pt x="12954" y="383"/>
                    <a:pt x="12571" y="0"/>
                    <a:pt x="12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0"/>
            <p:cNvSpPr/>
            <p:nvPr/>
          </p:nvSpPr>
          <p:spPr>
            <a:xfrm>
              <a:off x="1002575" y="2212500"/>
              <a:ext cx="221000" cy="225050"/>
            </a:xfrm>
            <a:custGeom>
              <a:rect b="b" l="l" r="r" t="t"/>
              <a:pathLst>
                <a:path extrusionOk="0" h="9002" w="8840">
                  <a:moveTo>
                    <a:pt x="4232" y="2110"/>
                  </a:moveTo>
                  <a:lnTo>
                    <a:pt x="4232" y="3972"/>
                  </a:lnTo>
                  <a:lnTo>
                    <a:pt x="1941" y="3972"/>
                  </a:lnTo>
                  <a:lnTo>
                    <a:pt x="1941" y="2110"/>
                  </a:lnTo>
                  <a:close/>
                  <a:moveTo>
                    <a:pt x="6062" y="2837"/>
                  </a:moveTo>
                  <a:lnTo>
                    <a:pt x="7685" y="4459"/>
                  </a:lnTo>
                  <a:lnTo>
                    <a:pt x="6367" y="5770"/>
                  </a:lnTo>
                  <a:lnTo>
                    <a:pt x="4745" y="4154"/>
                  </a:lnTo>
                  <a:lnTo>
                    <a:pt x="6062" y="2837"/>
                  </a:lnTo>
                  <a:close/>
                  <a:moveTo>
                    <a:pt x="4433" y="4465"/>
                  </a:moveTo>
                  <a:lnTo>
                    <a:pt x="5829" y="5854"/>
                  </a:lnTo>
                  <a:lnTo>
                    <a:pt x="3187" y="5854"/>
                  </a:lnTo>
                  <a:lnTo>
                    <a:pt x="3116" y="5783"/>
                  </a:lnTo>
                  <a:lnTo>
                    <a:pt x="4433" y="4465"/>
                  </a:lnTo>
                  <a:close/>
                  <a:moveTo>
                    <a:pt x="3882" y="4414"/>
                  </a:moveTo>
                  <a:lnTo>
                    <a:pt x="2162" y="6133"/>
                  </a:lnTo>
                  <a:cubicBezTo>
                    <a:pt x="2097" y="6172"/>
                    <a:pt x="2039" y="6224"/>
                    <a:pt x="1980" y="6283"/>
                  </a:cubicBezTo>
                  <a:lnTo>
                    <a:pt x="1941" y="6283"/>
                  </a:lnTo>
                  <a:lnTo>
                    <a:pt x="1941" y="4414"/>
                  </a:lnTo>
                  <a:close/>
                  <a:moveTo>
                    <a:pt x="3810" y="6283"/>
                  </a:moveTo>
                  <a:lnTo>
                    <a:pt x="3810" y="8573"/>
                  </a:lnTo>
                  <a:lnTo>
                    <a:pt x="3032" y="8573"/>
                  </a:lnTo>
                  <a:cubicBezTo>
                    <a:pt x="2428" y="8573"/>
                    <a:pt x="1948" y="8087"/>
                    <a:pt x="1941" y="7490"/>
                  </a:cubicBezTo>
                  <a:lnTo>
                    <a:pt x="1941" y="7373"/>
                  </a:lnTo>
                  <a:cubicBezTo>
                    <a:pt x="1948" y="6769"/>
                    <a:pt x="2428" y="6283"/>
                    <a:pt x="3032" y="6283"/>
                  </a:cubicBezTo>
                  <a:close/>
                  <a:moveTo>
                    <a:pt x="6108" y="6283"/>
                  </a:moveTo>
                  <a:lnTo>
                    <a:pt x="6108" y="8573"/>
                  </a:lnTo>
                  <a:lnTo>
                    <a:pt x="4239" y="8573"/>
                  </a:lnTo>
                  <a:lnTo>
                    <a:pt x="4239" y="6283"/>
                  </a:lnTo>
                  <a:close/>
                  <a:moveTo>
                    <a:pt x="8405" y="6283"/>
                  </a:moveTo>
                  <a:lnTo>
                    <a:pt x="8405" y="8573"/>
                  </a:lnTo>
                  <a:lnTo>
                    <a:pt x="6543" y="8573"/>
                  </a:lnTo>
                  <a:lnTo>
                    <a:pt x="6543" y="6283"/>
                  </a:lnTo>
                  <a:close/>
                  <a:moveTo>
                    <a:pt x="6938" y="1"/>
                  </a:moveTo>
                  <a:cubicBezTo>
                    <a:pt x="6831" y="1"/>
                    <a:pt x="6724" y="72"/>
                    <a:pt x="6724" y="215"/>
                  </a:cubicBezTo>
                  <a:lnTo>
                    <a:pt x="6724" y="2888"/>
                  </a:lnTo>
                  <a:lnTo>
                    <a:pt x="6341" y="2499"/>
                  </a:lnTo>
                  <a:cubicBezTo>
                    <a:pt x="6263" y="2424"/>
                    <a:pt x="6163" y="2387"/>
                    <a:pt x="6063" y="2387"/>
                  </a:cubicBezTo>
                  <a:cubicBezTo>
                    <a:pt x="5963" y="2387"/>
                    <a:pt x="5864" y="2424"/>
                    <a:pt x="5790" y="2499"/>
                  </a:cubicBezTo>
                  <a:lnTo>
                    <a:pt x="4661" y="3628"/>
                  </a:lnTo>
                  <a:lnTo>
                    <a:pt x="4661" y="2071"/>
                  </a:lnTo>
                  <a:cubicBezTo>
                    <a:pt x="4661" y="1857"/>
                    <a:pt x="4485" y="1681"/>
                    <a:pt x="4271" y="1681"/>
                  </a:cubicBezTo>
                  <a:lnTo>
                    <a:pt x="1902" y="1681"/>
                  </a:lnTo>
                  <a:cubicBezTo>
                    <a:pt x="1688" y="1681"/>
                    <a:pt x="1513" y="1857"/>
                    <a:pt x="1513" y="2071"/>
                  </a:cubicBezTo>
                  <a:lnTo>
                    <a:pt x="1513" y="4186"/>
                  </a:lnTo>
                  <a:lnTo>
                    <a:pt x="1513" y="4193"/>
                  </a:lnTo>
                  <a:lnTo>
                    <a:pt x="1513" y="4199"/>
                  </a:lnTo>
                  <a:lnTo>
                    <a:pt x="1513" y="6899"/>
                  </a:lnTo>
                  <a:lnTo>
                    <a:pt x="287" y="6899"/>
                  </a:lnTo>
                  <a:cubicBezTo>
                    <a:pt x="1" y="6899"/>
                    <a:pt x="1" y="7327"/>
                    <a:pt x="287" y="7327"/>
                  </a:cubicBezTo>
                  <a:lnTo>
                    <a:pt x="1513" y="7327"/>
                  </a:lnTo>
                  <a:lnTo>
                    <a:pt x="1513" y="7373"/>
                  </a:lnTo>
                  <a:cubicBezTo>
                    <a:pt x="1513" y="7801"/>
                    <a:pt x="1623" y="8197"/>
                    <a:pt x="1922" y="8515"/>
                  </a:cubicBezTo>
                  <a:cubicBezTo>
                    <a:pt x="2201" y="8813"/>
                    <a:pt x="2584" y="8989"/>
                    <a:pt x="2993" y="9002"/>
                  </a:cubicBezTo>
                  <a:lnTo>
                    <a:pt x="8450" y="9002"/>
                  </a:lnTo>
                  <a:cubicBezTo>
                    <a:pt x="8665" y="9002"/>
                    <a:pt x="8833" y="8826"/>
                    <a:pt x="8840" y="8619"/>
                  </a:cubicBezTo>
                  <a:lnTo>
                    <a:pt x="8840" y="6244"/>
                  </a:lnTo>
                  <a:cubicBezTo>
                    <a:pt x="8840" y="6029"/>
                    <a:pt x="8665" y="5854"/>
                    <a:pt x="8450" y="5854"/>
                  </a:cubicBezTo>
                  <a:lnTo>
                    <a:pt x="6886" y="5854"/>
                  </a:lnTo>
                  <a:lnTo>
                    <a:pt x="8016" y="4725"/>
                  </a:lnTo>
                  <a:cubicBezTo>
                    <a:pt x="8165" y="4576"/>
                    <a:pt x="8165" y="4329"/>
                    <a:pt x="8016" y="4180"/>
                  </a:cubicBezTo>
                  <a:lnTo>
                    <a:pt x="7153" y="3317"/>
                  </a:lnTo>
                  <a:lnTo>
                    <a:pt x="7153" y="215"/>
                  </a:lnTo>
                  <a:cubicBezTo>
                    <a:pt x="7153" y="72"/>
                    <a:pt x="7045" y="1"/>
                    <a:pt x="69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0"/>
            <p:cNvSpPr/>
            <p:nvPr/>
          </p:nvSpPr>
          <p:spPr>
            <a:xfrm>
              <a:off x="1057250" y="2381550"/>
              <a:ext cx="38800" cy="33300"/>
            </a:xfrm>
            <a:custGeom>
              <a:rect b="b" l="l" r="r" t="t"/>
              <a:pathLst>
                <a:path extrusionOk="0" h="1332" w="1552">
                  <a:moveTo>
                    <a:pt x="663" y="429"/>
                  </a:moveTo>
                  <a:cubicBezTo>
                    <a:pt x="793" y="429"/>
                    <a:pt x="897" y="539"/>
                    <a:pt x="903" y="669"/>
                  </a:cubicBezTo>
                  <a:cubicBezTo>
                    <a:pt x="903" y="809"/>
                    <a:pt x="785" y="902"/>
                    <a:pt x="665" y="902"/>
                  </a:cubicBezTo>
                  <a:cubicBezTo>
                    <a:pt x="606" y="902"/>
                    <a:pt x="547" y="880"/>
                    <a:pt x="501" y="831"/>
                  </a:cubicBezTo>
                  <a:cubicBezTo>
                    <a:pt x="351" y="682"/>
                    <a:pt x="455" y="429"/>
                    <a:pt x="663" y="429"/>
                  </a:cubicBezTo>
                  <a:close/>
                  <a:moveTo>
                    <a:pt x="663" y="1"/>
                  </a:moveTo>
                  <a:cubicBezTo>
                    <a:pt x="293" y="1"/>
                    <a:pt x="1" y="299"/>
                    <a:pt x="1" y="669"/>
                  </a:cubicBezTo>
                  <a:cubicBezTo>
                    <a:pt x="1" y="1068"/>
                    <a:pt x="327" y="1331"/>
                    <a:pt x="667" y="1331"/>
                  </a:cubicBezTo>
                  <a:cubicBezTo>
                    <a:pt x="830" y="1331"/>
                    <a:pt x="996" y="1271"/>
                    <a:pt x="1130" y="1136"/>
                  </a:cubicBezTo>
                  <a:cubicBezTo>
                    <a:pt x="1552" y="715"/>
                    <a:pt x="1253" y="1"/>
                    <a:pt x="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7" name="Google Shape;1697;p30"/>
          <p:cNvSpPr/>
          <p:nvPr/>
        </p:nvSpPr>
        <p:spPr>
          <a:xfrm>
            <a:off x="4687523" y="3828250"/>
            <a:ext cx="377550" cy="366000"/>
          </a:xfrm>
          <a:custGeom>
            <a:rect b="b" l="l" r="r" t="t"/>
            <a:pathLst>
              <a:path extrusionOk="0" h="14640" w="15102">
                <a:moveTo>
                  <a:pt x="12045" y="494"/>
                </a:moveTo>
                <a:lnTo>
                  <a:pt x="12208" y="1733"/>
                </a:lnTo>
                <a:lnTo>
                  <a:pt x="10799" y="3141"/>
                </a:lnTo>
                <a:lnTo>
                  <a:pt x="10605" y="1934"/>
                </a:lnTo>
                <a:lnTo>
                  <a:pt x="12045" y="494"/>
                </a:lnTo>
                <a:close/>
                <a:moveTo>
                  <a:pt x="12954" y="1753"/>
                </a:moveTo>
                <a:cubicBezTo>
                  <a:pt x="13298" y="1753"/>
                  <a:pt x="13473" y="2168"/>
                  <a:pt x="13233" y="2408"/>
                </a:cubicBezTo>
                <a:lnTo>
                  <a:pt x="7055" y="8606"/>
                </a:lnTo>
                <a:cubicBezTo>
                  <a:pt x="6983" y="8677"/>
                  <a:pt x="6886" y="8716"/>
                  <a:pt x="6782" y="8716"/>
                </a:cubicBezTo>
                <a:cubicBezTo>
                  <a:pt x="6438" y="8716"/>
                  <a:pt x="6263" y="8301"/>
                  <a:pt x="6510" y="8061"/>
                </a:cubicBezTo>
                <a:lnTo>
                  <a:pt x="12681" y="1863"/>
                </a:lnTo>
                <a:cubicBezTo>
                  <a:pt x="12753" y="1792"/>
                  <a:pt x="12856" y="1753"/>
                  <a:pt x="12954" y="1753"/>
                </a:cubicBezTo>
                <a:close/>
                <a:moveTo>
                  <a:pt x="6542" y="7412"/>
                </a:moveTo>
                <a:lnTo>
                  <a:pt x="6205" y="7756"/>
                </a:lnTo>
                <a:cubicBezTo>
                  <a:pt x="5887" y="8074"/>
                  <a:pt x="5887" y="8593"/>
                  <a:pt x="6205" y="8911"/>
                </a:cubicBezTo>
                <a:cubicBezTo>
                  <a:pt x="6360" y="9060"/>
                  <a:pt x="6568" y="9151"/>
                  <a:pt x="6782" y="9151"/>
                </a:cubicBezTo>
                <a:cubicBezTo>
                  <a:pt x="6996" y="9144"/>
                  <a:pt x="7204" y="9060"/>
                  <a:pt x="7360" y="8904"/>
                </a:cubicBezTo>
                <a:lnTo>
                  <a:pt x="7665" y="8599"/>
                </a:lnTo>
                <a:lnTo>
                  <a:pt x="7665" y="8599"/>
                </a:lnTo>
                <a:cubicBezTo>
                  <a:pt x="7593" y="9184"/>
                  <a:pt x="7103" y="9542"/>
                  <a:pt x="6598" y="9542"/>
                </a:cubicBezTo>
                <a:cubicBezTo>
                  <a:pt x="6324" y="9542"/>
                  <a:pt x="6045" y="9436"/>
                  <a:pt x="5828" y="9203"/>
                </a:cubicBezTo>
                <a:cubicBezTo>
                  <a:pt x="5205" y="8547"/>
                  <a:pt x="5640" y="7457"/>
                  <a:pt x="6542" y="7412"/>
                </a:cubicBezTo>
                <a:close/>
                <a:moveTo>
                  <a:pt x="6603" y="6054"/>
                </a:moveTo>
                <a:cubicBezTo>
                  <a:pt x="6959" y="6054"/>
                  <a:pt x="7319" y="6132"/>
                  <a:pt x="7658" y="6295"/>
                </a:cubicBezTo>
                <a:lnTo>
                  <a:pt x="6938" y="7022"/>
                </a:lnTo>
                <a:cubicBezTo>
                  <a:pt x="6824" y="6996"/>
                  <a:pt x="6710" y="6984"/>
                  <a:pt x="6599" y="6984"/>
                </a:cubicBezTo>
                <a:cubicBezTo>
                  <a:pt x="5793" y="6984"/>
                  <a:pt x="5102" y="7633"/>
                  <a:pt x="5108" y="8482"/>
                </a:cubicBezTo>
                <a:cubicBezTo>
                  <a:pt x="5108" y="9313"/>
                  <a:pt x="5780" y="9977"/>
                  <a:pt x="6594" y="9977"/>
                </a:cubicBezTo>
                <a:cubicBezTo>
                  <a:pt x="6646" y="9977"/>
                  <a:pt x="6698" y="9974"/>
                  <a:pt x="6750" y="9969"/>
                </a:cubicBezTo>
                <a:cubicBezTo>
                  <a:pt x="7626" y="9884"/>
                  <a:pt x="8242" y="9060"/>
                  <a:pt x="8074" y="8190"/>
                </a:cubicBezTo>
                <a:lnTo>
                  <a:pt x="8800" y="7457"/>
                </a:lnTo>
                <a:lnTo>
                  <a:pt x="8800" y="7457"/>
                </a:lnTo>
                <a:cubicBezTo>
                  <a:pt x="9300" y="8528"/>
                  <a:pt x="8950" y="9806"/>
                  <a:pt x="7983" y="10475"/>
                </a:cubicBezTo>
                <a:cubicBezTo>
                  <a:pt x="7562" y="10766"/>
                  <a:pt x="7079" y="10909"/>
                  <a:pt x="6599" y="10909"/>
                </a:cubicBezTo>
                <a:cubicBezTo>
                  <a:pt x="5967" y="10909"/>
                  <a:pt x="5340" y="10662"/>
                  <a:pt x="4868" y="10183"/>
                </a:cubicBezTo>
                <a:cubicBezTo>
                  <a:pt x="4044" y="9339"/>
                  <a:pt x="3940" y="8028"/>
                  <a:pt x="4628" y="7068"/>
                </a:cubicBezTo>
                <a:cubicBezTo>
                  <a:pt x="5097" y="6413"/>
                  <a:pt x="5840" y="6054"/>
                  <a:pt x="6603" y="6054"/>
                </a:cubicBezTo>
                <a:close/>
                <a:moveTo>
                  <a:pt x="6604" y="4397"/>
                </a:moveTo>
                <a:cubicBezTo>
                  <a:pt x="7389" y="4397"/>
                  <a:pt x="8177" y="4623"/>
                  <a:pt x="8865" y="5082"/>
                </a:cubicBezTo>
                <a:lnTo>
                  <a:pt x="7976" y="5977"/>
                </a:lnTo>
                <a:cubicBezTo>
                  <a:pt x="7541" y="5739"/>
                  <a:pt x="7068" y="5625"/>
                  <a:pt x="6601" y="5625"/>
                </a:cubicBezTo>
                <a:cubicBezTo>
                  <a:pt x="5731" y="5625"/>
                  <a:pt x="4880" y="6022"/>
                  <a:pt x="4323" y="6756"/>
                </a:cubicBezTo>
                <a:cubicBezTo>
                  <a:pt x="3466" y="7892"/>
                  <a:pt x="3570" y="9475"/>
                  <a:pt x="4569" y="10488"/>
                </a:cubicBezTo>
                <a:cubicBezTo>
                  <a:pt x="5122" y="11048"/>
                  <a:pt x="5860" y="11336"/>
                  <a:pt x="6603" y="11336"/>
                </a:cubicBezTo>
                <a:cubicBezTo>
                  <a:pt x="7194" y="11336"/>
                  <a:pt x="7788" y="11154"/>
                  <a:pt x="8294" y="10780"/>
                </a:cubicBezTo>
                <a:cubicBezTo>
                  <a:pt x="9436" y="9943"/>
                  <a:pt x="9787" y="8392"/>
                  <a:pt x="9118" y="7139"/>
                </a:cubicBezTo>
                <a:lnTo>
                  <a:pt x="10014" y="6237"/>
                </a:lnTo>
                <a:cubicBezTo>
                  <a:pt x="10455" y="6905"/>
                  <a:pt x="10689" y="7684"/>
                  <a:pt x="10689" y="8482"/>
                </a:cubicBezTo>
                <a:cubicBezTo>
                  <a:pt x="10689" y="10351"/>
                  <a:pt x="9410" y="11987"/>
                  <a:pt x="7593" y="12448"/>
                </a:cubicBezTo>
                <a:cubicBezTo>
                  <a:pt x="7263" y="12530"/>
                  <a:pt x="6930" y="12570"/>
                  <a:pt x="6600" y="12570"/>
                </a:cubicBezTo>
                <a:cubicBezTo>
                  <a:pt x="5120" y="12570"/>
                  <a:pt x="3721" y="11764"/>
                  <a:pt x="2999" y="10410"/>
                </a:cubicBezTo>
                <a:cubicBezTo>
                  <a:pt x="2116" y="8761"/>
                  <a:pt x="2467" y="6717"/>
                  <a:pt x="3855" y="5458"/>
                </a:cubicBezTo>
                <a:cubicBezTo>
                  <a:pt x="4630" y="4756"/>
                  <a:pt x="5615" y="4397"/>
                  <a:pt x="6604" y="4397"/>
                </a:cubicBezTo>
                <a:close/>
                <a:moveTo>
                  <a:pt x="12081" y="0"/>
                </a:moveTo>
                <a:cubicBezTo>
                  <a:pt x="11989" y="0"/>
                  <a:pt x="11894" y="35"/>
                  <a:pt x="11818" y="111"/>
                </a:cubicBezTo>
                <a:lnTo>
                  <a:pt x="10280" y="1649"/>
                </a:lnTo>
                <a:cubicBezTo>
                  <a:pt x="10196" y="1733"/>
                  <a:pt x="10157" y="1857"/>
                  <a:pt x="10176" y="1973"/>
                </a:cubicBezTo>
                <a:lnTo>
                  <a:pt x="10423" y="3524"/>
                </a:lnTo>
                <a:lnTo>
                  <a:pt x="10351" y="3596"/>
                </a:lnTo>
                <a:cubicBezTo>
                  <a:pt x="9247" y="2748"/>
                  <a:pt x="7925" y="2323"/>
                  <a:pt x="6601" y="2323"/>
                </a:cubicBezTo>
                <a:cubicBezTo>
                  <a:pt x="5350" y="2323"/>
                  <a:pt x="4097" y="2703"/>
                  <a:pt x="3025" y="3466"/>
                </a:cubicBezTo>
                <a:cubicBezTo>
                  <a:pt x="2824" y="3598"/>
                  <a:pt x="2958" y="3863"/>
                  <a:pt x="3141" y="3863"/>
                </a:cubicBezTo>
                <a:cubicBezTo>
                  <a:pt x="3183" y="3863"/>
                  <a:pt x="3228" y="3849"/>
                  <a:pt x="3271" y="3816"/>
                </a:cubicBezTo>
                <a:cubicBezTo>
                  <a:pt x="4268" y="3106"/>
                  <a:pt x="5432" y="2752"/>
                  <a:pt x="6595" y="2752"/>
                </a:cubicBezTo>
                <a:cubicBezTo>
                  <a:pt x="7811" y="2752"/>
                  <a:pt x="9025" y="3138"/>
                  <a:pt x="10046" y="3907"/>
                </a:cubicBezTo>
                <a:lnTo>
                  <a:pt x="9177" y="4777"/>
                </a:lnTo>
                <a:cubicBezTo>
                  <a:pt x="8395" y="4231"/>
                  <a:pt x="7495" y="3966"/>
                  <a:pt x="6602" y="3966"/>
                </a:cubicBezTo>
                <a:cubicBezTo>
                  <a:pt x="5308" y="3966"/>
                  <a:pt x="4029" y="4522"/>
                  <a:pt x="3142" y="5582"/>
                </a:cubicBezTo>
                <a:cubicBezTo>
                  <a:pt x="1642" y="7373"/>
                  <a:pt x="1753" y="10007"/>
                  <a:pt x="3401" y="11662"/>
                </a:cubicBezTo>
                <a:cubicBezTo>
                  <a:pt x="4281" y="12549"/>
                  <a:pt x="5443" y="13000"/>
                  <a:pt x="6607" y="13000"/>
                </a:cubicBezTo>
                <a:cubicBezTo>
                  <a:pt x="7624" y="13000"/>
                  <a:pt x="8644" y="12657"/>
                  <a:pt x="9482" y="11961"/>
                </a:cubicBezTo>
                <a:cubicBezTo>
                  <a:pt x="11280" y="10475"/>
                  <a:pt x="11649" y="7859"/>
                  <a:pt x="10326" y="5932"/>
                </a:cubicBezTo>
                <a:lnTo>
                  <a:pt x="11202" y="5056"/>
                </a:lnTo>
                <a:cubicBezTo>
                  <a:pt x="12519" y="6828"/>
                  <a:pt x="12701" y="9209"/>
                  <a:pt x="11662" y="11163"/>
                </a:cubicBezTo>
                <a:cubicBezTo>
                  <a:pt x="10670" y="13041"/>
                  <a:pt x="8718" y="14205"/>
                  <a:pt x="6601" y="14205"/>
                </a:cubicBezTo>
                <a:cubicBezTo>
                  <a:pt x="6517" y="14205"/>
                  <a:pt x="6432" y="14203"/>
                  <a:pt x="6347" y="14200"/>
                </a:cubicBezTo>
                <a:cubicBezTo>
                  <a:pt x="4134" y="14102"/>
                  <a:pt x="2181" y="12740"/>
                  <a:pt x="1324" y="10695"/>
                </a:cubicBezTo>
                <a:cubicBezTo>
                  <a:pt x="468" y="8658"/>
                  <a:pt x="857" y="6302"/>
                  <a:pt x="2337" y="4654"/>
                </a:cubicBezTo>
                <a:cubicBezTo>
                  <a:pt x="2496" y="4494"/>
                  <a:pt x="2347" y="4281"/>
                  <a:pt x="2182" y="4281"/>
                </a:cubicBezTo>
                <a:cubicBezTo>
                  <a:pt x="2126" y="4281"/>
                  <a:pt x="2067" y="4306"/>
                  <a:pt x="2019" y="4368"/>
                </a:cubicBezTo>
                <a:cubicBezTo>
                  <a:pt x="422" y="6146"/>
                  <a:pt x="1" y="8684"/>
                  <a:pt x="935" y="10877"/>
                </a:cubicBezTo>
                <a:cubicBezTo>
                  <a:pt x="1863" y="13077"/>
                  <a:pt x="3979" y="14537"/>
                  <a:pt x="6360" y="14635"/>
                </a:cubicBezTo>
                <a:cubicBezTo>
                  <a:pt x="6440" y="14638"/>
                  <a:pt x="6519" y="14639"/>
                  <a:pt x="6597" y="14639"/>
                </a:cubicBezTo>
                <a:cubicBezTo>
                  <a:pt x="8889" y="14639"/>
                  <a:pt x="11005" y="13370"/>
                  <a:pt x="12071" y="11325"/>
                </a:cubicBezTo>
                <a:cubicBezTo>
                  <a:pt x="13174" y="9203"/>
                  <a:pt x="12954" y="6646"/>
                  <a:pt x="11507" y="4744"/>
                </a:cubicBezTo>
                <a:lnTo>
                  <a:pt x="11565" y="4692"/>
                </a:lnTo>
                <a:lnTo>
                  <a:pt x="13110" y="4939"/>
                </a:lnTo>
                <a:cubicBezTo>
                  <a:pt x="13129" y="4942"/>
                  <a:pt x="13149" y="4944"/>
                  <a:pt x="13169" y="4944"/>
                </a:cubicBezTo>
                <a:cubicBezTo>
                  <a:pt x="13267" y="4944"/>
                  <a:pt x="13364" y="4905"/>
                  <a:pt x="13434" y="4835"/>
                </a:cubicBezTo>
                <a:lnTo>
                  <a:pt x="13765" y="4504"/>
                </a:lnTo>
                <a:cubicBezTo>
                  <a:pt x="13901" y="4348"/>
                  <a:pt x="13763" y="4144"/>
                  <a:pt x="13599" y="4144"/>
                </a:cubicBezTo>
                <a:cubicBezTo>
                  <a:pt x="13553" y="4144"/>
                  <a:pt x="13505" y="4160"/>
                  <a:pt x="13460" y="4199"/>
                </a:cubicBezTo>
                <a:lnTo>
                  <a:pt x="13149" y="4511"/>
                </a:lnTo>
                <a:lnTo>
                  <a:pt x="11941" y="4316"/>
                </a:lnTo>
                <a:lnTo>
                  <a:pt x="13350" y="2914"/>
                </a:lnTo>
                <a:lnTo>
                  <a:pt x="14589" y="3077"/>
                </a:lnTo>
                <a:lnTo>
                  <a:pt x="14401" y="3258"/>
                </a:lnTo>
                <a:cubicBezTo>
                  <a:pt x="14266" y="3419"/>
                  <a:pt x="14402" y="3622"/>
                  <a:pt x="14563" y="3622"/>
                </a:cubicBezTo>
                <a:cubicBezTo>
                  <a:pt x="14611" y="3622"/>
                  <a:pt x="14660" y="3605"/>
                  <a:pt x="14706" y="3563"/>
                </a:cubicBezTo>
                <a:lnTo>
                  <a:pt x="14972" y="3297"/>
                </a:lnTo>
                <a:cubicBezTo>
                  <a:pt x="15069" y="3200"/>
                  <a:pt x="15102" y="3051"/>
                  <a:pt x="15056" y="2914"/>
                </a:cubicBezTo>
                <a:cubicBezTo>
                  <a:pt x="15011" y="2778"/>
                  <a:pt x="14894" y="2681"/>
                  <a:pt x="14751" y="2668"/>
                </a:cubicBezTo>
                <a:lnTo>
                  <a:pt x="13674" y="2525"/>
                </a:lnTo>
                <a:cubicBezTo>
                  <a:pt x="13971" y="1982"/>
                  <a:pt x="13581" y="1324"/>
                  <a:pt x="12963" y="1324"/>
                </a:cubicBezTo>
                <a:cubicBezTo>
                  <a:pt x="12960" y="1324"/>
                  <a:pt x="12957" y="1324"/>
                  <a:pt x="12954" y="1324"/>
                </a:cubicBezTo>
                <a:cubicBezTo>
                  <a:pt x="12943" y="1324"/>
                  <a:pt x="12933" y="1324"/>
                  <a:pt x="12922" y="1324"/>
                </a:cubicBezTo>
                <a:cubicBezTo>
                  <a:pt x="12810" y="1324"/>
                  <a:pt x="12698" y="1355"/>
                  <a:pt x="12597" y="1402"/>
                </a:cubicBezTo>
                <a:lnTo>
                  <a:pt x="12454" y="325"/>
                </a:lnTo>
                <a:cubicBezTo>
                  <a:pt x="12429" y="125"/>
                  <a:pt x="12258" y="0"/>
                  <a:pt x="120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8" name="Google Shape;1698;p30"/>
          <p:cNvGrpSpPr/>
          <p:nvPr/>
        </p:nvGrpSpPr>
        <p:grpSpPr>
          <a:xfrm>
            <a:off x="999823" y="1520700"/>
            <a:ext cx="366675" cy="366525"/>
            <a:chOff x="999823" y="1520700"/>
            <a:chExt cx="366675" cy="366525"/>
          </a:xfrm>
        </p:grpSpPr>
        <p:sp>
          <p:nvSpPr>
            <p:cNvPr id="1699" name="Google Shape;1699;p30"/>
            <p:cNvSpPr/>
            <p:nvPr/>
          </p:nvSpPr>
          <p:spPr>
            <a:xfrm>
              <a:off x="1098123" y="1662025"/>
              <a:ext cx="133725" cy="114425"/>
            </a:xfrm>
            <a:custGeom>
              <a:rect b="b" l="l" r="r" t="t"/>
              <a:pathLst>
                <a:path extrusionOk="0" h="4577" w="5349">
                  <a:moveTo>
                    <a:pt x="3048" y="423"/>
                  </a:moveTo>
                  <a:cubicBezTo>
                    <a:pt x="4003" y="423"/>
                    <a:pt x="4920" y="1166"/>
                    <a:pt x="4920" y="2285"/>
                  </a:cubicBezTo>
                  <a:cubicBezTo>
                    <a:pt x="4920" y="3310"/>
                    <a:pt x="4083" y="4141"/>
                    <a:pt x="3057" y="4147"/>
                  </a:cubicBezTo>
                  <a:cubicBezTo>
                    <a:pt x="1402" y="4147"/>
                    <a:pt x="572" y="2142"/>
                    <a:pt x="1746" y="974"/>
                  </a:cubicBezTo>
                  <a:cubicBezTo>
                    <a:pt x="2125" y="594"/>
                    <a:pt x="2591" y="423"/>
                    <a:pt x="3048" y="423"/>
                  </a:cubicBezTo>
                  <a:close/>
                  <a:moveTo>
                    <a:pt x="3057" y="0"/>
                  </a:moveTo>
                  <a:cubicBezTo>
                    <a:pt x="1020" y="0"/>
                    <a:pt x="1" y="2466"/>
                    <a:pt x="1441" y="3907"/>
                  </a:cubicBezTo>
                  <a:cubicBezTo>
                    <a:pt x="1879" y="4345"/>
                    <a:pt x="2464" y="4577"/>
                    <a:pt x="3057" y="4577"/>
                  </a:cubicBezTo>
                  <a:cubicBezTo>
                    <a:pt x="3353" y="4577"/>
                    <a:pt x="3651" y="4519"/>
                    <a:pt x="3933" y="4400"/>
                  </a:cubicBezTo>
                  <a:cubicBezTo>
                    <a:pt x="4790" y="4050"/>
                    <a:pt x="5348" y="3213"/>
                    <a:pt x="5348" y="2291"/>
                  </a:cubicBezTo>
                  <a:cubicBezTo>
                    <a:pt x="5348" y="1026"/>
                    <a:pt x="4323" y="0"/>
                    <a:pt x="30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0"/>
            <p:cNvSpPr/>
            <p:nvPr/>
          </p:nvSpPr>
          <p:spPr>
            <a:xfrm>
              <a:off x="1018298" y="1541325"/>
              <a:ext cx="36850" cy="31575"/>
            </a:xfrm>
            <a:custGeom>
              <a:rect b="b" l="l" r="r" t="t"/>
              <a:pathLst>
                <a:path extrusionOk="0" h="1263" w="1474">
                  <a:moveTo>
                    <a:pt x="845" y="432"/>
                  </a:moveTo>
                  <a:cubicBezTo>
                    <a:pt x="948" y="432"/>
                    <a:pt x="1046" y="514"/>
                    <a:pt x="1046" y="636"/>
                  </a:cubicBezTo>
                  <a:cubicBezTo>
                    <a:pt x="1046" y="746"/>
                    <a:pt x="955" y="831"/>
                    <a:pt x="844" y="831"/>
                  </a:cubicBezTo>
                  <a:cubicBezTo>
                    <a:pt x="663" y="831"/>
                    <a:pt x="578" y="617"/>
                    <a:pt x="702" y="493"/>
                  </a:cubicBezTo>
                  <a:cubicBezTo>
                    <a:pt x="744" y="451"/>
                    <a:pt x="795" y="432"/>
                    <a:pt x="845" y="432"/>
                  </a:cubicBezTo>
                  <a:close/>
                  <a:moveTo>
                    <a:pt x="844" y="0"/>
                  </a:moveTo>
                  <a:cubicBezTo>
                    <a:pt x="280" y="0"/>
                    <a:pt x="1" y="682"/>
                    <a:pt x="397" y="1077"/>
                  </a:cubicBezTo>
                  <a:cubicBezTo>
                    <a:pt x="525" y="1205"/>
                    <a:pt x="683" y="1263"/>
                    <a:pt x="838" y="1263"/>
                  </a:cubicBezTo>
                  <a:cubicBezTo>
                    <a:pt x="1162" y="1263"/>
                    <a:pt x="1474" y="1012"/>
                    <a:pt x="1474" y="630"/>
                  </a:cubicBezTo>
                  <a:cubicBezTo>
                    <a:pt x="1474" y="286"/>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0"/>
            <p:cNvSpPr/>
            <p:nvPr/>
          </p:nvSpPr>
          <p:spPr>
            <a:xfrm>
              <a:off x="1058223" y="1541325"/>
              <a:ext cx="37000" cy="31575"/>
            </a:xfrm>
            <a:custGeom>
              <a:rect b="b" l="l" r="r" t="t"/>
              <a:pathLst>
                <a:path extrusionOk="0" h="1263" w="1480">
                  <a:moveTo>
                    <a:pt x="851" y="432"/>
                  </a:moveTo>
                  <a:cubicBezTo>
                    <a:pt x="954" y="432"/>
                    <a:pt x="1052" y="514"/>
                    <a:pt x="1052" y="636"/>
                  </a:cubicBezTo>
                  <a:cubicBezTo>
                    <a:pt x="1052" y="746"/>
                    <a:pt x="961" y="831"/>
                    <a:pt x="850" y="831"/>
                  </a:cubicBezTo>
                  <a:cubicBezTo>
                    <a:pt x="669" y="831"/>
                    <a:pt x="584" y="617"/>
                    <a:pt x="708" y="493"/>
                  </a:cubicBezTo>
                  <a:cubicBezTo>
                    <a:pt x="750" y="451"/>
                    <a:pt x="801" y="432"/>
                    <a:pt x="851" y="432"/>
                  </a:cubicBezTo>
                  <a:close/>
                  <a:moveTo>
                    <a:pt x="850" y="0"/>
                  </a:moveTo>
                  <a:cubicBezTo>
                    <a:pt x="286" y="0"/>
                    <a:pt x="0" y="682"/>
                    <a:pt x="403" y="1077"/>
                  </a:cubicBezTo>
                  <a:cubicBezTo>
                    <a:pt x="531" y="1205"/>
                    <a:pt x="689" y="1263"/>
                    <a:pt x="844" y="1263"/>
                  </a:cubicBezTo>
                  <a:cubicBezTo>
                    <a:pt x="1168" y="1263"/>
                    <a:pt x="1480" y="1012"/>
                    <a:pt x="1480" y="630"/>
                  </a:cubicBezTo>
                  <a:cubicBezTo>
                    <a:pt x="1473" y="286"/>
                    <a:pt x="1194" y="7"/>
                    <a:pt x="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0"/>
            <p:cNvSpPr/>
            <p:nvPr/>
          </p:nvSpPr>
          <p:spPr>
            <a:xfrm>
              <a:off x="1098448" y="1541325"/>
              <a:ext cx="36850" cy="31575"/>
            </a:xfrm>
            <a:custGeom>
              <a:rect b="b" l="l" r="r" t="t"/>
              <a:pathLst>
                <a:path extrusionOk="0" h="1263" w="1474">
                  <a:moveTo>
                    <a:pt x="845" y="432"/>
                  </a:moveTo>
                  <a:cubicBezTo>
                    <a:pt x="948" y="432"/>
                    <a:pt x="1046" y="514"/>
                    <a:pt x="1046" y="636"/>
                  </a:cubicBezTo>
                  <a:cubicBezTo>
                    <a:pt x="1046" y="746"/>
                    <a:pt x="955" y="831"/>
                    <a:pt x="844" y="831"/>
                  </a:cubicBezTo>
                  <a:cubicBezTo>
                    <a:pt x="669" y="831"/>
                    <a:pt x="578" y="617"/>
                    <a:pt x="702" y="493"/>
                  </a:cubicBezTo>
                  <a:cubicBezTo>
                    <a:pt x="744" y="451"/>
                    <a:pt x="795" y="432"/>
                    <a:pt x="845" y="432"/>
                  </a:cubicBezTo>
                  <a:close/>
                  <a:moveTo>
                    <a:pt x="844" y="0"/>
                  </a:moveTo>
                  <a:cubicBezTo>
                    <a:pt x="286" y="0"/>
                    <a:pt x="1" y="682"/>
                    <a:pt x="397" y="1077"/>
                  </a:cubicBezTo>
                  <a:cubicBezTo>
                    <a:pt x="527" y="1205"/>
                    <a:pt x="685" y="1263"/>
                    <a:pt x="840" y="1263"/>
                  </a:cubicBezTo>
                  <a:cubicBezTo>
                    <a:pt x="1165" y="1263"/>
                    <a:pt x="1474" y="1012"/>
                    <a:pt x="1474" y="630"/>
                  </a:cubicBezTo>
                  <a:cubicBezTo>
                    <a:pt x="1474" y="286"/>
                    <a:pt x="1195"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0"/>
            <p:cNvSpPr/>
            <p:nvPr/>
          </p:nvSpPr>
          <p:spPr>
            <a:xfrm>
              <a:off x="1074123" y="1632175"/>
              <a:ext cx="10725" cy="34050"/>
            </a:xfrm>
            <a:custGeom>
              <a:rect b="b" l="l" r="r" t="t"/>
              <a:pathLst>
                <a:path extrusionOk="0" h="1362" w="429">
                  <a:moveTo>
                    <a:pt x="214" y="0"/>
                  </a:moveTo>
                  <a:cubicBezTo>
                    <a:pt x="98" y="0"/>
                    <a:pt x="0" y="98"/>
                    <a:pt x="0" y="214"/>
                  </a:cubicBezTo>
                  <a:lnTo>
                    <a:pt x="0" y="1162"/>
                  </a:lnTo>
                  <a:cubicBezTo>
                    <a:pt x="7" y="1295"/>
                    <a:pt x="109" y="1362"/>
                    <a:pt x="212" y="1362"/>
                  </a:cubicBezTo>
                  <a:cubicBezTo>
                    <a:pt x="315" y="1362"/>
                    <a:pt x="419" y="1295"/>
                    <a:pt x="429" y="1162"/>
                  </a:cubicBezTo>
                  <a:lnTo>
                    <a:pt x="429" y="214"/>
                  </a:lnTo>
                  <a:cubicBezTo>
                    <a:pt x="429" y="98"/>
                    <a:pt x="331"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0"/>
            <p:cNvSpPr/>
            <p:nvPr/>
          </p:nvSpPr>
          <p:spPr>
            <a:xfrm>
              <a:off x="999823" y="1520700"/>
              <a:ext cx="366675" cy="366525"/>
            </a:xfrm>
            <a:custGeom>
              <a:rect b="b" l="l" r="r" t="t"/>
              <a:pathLst>
                <a:path extrusionOk="0" h="14661" w="14667">
                  <a:moveTo>
                    <a:pt x="13706" y="436"/>
                  </a:moveTo>
                  <a:cubicBezTo>
                    <a:pt x="13992" y="436"/>
                    <a:pt x="14219" y="663"/>
                    <a:pt x="14219" y="948"/>
                  </a:cubicBezTo>
                  <a:lnTo>
                    <a:pt x="14219" y="2493"/>
                  </a:lnTo>
                  <a:lnTo>
                    <a:pt x="448" y="2493"/>
                  </a:lnTo>
                  <a:lnTo>
                    <a:pt x="448" y="948"/>
                  </a:lnTo>
                  <a:cubicBezTo>
                    <a:pt x="448" y="663"/>
                    <a:pt x="675" y="436"/>
                    <a:pt x="960" y="436"/>
                  </a:cubicBezTo>
                  <a:close/>
                  <a:moveTo>
                    <a:pt x="14225" y="2921"/>
                  </a:moveTo>
                  <a:lnTo>
                    <a:pt x="14219" y="10086"/>
                  </a:lnTo>
                  <a:lnTo>
                    <a:pt x="11461" y="10086"/>
                  </a:lnTo>
                  <a:lnTo>
                    <a:pt x="10130" y="8970"/>
                  </a:lnTo>
                  <a:cubicBezTo>
                    <a:pt x="10169" y="8840"/>
                    <a:pt x="10202" y="8716"/>
                    <a:pt x="10228" y="8580"/>
                  </a:cubicBezTo>
                  <a:cubicBezTo>
                    <a:pt x="10275" y="8411"/>
                    <a:pt x="10146" y="8311"/>
                    <a:pt x="10020" y="8311"/>
                  </a:cubicBezTo>
                  <a:cubicBezTo>
                    <a:pt x="9922" y="8311"/>
                    <a:pt x="9826" y="8370"/>
                    <a:pt x="9812" y="8502"/>
                  </a:cubicBezTo>
                  <a:cubicBezTo>
                    <a:pt x="9592" y="9593"/>
                    <a:pt x="8767" y="10456"/>
                    <a:pt x="7690" y="10728"/>
                  </a:cubicBezTo>
                  <a:cubicBezTo>
                    <a:pt x="7459" y="10785"/>
                    <a:pt x="7226" y="10813"/>
                    <a:pt x="6994" y="10813"/>
                  </a:cubicBezTo>
                  <a:cubicBezTo>
                    <a:pt x="6146" y="10813"/>
                    <a:pt x="5326" y="10439"/>
                    <a:pt x="4770" y="9761"/>
                  </a:cubicBezTo>
                  <a:cubicBezTo>
                    <a:pt x="3232" y="7886"/>
                    <a:pt x="4569" y="5069"/>
                    <a:pt x="6989" y="5069"/>
                  </a:cubicBezTo>
                  <a:cubicBezTo>
                    <a:pt x="6999" y="5069"/>
                    <a:pt x="7008" y="5069"/>
                    <a:pt x="7017" y="5069"/>
                  </a:cubicBezTo>
                  <a:cubicBezTo>
                    <a:pt x="7663" y="5069"/>
                    <a:pt x="8282" y="5289"/>
                    <a:pt x="8787" y="5692"/>
                  </a:cubicBezTo>
                  <a:cubicBezTo>
                    <a:pt x="9280" y="6095"/>
                    <a:pt x="9637" y="6646"/>
                    <a:pt x="9786" y="7269"/>
                  </a:cubicBezTo>
                  <a:cubicBezTo>
                    <a:pt x="9811" y="7391"/>
                    <a:pt x="9901" y="7444"/>
                    <a:pt x="9992" y="7444"/>
                  </a:cubicBezTo>
                  <a:cubicBezTo>
                    <a:pt x="10121" y="7444"/>
                    <a:pt x="10251" y="7339"/>
                    <a:pt x="10202" y="7172"/>
                  </a:cubicBezTo>
                  <a:cubicBezTo>
                    <a:pt x="10163" y="7003"/>
                    <a:pt x="10111" y="6841"/>
                    <a:pt x="10046" y="6685"/>
                  </a:cubicBezTo>
                  <a:lnTo>
                    <a:pt x="12220" y="6685"/>
                  </a:lnTo>
                  <a:cubicBezTo>
                    <a:pt x="12467" y="6679"/>
                    <a:pt x="12668" y="6484"/>
                    <a:pt x="12668" y="6237"/>
                  </a:cubicBezTo>
                  <a:lnTo>
                    <a:pt x="12668" y="4050"/>
                  </a:lnTo>
                  <a:cubicBezTo>
                    <a:pt x="12668" y="3804"/>
                    <a:pt x="12467" y="3603"/>
                    <a:pt x="12220" y="3603"/>
                  </a:cubicBezTo>
                  <a:lnTo>
                    <a:pt x="5841" y="3603"/>
                  </a:lnTo>
                  <a:cubicBezTo>
                    <a:pt x="5834" y="3602"/>
                    <a:pt x="5828" y="3602"/>
                    <a:pt x="5822" y="3602"/>
                  </a:cubicBezTo>
                  <a:cubicBezTo>
                    <a:pt x="5542" y="3602"/>
                    <a:pt x="5542" y="4032"/>
                    <a:pt x="5822" y="4032"/>
                  </a:cubicBezTo>
                  <a:cubicBezTo>
                    <a:pt x="5828" y="4032"/>
                    <a:pt x="5834" y="4031"/>
                    <a:pt x="5841" y="4031"/>
                  </a:cubicBezTo>
                  <a:lnTo>
                    <a:pt x="12226" y="4031"/>
                  </a:lnTo>
                  <a:cubicBezTo>
                    <a:pt x="12233" y="4031"/>
                    <a:pt x="12239" y="4037"/>
                    <a:pt x="12239" y="4050"/>
                  </a:cubicBezTo>
                  <a:lnTo>
                    <a:pt x="12239" y="6237"/>
                  </a:lnTo>
                  <a:cubicBezTo>
                    <a:pt x="12239" y="6244"/>
                    <a:pt x="12233" y="6250"/>
                    <a:pt x="12226" y="6250"/>
                  </a:cubicBezTo>
                  <a:lnTo>
                    <a:pt x="9832" y="6250"/>
                  </a:lnTo>
                  <a:cubicBezTo>
                    <a:pt x="9193" y="5173"/>
                    <a:pt x="8093" y="4635"/>
                    <a:pt x="6993" y="4635"/>
                  </a:cubicBezTo>
                  <a:cubicBezTo>
                    <a:pt x="5893" y="4635"/>
                    <a:pt x="4793" y="5173"/>
                    <a:pt x="4153" y="6250"/>
                  </a:cubicBezTo>
                  <a:lnTo>
                    <a:pt x="2460" y="6250"/>
                  </a:lnTo>
                  <a:cubicBezTo>
                    <a:pt x="2453" y="6250"/>
                    <a:pt x="2447" y="6244"/>
                    <a:pt x="2447" y="6237"/>
                  </a:cubicBezTo>
                  <a:lnTo>
                    <a:pt x="2447" y="4050"/>
                  </a:lnTo>
                  <a:cubicBezTo>
                    <a:pt x="2447" y="4037"/>
                    <a:pt x="2453" y="4031"/>
                    <a:pt x="2460" y="4031"/>
                  </a:cubicBezTo>
                  <a:lnTo>
                    <a:pt x="4504" y="4031"/>
                  </a:lnTo>
                  <a:cubicBezTo>
                    <a:pt x="4510" y="4031"/>
                    <a:pt x="4516" y="4032"/>
                    <a:pt x="4522" y="4032"/>
                  </a:cubicBezTo>
                  <a:cubicBezTo>
                    <a:pt x="4803" y="4032"/>
                    <a:pt x="4803" y="3602"/>
                    <a:pt x="4522" y="3602"/>
                  </a:cubicBezTo>
                  <a:cubicBezTo>
                    <a:pt x="4516" y="3602"/>
                    <a:pt x="4510" y="3602"/>
                    <a:pt x="4504" y="3603"/>
                  </a:cubicBezTo>
                  <a:lnTo>
                    <a:pt x="2460" y="3603"/>
                  </a:lnTo>
                  <a:cubicBezTo>
                    <a:pt x="2213" y="3603"/>
                    <a:pt x="2018" y="3804"/>
                    <a:pt x="2018" y="4050"/>
                  </a:cubicBezTo>
                  <a:lnTo>
                    <a:pt x="2018" y="6237"/>
                  </a:lnTo>
                  <a:cubicBezTo>
                    <a:pt x="2018" y="6484"/>
                    <a:pt x="2213" y="6685"/>
                    <a:pt x="2460" y="6685"/>
                  </a:cubicBezTo>
                  <a:lnTo>
                    <a:pt x="3939" y="6685"/>
                  </a:lnTo>
                  <a:cubicBezTo>
                    <a:pt x="3465" y="7834"/>
                    <a:pt x="3680" y="9145"/>
                    <a:pt x="4491" y="10092"/>
                  </a:cubicBezTo>
                  <a:lnTo>
                    <a:pt x="435" y="10092"/>
                  </a:lnTo>
                  <a:lnTo>
                    <a:pt x="435" y="2921"/>
                  </a:lnTo>
                  <a:close/>
                  <a:moveTo>
                    <a:pt x="14219" y="10521"/>
                  </a:moveTo>
                  <a:lnTo>
                    <a:pt x="14219" y="11332"/>
                  </a:lnTo>
                  <a:cubicBezTo>
                    <a:pt x="14219" y="11617"/>
                    <a:pt x="13992" y="11844"/>
                    <a:pt x="13706" y="11844"/>
                  </a:cubicBezTo>
                  <a:lnTo>
                    <a:pt x="12979" y="11844"/>
                  </a:lnTo>
                  <a:lnTo>
                    <a:pt x="12979" y="11754"/>
                  </a:lnTo>
                  <a:cubicBezTo>
                    <a:pt x="12953" y="11481"/>
                    <a:pt x="12823" y="11228"/>
                    <a:pt x="12616" y="11053"/>
                  </a:cubicBezTo>
                  <a:lnTo>
                    <a:pt x="11973" y="10521"/>
                  </a:lnTo>
                  <a:close/>
                  <a:moveTo>
                    <a:pt x="4932" y="10521"/>
                  </a:moveTo>
                  <a:cubicBezTo>
                    <a:pt x="5534" y="11000"/>
                    <a:pt x="6264" y="11242"/>
                    <a:pt x="6994" y="11242"/>
                  </a:cubicBezTo>
                  <a:cubicBezTo>
                    <a:pt x="7658" y="11242"/>
                    <a:pt x="8322" y="11042"/>
                    <a:pt x="8891" y="10637"/>
                  </a:cubicBezTo>
                  <a:lnTo>
                    <a:pt x="10338" y="11851"/>
                  </a:lnTo>
                  <a:lnTo>
                    <a:pt x="947" y="11851"/>
                  </a:lnTo>
                  <a:cubicBezTo>
                    <a:pt x="662" y="11851"/>
                    <a:pt x="428" y="11617"/>
                    <a:pt x="428" y="11332"/>
                  </a:cubicBezTo>
                  <a:lnTo>
                    <a:pt x="428" y="10521"/>
                  </a:lnTo>
                  <a:close/>
                  <a:moveTo>
                    <a:pt x="9962" y="9391"/>
                  </a:moveTo>
                  <a:lnTo>
                    <a:pt x="12337" y="11390"/>
                  </a:lnTo>
                  <a:cubicBezTo>
                    <a:pt x="12596" y="11604"/>
                    <a:pt x="12629" y="11987"/>
                    <a:pt x="12415" y="12240"/>
                  </a:cubicBezTo>
                  <a:cubicBezTo>
                    <a:pt x="12292" y="12381"/>
                    <a:pt x="12119" y="12453"/>
                    <a:pt x="11947" y="12453"/>
                  </a:cubicBezTo>
                  <a:cubicBezTo>
                    <a:pt x="11809" y="12453"/>
                    <a:pt x="11671" y="12407"/>
                    <a:pt x="11558" y="12312"/>
                  </a:cubicBezTo>
                  <a:lnTo>
                    <a:pt x="9235" y="10365"/>
                  </a:lnTo>
                  <a:cubicBezTo>
                    <a:pt x="9533" y="10092"/>
                    <a:pt x="9780" y="9761"/>
                    <a:pt x="9962" y="9391"/>
                  </a:cubicBezTo>
                  <a:close/>
                  <a:moveTo>
                    <a:pt x="9105" y="12279"/>
                  </a:moveTo>
                  <a:lnTo>
                    <a:pt x="9105" y="13052"/>
                  </a:lnTo>
                  <a:lnTo>
                    <a:pt x="5555" y="13052"/>
                  </a:lnTo>
                  <a:lnTo>
                    <a:pt x="5555" y="12279"/>
                  </a:lnTo>
                  <a:close/>
                  <a:moveTo>
                    <a:pt x="10176" y="13480"/>
                  </a:moveTo>
                  <a:cubicBezTo>
                    <a:pt x="10370" y="13480"/>
                    <a:pt x="10533" y="13636"/>
                    <a:pt x="10533" y="13830"/>
                  </a:cubicBezTo>
                  <a:lnTo>
                    <a:pt x="10533" y="14226"/>
                  </a:lnTo>
                  <a:lnTo>
                    <a:pt x="4121" y="14226"/>
                  </a:lnTo>
                  <a:lnTo>
                    <a:pt x="4121" y="13830"/>
                  </a:lnTo>
                  <a:cubicBezTo>
                    <a:pt x="4121" y="13636"/>
                    <a:pt x="4277" y="13480"/>
                    <a:pt x="4471" y="13480"/>
                  </a:cubicBezTo>
                  <a:close/>
                  <a:moveTo>
                    <a:pt x="947" y="1"/>
                  </a:moveTo>
                  <a:cubicBezTo>
                    <a:pt x="422" y="1"/>
                    <a:pt x="0" y="429"/>
                    <a:pt x="0" y="948"/>
                  </a:cubicBezTo>
                  <a:lnTo>
                    <a:pt x="0" y="11332"/>
                  </a:lnTo>
                  <a:cubicBezTo>
                    <a:pt x="0" y="11847"/>
                    <a:pt x="416" y="12273"/>
                    <a:pt x="936" y="12273"/>
                  </a:cubicBezTo>
                  <a:cubicBezTo>
                    <a:pt x="940" y="12273"/>
                    <a:pt x="944" y="12273"/>
                    <a:pt x="947" y="12273"/>
                  </a:cubicBezTo>
                  <a:lnTo>
                    <a:pt x="5120" y="12273"/>
                  </a:lnTo>
                  <a:lnTo>
                    <a:pt x="5120" y="13045"/>
                  </a:lnTo>
                  <a:lnTo>
                    <a:pt x="4471" y="13045"/>
                  </a:lnTo>
                  <a:cubicBezTo>
                    <a:pt x="4037" y="13045"/>
                    <a:pt x="3686" y="13395"/>
                    <a:pt x="3686" y="13830"/>
                  </a:cubicBezTo>
                  <a:lnTo>
                    <a:pt x="3686" y="14298"/>
                  </a:lnTo>
                  <a:cubicBezTo>
                    <a:pt x="3686" y="14492"/>
                    <a:pt x="3848" y="14661"/>
                    <a:pt x="4050" y="14661"/>
                  </a:cubicBezTo>
                  <a:lnTo>
                    <a:pt x="10604" y="14661"/>
                  </a:lnTo>
                  <a:cubicBezTo>
                    <a:pt x="10799" y="14654"/>
                    <a:pt x="10961" y="14499"/>
                    <a:pt x="10961" y="14298"/>
                  </a:cubicBezTo>
                  <a:lnTo>
                    <a:pt x="10961" y="13837"/>
                  </a:lnTo>
                  <a:cubicBezTo>
                    <a:pt x="10961" y="13402"/>
                    <a:pt x="10610" y="13052"/>
                    <a:pt x="10176" y="13052"/>
                  </a:cubicBezTo>
                  <a:lnTo>
                    <a:pt x="9527" y="13052"/>
                  </a:lnTo>
                  <a:lnTo>
                    <a:pt x="9527" y="12279"/>
                  </a:lnTo>
                  <a:lnTo>
                    <a:pt x="10844" y="12279"/>
                  </a:lnTo>
                  <a:lnTo>
                    <a:pt x="11279" y="12643"/>
                  </a:lnTo>
                  <a:cubicBezTo>
                    <a:pt x="11467" y="12805"/>
                    <a:pt x="11701" y="12889"/>
                    <a:pt x="11941" y="12889"/>
                  </a:cubicBezTo>
                  <a:lnTo>
                    <a:pt x="12038" y="12889"/>
                  </a:lnTo>
                  <a:cubicBezTo>
                    <a:pt x="12408" y="12857"/>
                    <a:pt x="12733" y="12623"/>
                    <a:pt x="12888" y="12286"/>
                  </a:cubicBezTo>
                  <a:lnTo>
                    <a:pt x="13706" y="12286"/>
                  </a:lnTo>
                  <a:cubicBezTo>
                    <a:pt x="14232" y="12286"/>
                    <a:pt x="14654" y="11857"/>
                    <a:pt x="14647" y="11332"/>
                  </a:cubicBezTo>
                  <a:lnTo>
                    <a:pt x="14647" y="10306"/>
                  </a:lnTo>
                  <a:lnTo>
                    <a:pt x="14666" y="948"/>
                  </a:lnTo>
                  <a:cubicBezTo>
                    <a:pt x="14666" y="429"/>
                    <a:pt x="14245" y="7"/>
                    <a:pt x="13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0"/>
            <p:cNvSpPr/>
            <p:nvPr/>
          </p:nvSpPr>
          <p:spPr>
            <a:xfrm>
              <a:off x="1152398" y="1696900"/>
              <a:ext cx="26825" cy="26100"/>
            </a:xfrm>
            <a:custGeom>
              <a:rect b="b" l="l" r="r" t="t"/>
              <a:pathLst>
                <a:path extrusionOk="0" h="1044" w="1073">
                  <a:moveTo>
                    <a:pt x="776" y="0"/>
                  </a:moveTo>
                  <a:cubicBezTo>
                    <a:pt x="720" y="0"/>
                    <a:pt x="662" y="23"/>
                    <a:pt x="614" y="79"/>
                  </a:cubicBezTo>
                  <a:lnTo>
                    <a:pt x="146" y="682"/>
                  </a:lnTo>
                  <a:cubicBezTo>
                    <a:pt x="0" y="847"/>
                    <a:pt x="152" y="1043"/>
                    <a:pt x="314" y="1043"/>
                  </a:cubicBezTo>
                  <a:cubicBezTo>
                    <a:pt x="374" y="1043"/>
                    <a:pt x="436" y="1015"/>
                    <a:pt x="484" y="948"/>
                  </a:cubicBezTo>
                  <a:lnTo>
                    <a:pt x="958" y="345"/>
                  </a:lnTo>
                  <a:cubicBezTo>
                    <a:pt x="1072" y="178"/>
                    <a:pt x="931" y="0"/>
                    <a:pt x="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0"/>
            <p:cNvSpPr/>
            <p:nvPr/>
          </p:nvSpPr>
          <p:spPr>
            <a:xfrm>
              <a:off x="1157048" y="1694025"/>
              <a:ext cx="44775" cy="50700"/>
            </a:xfrm>
            <a:custGeom>
              <a:rect b="b" l="l" r="r" t="t"/>
              <a:pathLst>
                <a:path extrusionOk="0" h="2028" w="1791">
                  <a:moveTo>
                    <a:pt x="1556" y="1"/>
                  </a:moveTo>
                  <a:cubicBezTo>
                    <a:pt x="1491" y="1"/>
                    <a:pt x="1428" y="30"/>
                    <a:pt x="1382" y="83"/>
                  </a:cubicBezTo>
                  <a:lnTo>
                    <a:pt x="142" y="1667"/>
                  </a:lnTo>
                  <a:cubicBezTo>
                    <a:pt x="1" y="1832"/>
                    <a:pt x="154" y="2028"/>
                    <a:pt x="316" y="2028"/>
                  </a:cubicBezTo>
                  <a:cubicBezTo>
                    <a:pt x="376" y="2028"/>
                    <a:pt x="438" y="2000"/>
                    <a:pt x="486" y="1933"/>
                  </a:cubicBezTo>
                  <a:lnTo>
                    <a:pt x="1719" y="343"/>
                  </a:lnTo>
                  <a:cubicBezTo>
                    <a:pt x="1791" y="252"/>
                    <a:pt x="1778" y="116"/>
                    <a:pt x="1687" y="44"/>
                  </a:cubicBezTo>
                  <a:cubicBezTo>
                    <a:pt x="1647" y="15"/>
                    <a:pt x="1601" y="1"/>
                    <a:pt x="15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30"/>
          <p:cNvGrpSpPr/>
          <p:nvPr/>
        </p:nvGrpSpPr>
        <p:grpSpPr>
          <a:xfrm>
            <a:off x="7157948" y="1520075"/>
            <a:ext cx="366700" cy="366675"/>
            <a:chOff x="7157948" y="1520075"/>
            <a:chExt cx="366700" cy="366675"/>
          </a:xfrm>
        </p:grpSpPr>
        <p:sp>
          <p:nvSpPr>
            <p:cNvPr id="1708" name="Google Shape;1708;p30"/>
            <p:cNvSpPr/>
            <p:nvPr/>
          </p:nvSpPr>
          <p:spPr>
            <a:xfrm>
              <a:off x="7182448" y="1607175"/>
              <a:ext cx="24700" cy="10750"/>
            </a:xfrm>
            <a:custGeom>
              <a:rect b="b" l="l" r="r" t="t"/>
              <a:pathLst>
                <a:path extrusionOk="0" h="430" w="988">
                  <a:moveTo>
                    <a:pt x="286" y="1"/>
                  </a:moveTo>
                  <a:cubicBezTo>
                    <a:pt x="1" y="1"/>
                    <a:pt x="1" y="429"/>
                    <a:pt x="286" y="429"/>
                  </a:cubicBezTo>
                  <a:lnTo>
                    <a:pt x="702" y="429"/>
                  </a:lnTo>
                  <a:cubicBezTo>
                    <a:pt x="987" y="429"/>
                    <a:pt x="987" y="1"/>
                    <a:pt x="7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0"/>
            <p:cNvSpPr/>
            <p:nvPr/>
          </p:nvSpPr>
          <p:spPr>
            <a:xfrm>
              <a:off x="7182448" y="1634125"/>
              <a:ext cx="24700" cy="10725"/>
            </a:xfrm>
            <a:custGeom>
              <a:rect b="b" l="l" r="r" t="t"/>
              <a:pathLst>
                <a:path extrusionOk="0" h="429" w="988">
                  <a:moveTo>
                    <a:pt x="280" y="0"/>
                  </a:moveTo>
                  <a:cubicBezTo>
                    <a:pt x="1" y="0"/>
                    <a:pt x="3" y="429"/>
                    <a:pt x="286" y="429"/>
                  </a:cubicBezTo>
                  <a:lnTo>
                    <a:pt x="702" y="429"/>
                  </a:lnTo>
                  <a:cubicBezTo>
                    <a:pt x="987" y="429"/>
                    <a:pt x="987" y="0"/>
                    <a:pt x="702" y="0"/>
                  </a:cubicBezTo>
                  <a:lnTo>
                    <a:pt x="286" y="0"/>
                  </a:lnTo>
                  <a:cubicBezTo>
                    <a:pt x="284" y="0"/>
                    <a:pt x="282"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0"/>
            <p:cNvSpPr/>
            <p:nvPr/>
          </p:nvSpPr>
          <p:spPr>
            <a:xfrm>
              <a:off x="7182448" y="1660875"/>
              <a:ext cx="24700" cy="10750"/>
            </a:xfrm>
            <a:custGeom>
              <a:rect b="b" l="l" r="r" t="t"/>
              <a:pathLst>
                <a:path extrusionOk="0" h="430" w="988">
                  <a:moveTo>
                    <a:pt x="286" y="1"/>
                  </a:moveTo>
                  <a:cubicBezTo>
                    <a:pt x="1" y="1"/>
                    <a:pt x="1" y="429"/>
                    <a:pt x="286" y="429"/>
                  </a:cubicBezTo>
                  <a:lnTo>
                    <a:pt x="702" y="429"/>
                  </a:lnTo>
                  <a:cubicBezTo>
                    <a:pt x="987" y="429"/>
                    <a:pt x="987" y="1"/>
                    <a:pt x="7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0"/>
            <p:cNvSpPr/>
            <p:nvPr/>
          </p:nvSpPr>
          <p:spPr>
            <a:xfrm>
              <a:off x="7182448" y="1687825"/>
              <a:ext cx="24700" cy="10725"/>
            </a:xfrm>
            <a:custGeom>
              <a:rect b="b" l="l" r="r" t="t"/>
              <a:pathLst>
                <a:path extrusionOk="0" h="429" w="988">
                  <a:moveTo>
                    <a:pt x="286" y="0"/>
                  </a:moveTo>
                  <a:cubicBezTo>
                    <a:pt x="1" y="0"/>
                    <a:pt x="1" y="429"/>
                    <a:pt x="286" y="429"/>
                  </a:cubicBezTo>
                  <a:lnTo>
                    <a:pt x="702" y="429"/>
                  </a:lnTo>
                  <a:cubicBezTo>
                    <a:pt x="987" y="429"/>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0"/>
            <p:cNvSpPr/>
            <p:nvPr/>
          </p:nvSpPr>
          <p:spPr>
            <a:xfrm>
              <a:off x="7182448" y="1714600"/>
              <a:ext cx="24700" cy="10725"/>
            </a:xfrm>
            <a:custGeom>
              <a:rect b="b" l="l" r="r" t="t"/>
              <a:pathLst>
                <a:path extrusionOk="0" h="429" w="988">
                  <a:moveTo>
                    <a:pt x="286" y="0"/>
                  </a:moveTo>
                  <a:cubicBezTo>
                    <a:pt x="1" y="0"/>
                    <a:pt x="1" y="428"/>
                    <a:pt x="286" y="428"/>
                  </a:cubicBezTo>
                  <a:lnTo>
                    <a:pt x="702" y="428"/>
                  </a:lnTo>
                  <a:cubicBezTo>
                    <a:pt x="987" y="428"/>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0"/>
            <p:cNvSpPr/>
            <p:nvPr/>
          </p:nvSpPr>
          <p:spPr>
            <a:xfrm>
              <a:off x="7182448" y="1741525"/>
              <a:ext cx="24700" cy="10725"/>
            </a:xfrm>
            <a:custGeom>
              <a:rect b="b" l="l" r="r" t="t"/>
              <a:pathLst>
                <a:path extrusionOk="0" h="429" w="988">
                  <a:moveTo>
                    <a:pt x="286" y="0"/>
                  </a:moveTo>
                  <a:cubicBezTo>
                    <a:pt x="1" y="0"/>
                    <a:pt x="1" y="429"/>
                    <a:pt x="286" y="429"/>
                  </a:cubicBezTo>
                  <a:lnTo>
                    <a:pt x="702" y="429"/>
                  </a:lnTo>
                  <a:cubicBezTo>
                    <a:pt x="987" y="429"/>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0"/>
            <p:cNvSpPr/>
            <p:nvPr/>
          </p:nvSpPr>
          <p:spPr>
            <a:xfrm>
              <a:off x="7182448" y="1768300"/>
              <a:ext cx="24700" cy="10875"/>
            </a:xfrm>
            <a:custGeom>
              <a:rect b="b" l="l" r="r" t="t"/>
              <a:pathLst>
                <a:path extrusionOk="0" h="435" w="988">
                  <a:moveTo>
                    <a:pt x="286" y="0"/>
                  </a:moveTo>
                  <a:cubicBezTo>
                    <a:pt x="1" y="0"/>
                    <a:pt x="1" y="428"/>
                    <a:pt x="286" y="435"/>
                  </a:cubicBezTo>
                  <a:lnTo>
                    <a:pt x="702" y="435"/>
                  </a:lnTo>
                  <a:cubicBezTo>
                    <a:pt x="987" y="435"/>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0"/>
            <p:cNvSpPr/>
            <p:nvPr/>
          </p:nvSpPr>
          <p:spPr>
            <a:xfrm>
              <a:off x="7182448" y="1795225"/>
              <a:ext cx="24700" cy="10900"/>
            </a:xfrm>
            <a:custGeom>
              <a:rect b="b" l="l" r="r" t="t"/>
              <a:pathLst>
                <a:path extrusionOk="0" h="436" w="988">
                  <a:moveTo>
                    <a:pt x="286" y="0"/>
                  </a:moveTo>
                  <a:cubicBezTo>
                    <a:pt x="1" y="0"/>
                    <a:pt x="1" y="435"/>
                    <a:pt x="286" y="435"/>
                  </a:cubicBezTo>
                  <a:lnTo>
                    <a:pt x="702" y="435"/>
                  </a:lnTo>
                  <a:cubicBezTo>
                    <a:pt x="987" y="435"/>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0"/>
            <p:cNvSpPr/>
            <p:nvPr/>
          </p:nvSpPr>
          <p:spPr>
            <a:xfrm>
              <a:off x="7182448" y="1822000"/>
              <a:ext cx="24700" cy="10725"/>
            </a:xfrm>
            <a:custGeom>
              <a:rect b="b" l="l" r="r" t="t"/>
              <a:pathLst>
                <a:path extrusionOk="0" h="429" w="988">
                  <a:moveTo>
                    <a:pt x="286" y="0"/>
                  </a:moveTo>
                  <a:cubicBezTo>
                    <a:pt x="1" y="0"/>
                    <a:pt x="1" y="428"/>
                    <a:pt x="286" y="428"/>
                  </a:cubicBezTo>
                  <a:lnTo>
                    <a:pt x="702" y="428"/>
                  </a:lnTo>
                  <a:cubicBezTo>
                    <a:pt x="987" y="428"/>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0"/>
            <p:cNvSpPr/>
            <p:nvPr/>
          </p:nvSpPr>
          <p:spPr>
            <a:xfrm>
              <a:off x="7182448" y="1848925"/>
              <a:ext cx="24700" cy="10725"/>
            </a:xfrm>
            <a:custGeom>
              <a:rect b="b" l="l" r="r" t="t"/>
              <a:pathLst>
                <a:path extrusionOk="0" h="429" w="988">
                  <a:moveTo>
                    <a:pt x="286" y="0"/>
                  </a:moveTo>
                  <a:cubicBezTo>
                    <a:pt x="1" y="0"/>
                    <a:pt x="1" y="429"/>
                    <a:pt x="286" y="429"/>
                  </a:cubicBezTo>
                  <a:lnTo>
                    <a:pt x="702" y="429"/>
                  </a:lnTo>
                  <a:cubicBezTo>
                    <a:pt x="987" y="429"/>
                    <a:pt x="987" y="0"/>
                    <a:pt x="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0"/>
            <p:cNvSpPr/>
            <p:nvPr/>
          </p:nvSpPr>
          <p:spPr>
            <a:xfrm>
              <a:off x="7212148" y="1607175"/>
              <a:ext cx="64925" cy="10750"/>
            </a:xfrm>
            <a:custGeom>
              <a:rect b="b" l="l" r="r" t="t"/>
              <a:pathLst>
                <a:path extrusionOk="0" h="430" w="2597">
                  <a:moveTo>
                    <a:pt x="292" y="1"/>
                  </a:moveTo>
                  <a:cubicBezTo>
                    <a:pt x="0" y="1"/>
                    <a:pt x="0" y="429"/>
                    <a:pt x="292" y="429"/>
                  </a:cubicBezTo>
                  <a:lnTo>
                    <a:pt x="2311" y="429"/>
                  </a:lnTo>
                  <a:cubicBezTo>
                    <a:pt x="2596" y="429"/>
                    <a:pt x="2596" y="1"/>
                    <a:pt x="2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0"/>
            <p:cNvSpPr/>
            <p:nvPr/>
          </p:nvSpPr>
          <p:spPr>
            <a:xfrm>
              <a:off x="7212148" y="1714600"/>
              <a:ext cx="64925" cy="10725"/>
            </a:xfrm>
            <a:custGeom>
              <a:rect b="b" l="l" r="r" t="t"/>
              <a:pathLst>
                <a:path extrusionOk="0" h="429" w="2597">
                  <a:moveTo>
                    <a:pt x="292" y="0"/>
                  </a:moveTo>
                  <a:cubicBezTo>
                    <a:pt x="0" y="0"/>
                    <a:pt x="0" y="428"/>
                    <a:pt x="292" y="428"/>
                  </a:cubicBezTo>
                  <a:lnTo>
                    <a:pt x="2311" y="428"/>
                  </a:lnTo>
                  <a:cubicBezTo>
                    <a:pt x="2596" y="428"/>
                    <a:pt x="2596" y="0"/>
                    <a:pt x="23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0"/>
            <p:cNvSpPr/>
            <p:nvPr/>
          </p:nvSpPr>
          <p:spPr>
            <a:xfrm>
              <a:off x="7212148" y="1768300"/>
              <a:ext cx="64925" cy="10875"/>
            </a:xfrm>
            <a:custGeom>
              <a:rect b="b" l="l" r="r" t="t"/>
              <a:pathLst>
                <a:path extrusionOk="0" h="435" w="2597">
                  <a:moveTo>
                    <a:pt x="292" y="0"/>
                  </a:moveTo>
                  <a:cubicBezTo>
                    <a:pt x="0" y="0"/>
                    <a:pt x="0" y="428"/>
                    <a:pt x="292" y="435"/>
                  </a:cubicBezTo>
                  <a:lnTo>
                    <a:pt x="2311" y="435"/>
                  </a:lnTo>
                  <a:cubicBezTo>
                    <a:pt x="2596" y="435"/>
                    <a:pt x="2596" y="0"/>
                    <a:pt x="23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0"/>
            <p:cNvSpPr/>
            <p:nvPr/>
          </p:nvSpPr>
          <p:spPr>
            <a:xfrm>
              <a:off x="7212148" y="1634125"/>
              <a:ext cx="42850" cy="10725"/>
            </a:xfrm>
            <a:custGeom>
              <a:rect b="b" l="l" r="r" t="t"/>
              <a:pathLst>
                <a:path extrusionOk="0" h="429" w="1714">
                  <a:moveTo>
                    <a:pt x="286" y="0"/>
                  </a:moveTo>
                  <a:cubicBezTo>
                    <a:pt x="0" y="0"/>
                    <a:pt x="2" y="429"/>
                    <a:pt x="292" y="429"/>
                  </a:cubicBezTo>
                  <a:lnTo>
                    <a:pt x="1428" y="429"/>
                  </a:lnTo>
                  <a:cubicBezTo>
                    <a:pt x="1713" y="429"/>
                    <a:pt x="1713" y="0"/>
                    <a:pt x="1428" y="0"/>
                  </a:cubicBezTo>
                  <a:lnTo>
                    <a:pt x="292" y="0"/>
                  </a:lnTo>
                  <a:cubicBezTo>
                    <a:pt x="290" y="0"/>
                    <a:pt x="288" y="0"/>
                    <a:pt x="2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0"/>
            <p:cNvSpPr/>
            <p:nvPr/>
          </p:nvSpPr>
          <p:spPr>
            <a:xfrm>
              <a:off x="7212148" y="1660875"/>
              <a:ext cx="42850" cy="10750"/>
            </a:xfrm>
            <a:custGeom>
              <a:rect b="b" l="l" r="r" t="t"/>
              <a:pathLst>
                <a:path extrusionOk="0" h="430" w="1714">
                  <a:moveTo>
                    <a:pt x="292" y="1"/>
                  </a:moveTo>
                  <a:cubicBezTo>
                    <a:pt x="0" y="1"/>
                    <a:pt x="0" y="429"/>
                    <a:pt x="292" y="429"/>
                  </a:cubicBezTo>
                  <a:lnTo>
                    <a:pt x="1428" y="429"/>
                  </a:lnTo>
                  <a:cubicBezTo>
                    <a:pt x="1713" y="429"/>
                    <a:pt x="1713" y="1"/>
                    <a:pt x="14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0"/>
            <p:cNvSpPr/>
            <p:nvPr/>
          </p:nvSpPr>
          <p:spPr>
            <a:xfrm>
              <a:off x="7212148" y="1848925"/>
              <a:ext cx="42850" cy="10725"/>
            </a:xfrm>
            <a:custGeom>
              <a:rect b="b" l="l" r="r" t="t"/>
              <a:pathLst>
                <a:path extrusionOk="0" h="429" w="1714">
                  <a:moveTo>
                    <a:pt x="292" y="0"/>
                  </a:moveTo>
                  <a:cubicBezTo>
                    <a:pt x="0" y="0"/>
                    <a:pt x="0" y="429"/>
                    <a:pt x="292" y="429"/>
                  </a:cubicBezTo>
                  <a:lnTo>
                    <a:pt x="1428" y="429"/>
                  </a:lnTo>
                  <a:cubicBezTo>
                    <a:pt x="1713" y="429"/>
                    <a:pt x="1713" y="0"/>
                    <a:pt x="1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0"/>
            <p:cNvSpPr/>
            <p:nvPr/>
          </p:nvSpPr>
          <p:spPr>
            <a:xfrm>
              <a:off x="7212148" y="1741525"/>
              <a:ext cx="28575" cy="10725"/>
            </a:xfrm>
            <a:custGeom>
              <a:rect b="b" l="l" r="r" t="t"/>
              <a:pathLst>
                <a:path extrusionOk="0" h="429" w="1143">
                  <a:moveTo>
                    <a:pt x="292" y="0"/>
                  </a:moveTo>
                  <a:cubicBezTo>
                    <a:pt x="0" y="0"/>
                    <a:pt x="0" y="429"/>
                    <a:pt x="292" y="429"/>
                  </a:cubicBezTo>
                  <a:lnTo>
                    <a:pt x="857" y="429"/>
                  </a:lnTo>
                  <a:cubicBezTo>
                    <a:pt x="1142" y="429"/>
                    <a:pt x="1142" y="0"/>
                    <a:pt x="8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0"/>
            <p:cNvSpPr/>
            <p:nvPr/>
          </p:nvSpPr>
          <p:spPr>
            <a:xfrm>
              <a:off x="7212148" y="1687825"/>
              <a:ext cx="56150" cy="10725"/>
            </a:xfrm>
            <a:custGeom>
              <a:rect b="b" l="l" r="r" t="t"/>
              <a:pathLst>
                <a:path extrusionOk="0" h="429" w="2246">
                  <a:moveTo>
                    <a:pt x="292" y="0"/>
                  </a:moveTo>
                  <a:cubicBezTo>
                    <a:pt x="0" y="0"/>
                    <a:pt x="0" y="429"/>
                    <a:pt x="292" y="429"/>
                  </a:cubicBezTo>
                  <a:lnTo>
                    <a:pt x="1960" y="429"/>
                  </a:lnTo>
                  <a:cubicBezTo>
                    <a:pt x="2246" y="429"/>
                    <a:pt x="2246" y="0"/>
                    <a:pt x="1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0"/>
            <p:cNvSpPr/>
            <p:nvPr/>
          </p:nvSpPr>
          <p:spPr>
            <a:xfrm>
              <a:off x="7212148" y="1795225"/>
              <a:ext cx="56150" cy="10900"/>
            </a:xfrm>
            <a:custGeom>
              <a:rect b="b" l="l" r="r" t="t"/>
              <a:pathLst>
                <a:path extrusionOk="0" h="436" w="2246">
                  <a:moveTo>
                    <a:pt x="292" y="0"/>
                  </a:moveTo>
                  <a:cubicBezTo>
                    <a:pt x="0" y="0"/>
                    <a:pt x="0" y="435"/>
                    <a:pt x="292" y="435"/>
                  </a:cubicBezTo>
                  <a:lnTo>
                    <a:pt x="1960" y="435"/>
                  </a:lnTo>
                  <a:cubicBezTo>
                    <a:pt x="2246" y="435"/>
                    <a:pt x="2246" y="0"/>
                    <a:pt x="1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0"/>
            <p:cNvSpPr/>
            <p:nvPr/>
          </p:nvSpPr>
          <p:spPr>
            <a:xfrm>
              <a:off x="7212148" y="1822000"/>
              <a:ext cx="56150" cy="10725"/>
            </a:xfrm>
            <a:custGeom>
              <a:rect b="b" l="l" r="r" t="t"/>
              <a:pathLst>
                <a:path extrusionOk="0" h="429" w="2246">
                  <a:moveTo>
                    <a:pt x="292" y="0"/>
                  </a:moveTo>
                  <a:cubicBezTo>
                    <a:pt x="0" y="0"/>
                    <a:pt x="0" y="428"/>
                    <a:pt x="292" y="428"/>
                  </a:cubicBezTo>
                  <a:lnTo>
                    <a:pt x="1960" y="428"/>
                  </a:lnTo>
                  <a:cubicBezTo>
                    <a:pt x="2246" y="428"/>
                    <a:pt x="2246" y="0"/>
                    <a:pt x="1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0"/>
            <p:cNvSpPr/>
            <p:nvPr/>
          </p:nvSpPr>
          <p:spPr>
            <a:xfrm>
              <a:off x="7176123" y="1540675"/>
              <a:ext cx="36850" cy="31575"/>
            </a:xfrm>
            <a:custGeom>
              <a:rect b="b" l="l" r="r" t="t"/>
              <a:pathLst>
                <a:path extrusionOk="0" h="1263" w="1474">
                  <a:moveTo>
                    <a:pt x="839" y="430"/>
                  </a:moveTo>
                  <a:cubicBezTo>
                    <a:pt x="943" y="430"/>
                    <a:pt x="1045" y="510"/>
                    <a:pt x="1045" y="630"/>
                  </a:cubicBezTo>
                  <a:cubicBezTo>
                    <a:pt x="1045" y="740"/>
                    <a:pt x="955" y="831"/>
                    <a:pt x="844" y="831"/>
                  </a:cubicBezTo>
                  <a:cubicBezTo>
                    <a:pt x="662" y="831"/>
                    <a:pt x="572" y="617"/>
                    <a:pt x="701" y="487"/>
                  </a:cubicBezTo>
                  <a:cubicBezTo>
                    <a:pt x="741" y="448"/>
                    <a:pt x="790" y="430"/>
                    <a:pt x="839" y="430"/>
                  </a:cubicBezTo>
                  <a:close/>
                  <a:moveTo>
                    <a:pt x="844" y="0"/>
                  </a:moveTo>
                  <a:cubicBezTo>
                    <a:pt x="280" y="0"/>
                    <a:pt x="1" y="682"/>
                    <a:pt x="396" y="1077"/>
                  </a:cubicBezTo>
                  <a:cubicBezTo>
                    <a:pt x="524" y="1205"/>
                    <a:pt x="682" y="1263"/>
                    <a:pt x="837" y="1263"/>
                  </a:cubicBezTo>
                  <a:cubicBezTo>
                    <a:pt x="1162" y="1263"/>
                    <a:pt x="1474" y="1012"/>
                    <a:pt x="1474" y="630"/>
                  </a:cubicBezTo>
                  <a:cubicBezTo>
                    <a:pt x="1474" y="286"/>
                    <a:pt x="1188"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0"/>
            <p:cNvSpPr/>
            <p:nvPr/>
          </p:nvSpPr>
          <p:spPr>
            <a:xfrm>
              <a:off x="7216198" y="1540675"/>
              <a:ext cx="36850" cy="31575"/>
            </a:xfrm>
            <a:custGeom>
              <a:rect b="b" l="l" r="r" t="t"/>
              <a:pathLst>
                <a:path extrusionOk="0" h="1263" w="1474">
                  <a:moveTo>
                    <a:pt x="841" y="430"/>
                  </a:moveTo>
                  <a:cubicBezTo>
                    <a:pt x="946" y="430"/>
                    <a:pt x="1045" y="510"/>
                    <a:pt x="1045" y="630"/>
                  </a:cubicBezTo>
                  <a:cubicBezTo>
                    <a:pt x="1045" y="740"/>
                    <a:pt x="954" y="831"/>
                    <a:pt x="844" y="831"/>
                  </a:cubicBezTo>
                  <a:cubicBezTo>
                    <a:pt x="662" y="831"/>
                    <a:pt x="578" y="617"/>
                    <a:pt x="701" y="487"/>
                  </a:cubicBezTo>
                  <a:cubicBezTo>
                    <a:pt x="743" y="448"/>
                    <a:pt x="793" y="430"/>
                    <a:pt x="841" y="430"/>
                  </a:cubicBezTo>
                  <a:close/>
                  <a:moveTo>
                    <a:pt x="844" y="0"/>
                  </a:moveTo>
                  <a:cubicBezTo>
                    <a:pt x="280" y="0"/>
                    <a:pt x="0" y="682"/>
                    <a:pt x="396" y="1077"/>
                  </a:cubicBezTo>
                  <a:cubicBezTo>
                    <a:pt x="526" y="1205"/>
                    <a:pt x="685" y="1263"/>
                    <a:pt x="840" y="1263"/>
                  </a:cubicBezTo>
                  <a:cubicBezTo>
                    <a:pt x="1165" y="1263"/>
                    <a:pt x="1474" y="1012"/>
                    <a:pt x="1474" y="630"/>
                  </a:cubicBezTo>
                  <a:cubicBezTo>
                    <a:pt x="1474" y="286"/>
                    <a:pt x="1195"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0"/>
            <p:cNvSpPr/>
            <p:nvPr/>
          </p:nvSpPr>
          <p:spPr>
            <a:xfrm>
              <a:off x="7256423" y="1540675"/>
              <a:ext cx="36875" cy="31575"/>
            </a:xfrm>
            <a:custGeom>
              <a:rect b="b" l="l" r="r" t="t"/>
              <a:pathLst>
                <a:path extrusionOk="0" h="1263" w="1475">
                  <a:moveTo>
                    <a:pt x="837" y="430"/>
                  </a:moveTo>
                  <a:cubicBezTo>
                    <a:pt x="940" y="430"/>
                    <a:pt x="1039" y="510"/>
                    <a:pt x="1039" y="630"/>
                  </a:cubicBezTo>
                  <a:cubicBezTo>
                    <a:pt x="1039" y="740"/>
                    <a:pt x="948" y="831"/>
                    <a:pt x="838" y="831"/>
                  </a:cubicBezTo>
                  <a:cubicBezTo>
                    <a:pt x="663" y="831"/>
                    <a:pt x="572" y="617"/>
                    <a:pt x="702" y="487"/>
                  </a:cubicBezTo>
                  <a:cubicBezTo>
                    <a:pt x="741" y="448"/>
                    <a:pt x="790" y="430"/>
                    <a:pt x="837" y="430"/>
                  </a:cubicBezTo>
                  <a:close/>
                  <a:moveTo>
                    <a:pt x="838" y="0"/>
                  </a:moveTo>
                  <a:cubicBezTo>
                    <a:pt x="280" y="0"/>
                    <a:pt x="1" y="682"/>
                    <a:pt x="397" y="1077"/>
                  </a:cubicBezTo>
                  <a:cubicBezTo>
                    <a:pt x="525" y="1205"/>
                    <a:pt x="683" y="1263"/>
                    <a:pt x="838" y="1263"/>
                  </a:cubicBezTo>
                  <a:cubicBezTo>
                    <a:pt x="1162" y="1263"/>
                    <a:pt x="1474" y="1012"/>
                    <a:pt x="1474" y="630"/>
                  </a:cubicBezTo>
                  <a:cubicBezTo>
                    <a:pt x="1468" y="286"/>
                    <a:pt x="1188" y="0"/>
                    <a:pt x="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0"/>
            <p:cNvSpPr/>
            <p:nvPr/>
          </p:nvSpPr>
          <p:spPr>
            <a:xfrm>
              <a:off x="7329273" y="1607175"/>
              <a:ext cx="160150" cy="103050"/>
            </a:xfrm>
            <a:custGeom>
              <a:rect b="b" l="l" r="r" t="t"/>
              <a:pathLst>
                <a:path extrusionOk="0" h="4122" w="6406">
                  <a:moveTo>
                    <a:pt x="5848" y="429"/>
                  </a:moveTo>
                  <a:cubicBezTo>
                    <a:pt x="5919" y="429"/>
                    <a:pt x="5978" y="488"/>
                    <a:pt x="5978" y="559"/>
                  </a:cubicBezTo>
                  <a:lnTo>
                    <a:pt x="5978" y="3564"/>
                  </a:lnTo>
                  <a:cubicBezTo>
                    <a:pt x="5978" y="3635"/>
                    <a:pt x="5919" y="3687"/>
                    <a:pt x="5848" y="3687"/>
                  </a:cubicBezTo>
                  <a:lnTo>
                    <a:pt x="559" y="3687"/>
                  </a:lnTo>
                  <a:cubicBezTo>
                    <a:pt x="487" y="3687"/>
                    <a:pt x="429" y="3635"/>
                    <a:pt x="429" y="3564"/>
                  </a:cubicBezTo>
                  <a:lnTo>
                    <a:pt x="429" y="559"/>
                  </a:lnTo>
                  <a:cubicBezTo>
                    <a:pt x="429" y="488"/>
                    <a:pt x="487" y="429"/>
                    <a:pt x="559" y="429"/>
                  </a:cubicBezTo>
                  <a:close/>
                  <a:moveTo>
                    <a:pt x="559" y="1"/>
                  </a:moveTo>
                  <a:cubicBezTo>
                    <a:pt x="247" y="1"/>
                    <a:pt x="1" y="248"/>
                    <a:pt x="1" y="559"/>
                  </a:cubicBezTo>
                  <a:lnTo>
                    <a:pt x="1" y="3564"/>
                  </a:lnTo>
                  <a:cubicBezTo>
                    <a:pt x="1" y="3875"/>
                    <a:pt x="247" y="4122"/>
                    <a:pt x="559" y="4122"/>
                  </a:cubicBezTo>
                  <a:lnTo>
                    <a:pt x="5848" y="4122"/>
                  </a:lnTo>
                  <a:cubicBezTo>
                    <a:pt x="6159" y="4122"/>
                    <a:pt x="6406" y="3869"/>
                    <a:pt x="6406" y="3564"/>
                  </a:cubicBezTo>
                  <a:lnTo>
                    <a:pt x="6406" y="559"/>
                  </a:lnTo>
                  <a:cubicBezTo>
                    <a:pt x="6406" y="248"/>
                    <a:pt x="6159" y="1"/>
                    <a:pt x="58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0"/>
            <p:cNvSpPr/>
            <p:nvPr/>
          </p:nvSpPr>
          <p:spPr>
            <a:xfrm>
              <a:off x="7327498" y="1718800"/>
              <a:ext cx="99300" cy="10750"/>
            </a:xfrm>
            <a:custGeom>
              <a:rect b="b" l="l" r="r" t="t"/>
              <a:pathLst>
                <a:path extrusionOk="0" h="430" w="3972">
                  <a:moveTo>
                    <a:pt x="286" y="1"/>
                  </a:moveTo>
                  <a:cubicBezTo>
                    <a:pt x="0" y="1"/>
                    <a:pt x="0" y="429"/>
                    <a:pt x="286" y="429"/>
                  </a:cubicBezTo>
                  <a:lnTo>
                    <a:pt x="3686" y="429"/>
                  </a:lnTo>
                  <a:cubicBezTo>
                    <a:pt x="3972" y="429"/>
                    <a:pt x="3972" y="1"/>
                    <a:pt x="36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0"/>
            <p:cNvSpPr/>
            <p:nvPr/>
          </p:nvSpPr>
          <p:spPr>
            <a:xfrm>
              <a:off x="7441073" y="1718800"/>
              <a:ext cx="50150" cy="10750"/>
            </a:xfrm>
            <a:custGeom>
              <a:rect b="b" l="l" r="r" t="t"/>
              <a:pathLst>
                <a:path extrusionOk="0" h="430" w="2006">
                  <a:moveTo>
                    <a:pt x="286" y="1"/>
                  </a:moveTo>
                  <a:cubicBezTo>
                    <a:pt x="0" y="1"/>
                    <a:pt x="0" y="429"/>
                    <a:pt x="286" y="429"/>
                  </a:cubicBezTo>
                  <a:lnTo>
                    <a:pt x="1720" y="429"/>
                  </a:lnTo>
                  <a:cubicBezTo>
                    <a:pt x="2005" y="429"/>
                    <a:pt x="2005" y="1"/>
                    <a:pt x="17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0"/>
            <p:cNvSpPr/>
            <p:nvPr/>
          </p:nvSpPr>
          <p:spPr>
            <a:xfrm>
              <a:off x="7329273" y="1737300"/>
              <a:ext cx="160150" cy="102875"/>
            </a:xfrm>
            <a:custGeom>
              <a:rect b="b" l="l" r="r" t="t"/>
              <a:pathLst>
                <a:path extrusionOk="0" h="4115" w="6406">
                  <a:moveTo>
                    <a:pt x="559" y="1"/>
                  </a:moveTo>
                  <a:cubicBezTo>
                    <a:pt x="254" y="1"/>
                    <a:pt x="1" y="247"/>
                    <a:pt x="1" y="552"/>
                  </a:cubicBezTo>
                  <a:lnTo>
                    <a:pt x="1" y="1539"/>
                  </a:lnTo>
                  <a:cubicBezTo>
                    <a:pt x="1" y="1681"/>
                    <a:pt x="108" y="1753"/>
                    <a:pt x="215" y="1753"/>
                  </a:cubicBezTo>
                  <a:cubicBezTo>
                    <a:pt x="322" y="1753"/>
                    <a:pt x="429" y="1681"/>
                    <a:pt x="429" y="1539"/>
                  </a:cubicBezTo>
                  <a:lnTo>
                    <a:pt x="429" y="552"/>
                  </a:lnTo>
                  <a:cubicBezTo>
                    <a:pt x="429" y="481"/>
                    <a:pt x="487" y="429"/>
                    <a:pt x="559" y="429"/>
                  </a:cubicBezTo>
                  <a:lnTo>
                    <a:pt x="5854" y="429"/>
                  </a:lnTo>
                  <a:cubicBezTo>
                    <a:pt x="5919" y="429"/>
                    <a:pt x="5978" y="481"/>
                    <a:pt x="5978" y="552"/>
                  </a:cubicBezTo>
                  <a:lnTo>
                    <a:pt x="5978" y="3563"/>
                  </a:lnTo>
                  <a:cubicBezTo>
                    <a:pt x="5978" y="3628"/>
                    <a:pt x="5919" y="3687"/>
                    <a:pt x="5854" y="3687"/>
                  </a:cubicBezTo>
                  <a:lnTo>
                    <a:pt x="559" y="3687"/>
                  </a:lnTo>
                  <a:cubicBezTo>
                    <a:pt x="487" y="3687"/>
                    <a:pt x="429" y="3628"/>
                    <a:pt x="429" y="3563"/>
                  </a:cubicBezTo>
                  <a:lnTo>
                    <a:pt x="429" y="2830"/>
                  </a:lnTo>
                  <a:cubicBezTo>
                    <a:pt x="429" y="2687"/>
                    <a:pt x="322" y="2616"/>
                    <a:pt x="215" y="2616"/>
                  </a:cubicBezTo>
                  <a:cubicBezTo>
                    <a:pt x="108" y="2616"/>
                    <a:pt x="1" y="2687"/>
                    <a:pt x="1" y="2830"/>
                  </a:cubicBezTo>
                  <a:lnTo>
                    <a:pt x="1" y="3563"/>
                  </a:lnTo>
                  <a:cubicBezTo>
                    <a:pt x="1" y="3868"/>
                    <a:pt x="247" y="4115"/>
                    <a:pt x="559" y="4115"/>
                  </a:cubicBezTo>
                  <a:lnTo>
                    <a:pt x="5848" y="4115"/>
                  </a:lnTo>
                  <a:cubicBezTo>
                    <a:pt x="6159" y="4115"/>
                    <a:pt x="6406" y="3868"/>
                    <a:pt x="6406" y="3563"/>
                  </a:cubicBezTo>
                  <a:lnTo>
                    <a:pt x="6406" y="552"/>
                  </a:lnTo>
                  <a:cubicBezTo>
                    <a:pt x="6406" y="247"/>
                    <a:pt x="6159" y="1"/>
                    <a:pt x="5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0"/>
            <p:cNvSpPr/>
            <p:nvPr/>
          </p:nvSpPr>
          <p:spPr>
            <a:xfrm>
              <a:off x="7327498" y="1848925"/>
              <a:ext cx="99300" cy="10725"/>
            </a:xfrm>
            <a:custGeom>
              <a:rect b="b" l="l" r="r" t="t"/>
              <a:pathLst>
                <a:path extrusionOk="0" h="429" w="3972">
                  <a:moveTo>
                    <a:pt x="286" y="0"/>
                  </a:moveTo>
                  <a:cubicBezTo>
                    <a:pt x="0" y="0"/>
                    <a:pt x="0" y="429"/>
                    <a:pt x="286" y="429"/>
                  </a:cubicBezTo>
                  <a:lnTo>
                    <a:pt x="3686" y="429"/>
                  </a:lnTo>
                  <a:cubicBezTo>
                    <a:pt x="3972" y="429"/>
                    <a:pt x="3972" y="0"/>
                    <a:pt x="3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0"/>
            <p:cNvSpPr/>
            <p:nvPr/>
          </p:nvSpPr>
          <p:spPr>
            <a:xfrm>
              <a:off x="7441073" y="1848925"/>
              <a:ext cx="50150" cy="10725"/>
            </a:xfrm>
            <a:custGeom>
              <a:rect b="b" l="l" r="r" t="t"/>
              <a:pathLst>
                <a:path extrusionOk="0" h="429" w="2006">
                  <a:moveTo>
                    <a:pt x="286" y="0"/>
                  </a:moveTo>
                  <a:cubicBezTo>
                    <a:pt x="0" y="0"/>
                    <a:pt x="0" y="429"/>
                    <a:pt x="286" y="429"/>
                  </a:cubicBezTo>
                  <a:lnTo>
                    <a:pt x="1720" y="429"/>
                  </a:lnTo>
                  <a:cubicBezTo>
                    <a:pt x="2005" y="429"/>
                    <a:pt x="2005" y="0"/>
                    <a:pt x="1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0"/>
            <p:cNvSpPr/>
            <p:nvPr/>
          </p:nvSpPr>
          <p:spPr>
            <a:xfrm>
              <a:off x="7157948" y="1520075"/>
              <a:ext cx="366700" cy="366675"/>
            </a:xfrm>
            <a:custGeom>
              <a:rect b="b" l="l" r="r" t="t"/>
              <a:pathLst>
                <a:path extrusionOk="0" h="14667" w="14668">
                  <a:moveTo>
                    <a:pt x="13720" y="428"/>
                  </a:moveTo>
                  <a:cubicBezTo>
                    <a:pt x="13999" y="428"/>
                    <a:pt x="14232" y="662"/>
                    <a:pt x="14232" y="947"/>
                  </a:cubicBezTo>
                  <a:lnTo>
                    <a:pt x="14232" y="2492"/>
                  </a:lnTo>
                  <a:lnTo>
                    <a:pt x="429" y="2492"/>
                  </a:lnTo>
                  <a:lnTo>
                    <a:pt x="429" y="947"/>
                  </a:lnTo>
                  <a:cubicBezTo>
                    <a:pt x="429" y="662"/>
                    <a:pt x="656" y="428"/>
                    <a:pt x="942" y="428"/>
                  </a:cubicBezTo>
                  <a:close/>
                  <a:moveTo>
                    <a:pt x="14232" y="2920"/>
                  </a:moveTo>
                  <a:lnTo>
                    <a:pt x="14232" y="13719"/>
                  </a:lnTo>
                  <a:cubicBezTo>
                    <a:pt x="14232" y="14005"/>
                    <a:pt x="13999" y="14238"/>
                    <a:pt x="13720" y="14238"/>
                  </a:cubicBezTo>
                  <a:lnTo>
                    <a:pt x="5796" y="14238"/>
                  </a:lnTo>
                  <a:lnTo>
                    <a:pt x="5796" y="2920"/>
                  </a:lnTo>
                  <a:close/>
                  <a:moveTo>
                    <a:pt x="948" y="0"/>
                  </a:moveTo>
                  <a:cubicBezTo>
                    <a:pt x="423" y="0"/>
                    <a:pt x="1" y="422"/>
                    <a:pt x="1" y="947"/>
                  </a:cubicBezTo>
                  <a:lnTo>
                    <a:pt x="1" y="4913"/>
                  </a:lnTo>
                  <a:cubicBezTo>
                    <a:pt x="1" y="5059"/>
                    <a:pt x="108" y="5132"/>
                    <a:pt x="215" y="5132"/>
                  </a:cubicBezTo>
                  <a:cubicBezTo>
                    <a:pt x="322" y="5132"/>
                    <a:pt x="429" y="5059"/>
                    <a:pt x="429" y="4913"/>
                  </a:cubicBezTo>
                  <a:lnTo>
                    <a:pt x="429" y="2920"/>
                  </a:lnTo>
                  <a:lnTo>
                    <a:pt x="5374" y="2920"/>
                  </a:lnTo>
                  <a:lnTo>
                    <a:pt x="5374" y="14238"/>
                  </a:lnTo>
                  <a:lnTo>
                    <a:pt x="948" y="14238"/>
                  </a:lnTo>
                  <a:cubicBezTo>
                    <a:pt x="663" y="14238"/>
                    <a:pt x="429" y="14005"/>
                    <a:pt x="429" y="13719"/>
                  </a:cubicBezTo>
                  <a:lnTo>
                    <a:pt x="429" y="6172"/>
                  </a:lnTo>
                  <a:cubicBezTo>
                    <a:pt x="429" y="6029"/>
                    <a:pt x="322" y="5957"/>
                    <a:pt x="215" y="5957"/>
                  </a:cubicBezTo>
                  <a:cubicBezTo>
                    <a:pt x="108" y="5957"/>
                    <a:pt x="1" y="6029"/>
                    <a:pt x="1" y="6172"/>
                  </a:cubicBezTo>
                  <a:lnTo>
                    <a:pt x="1" y="13719"/>
                  </a:lnTo>
                  <a:cubicBezTo>
                    <a:pt x="1" y="14245"/>
                    <a:pt x="423" y="14666"/>
                    <a:pt x="948" y="14666"/>
                  </a:cubicBezTo>
                  <a:lnTo>
                    <a:pt x="13720" y="14666"/>
                  </a:lnTo>
                  <a:cubicBezTo>
                    <a:pt x="14245" y="14666"/>
                    <a:pt x="14667" y="14245"/>
                    <a:pt x="14667" y="13719"/>
                  </a:cubicBezTo>
                  <a:lnTo>
                    <a:pt x="14667" y="947"/>
                  </a:lnTo>
                  <a:cubicBezTo>
                    <a:pt x="14667" y="422"/>
                    <a:pt x="14245" y="0"/>
                    <a:pt x="13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30"/>
          <p:cNvGrpSpPr/>
          <p:nvPr/>
        </p:nvGrpSpPr>
        <p:grpSpPr>
          <a:xfrm>
            <a:off x="7774798" y="1520700"/>
            <a:ext cx="364400" cy="366075"/>
            <a:chOff x="7774798" y="1520700"/>
            <a:chExt cx="364400" cy="366075"/>
          </a:xfrm>
        </p:grpSpPr>
        <p:sp>
          <p:nvSpPr>
            <p:cNvPr id="1739" name="Google Shape;1739;p30"/>
            <p:cNvSpPr/>
            <p:nvPr/>
          </p:nvSpPr>
          <p:spPr>
            <a:xfrm>
              <a:off x="7874073" y="1545925"/>
              <a:ext cx="11075" cy="10725"/>
            </a:xfrm>
            <a:custGeom>
              <a:rect b="b" l="l" r="r" t="t"/>
              <a:pathLst>
                <a:path extrusionOk="0" h="429" w="443">
                  <a:moveTo>
                    <a:pt x="216" y="0"/>
                  </a:moveTo>
                  <a:cubicBezTo>
                    <a:pt x="202" y="0"/>
                    <a:pt x="189" y="2"/>
                    <a:pt x="176" y="4"/>
                  </a:cubicBezTo>
                  <a:cubicBezTo>
                    <a:pt x="131" y="11"/>
                    <a:pt x="92" y="30"/>
                    <a:pt x="66" y="63"/>
                  </a:cubicBezTo>
                  <a:cubicBezTo>
                    <a:pt x="20" y="102"/>
                    <a:pt x="1" y="160"/>
                    <a:pt x="1" y="212"/>
                  </a:cubicBezTo>
                  <a:cubicBezTo>
                    <a:pt x="1" y="244"/>
                    <a:pt x="7" y="270"/>
                    <a:pt x="20" y="296"/>
                  </a:cubicBezTo>
                  <a:cubicBezTo>
                    <a:pt x="33" y="335"/>
                    <a:pt x="59" y="368"/>
                    <a:pt x="98" y="394"/>
                  </a:cubicBezTo>
                  <a:cubicBezTo>
                    <a:pt x="124" y="407"/>
                    <a:pt x="150" y="420"/>
                    <a:pt x="176" y="426"/>
                  </a:cubicBezTo>
                  <a:cubicBezTo>
                    <a:pt x="186" y="428"/>
                    <a:pt x="197" y="429"/>
                    <a:pt x="208" y="429"/>
                  </a:cubicBezTo>
                  <a:cubicBezTo>
                    <a:pt x="239" y="429"/>
                    <a:pt x="271" y="423"/>
                    <a:pt x="299" y="413"/>
                  </a:cubicBezTo>
                  <a:cubicBezTo>
                    <a:pt x="325" y="400"/>
                    <a:pt x="351" y="381"/>
                    <a:pt x="371" y="368"/>
                  </a:cubicBezTo>
                  <a:cubicBezTo>
                    <a:pt x="397" y="335"/>
                    <a:pt x="416" y="296"/>
                    <a:pt x="429" y="257"/>
                  </a:cubicBezTo>
                  <a:cubicBezTo>
                    <a:pt x="442" y="186"/>
                    <a:pt x="416" y="115"/>
                    <a:pt x="371" y="63"/>
                  </a:cubicBezTo>
                  <a:cubicBezTo>
                    <a:pt x="329" y="21"/>
                    <a:pt x="271"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0"/>
            <p:cNvSpPr/>
            <p:nvPr/>
          </p:nvSpPr>
          <p:spPr>
            <a:xfrm>
              <a:off x="7892573" y="1545850"/>
              <a:ext cx="10725" cy="10800"/>
            </a:xfrm>
            <a:custGeom>
              <a:rect b="b" l="l" r="r" t="t"/>
              <a:pathLst>
                <a:path extrusionOk="0" h="432" w="429">
                  <a:moveTo>
                    <a:pt x="215" y="1"/>
                  </a:moveTo>
                  <a:cubicBezTo>
                    <a:pt x="216" y="1"/>
                    <a:pt x="217" y="1"/>
                    <a:pt x="218" y="1"/>
                  </a:cubicBezTo>
                  <a:lnTo>
                    <a:pt x="218" y="1"/>
                  </a:lnTo>
                  <a:cubicBezTo>
                    <a:pt x="219" y="1"/>
                    <a:pt x="220" y="1"/>
                    <a:pt x="221" y="1"/>
                  </a:cubicBezTo>
                  <a:close/>
                  <a:moveTo>
                    <a:pt x="218" y="1"/>
                  </a:moveTo>
                  <a:cubicBezTo>
                    <a:pt x="96" y="3"/>
                    <a:pt x="7" y="99"/>
                    <a:pt x="7" y="215"/>
                  </a:cubicBezTo>
                  <a:cubicBezTo>
                    <a:pt x="1" y="228"/>
                    <a:pt x="1" y="247"/>
                    <a:pt x="7" y="260"/>
                  </a:cubicBezTo>
                  <a:cubicBezTo>
                    <a:pt x="14" y="299"/>
                    <a:pt x="33" y="338"/>
                    <a:pt x="66" y="371"/>
                  </a:cubicBezTo>
                  <a:cubicBezTo>
                    <a:pt x="85" y="390"/>
                    <a:pt x="104" y="403"/>
                    <a:pt x="130" y="416"/>
                  </a:cubicBezTo>
                  <a:cubicBezTo>
                    <a:pt x="143" y="423"/>
                    <a:pt x="156" y="423"/>
                    <a:pt x="169" y="429"/>
                  </a:cubicBezTo>
                  <a:cubicBezTo>
                    <a:pt x="182" y="431"/>
                    <a:pt x="194" y="432"/>
                    <a:pt x="206" y="432"/>
                  </a:cubicBezTo>
                  <a:cubicBezTo>
                    <a:pt x="239" y="432"/>
                    <a:pt x="271" y="426"/>
                    <a:pt x="299" y="416"/>
                  </a:cubicBezTo>
                  <a:cubicBezTo>
                    <a:pt x="325" y="403"/>
                    <a:pt x="345" y="390"/>
                    <a:pt x="364" y="371"/>
                  </a:cubicBezTo>
                  <a:cubicBezTo>
                    <a:pt x="383" y="351"/>
                    <a:pt x="403" y="325"/>
                    <a:pt x="409" y="299"/>
                  </a:cubicBezTo>
                  <a:cubicBezTo>
                    <a:pt x="422" y="273"/>
                    <a:pt x="429" y="247"/>
                    <a:pt x="429" y="215"/>
                  </a:cubicBezTo>
                  <a:cubicBezTo>
                    <a:pt x="429" y="99"/>
                    <a:pt x="333" y="3"/>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0"/>
            <p:cNvSpPr/>
            <p:nvPr/>
          </p:nvSpPr>
          <p:spPr>
            <a:xfrm>
              <a:off x="7911223" y="1545850"/>
              <a:ext cx="10750" cy="10750"/>
            </a:xfrm>
            <a:custGeom>
              <a:rect b="b" l="l" r="r" t="t"/>
              <a:pathLst>
                <a:path extrusionOk="0" h="430" w="430">
                  <a:moveTo>
                    <a:pt x="215" y="1"/>
                  </a:moveTo>
                  <a:cubicBezTo>
                    <a:pt x="98" y="1"/>
                    <a:pt x="1" y="98"/>
                    <a:pt x="1" y="215"/>
                  </a:cubicBezTo>
                  <a:cubicBezTo>
                    <a:pt x="1" y="286"/>
                    <a:pt x="40" y="358"/>
                    <a:pt x="98" y="397"/>
                  </a:cubicBezTo>
                  <a:cubicBezTo>
                    <a:pt x="111" y="403"/>
                    <a:pt x="124" y="410"/>
                    <a:pt x="137" y="416"/>
                  </a:cubicBezTo>
                  <a:cubicBezTo>
                    <a:pt x="150" y="416"/>
                    <a:pt x="163" y="423"/>
                    <a:pt x="176" y="423"/>
                  </a:cubicBezTo>
                  <a:cubicBezTo>
                    <a:pt x="189" y="429"/>
                    <a:pt x="202" y="429"/>
                    <a:pt x="215" y="429"/>
                  </a:cubicBezTo>
                  <a:cubicBezTo>
                    <a:pt x="248" y="429"/>
                    <a:pt x="273" y="423"/>
                    <a:pt x="299" y="416"/>
                  </a:cubicBezTo>
                  <a:cubicBezTo>
                    <a:pt x="325" y="403"/>
                    <a:pt x="345" y="390"/>
                    <a:pt x="371" y="364"/>
                  </a:cubicBezTo>
                  <a:cubicBezTo>
                    <a:pt x="410" y="325"/>
                    <a:pt x="429" y="273"/>
                    <a:pt x="429" y="215"/>
                  </a:cubicBezTo>
                  <a:cubicBezTo>
                    <a:pt x="429" y="98"/>
                    <a:pt x="332"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0"/>
            <p:cNvSpPr/>
            <p:nvPr/>
          </p:nvSpPr>
          <p:spPr>
            <a:xfrm>
              <a:off x="7774798" y="1520700"/>
              <a:ext cx="364400" cy="366075"/>
            </a:xfrm>
            <a:custGeom>
              <a:rect b="b" l="l" r="r" t="t"/>
              <a:pathLst>
                <a:path extrusionOk="0" h="14643" w="14576">
                  <a:moveTo>
                    <a:pt x="10591" y="436"/>
                  </a:moveTo>
                  <a:cubicBezTo>
                    <a:pt x="10877" y="436"/>
                    <a:pt x="11110" y="669"/>
                    <a:pt x="11110" y="955"/>
                  </a:cubicBezTo>
                  <a:lnTo>
                    <a:pt x="11110" y="2013"/>
                  </a:lnTo>
                  <a:lnTo>
                    <a:pt x="3472" y="2013"/>
                  </a:lnTo>
                  <a:lnTo>
                    <a:pt x="3472" y="955"/>
                  </a:lnTo>
                  <a:cubicBezTo>
                    <a:pt x="3472" y="669"/>
                    <a:pt x="3706" y="436"/>
                    <a:pt x="3991" y="436"/>
                  </a:cubicBezTo>
                  <a:close/>
                  <a:moveTo>
                    <a:pt x="3044" y="4109"/>
                  </a:moveTo>
                  <a:lnTo>
                    <a:pt x="3044" y="4693"/>
                  </a:lnTo>
                  <a:lnTo>
                    <a:pt x="2401" y="4693"/>
                  </a:lnTo>
                  <a:cubicBezTo>
                    <a:pt x="2155" y="4699"/>
                    <a:pt x="1954" y="4894"/>
                    <a:pt x="1954" y="5147"/>
                  </a:cubicBezTo>
                  <a:lnTo>
                    <a:pt x="1954" y="12234"/>
                  </a:lnTo>
                  <a:lnTo>
                    <a:pt x="1253" y="12234"/>
                  </a:lnTo>
                  <a:lnTo>
                    <a:pt x="1253" y="4537"/>
                  </a:lnTo>
                  <a:cubicBezTo>
                    <a:pt x="1253" y="4304"/>
                    <a:pt x="1447" y="4109"/>
                    <a:pt x="1681" y="4109"/>
                  </a:cubicBezTo>
                  <a:close/>
                  <a:moveTo>
                    <a:pt x="11117" y="2441"/>
                  </a:moveTo>
                  <a:lnTo>
                    <a:pt x="11117" y="6724"/>
                  </a:lnTo>
                  <a:cubicBezTo>
                    <a:pt x="11107" y="6877"/>
                    <a:pt x="11217" y="6953"/>
                    <a:pt x="11328" y="6953"/>
                  </a:cubicBezTo>
                  <a:cubicBezTo>
                    <a:pt x="11438" y="6953"/>
                    <a:pt x="11548" y="6877"/>
                    <a:pt x="11539" y="6724"/>
                  </a:cubicBezTo>
                  <a:lnTo>
                    <a:pt x="11539" y="5121"/>
                  </a:lnTo>
                  <a:lnTo>
                    <a:pt x="12181" y="5121"/>
                  </a:lnTo>
                  <a:cubicBezTo>
                    <a:pt x="12194" y="5121"/>
                    <a:pt x="12207" y="5134"/>
                    <a:pt x="12207" y="5147"/>
                  </a:cubicBezTo>
                  <a:lnTo>
                    <a:pt x="12201" y="12234"/>
                  </a:lnTo>
                  <a:lnTo>
                    <a:pt x="2382" y="12234"/>
                  </a:lnTo>
                  <a:lnTo>
                    <a:pt x="2382" y="5147"/>
                  </a:lnTo>
                  <a:cubicBezTo>
                    <a:pt x="2382" y="5134"/>
                    <a:pt x="2388" y="5121"/>
                    <a:pt x="2401" y="5121"/>
                  </a:cubicBezTo>
                  <a:lnTo>
                    <a:pt x="3044" y="5121"/>
                  </a:lnTo>
                  <a:lnTo>
                    <a:pt x="3044" y="8639"/>
                  </a:lnTo>
                  <a:cubicBezTo>
                    <a:pt x="3044" y="9164"/>
                    <a:pt x="3466" y="9586"/>
                    <a:pt x="3991" y="9593"/>
                  </a:cubicBezTo>
                  <a:lnTo>
                    <a:pt x="10591" y="9593"/>
                  </a:lnTo>
                  <a:cubicBezTo>
                    <a:pt x="11117" y="9593"/>
                    <a:pt x="11539" y="9164"/>
                    <a:pt x="11545" y="8639"/>
                  </a:cubicBezTo>
                  <a:lnTo>
                    <a:pt x="11545" y="8074"/>
                  </a:lnTo>
                  <a:cubicBezTo>
                    <a:pt x="11552" y="7922"/>
                    <a:pt x="11440" y="7845"/>
                    <a:pt x="11329" y="7845"/>
                  </a:cubicBezTo>
                  <a:cubicBezTo>
                    <a:pt x="11217" y="7845"/>
                    <a:pt x="11107" y="7922"/>
                    <a:pt x="11117" y="8074"/>
                  </a:cubicBezTo>
                  <a:lnTo>
                    <a:pt x="11117" y="8639"/>
                  </a:lnTo>
                  <a:cubicBezTo>
                    <a:pt x="11117" y="8931"/>
                    <a:pt x="10883" y="9164"/>
                    <a:pt x="10591" y="9164"/>
                  </a:cubicBezTo>
                  <a:lnTo>
                    <a:pt x="3998" y="9164"/>
                  </a:lnTo>
                  <a:cubicBezTo>
                    <a:pt x="3706" y="9164"/>
                    <a:pt x="3472" y="8931"/>
                    <a:pt x="3472" y="8639"/>
                  </a:cubicBezTo>
                  <a:lnTo>
                    <a:pt x="3472" y="2441"/>
                  </a:lnTo>
                  <a:close/>
                  <a:moveTo>
                    <a:pt x="12901" y="4115"/>
                  </a:moveTo>
                  <a:cubicBezTo>
                    <a:pt x="13135" y="4115"/>
                    <a:pt x="13330" y="4304"/>
                    <a:pt x="13330" y="4537"/>
                  </a:cubicBezTo>
                  <a:lnTo>
                    <a:pt x="13330" y="12234"/>
                  </a:lnTo>
                  <a:lnTo>
                    <a:pt x="12629" y="12234"/>
                  </a:lnTo>
                  <a:lnTo>
                    <a:pt x="12629" y="5147"/>
                  </a:lnTo>
                  <a:cubicBezTo>
                    <a:pt x="12629" y="4894"/>
                    <a:pt x="12428" y="4693"/>
                    <a:pt x="12181" y="4693"/>
                  </a:cubicBezTo>
                  <a:lnTo>
                    <a:pt x="11545" y="4693"/>
                  </a:lnTo>
                  <a:lnTo>
                    <a:pt x="11545" y="4115"/>
                  </a:lnTo>
                  <a:close/>
                  <a:moveTo>
                    <a:pt x="9345" y="12662"/>
                  </a:moveTo>
                  <a:lnTo>
                    <a:pt x="9157" y="13084"/>
                  </a:lnTo>
                  <a:lnTo>
                    <a:pt x="5425" y="13084"/>
                  </a:lnTo>
                  <a:lnTo>
                    <a:pt x="5244" y="12662"/>
                  </a:lnTo>
                  <a:close/>
                  <a:moveTo>
                    <a:pt x="3991" y="1"/>
                  </a:moveTo>
                  <a:cubicBezTo>
                    <a:pt x="3472" y="7"/>
                    <a:pt x="3044" y="429"/>
                    <a:pt x="3044" y="955"/>
                  </a:cubicBezTo>
                  <a:lnTo>
                    <a:pt x="3044" y="3681"/>
                  </a:lnTo>
                  <a:lnTo>
                    <a:pt x="1681" y="3681"/>
                  </a:lnTo>
                  <a:cubicBezTo>
                    <a:pt x="1214" y="3681"/>
                    <a:pt x="831" y="4063"/>
                    <a:pt x="831" y="4537"/>
                  </a:cubicBezTo>
                  <a:lnTo>
                    <a:pt x="831" y="12234"/>
                  </a:lnTo>
                  <a:lnTo>
                    <a:pt x="214" y="12234"/>
                  </a:lnTo>
                  <a:cubicBezTo>
                    <a:pt x="91" y="12234"/>
                    <a:pt x="0" y="12325"/>
                    <a:pt x="0" y="12448"/>
                  </a:cubicBezTo>
                  <a:lnTo>
                    <a:pt x="0" y="13726"/>
                  </a:lnTo>
                  <a:cubicBezTo>
                    <a:pt x="0" y="14233"/>
                    <a:pt x="409" y="14641"/>
                    <a:pt x="909" y="14641"/>
                  </a:cubicBezTo>
                  <a:lnTo>
                    <a:pt x="2622" y="14641"/>
                  </a:lnTo>
                  <a:cubicBezTo>
                    <a:pt x="2628" y="14642"/>
                    <a:pt x="2634" y="14642"/>
                    <a:pt x="2640" y="14642"/>
                  </a:cubicBezTo>
                  <a:cubicBezTo>
                    <a:pt x="2915" y="14642"/>
                    <a:pt x="2915" y="14213"/>
                    <a:pt x="2640" y="14213"/>
                  </a:cubicBezTo>
                  <a:cubicBezTo>
                    <a:pt x="2634" y="14213"/>
                    <a:pt x="2628" y="14213"/>
                    <a:pt x="2622" y="14213"/>
                  </a:cubicBezTo>
                  <a:lnTo>
                    <a:pt x="909" y="14213"/>
                  </a:lnTo>
                  <a:cubicBezTo>
                    <a:pt x="636" y="14213"/>
                    <a:pt x="422" y="13999"/>
                    <a:pt x="422" y="13726"/>
                  </a:cubicBezTo>
                  <a:lnTo>
                    <a:pt x="422" y="12662"/>
                  </a:lnTo>
                  <a:lnTo>
                    <a:pt x="4770" y="12662"/>
                  </a:lnTo>
                  <a:lnTo>
                    <a:pt x="5049" y="13298"/>
                  </a:lnTo>
                  <a:cubicBezTo>
                    <a:pt x="5101" y="13428"/>
                    <a:pt x="5231" y="13512"/>
                    <a:pt x="5374" y="13512"/>
                  </a:cubicBezTo>
                  <a:lnTo>
                    <a:pt x="9196" y="13512"/>
                  </a:lnTo>
                  <a:cubicBezTo>
                    <a:pt x="9339" y="13512"/>
                    <a:pt x="9468" y="13428"/>
                    <a:pt x="9520" y="13298"/>
                  </a:cubicBezTo>
                  <a:lnTo>
                    <a:pt x="9799" y="12662"/>
                  </a:lnTo>
                  <a:lnTo>
                    <a:pt x="14147" y="12662"/>
                  </a:lnTo>
                  <a:lnTo>
                    <a:pt x="14147" y="13726"/>
                  </a:lnTo>
                  <a:cubicBezTo>
                    <a:pt x="14147" y="13999"/>
                    <a:pt x="13933" y="14213"/>
                    <a:pt x="13661" y="14213"/>
                  </a:cubicBezTo>
                  <a:lnTo>
                    <a:pt x="3926" y="14213"/>
                  </a:lnTo>
                  <a:cubicBezTo>
                    <a:pt x="3660" y="14233"/>
                    <a:pt x="3660" y="14629"/>
                    <a:pt x="3926" y="14641"/>
                  </a:cubicBezTo>
                  <a:lnTo>
                    <a:pt x="13661" y="14641"/>
                  </a:lnTo>
                  <a:cubicBezTo>
                    <a:pt x="14167" y="14641"/>
                    <a:pt x="14576" y="14233"/>
                    <a:pt x="14576" y="13726"/>
                  </a:cubicBezTo>
                  <a:lnTo>
                    <a:pt x="14576" y="12448"/>
                  </a:lnTo>
                  <a:cubicBezTo>
                    <a:pt x="14576" y="12331"/>
                    <a:pt x="14485" y="12234"/>
                    <a:pt x="14375" y="12234"/>
                  </a:cubicBezTo>
                  <a:lnTo>
                    <a:pt x="13758" y="12234"/>
                  </a:lnTo>
                  <a:lnTo>
                    <a:pt x="13758" y="4537"/>
                  </a:lnTo>
                  <a:cubicBezTo>
                    <a:pt x="13758" y="4063"/>
                    <a:pt x="13375" y="3681"/>
                    <a:pt x="12901" y="3681"/>
                  </a:cubicBezTo>
                  <a:lnTo>
                    <a:pt x="11545" y="3681"/>
                  </a:lnTo>
                  <a:lnTo>
                    <a:pt x="11545" y="955"/>
                  </a:lnTo>
                  <a:cubicBezTo>
                    <a:pt x="11539" y="429"/>
                    <a:pt x="11117" y="1"/>
                    <a:pt x="105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0"/>
            <p:cNvSpPr/>
            <p:nvPr/>
          </p:nvSpPr>
          <p:spPr>
            <a:xfrm>
              <a:off x="7849723" y="1772975"/>
              <a:ext cx="87175" cy="10775"/>
            </a:xfrm>
            <a:custGeom>
              <a:rect b="b" l="l" r="r" t="t"/>
              <a:pathLst>
                <a:path extrusionOk="0" h="431" w="3487">
                  <a:moveTo>
                    <a:pt x="282" y="1"/>
                  </a:moveTo>
                  <a:cubicBezTo>
                    <a:pt x="1" y="1"/>
                    <a:pt x="1" y="430"/>
                    <a:pt x="282" y="430"/>
                  </a:cubicBezTo>
                  <a:cubicBezTo>
                    <a:pt x="288" y="430"/>
                    <a:pt x="294" y="430"/>
                    <a:pt x="300" y="430"/>
                  </a:cubicBezTo>
                  <a:lnTo>
                    <a:pt x="3220" y="430"/>
                  </a:lnTo>
                  <a:cubicBezTo>
                    <a:pt x="3486" y="410"/>
                    <a:pt x="3486" y="21"/>
                    <a:pt x="3220" y="1"/>
                  </a:cubicBezTo>
                  <a:lnTo>
                    <a:pt x="300" y="1"/>
                  </a:lnTo>
                  <a:cubicBezTo>
                    <a:pt x="294"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0"/>
            <p:cNvSpPr/>
            <p:nvPr/>
          </p:nvSpPr>
          <p:spPr>
            <a:xfrm>
              <a:off x="7943023" y="1773000"/>
              <a:ext cx="43675" cy="10725"/>
            </a:xfrm>
            <a:custGeom>
              <a:rect b="b" l="l" r="r" t="t"/>
              <a:pathLst>
                <a:path extrusionOk="0" h="429" w="1747">
                  <a:moveTo>
                    <a:pt x="273" y="0"/>
                  </a:moveTo>
                  <a:cubicBezTo>
                    <a:pt x="1" y="20"/>
                    <a:pt x="1" y="409"/>
                    <a:pt x="273" y="429"/>
                  </a:cubicBezTo>
                  <a:lnTo>
                    <a:pt x="1481" y="429"/>
                  </a:lnTo>
                  <a:cubicBezTo>
                    <a:pt x="1747" y="409"/>
                    <a:pt x="1747" y="20"/>
                    <a:pt x="1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0"/>
            <p:cNvSpPr/>
            <p:nvPr/>
          </p:nvSpPr>
          <p:spPr>
            <a:xfrm>
              <a:off x="7993323" y="1773150"/>
              <a:ext cx="71100" cy="10600"/>
            </a:xfrm>
            <a:custGeom>
              <a:rect b="b" l="l" r="r" t="t"/>
              <a:pathLst>
                <a:path extrusionOk="0" h="424" w="2844">
                  <a:moveTo>
                    <a:pt x="2563" y="0"/>
                  </a:moveTo>
                  <a:cubicBezTo>
                    <a:pt x="2557" y="0"/>
                    <a:pt x="2551" y="0"/>
                    <a:pt x="2545" y="1"/>
                  </a:cubicBezTo>
                  <a:lnTo>
                    <a:pt x="267" y="1"/>
                  </a:lnTo>
                  <a:cubicBezTo>
                    <a:pt x="1" y="14"/>
                    <a:pt x="1" y="410"/>
                    <a:pt x="267" y="423"/>
                  </a:cubicBezTo>
                  <a:lnTo>
                    <a:pt x="2545" y="423"/>
                  </a:lnTo>
                  <a:cubicBezTo>
                    <a:pt x="2551" y="423"/>
                    <a:pt x="2557" y="423"/>
                    <a:pt x="2563" y="423"/>
                  </a:cubicBezTo>
                  <a:cubicBezTo>
                    <a:pt x="2843" y="423"/>
                    <a:pt x="2843" y="0"/>
                    <a:pt x="2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0"/>
            <p:cNvSpPr/>
            <p:nvPr/>
          </p:nvSpPr>
          <p:spPr>
            <a:xfrm>
              <a:off x="7849723" y="1795050"/>
              <a:ext cx="50825" cy="10750"/>
            </a:xfrm>
            <a:custGeom>
              <a:rect b="b" l="l" r="r" t="t"/>
              <a:pathLst>
                <a:path extrusionOk="0" h="430" w="2033">
                  <a:moveTo>
                    <a:pt x="282" y="0"/>
                  </a:moveTo>
                  <a:cubicBezTo>
                    <a:pt x="1" y="0"/>
                    <a:pt x="1" y="430"/>
                    <a:pt x="282" y="430"/>
                  </a:cubicBezTo>
                  <a:cubicBezTo>
                    <a:pt x="288" y="430"/>
                    <a:pt x="294" y="430"/>
                    <a:pt x="300" y="429"/>
                  </a:cubicBezTo>
                  <a:lnTo>
                    <a:pt x="1767" y="429"/>
                  </a:lnTo>
                  <a:cubicBezTo>
                    <a:pt x="2033" y="416"/>
                    <a:pt x="2033" y="20"/>
                    <a:pt x="1767" y="1"/>
                  </a:cubicBezTo>
                  <a:lnTo>
                    <a:pt x="300" y="1"/>
                  </a:lnTo>
                  <a:cubicBezTo>
                    <a:pt x="294" y="0"/>
                    <a:pt x="288" y="0"/>
                    <a:pt x="2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0"/>
            <p:cNvSpPr/>
            <p:nvPr/>
          </p:nvSpPr>
          <p:spPr>
            <a:xfrm>
              <a:off x="7912698" y="1795050"/>
              <a:ext cx="93950" cy="10750"/>
            </a:xfrm>
            <a:custGeom>
              <a:rect b="b" l="l" r="r" t="t"/>
              <a:pathLst>
                <a:path extrusionOk="0" h="430" w="3758">
                  <a:moveTo>
                    <a:pt x="266" y="1"/>
                  </a:moveTo>
                  <a:cubicBezTo>
                    <a:pt x="0" y="20"/>
                    <a:pt x="0" y="416"/>
                    <a:pt x="266" y="429"/>
                  </a:cubicBezTo>
                  <a:lnTo>
                    <a:pt x="3492" y="429"/>
                  </a:lnTo>
                  <a:cubicBezTo>
                    <a:pt x="3758" y="416"/>
                    <a:pt x="3758" y="20"/>
                    <a:pt x="3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0"/>
            <p:cNvSpPr/>
            <p:nvPr/>
          </p:nvSpPr>
          <p:spPr>
            <a:xfrm>
              <a:off x="8009873" y="1795050"/>
              <a:ext cx="54550" cy="10750"/>
            </a:xfrm>
            <a:custGeom>
              <a:rect b="b" l="l" r="r" t="t"/>
              <a:pathLst>
                <a:path extrusionOk="0" h="430" w="2182">
                  <a:moveTo>
                    <a:pt x="1901" y="0"/>
                  </a:moveTo>
                  <a:cubicBezTo>
                    <a:pt x="1895" y="0"/>
                    <a:pt x="1889" y="0"/>
                    <a:pt x="1883" y="1"/>
                  </a:cubicBezTo>
                  <a:lnTo>
                    <a:pt x="267" y="1"/>
                  </a:lnTo>
                  <a:cubicBezTo>
                    <a:pt x="1" y="20"/>
                    <a:pt x="1" y="416"/>
                    <a:pt x="267" y="429"/>
                  </a:cubicBezTo>
                  <a:lnTo>
                    <a:pt x="1883" y="429"/>
                  </a:lnTo>
                  <a:cubicBezTo>
                    <a:pt x="1889" y="430"/>
                    <a:pt x="1895" y="430"/>
                    <a:pt x="1901" y="430"/>
                  </a:cubicBezTo>
                  <a:cubicBezTo>
                    <a:pt x="2181" y="430"/>
                    <a:pt x="2181" y="0"/>
                    <a:pt x="19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0"/>
            <p:cNvSpPr/>
            <p:nvPr/>
          </p:nvSpPr>
          <p:spPr>
            <a:xfrm>
              <a:off x="7903448" y="1595500"/>
              <a:ext cx="31825" cy="64125"/>
            </a:xfrm>
            <a:custGeom>
              <a:rect b="b" l="l" r="r" t="t"/>
              <a:pathLst>
                <a:path extrusionOk="0" h="2565" w="1273">
                  <a:moveTo>
                    <a:pt x="1000" y="1"/>
                  </a:moveTo>
                  <a:cubicBezTo>
                    <a:pt x="740" y="7"/>
                    <a:pt x="357" y="202"/>
                    <a:pt x="357" y="715"/>
                  </a:cubicBezTo>
                  <a:lnTo>
                    <a:pt x="357" y="903"/>
                  </a:lnTo>
                  <a:lnTo>
                    <a:pt x="150" y="1039"/>
                  </a:lnTo>
                  <a:cubicBezTo>
                    <a:pt x="46" y="1110"/>
                    <a:pt x="0" y="1234"/>
                    <a:pt x="26" y="1351"/>
                  </a:cubicBezTo>
                  <a:cubicBezTo>
                    <a:pt x="46" y="1422"/>
                    <a:pt x="91" y="1487"/>
                    <a:pt x="156" y="1532"/>
                  </a:cubicBezTo>
                  <a:lnTo>
                    <a:pt x="357" y="1662"/>
                  </a:lnTo>
                  <a:lnTo>
                    <a:pt x="357" y="1850"/>
                  </a:lnTo>
                  <a:lnTo>
                    <a:pt x="351" y="1850"/>
                  </a:lnTo>
                  <a:cubicBezTo>
                    <a:pt x="351" y="2363"/>
                    <a:pt x="734" y="2558"/>
                    <a:pt x="993" y="2564"/>
                  </a:cubicBezTo>
                  <a:lnTo>
                    <a:pt x="1000" y="2564"/>
                  </a:lnTo>
                  <a:cubicBezTo>
                    <a:pt x="1266" y="2551"/>
                    <a:pt x="1272" y="2155"/>
                    <a:pt x="1006" y="2136"/>
                  </a:cubicBezTo>
                  <a:cubicBezTo>
                    <a:pt x="967" y="2129"/>
                    <a:pt x="928" y="2116"/>
                    <a:pt x="889" y="2097"/>
                  </a:cubicBezTo>
                  <a:cubicBezTo>
                    <a:pt x="844" y="2071"/>
                    <a:pt x="779" y="2012"/>
                    <a:pt x="779" y="1850"/>
                  </a:cubicBezTo>
                  <a:lnTo>
                    <a:pt x="779" y="1552"/>
                  </a:lnTo>
                  <a:cubicBezTo>
                    <a:pt x="779" y="1480"/>
                    <a:pt x="747" y="1415"/>
                    <a:pt x="688" y="1376"/>
                  </a:cubicBezTo>
                  <a:lnTo>
                    <a:pt x="559" y="1286"/>
                  </a:lnTo>
                  <a:lnTo>
                    <a:pt x="688" y="1195"/>
                  </a:lnTo>
                  <a:cubicBezTo>
                    <a:pt x="747" y="1156"/>
                    <a:pt x="786" y="1084"/>
                    <a:pt x="786" y="1013"/>
                  </a:cubicBezTo>
                  <a:lnTo>
                    <a:pt x="786" y="715"/>
                  </a:lnTo>
                  <a:cubicBezTo>
                    <a:pt x="779" y="611"/>
                    <a:pt x="825" y="513"/>
                    <a:pt x="915" y="461"/>
                  </a:cubicBezTo>
                  <a:cubicBezTo>
                    <a:pt x="948" y="442"/>
                    <a:pt x="987" y="429"/>
                    <a:pt x="1026" y="429"/>
                  </a:cubicBezTo>
                  <a:cubicBezTo>
                    <a:pt x="1130" y="416"/>
                    <a:pt x="1214" y="325"/>
                    <a:pt x="1220" y="221"/>
                  </a:cubicBezTo>
                  <a:lnTo>
                    <a:pt x="1220" y="208"/>
                  </a:lnTo>
                  <a:cubicBezTo>
                    <a:pt x="1220" y="92"/>
                    <a:pt x="1123" y="1"/>
                    <a:pt x="10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0"/>
            <p:cNvSpPr/>
            <p:nvPr/>
          </p:nvSpPr>
          <p:spPr>
            <a:xfrm>
              <a:off x="7978898" y="1595500"/>
              <a:ext cx="31825" cy="64125"/>
            </a:xfrm>
            <a:custGeom>
              <a:rect b="b" l="l" r="r" t="t"/>
              <a:pathLst>
                <a:path extrusionOk="0" h="2565" w="1273">
                  <a:moveTo>
                    <a:pt x="273" y="1"/>
                  </a:moveTo>
                  <a:cubicBezTo>
                    <a:pt x="156" y="1"/>
                    <a:pt x="58" y="92"/>
                    <a:pt x="58" y="208"/>
                  </a:cubicBezTo>
                  <a:lnTo>
                    <a:pt x="58" y="221"/>
                  </a:lnTo>
                  <a:cubicBezTo>
                    <a:pt x="65" y="325"/>
                    <a:pt x="143" y="416"/>
                    <a:pt x="253" y="429"/>
                  </a:cubicBezTo>
                  <a:cubicBezTo>
                    <a:pt x="292" y="429"/>
                    <a:pt x="331" y="442"/>
                    <a:pt x="363" y="461"/>
                  </a:cubicBezTo>
                  <a:cubicBezTo>
                    <a:pt x="448" y="513"/>
                    <a:pt x="500" y="611"/>
                    <a:pt x="493" y="715"/>
                  </a:cubicBezTo>
                  <a:lnTo>
                    <a:pt x="493" y="1020"/>
                  </a:lnTo>
                  <a:cubicBezTo>
                    <a:pt x="493" y="1084"/>
                    <a:pt x="526" y="1156"/>
                    <a:pt x="591" y="1195"/>
                  </a:cubicBezTo>
                  <a:lnTo>
                    <a:pt x="720" y="1286"/>
                  </a:lnTo>
                  <a:lnTo>
                    <a:pt x="591" y="1376"/>
                  </a:lnTo>
                  <a:cubicBezTo>
                    <a:pt x="526" y="1415"/>
                    <a:pt x="493" y="1480"/>
                    <a:pt x="493" y="1552"/>
                  </a:cubicBezTo>
                  <a:lnTo>
                    <a:pt x="493" y="1850"/>
                  </a:lnTo>
                  <a:cubicBezTo>
                    <a:pt x="493" y="2012"/>
                    <a:pt x="428" y="2071"/>
                    <a:pt x="383" y="2103"/>
                  </a:cubicBezTo>
                  <a:cubicBezTo>
                    <a:pt x="344" y="2123"/>
                    <a:pt x="305" y="2136"/>
                    <a:pt x="266" y="2136"/>
                  </a:cubicBezTo>
                  <a:cubicBezTo>
                    <a:pt x="0" y="2155"/>
                    <a:pt x="7" y="2551"/>
                    <a:pt x="273" y="2564"/>
                  </a:cubicBezTo>
                  <a:lnTo>
                    <a:pt x="279" y="2564"/>
                  </a:lnTo>
                  <a:cubicBezTo>
                    <a:pt x="539" y="2558"/>
                    <a:pt x="922" y="2363"/>
                    <a:pt x="922" y="1850"/>
                  </a:cubicBezTo>
                  <a:lnTo>
                    <a:pt x="922" y="1668"/>
                  </a:lnTo>
                  <a:lnTo>
                    <a:pt x="1116" y="1532"/>
                  </a:lnTo>
                  <a:cubicBezTo>
                    <a:pt x="1181" y="1493"/>
                    <a:pt x="1227" y="1428"/>
                    <a:pt x="1246" y="1351"/>
                  </a:cubicBezTo>
                  <a:cubicBezTo>
                    <a:pt x="1272" y="1234"/>
                    <a:pt x="1227" y="1110"/>
                    <a:pt x="1123" y="1039"/>
                  </a:cubicBezTo>
                  <a:lnTo>
                    <a:pt x="922" y="903"/>
                  </a:lnTo>
                  <a:lnTo>
                    <a:pt x="922" y="715"/>
                  </a:lnTo>
                  <a:cubicBezTo>
                    <a:pt x="922" y="208"/>
                    <a:pt x="539" y="7"/>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0"/>
            <p:cNvSpPr/>
            <p:nvPr/>
          </p:nvSpPr>
          <p:spPr>
            <a:xfrm>
              <a:off x="7871973" y="1669475"/>
              <a:ext cx="29225" cy="10750"/>
            </a:xfrm>
            <a:custGeom>
              <a:rect b="b" l="l" r="r" t="t"/>
              <a:pathLst>
                <a:path extrusionOk="0" h="430" w="1169">
                  <a:moveTo>
                    <a:pt x="281" y="0"/>
                  </a:moveTo>
                  <a:cubicBezTo>
                    <a:pt x="0" y="0"/>
                    <a:pt x="0" y="430"/>
                    <a:pt x="281" y="430"/>
                  </a:cubicBezTo>
                  <a:cubicBezTo>
                    <a:pt x="287" y="430"/>
                    <a:pt x="293" y="430"/>
                    <a:pt x="299" y="429"/>
                  </a:cubicBezTo>
                  <a:lnTo>
                    <a:pt x="896" y="429"/>
                  </a:lnTo>
                  <a:cubicBezTo>
                    <a:pt x="1169" y="410"/>
                    <a:pt x="1169" y="20"/>
                    <a:pt x="896" y="1"/>
                  </a:cubicBezTo>
                  <a:lnTo>
                    <a:pt x="299" y="1"/>
                  </a:lnTo>
                  <a:cubicBezTo>
                    <a:pt x="293" y="1"/>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0"/>
            <p:cNvSpPr/>
            <p:nvPr/>
          </p:nvSpPr>
          <p:spPr>
            <a:xfrm>
              <a:off x="7910423" y="1669475"/>
              <a:ext cx="131775" cy="10750"/>
            </a:xfrm>
            <a:custGeom>
              <a:rect b="b" l="l" r="r" t="t"/>
              <a:pathLst>
                <a:path extrusionOk="0" h="430" w="5271">
                  <a:moveTo>
                    <a:pt x="4990" y="0"/>
                  </a:moveTo>
                  <a:cubicBezTo>
                    <a:pt x="4984" y="0"/>
                    <a:pt x="4978" y="1"/>
                    <a:pt x="4971" y="1"/>
                  </a:cubicBezTo>
                  <a:lnTo>
                    <a:pt x="267" y="1"/>
                  </a:lnTo>
                  <a:cubicBezTo>
                    <a:pt x="0" y="20"/>
                    <a:pt x="0" y="410"/>
                    <a:pt x="267" y="429"/>
                  </a:cubicBezTo>
                  <a:lnTo>
                    <a:pt x="4971" y="429"/>
                  </a:lnTo>
                  <a:cubicBezTo>
                    <a:pt x="4978" y="430"/>
                    <a:pt x="4984" y="430"/>
                    <a:pt x="4990" y="430"/>
                  </a:cubicBezTo>
                  <a:cubicBezTo>
                    <a:pt x="5270" y="430"/>
                    <a:pt x="5270" y="0"/>
                    <a:pt x="49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0"/>
            <p:cNvSpPr/>
            <p:nvPr/>
          </p:nvSpPr>
          <p:spPr>
            <a:xfrm>
              <a:off x="7871973" y="1693975"/>
              <a:ext cx="29225" cy="10750"/>
            </a:xfrm>
            <a:custGeom>
              <a:rect b="b" l="l" r="r" t="t"/>
              <a:pathLst>
                <a:path extrusionOk="0" h="430" w="1169">
                  <a:moveTo>
                    <a:pt x="281" y="0"/>
                  </a:moveTo>
                  <a:cubicBezTo>
                    <a:pt x="0" y="0"/>
                    <a:pt x="0" y="430"/>
                    <a:pt x="281" y="430"/>
                  </a:cubicBezTo>
                  <a:cubicBezTo>
                    <a:pt x="287" y="430"/>
                    <a:pt x="293" y="430"/>
                    <a:pt x="299" y="429"/>
                  </a:cubicBezTo>
                  <a:lnTo>
                    <a:pt x="896" y="429"/>
                  </a:lnTo>
                  <a:cubicBezTo>
                    <a:pt x="1169" y="410"/>
                    <a:pt x="1169" y="14"/>
                    <a:pt x="896"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0"/>
            <p:cNvSpPr/>
            <p:nvPr/>
          </p:nvSpPr>
          <p:spPr>
            <a:xfrm>
              <a:off x="7910423" y="1693975"/>
              <a:ext cx="131775" cy="10750"/>
            </a:xfrm>
            <a:custGeom>
              <a:rect b="b" l="l" r="r" t="t"/>
              <a:pathLst>
                <a:path extrusionOk="0" h="430" w="5271">
                  <a:moveTo>
                    <a:pt x="4990" y="0"/>
                  </a:moveTo>
                  <a:cubicBezTo>
                    <a:pt x="4984" y="0"/>
                    <a:pt x="4978" y="0"/>
                    <a:pt x="4971" y="1"/>
                  </a:cubicBezTo>
                  <a:lnTo>
                    <a:pt x="267" y="1"/>
                  </a:lnTo>
                  <a:cubicBezTo>
                    <a:pt x="0" y="14"/>
                    <a:pt x="0" y="410"/>
                    <a:pt x="267" y="429"/>
                  </a:cubicBezTo>
                  <a:lnTo>
                    <a:pt x="4971" y="429"/>
                  </a:lnTo>
                  <a:cubicBezTo>
                    <a:pt x="4978" y="430"/>
                    <a:pt x="4984" y="430"/>
                    <a:pt x="4990" y="430"/>
                  </a:cubicBezTo>
                  <a:cubicBezTo>
                    <a:pt x="5270" y="430"/>
                    <a:pt x="5270" y="0"/>
                    <a:pt x="49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0"/>
            <p:cNvSpPr/>
            <p:nvPr/>
          </p:nvSpPr>
          <p:spPr>
            <a:xfrm>
              <a:off x="7871973" y="1718475"/>
              <a:ext cx="29225" cy="10750"/>
            </a:xfrm>
            <a:custGeom>
              <a:rect b="b" l="l" r="r" t="t"/>
              <a:pathLst>
                <a:path extrusionOk="0" h="430" w="1169">
                  <a:moveTo>
                    <a:pt x="281" y="0"/>
                  </a:moveTo>
                  <a:cubicBezTo>
                    <a:pt x="0" y="0"/>
                    <a:pt x="0" y="430"/>
                    <a:pt x="281" y="430"/>
                  </a:cubicBezTo>
                  <a:cubicBezTo>
                    <a:pt x="287" y="430"/>
                    <a:pt x="293" y="429"/>
                    <a:pt x="299" y="429"/>
                  </a:cubicBezTo>
                  <a:lnTo>
                    <a:pt x="896" y="429"/>
                  </a:lnTo>
                  <a:cubicBezTo>
                    <a:pt x="1169" y="410"/>
                    <a:pt x="1169" y="14"/>
                    <a:pt x="896" y="1"/>
                  </a:cubicBezTo>
                  <a:lnTo>
                    <a:pt x="299" y="1"/>
                  </a:lnTo>
                  <a:cubicBezTo>
                    <a:pt x="293" y="0"/>
                    <a:pt x="287" y="0"/>
                    <a:pt x="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0"/>
            <p:cNvSpPr/>
            <p:nvPr/>
          </p:nvSpPr>
          <p:spPr>
            <a:xfrm>
              <a:off x="7910423" y="1718475"/>
              <a:ext cx="130950" cy="10750"/>
            </a:xfrm>
            <a:custGeom>
              <a:rect b="b" l="l" r="r" t="t"/>
              <a:pathLst>
                <a:path extrusionOk="0" h="430" w="5238">
                  <a:moveTo>
                    <a:pt x="267" y="1"/>
                  </a:moveTo>
                  <a:cubicBezTo>
                    <a:pt x="0" y="14"/>
                    <a:pt x="0" y="410"/>
                    <a:pt x="267" y="429"/>
                  </a:cubicBezTo>
                  <a:lnTo>
                    <a:pt x="4971" y="429"/>
                  </a:lnTo>
                  <a:cubicBezTo>
                    <a:pt x="5238" y="410"/>
                    <a:pt x="5238" y="14"/>
                    <a:pt x="49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0"/>
            <p:cNvSpPr/>
            <p:nvPr/>
          </p:nvSpPr>
          <p:spPr>
            <a:xfrm>
              <a:off x="7933148" y="1633375"/>
              <a:ext cx="10875" cy="10725"/>
            </a:xfrm>
            <a:custGeom>
              <a:rect b="b" l="l" r="r" t="t"/>
              <a:pathLst>
                <a:path extrusionOk="0" h="429" w="435">
                  <a:moveTo>
                    <a:pt x="211" y="0"/>
                  </a:moveTo>
                  <a:cubicBezTo>
                    <a:pt x="197" y="0"/>
                    <a:pt x="183" y="2"/>
                    <a:pt x="169" y="4"/>
                  </a:cubicBezTo>
                  <a:cubicBezTo>
                    <a:pt x="130" y="11"/>
                    <a:pt x="91" y="30"/>
                    <a:pt x="58" y="63"/>
                  </a:cubicBezTo>
                  <a:cubicBezTo>
                    <a:pt x="19" y="102"/>
                    <a:pt x="0" y="153"/>
                    <a:pt x="0" y="212"/>
                  </a:cubicBezTo>
                  <a:cubicBezTo>
                    <a:pt x="0" y="238"/>
                    <a:pt x="6" y="270"/>
                    <a:pt x="19" y="296"/>
                  </a:cubicBezTo>
                  <a:cubicBezTo>
                    <a:pt x="32" y="335"/>
                    <a:pt x="58" y="368"/>
                    <a:pt x="97" y="394"/>
                  </a:cubicBezTo>
                  <a:cubicBezTo>
                    <a:pt x="123" y="407"/>
                    <a:pt x="149" y="420"/>
                    <a:pt x="175" y="426"/>
                  </a:cubicBezTo>
                  <a:cubicBezTo>
                    <a:pt x="186" y="428"/>
                    <a:pt x="197" y="429"/>
                    <a:pt x="208" y="429"/>
                  </a:cubicBezTo>
                  <a:cubicBezTo>
                    <a:pt x="238" y="429"/>
                    <a:pt x="270" y="423"/>
                    <a:pt x="299" y="413"/>
                  </a:cubicBezTo>
                  <a:cubicBezTo>
                    <a:pt x="324" y="400"/>
                    <a:pt x="350" y="387"/>
                    <a:pt x="370" y="368"/>
                  </a:cubicBezTo>
                  <a:cubicBezTo>
                    <a:pt x="396" y="335"/>
                    <a:pt x="415" y="296"/>
                    <a:pt x="422" y="257"/>
                  </a:cubicBezTo>
                  <a:cubicBezTo>
                    <a:pt x="435" y="186"/>
                    <a:pt x="415" y="108"/>
                    <a:pt x="363" y="63"/>
                  </a:cubicBezTo>
                  <a:cubicBezTo>
                    <a:pt x="322" y="21"/>
                    <a:pt x="268" y="0"/>
                    <a:pt x="2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0"/>
            <p:cNvSpPr/>
            <p:nvPr/>
          </p:nvSpPr>
          <p:spPr>
            <a:xfrm>
              <a:off x="7951548" y="1633100"/>
              <a:ext cx="11150" cy="11000"/>
            </a:xfrm>
            <a:custGeom>
              <a:rect b="b" l="l" r="r" t="t"/>
              <a:pathLst>
                <a:path extrusionOk="0" h="440" w="446">
                  <a:moveTo>
                    <a:pt x="222" y="1"/>
                  </a:moveTo>
                  <a:cubicBezTo>
                    <a:pt x="111" y="1"/>
                    <a:pt x="1" y="77"/>
                    <a:pt x="10" y="229"/>
                  </a:cubicBezTo>
                  <a:cubicBezTo>
                    <a:pt x="4" y="242"/>
                    <a:pt x="4" y="255"/>
                    <a:pt x="10" y="268"/>
                  </a:cubicBezTo>
                  <a:cubicBezTo>
                    <a:pt x="17" y="307"/>
                    <a:pt x="43" y="346"/>
                    <a:pt x="69" y="379"/>
                  </a:cubicBezTo>
                  <a:cubicBezTo>
                    <a:pt x="88" y="398"/>
                    <a:pt x="114" y="411"/>
                    <a:pt x="140" y="424"/>
                  </a:cubicBezTo>
                  <a:cubicBezTo>
                    <a:pt x="153" y="431"/>
                    <a:pt x="166" y="431"/>
                    <a:pt x="179" y="437"/>
                  </a:cubicBezTo>
                  <a:cubicBezTo>
                    <a:pt x="191" y="439"/>
                    <a:pt x="203" y="440"/>
                    <a:pt x="214" y="440"/>
                  </a:cubicBezTo>
                  <a:cubicBezTo>
                    <a:pt x="245" y="440"/>
                    <a:pt x="274" y="434"/>
                    <a:pt x="302" y="424"/>
                  </a:cubicBezTo>
                  <a:cubicBezTo>
                    <a:pt x="328" y="411"/>
                    <a:pt x="354" y="398"/>
                    <a:pt x="374" y="379"/>
                  </a:cubicBezTo>
                  <a:cubicBezTo>
                    <a:pt x="393" y="359"/>
                    <a:pt x="406" y="333"/>
                    <a:pt x="419" y="307"/>
                  </a:cubicBezTo>
                  <a:cubicBezTo>
                    <a:pt x="432" y="281"/>
                    <a:pt x="432" y="255"/>
                    <a:pt x="439" y="229"/>
                  </a:cubicBezTo>
                  <a:cubicBezTo>
                    <a:pt x="445" y="77"/>
                    <a:pt x="333"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0"/>
            <p:cNvSpPr/>
            <p:nvPr/>
          </p:nvSpPr>
          <p:spPr>
            <a:xfrm>
              <a:off x="7970048" y="1633075"/>
              <a:ext cx="11225" cy="10975"/>
            </a:xfrm>
            <a:custGeom>
              <a:rect b="b" l="l" r="r" t="t"/>
              <a:pathLst>
                <a:path extrusionOk="0" h="439" w="449">
                  <a:moveTo>
                    <a:pt x="224" y="0"/>
                  </a:moveTo>
                  <a:cubicBezTo>
                    <a:pt x="112" y="0"/>
                    <a:pt x="0" y="75"/>
                    <a:pt x="10" y="224"/>
                  </a:cubicBezTo>
                  <a:cubicBezTo>
                    <a:pt x="10" y="295"/>
                    <a:pt x="49" y="367"/>
                    <a:pt x="107" y="406"/>
                  </a:cubicBezTo>
                  <a:cubicBezTo>
                    <a:pt x="120" y="412"/>
                    <a:pt x="133" y="419"/>
                    <a:pt x="146" y="425"/>
                  </a:cubicBezTo>
                  <a:cubicBezTo>
                    <a:pt x="159" y="432"/>
                    <a:pt x="172" y="432"/>
                    <a:pt x="185" y="438"/>
                  </a:cubicBezTo>
                  <a:lnTo>
                    <a:pt x="224" y="438"/>
                  </a:lnTo>
                  <a:cubicBezTo>
                    <a:pt x="257" y="438"/>
                    <a:pt x="283" y="432"/>
                    <a:pt x="309" y="425"/>
                  </a:cubicBezTo>
                  <a:cubicBezTo>
                    <a:pt x="335" y="412"/>
                    <a:pt x="354" y="399"/>
                    <a:pt x="380" y="380"/>
                  </a:cubicBezTo>
                  <a:cubicBezTo>
                    <a:pt x="419" y="334"/>
                    <a:pt x="438" y="282"/>
                    <a:pt x="438" y="224"/>
                  </a:cubicBezTo>
                  <a:cubicBezTo>
                    <a:pt x="448" y="75"/>
                    <a:pt x="336"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0" name="Google Shape;1760;p30"/>
          <p:cNvSpPr txBox="1"/>
          <p:nvPr>
            <p:ph type="ctrTitle"/>
          </p:nvPr>
        </p:nvSpPr>
        <p:spPr>
          <a:xfrm>
            <a:off x="6572725" y="439425"/>
            <a:ext cx="18693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WEB DESIGN ICONS</a:t>
            </a:r>
            <a:endParaRPr/>
          </a:p>
        </p:txBody>
      </p:sp>
      <p:cxnSp>
        <p:nvCxnSpPr>
          <p:cNvPr id="1761" name="Google Shape;1761;p30"/>
          <p:cNvCxnSpPr>
            <a:endCxn id="1762" idx="1"/>
          </p:cNvCxnSpPr>
          <p:nvPr/>
        </p:nvCxnSpPr>
        <p:spPr>
          <a:xfrm flipH="1" rot="10800000">
            <a:off x="4576685" y="617950"/>
            <a:ext cx="2045400" cy="24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6" name="Shape 1766"/>
        <p:cNvGrpSpPr/>
        <p:nvPr/>
      </p:nvGrpSpPr>
      <p:grpSpPr>
        <a:xfrm>
          <a:off x="0" y="0"/>
          <a:ext cx="0" cy="0"/>
          <a:chOff x="0" y="0"/>
          <a:chExt cx="0" cy="0"/>
        </a:xfrm>
      </p:grpSpPr>
      <p:sp>
        <p:nvSpPr>
          <p:cNvPr id="1767" name="Google Shape;1767;p31"/>
          <p:cNvSpPr txBox="1"/>
          <p:nvPr>
            <p:ph type="ctrTitle"/>
          </p:nvPr>
        </p:nvSpPr>
        <p:spPr>
          <a:xfrm>
            <a:off x="7130025" y="439425"/>
            <a:ext cx="1311900" cy="55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RESOURCES</a:t>
            </a:r>
            <a:endParaRPr/>
          </a:p>
        </p:txBody>
      </p:sp>
      <p:sp>
        <p:nvSpPr>
          <p:cNvPr id="1768" name="Google Shape;1768;p31"/>
          <p:cNvSpPr txBox="1"/>
          <p:nvPr>
            <p:ph idx="1" type="subTitle"/>
          </p:nvPr>
        </p:nvSpPr>
        <p:spPr>
          <a:xfrm>
            <a:off x="809850" y="1173125"/>
            <a:ext cx="75243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a:latin typeface="Josefin Sans"/>
                <a:ea typeface="Josefin Sans"/>
                <a:cs typeface="Josefin Sans"/>
                <a:sym typeface="Josefin Sans"/>
              </a:rPr>
              <a:t>ALTERNATIVE RESOURCES</a:t>
            </a:r>
            <a:endParaRPr b="1">
              <a:latin typeface="Josefin Sans"/>
              <a:ea typeface="Josefin Sans"/>
              <a:cs typeface="Josefin Sans"/>
              <a:sym typeface="Josefin Sans"/>
            </a:endParaRPr>
          </a:p>
          <a:p>
            <a:pPr indent="0" lvl="0" marL="0" rtl="0" algn="l">
              <a:spcBef>
                <a:spcPts val="0"/>
              </a:spcBef>
              <a:spcAft>
                <a:spcPts val="0"/>
              </a:spcAft>
              <a:buNone/>
            </a:pPr>
            <a:r>
              <a:t/>
            </a:r>
            <a:endParaRPr b="1">
              <a:latin typeface="Josefin Sans"/>
              <a:ea typeface="Josefin Sans"/>
              <a:cs typeface="Josefin Sans"/>
              <a:sym typeface="Josefin Sans"/>
            </a:endParaRPr>
          </a:p>
          <a:p>
            <a:pPr indent="-304800" lvl="0" marL="457200" rtl="0" algn="l">
              <a:spcBef>
                <a:spcPts val="0"/>
              </a:spcBef>
              <a:spcAft>
                <a:spcPts val="0"/>
              </a:spcAft>
              <a:buSzPts val="1200"/>
              <a:buChar char="●"/>
            </a:pPr>
            <a:r>
              <a:rPr lang="en">
                <a:solidFill>
                  <a:srgbClr val="FFFFFF"/>
                </a:solidFill>
                <a:uFill>
                  <a:noFill/>
                </a:uFill>
                <a:hlinkClick r:id="rId3">
                  <a:extLst>
                    <a:ext uri="{A12FA001-AC4F-418D-AE19-62706E023703}">
                      <ahyp:hlinkClr val="tx"/>
                    </a:ext>
                  </a:extLst>
                </a:hlinkClick>
              </a:rPr>
              <a:t>Night shining starry sky copy space</a:t>
            </a:r>
            <a:endParaRPr>
              <a:solidFill>
                <a:srgbClr val="FFFFFF"/>
              </a:solidFill>
            </a:endParaRPr>
          </a:p>
          <a:p>
            <a:pPr indent="-304800" lvl="0" marL="457200" rtl="0" algn="l">
              <a:spcBef>
                <a:spcPts val="0"/>
              </a:spcBef>
              <a:spcAft>
                <a:spcPts val="0"/>
              </a:spcAft>
              <a:buSzPts val="1200"/>
              <a:buChar char="●"/>
            </a:pPr>
            <a:r>
              <a:rPr lang="en">
                <a:solidFill>
                  <a:srgbClr val="FFFFFF"/>
                </a:solidFill>
                <a:uFill>
                  <a:noFill/>
                </a:uFill>
                <a:hlinkClick r:id="rId4">
                  <a:extLst>
                    <a:ext uri="{A12FA001-AC4F-418D-AE19-62706E023703}">
                      <ahyp:hlinkClr val="tx"/>
                    </a:ext>
                  </a:extLst>
                </a:hlinkClick>
              </a:rPr>
              <a:t>Abstract x-ray scan smoke</a:t>
            </a:r>
            <a:endParaRPr>
              <a:solidFill>
                <a:srgbClr val="FFFFFF"/>
              </a:solidFill>
            </a:endParaRPr>
          </a:p>
          <a:p>
            <a:pPr indent="-304800" lvl="0" marL="457200" rtl="0" algn="l">
              <a:spcBef>
                <a:spcPts val="0"/>
              </a:spcBef>
              <a:spcAft>
                <a:spcPts val="0"/>
              </a:spcAft>
              <a:buSzPts val="1200"/>
              <a:buChar char="●"/>
            </a:pPr>
            <a:r>
              <a:rPr lang="en">
                <a:solidFill>
                  <a:srgbClr val="FFFFFF"/>
                </a:solidFill>
                <a:uFill>
                  <a:noFill/>
                </a:uFill>
                <a:hlinkClick r:id="rId5">
                  <a:extLst>
                    <a:ext uri="{A12FA001-AC4F-418D-AE19-62706E023703}">
                      <ahyp:hlinkClr val="tx"/>
                    </a:ext>
                  </a:extLst>
                </a:hlinkClick>
              </a:rPr>
              <a:t>White smoke design with inverted filter</a:t>
            </a:r>
            <a:endParaRPr>
              <a:solidFill>
                <a:srgbClr val="FFFFFF"/>
              </a:solidFill>
            </a:endParaRPr>
          </a:p>
          <a:p>
            <a:pPr indent="0" lvl="0" marL="0" rtl="0" algn="l">
              <a:spcBef>
                <a:spcPts val="0"/>
              </a:spcBef>
              <a:spcAft>
                <a:spcPts val="0"/>
              </a:spcAft>
              <a:buNone/>
            </a:pPr>
            <a:r>
              <a:t/>
            </a:r>
            <a:endParaRPr b="1">
              <a:latin typeface="Josefin Sans"/>
              <a:ea typeface="Josefin Sans"/>
              <a:cs typeface="Josefin Sans"/>
              <a:sym typeface="Josefin Sans"/>
            </a:endParaRPr>
          </a:p>
          <a:p>
            <a:pPr indent="0" lvl="0" marL="0" rtl="0" algn="l">
              <a:spcBef>
                <a:spcPts val="0"/>
              </a:spcBef>
              <a:spcAft>
                <a:spcPts val="0"/>
              </a:spcAft>
              <a:buNone/>
            </a:pPr>
            <a:r>
              <a:t/>
            </a:r>
            <a:endParaRPr b="1">
              <a:latin typeface="Josefin Sans"/>
              <a:ea typeface="Josefin Sans"/>
              <a:cs typeface="Josefin Sans"/>
              <a:sym typeface="Josefin Sans"/>
            </a:endParaRPr>
          </a:p>
          <a:p>
            <a:pPr indent="0" lvl="0" marL="0" rtl="0" algn="l">
              <a:spcBef>
                <a:spcPts val="0"/>
              </a:spcBef>
              <a:spcAft>
                <a:spcPts val="0"/>
              </a:spcAft>
              <a:buNone/>
            </a:pPr>
            <a:r>
              <a:rPr b="1" lang="en">
                <a:solidFill>
                  <a:srgbClr val="FFFFFF"/>
                </a:solidFill>
                <a:latin typeface="Josefin Sans"/>
                <a:ea typeface="Josefin Sans"/>
                <a:cs typeface="Josefin Sans"/>
                <a:sym typeface="Josefin Sans"/>
              </a:rPr>
              <a:t>PHOTOS</a:t>
            </a:r>
            <a:endParaRPr b="1">
              <a:solidFill>
                <a:srgbClr val="FFFFFF"/>
              </a:solidFill>
              <a:latin typeface="Josefin Sans"/>
              <a:ea typeface="Josefin Sans"/>
              <a:cs typeface="Josefin Sans"/>
              <a:sym typeface="Josefin Sans"/>
            </a:endParaRPr>
          </a:p>
          <a:p>
            <a:pPr indent="0" lvl="0" marL="0" rtl="0" algn="l">
              <a:spcBef>
                <a:spcPts val="0"/>
              </a:spcBef>
              <a:spcAft>
                <a:spcPts val="0"/>
              </a:spcAft>
              <a:buNone/>
            </a:pPr>
            <a:r>
              <a:t/>
            </a:r>
            <a:endParaRPr>
              <a:solidFill>
                <a:srgbClr val="FFFFFF"/>
              </a:solidFill>
            </a:endParaRPr>
          </a:p>
          <a:p>
            <a:pPr indent="-304800" lvl="0" marL="457200" rtl="0" algn="l">
              <a:spcBef>
                <a:spcPts val="0"/>
              </a:spcBef>
              <a:spcAft>
                <a:spcPts val="0"/>
              </a:spcAft>
              <a:buSzPts val="1200"/>
              <a:buChar char="●"/>
            </a:pPr>
            <a:r>
              <a:rPr lang="en">
                <a:solidFill>
                  <a:srgbClr val="FFFFFF"/>
                </a:solidFill>
                <a:uFill>
                  <a:noFill/>
                </a:uFill>
                <a:hlinkClick r:id="rId6">
                  <a:extLst>
                    <a:ext uri="{A12FA001-AC4F-418D-AE19-62706E023703}">
                      <ahyp:hlinkClr val="tx"/>
                    </a:ext>
                  </a:extLst>
                </a:hlinkClick>
              </a:rPr>
              <a:t>Salmon smoke on black background</a:t>
            </a:r>
            <a:endParaRPr>
              <a:solidFill>
                <a:srgbClr val="FFFFFF"/>
              </a:solidFill>
            </a:endParaRPr>
          </a:p>
          <a:p>
            <a:pPr indent="-304800" lvl="0" marL="457200" rtl="0" algn="l">
              <a:spcBef>
                <a:spcPts val="0"/>
              </a:spcBef>
              <a:spcAft>
                <a:spcPts val="0"/>
              </a:spcAft>
              <a:buSzPts val="1200"/>
              <a:buChar char="●"/>
            </a:pPr>
            <a:r>
              <a:rPr lang="en">
                <a:solidFill>
                  <a:srgbClr val="FFFFFF"/>
                </a:solidFill>
                <a:uFill>
                  <a:noFill/>
                </a:uFill>
                <a:hlinkClick r:id="rId7">
                  <a:extLst>
                    <a:ext uri="{A12FA001-AC4F-418D-AE19-62706E023703}">
                      <ahyp:hlinkClr val="tx"/>
                    </a:ext>
                  </a:extLst>
                </a:hlinkClick>
              </a:rPr>
              <a:t>Copy space black starry night</a:t>
            </a:r>
            <a:endParaRPr>
              <a:solidFill>
                <a:srgbClr val="FFFFFF"/>
              </a:solidFill>
            </a:endParaRPr>
          </a:p>
          <a:p>
            <a:pPr indent="0" lvl="0" marL="0" rtl="0" algn="l">
              <a:spcBef>
                <a:spcPts val="0"/>
              </a:spcBef>
              <a:spcAft>
                <a:spcPts val="0"/>
              </a:spcAft>
              <a:buNone/>
            </a:pPr>
            <a:r>
              <a:t/>
            </a:r>
            <a:endParaRPr>
              <a:solidFill>
                <a:srgbClr val="FFFFFF"/>
              </a:solidFill>
            </a:endParaRPr>
          </a:p>
          <a:p>
            <a:pPr indent="0" lvl="0" marL="0" rtl="0" algn="l">
              <a:spcBef>
                <a:spcPts val="0"/>
              </a:spcBef>
              <a:spcAft>
                <a:spcPts val="0"/>
              </a:spcAft>
              <a:buNone/>
            </a:pPr>
            <a:r>
              <a:rPr b="1" lang="en">
                <a:solidFill>
                  <a:srgbClr val="FFFFFF"/>
                </a:solidFill>
                <a:latin typeface="Josefin Sans"/>
                <a:ea typeface="Josefin Sans"/>
                <a:cs typeface="Josefin Sans"/>
                <a:sym typeface="Josefin Sans"/>
              </a:rPr>
              <a:t>ICON</a:t>
            </a:r>
            <a:endParaRPr b="1">
              <a:solidFill>
                <a:srgbClr val="FFFFFF"/>
              </a:solidFill>
              <a:latin typeface="Josefin Sans"/>
              <a:ea typeface="Josefin Sans"/>
              <a:cs typeface="Josefin Sans"/>
              <a:sym typeface="Josefin Sans"/>
            </a:endParaRPr>
          </a:p>
          <a:p>
            <a:pPr indent="0" lvl="0" marL="0" rtl="0" algn="l">
              <a:spcBef>
                <a:spcPts val="0"/>
              </a:spcBef>
              <a:spcAft>
                <a:spcPts val="0"/>
              </a:spcAft>
              <a:buNone/>
            </a:pPr>
            <a:r>
              <a:t/>
            </a:r>
            <a:endParaRPr>
              <a:solidFill>
                <a:srgbClr val="FFFFFF"/>
              </a:solidFill>
            </a:endParaRPr>
          </a:p>
          <a:p>
            <a:pPr indent="-304800" lvl="0" marL="457200" rtl="0" algn="l">
              <a:spcBef>
                <a:spcPts val="0"/>
              </a:spcBef>
              <a:spcAft>
                <a:spcPts val="0"/>
              </a:spcAft>
              <a:buSzPts val="1200"/>
              <a:buChar char="●"/>
            </a:pPr>
            <a:r>
              <a:rPr lang="en">
                <a:solidFill>
                  <a:srgbClr val="FFFFFF"/>
                </a:solidFill>
                <a:uFill>
                  <a:noFill/>
                </a:uFill>
                <a:hlinkClick r:id="rId8">
                  <a:extLst>
                    <a:ext uri="{A12FA001-AC4F-418D-AE19-62706E023703}">
                      <ahyp:hlinkClr val="tx"/>
                    </a:ext>
                  </a:extLst>
                </a:hlinkClick>
              </a:rPr>
              <a:t>Web design</a:t>
            </a:r>
            <a:endParaRPr>
              <a:solidFill>
                <a:srgbClr val="FFFFFF"/>
              </a:solidFill>
            </a:endParaRPr>
          </a:p>
          <a:p>
            <a:pPr indent="-304800" lvl="0" marL="457200" rtl="0" algn="l">
              <a:spcBef>
                <a:spcPts val="0"/>
              </a:spcBef>
              <a:spcAft>
                <a:spcPts val="0"/>
              </a:spcAft>
              <a:buSzPts val="1200"/>
              <a:buChar char="●"/>
            </a:pPr>
            <a:r>
              <a:rPr lang="en">
                <a:solidFill>
                  <a:srgbClr val="FFFFFF"/>
                </a:solidFill>
                <a:uFill>
                  <a:noFill/>
                </a:uFill>
                <a:hlinkClick r:id="rId9">
                  <a:extLst>
                    <a:ext uri="{A12FA001-AC4F-418D-AE19-62706E023703}">
                      <ahyp:hlinkClr val="tx"/>
                    </a:ext>
                  </a:extLst>
                </a:hlinkClick>
              </a:rPr>
              <a:t>Graphic design</a:t>
            </a:r>
            <a:endParaRPr/>
          </a:p>
          <a:p>
            <a:pPr indent="-304800" lvl="0" marL="457200" rtl="0" algn="l">
              <a:spcBef>
                <a:spcPts val="0"/>
              </a:spcBef>
              <a:spcAft>
                <a:spcPts val="0"/>
              </a:spcAft>
              <a:buClr>
                <a:srgbClr val="FFFFFF"/>
              </a:buClr>
              <a:buSzPts val="1200"/>
              <a:buChar char="●"/>
            </a:pPr>
            <a:r>
              <a:rPr lang="en">
                <a:solidFill>
                  <a:srgbClr val="FFFFFF"/>
                </a:solidFill>
                <a:uFill>
                  <a:noFill/>
                </a:uFill>
                <a:hlinkClick r:id="rId10">
                  <a:extLst>
                    <a:ext uri="{A12FA001-AC4F-418D-AE19-62706E023703}">
                      <ahyp:hlinkClr val="tx"/>
                    </a:ext>
                  </a:extLst>
                </a:hlinkClick>
              </a:rPr>
              <a:t>Social media outline</a:t>
            </a:r>
            <a:endParaRPr>
              <a:solidFill>
                <a:srgbClr val="FFFFFF"/>
              </a:solidFill>
            </a:endParaRPr>
          </a:p>
        </p:txBody>
      </p:sp>
      <p:cxnSp>
        <p:nvCxnSpPr>
          <p:cNvPr id="1769" name="Google Shape;1769;p31"/>
          <p:cNvCxnSpPr/>
          <p:nvPr/>
        </p:nvCxnSpPr>
        <p:spPr>
          <a:xfrm>
            <a:off x="4576685" y="620350"/>
            <a:ext cx="26751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3" name="Shape 1773"/>
        <p:cNvGrpSpPr/>
        <p:nvPr/>
      </p:nvGrpSpPr>
      <p:grpSpPr>
        <a:xfrm>
          <a:off x="0" y="0"/>
          <a:ext cx="0" cy="0"/>
          <a:chOff x="0" y="0"/>
          <a:chExt cx="0" cy="0"/>
        </a:xfrm>
      </p:grpSpPr>
      <p:sp>
        <p:nvSpPr>
          <p:cNvPr id="1774" name="Google Shape;1774;p3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775" name="Google Shape;1775;p3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Contact</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776" name="Google Shape;1776;p3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0" name="Shape 1780"/>
        <p:cNvGrpSpPr/>
        <p:nvPr/>
      </p:nvGrpSpPr>
      <p:grpSpPr>
        <a:xfrm>
          <a:off x="0" y="0"/>
          <a:ext cx="0" cy="0"/>
          <a:chOff x="0" y="0"/>
          <a:chExt cx="0" cy="0"/>
        </a:xfrm>
      </p:grpSpPr>
      <p:sp>
        <p:nvSpPr>
          <p:cNvPr id="1781" name="Google Shape;1781;p3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782" name="Google Shape;1782;p3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783" name="Google Shape;1783;p3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Josefin Sans</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https://fonts.google.com/specimen/Josefin+Sans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Josefin</a:t>
            </a:r>
            <a:r>
              <a:rPr b="1" lang="en">
                <a:solidFill>
                  <a:srgbClr val="FFFFFF"/>
                </a:solidFill>
                <a:latin typeface="Arial"/>
                <a:ea typeface="Arial"/>
                <a:cs typeface="Arial"/>
                <a:sym typeface="Arial"/>
              </a:rPr>
              <a:t>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https://fonts.google.com/specimen/Josefin+Slab</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1784" name="Google Shape;1784;p33"/>
          <p:cNvSpPr/>
          <p:nvPr/>
        </p:nvSpPr>
        <p:spPr>
          <a:xfrm>
            <a:off x="4681400" y="3498875"/>
            <a:ext cx="791400" cy="754200"/>
          </a:xfrm>
          <a:prstGeom prst="roundRect">
            <a:avLst>
              <a:gd fmla="val 16667" name="adj"/>
            </a:avLst>
          </a:prstGeom>
          <a:solidFill>
            <a:srgbClr val="C8676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3"/>
          <p:cNvSpPr txBox="1"/>
          <p:nvPr/>
        </p:nvSpPr>
        <p:spPr>
          <a:xfrm>
            <a:off x="46814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#c86768</a:t>
            </a:r>
            <a:endParaRPr sz="1000">
              <a:solidFill>
                <a:srgbClr val="FFFFFF"/>
              </a:solidFill>
            </a:endParaRPr>
          </a:p>
        </p:txBody>
      </p:sp>
      <p:sp>
        <p:nvSpPr>
          <p:cNvPr id="1786" name="Google Shape;1786;p33"/>
          <p:cNvSpPr/>
          <p:nvPr/>
        </p:nvSpPr>
        <p:spPr>
          <a:xfrm>
            <a:off x="3671175"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3"/>
          <p:cNvSpPr txBox="1"/>
          <p:nvPr/>
        </p:nvSpPr>
        <p:spPr>
          <a:xfrm>
            <a:off x="36711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#ffffff</a:t>
            </a:r>
            <a:endParaRPr sz="1000">
              <a:solidFill>
                <a:srgbClr val="434343"/>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91" name="Shape 1791"/>
        <p:cNvGrpSpPr/>
        <p:nvPr/>
      </p:nvGrpSpPr>
      <p:grpSpPr>
        <a:xfrm>
          <a:off x="0" y="0"/>
          <a:ext cx="0" cy="0"/>
          <a:chOff x="0" y="0"/>
          <a:chExt cx="0" cy="0"/>
        </a:xfrm>
      </p:grpSpPr>
      <p:sp>
        <p:nvSpPr>
          <p:cNvPr id="1792" name="Google Shape;1792;p3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793" name="Google Shape;1793;p3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794" name="Google Shape;1794;p34"/>
          <p:cNvGrpSpPr/>
          <p:nvPr/>
        </p:nvGrpSpPr>
        <p:grpSpPr>
          <a:xfrm>
            <a:off x="3241227" y="3813430"/>
            <a:ext cx="509388" cy="508710"/>
            <a:chOff x="3514800" y="5145975"/>
            <a:chExt cx="233525" cy="233225"/>
          </a:xfrm>
        </p:grpSpPr>
        <p:sp>
          <p:nvSpPr>
            <p:cNvPr id="1795" name="Google Shape;1795;p34"/>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4"/>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4"/>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4"/>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4"/>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4"/>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4"/>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4"/>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4"/>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4"/>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4"/>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4"/>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4"/>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 name="Google Shape;1808;p34"/>
          <p:cNvGrpSpPr/>
          <p:nvPr/>
        </p:nvGrpSpPr>
        <p:grpSpPr>
          <a:xfrm>
            <a:off x="3930816" y="2321361"/>
            <a:ext cx="474294" cy="551291"/>
            <a:chOff x="4727025" y="1332775"/>
            <a:chExt cx="59900" cy="69625"/>
          </a:xfrm>
        </p:grpSpPr>
        <p:sp>
          <p:nvSpPr>
            <p:cNvPr id="1809" name="Google Shape;1809;p3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34"/>
          <p:cNvGrpSpPr/>
          <p:nvPr/>
        </p:nvGrpSpPr>
        <p:grpSpPr>
          <a:xfrm>
            <a:off x="4544472" y="2318491"/>
            <a:ext cx="555653" cy="557031"/>
            <a:chOff x="4820425" y="1329900"/>
            <a:chExt cx="70175" cy="70350"/>
          </a:xfrm>
        </p:grpSpPr>
        <p:sp>
          <p:nvSpPr>
            <p:cNvPr id="1812" name="Google Shape;1812;p3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 name="Google Shape;1816;p34"/>
          <p:cNvGrpSpPr/>
          <p:nvPr/>
        </p:nvGrpSpPr>
        <p:grpSpPr>
          <a:xfrm>
            <a:off x="5236315" y="2330071"/>
            <a:ext cx="582574" cy="533871"/>
            <a:chOff x="4903200" y="1331525"/>
            <a:chExt cx="73575" cy="67425"/>
          </a:xfrm>
        </p:grpSpPr>
        <p:sp>
          <p:nvSpPr>
            <p:cNvPr id="1817" name="Google Shape;1817;p3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 name="Google Shape;1819;p34"/>
          <p:cNvGrpSpPr/>
          <p:nvPr/>
        </p:nvGrpSpPr>
        <p:grpSpPr>
          <a:xfrm>
            <a:off x="3871628" y="3071012"/>
            <a:ext cx="592670" cy="532881"/>
            <a:chOff x="4721625" y="1420750"/>
            <a:chExt cx="74850" cy="67300"/>
          </a:xfrm>
        </p:grpSpPr>
        <p:sp>
          <p:nvSpPr>
            <p:cNvPr id="1820" name="Google Shape;1820;p34"/>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4"/>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4"/>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34"/>
          <p:cNvGrpSpPr/>
          <p:nvPr/>
        </p:nvGrpSpPr>
        <p:grpSpPr>
          <a:xfrm>
            <a:off x="4530318" y="3039736"/>
            <a:ext cx="583960" cy="565345"/>
            <a:chOff x="4815575" y="1416800"/>
            <a:chExt cx="73750" cy="71400"/>
          </a:xfrm>
        </p:grpSpPr>
        <p:sp>
          <p:nvSpPr>
            <p:cNvPr id="1824" name="Google Shape;1824;p3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34"/>
          <p:cNvGrpSpPr/>
          <p:nvPr/>
        </p:nvGrpSpPr>
        <p:grpSpPr>
          <a:xfrm>
            <a:off x="5230575" y="3056166"/>
            <a:ext cx="589898" cy="504970"/>
            <a:chOff x="4902475" y="1418875"/>
            <a:chExt cx="74500" cy="63775"/>
          </a:xfrm>
        </p:grpSpPr>
        <p:sp>
          <p:nvSpPr>
            <p:cNvPr id="1828" name="Google Shape;1828;p3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34"/>
          <p:cNvGrpSpPr/>
          <p:nvPr/>
        </p:nvGrpSpPr>
        <p:grpSpPr>
          <a:xfrm>
            <a:off x="4540315" y="3759284"/>
            <a:ext cx="563967" cy="567127"/>
            <a:chOff x="4818100" y="1507675"/>
            <a:chExt cx="71225" cy="71625"/>
          </a:xfrm>
        </p:grpSpPr>
        <p:sp>
          <p:nvSpPr>
            <p:cNvPr id="1831" name="Google Shape;1831;p3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34"/>
          <p:cNvGrpSpPr/>
          <p:nvPr/>
        </p:nvGrpSpPr>
        <p:grpSpPr>
          <a:xfrm>
            <a:off x="3853812" y="3773537"/>
            <a:ext cx="628301" cy="588505"/>
            <a:chOff x="4721450" y="1509475"/>
            <a:chExt cx="79350" cy="74325"/>
          </a:xfrm>
        </p:grpSpPr>
        <p:sp>
          <p:nvSpPr>
            <p:cNvPr id="1836" name="Google Shape;1836;p3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34"/>
          <p:cNvGrpSpPr/>
          <p:nvPr/>
        </p:nvGrpSpPr>
        <p:grpSpPr>
          <a:xfrm>
            <a:off x="5264821" y="3757899"/>
            <a:ext cx="557038" cy="562772"/>
            <a:chOff x="4906800" y="1507500"/>
            <a:chExt cx="70350" cy="71075"/>
          </a:xfrm>
        </p:grpSpPr>
        <p:sp>
          <p:nvSpPr>
            <p:cNvPr id="1841" name="Google Shape;1841;p3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34"/>
          <p:cNvGrpSpPr/>
          <p:nvPr/>
        </p:nvGrpSpPr>
        <p:grpSpPr>
          <a:xfrm>
            <a:off x="1891420" y="3817558"/>
            <a:ext cx="501629" cy="500442"/>
            <a:chOff x="2637425" y="5179000"/>
            <a:chExt cx="196725" cy="196275"/>
          </a:xfrm>
        </p:grpSpPr>
        <p:sp>
          <p:nvSpPr>
            <p:cNvPr id="1847" name="Google Shape;1847;p34"/>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4"/>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4"/>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4"/>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4"/>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4"/>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4"/>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4"/>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4"/>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4"/>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4"/>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4"/>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4"/>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4"/>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4"/>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4"/>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4"/>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4"/>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4"/>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4"/>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4"/>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4"/>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34"/>
          <p:cNvGrpSpPr/>
          <p:nvPr/>
        </p:nvGrpSpPr>
        <p:grpSpPr>
          <a:xfrm>
            <a:off x="2542810" y="3793250"/>
            <a:ext cx="509395" cy="509853"/>
            <a:chOff x="3231350" y="5179700"/>
            <a:chExt cx="194775" cy="194950"/>
          </a:xfrm>
        </p:grpSpPr>
        <p:sp>
          <p:nvSpPr>
            <p:cNvPr id="1870" name="Google Shape;1870;p34"/>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4"/>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4"/>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4"/>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4"/>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4"/>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4"/>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4"/>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4"/>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4"/>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4"/>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4"/>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4"/>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4"/>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4"/>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4"/>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4"/>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4"/>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4"/>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4"/>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4"/>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4"/>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4"/>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4"/>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4"/>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4"/>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4"/>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4"/>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4"/>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4"/>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4"/>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4"/>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4"/>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4"/>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4"/>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4"/>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4"/>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4"/>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4"/>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4"/>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4"/>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4"/>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4"/>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4"/>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4"/>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4"/>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4"/>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4"/>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4"/>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4"/>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4"/>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4"/>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4"/>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4"/>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4"/>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4"/>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4"/>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4"/>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4"/>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34"/>
          <p:cNvGrpSpPr/>
          <p:nvPr/>
        </p:nvGrpSpPr>
        <p:grpSpPr>
          <a:xfrm>
            <a:off x="1221144" y="2343029"/>
            <a:ext cx="508123" cy="507955"/>
            <a:chOff x="1897577" y="2802432"/>
            <a:chExt cx="492176" cy="492014"/>
          </a:xfrm>
        </p:grpSpPr>
        <p:sp>
          <p:nvSpPr>
            <p:cNvPr id="1930" name="Google Shape;1930;p3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4"/>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4"/>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 name="Google Shape;1942;p34"/>
          <p:cNvGrpSpPr/>
          <p:nvPr/>
        </p:nvGrpSpPr>
        <p:grpSpPr>
          <a:xfrm>
            <a:off x="1888175" y="3096565"/>
            <a:ext cx="508118" cy="508066"/>
            <a:chOff x="2543222" y="2802319"/>
            <a:chExt cx="492172" cy="492122"/>
          </a:xfrm>
        </p:grpSpPr>
        <p:sp>
          <p:nvSpPr>
            <p:cNvPr id="1943" name="Google Shape;1943;p34"/>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4"/>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4"/>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4"/>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4"/>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4"/>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4"/>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4"/>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4"/>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4"/>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34"/>
          <p:cNvGrpSpPr/>
          <p:nvPr/>
        </p:nvGrpSpPr>
        <p:grpSpPr>
          <a:xfrm>
            <a:off x="3236954" y="2338040"/>
            <a:ext cx="517934" cy="517934"/>
            <a:chOff x="3736598" y="2170606"/>
            <a:chExt cx="404889" cy="404889"/>
          </a:xfrm>
        </p:grpSpPr>
        <p:sp>
          <p:nvSpPr>
            <p:cNvPr id="1954" name="Google Shape;1954;p3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34"/>
          <p:cNvGrpSpPr/>
          <p:nvPr/>
        </p:nvGrpSpPr>
        <p:grpSpPr>
          <a:xfrm>
            <a:off x="2504015" y="2338137"/>
            <a:ext cx="586986" cy="517740"/>
            <a:chOff x="3161917" y="2170682"/>
            <a:chExt cx="458870" cy="404737"/>
          </a:xfrm>
        </p:grpSpPr>
        <p:sp>
          <p:nvSpPr>
            <p:cNvPr id="1959" name="Google Shape;1959;p3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34"/>
          <p:cNvGrpSpPr/>
          <p:nvPr/>
        </p:nvGrpSpPr>
        <p:grpSpPr>
          <a:xfrm>
            <a:off x="2527036" y="3103432"/>
            <a:ext cx="540943" cy="517963"/>
            <a:chOff x="3179914" y="2889488"/>
            <a:chExt cx="422876" cy="404911"/>
          </a:xfrm>
        </p:grpSpPr>
        <p:sp>
          <p:nvSpPr>
            <p:cNvPr id="1963" name="Google Shape;1963;p3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34"/>
          <p:cNvGrpSpPr/>
          <p:nvPr/>
        </p:nvGrpSpPr>
        <p:grpSpPr>
          <a:xfrm>
            <a:off x="3227830" y="3103348"/>
            <a:ext cx="536180" cy="518047"/>
            <a:chOff x="3729467" y="2889422"/>
            <a:chExt cx="419153" cy="404977"/>
          </a:xfrm>
        </p:grpSpPr>
        <p:sp>
          <p:nvSpPr>
            <p:cNvPr id="1970" name="Google Shape;1970;p3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34"/>
          <p:cNvGrpSpPr/>
          <p:nvPr/>
        </p:nvGrpSpPr>
        <p:grpSpPr>
          <a:xfrm>
            <a:off x="1863396" y="2339914"/>
            <a:ext cx="557677" cy="514185"/>
            <a:chOff x="7135920" y="3403879"/>
            <a:chExt cx="882400" cy="813584"/>
          </a:xfrm>
        </p:grpSpPr>
        <p:sp>
          <p:nvSpPr>
            <p:cNvPr id="1978" name="Google Shape;1978;p34"/>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4"/>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4"/>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4"/>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4"/>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34"/>
          <p:cNvGrpSpPr/>
          <p:nvPr/>
        </p:nvGrpSpPr>
        <p:grpSpPr>
          <a:xfrm>
            <a:off x="1240921" y="3116367"/>
            <a:ext cx="468569" cy="468447"/>
            <a:chOff x="1286994" y="2840926"/>
            <a:chExt cx="453864" cy="453745"/>
          </a:xfrm>
        </p:grpSpPr>
        <p:sp>
          <p:nvSpPr>
            <p:cNvPr id="1984" name="Google Shape;1984;p34"/>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4"/>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4"/>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4"/>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4"/>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4"/>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4"/>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4"/>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4"/>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4"/>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4" name="Google Shape;1994;p34"/>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4"/>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4"/>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4"/>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8" name="Google Shape;1998;p34"/>
          <p:cNvGrpSpPr/>
          <p:nvPr/>
        </p:nvGrpSpPr>
        <p:grpSpPr>
          <a:xfrm>
            <a:off x="6871147" y="2602143"/>
            <a:ext cx="160636" cy="136535"/>
            <a:chOff x="4660325" y="1866850"/>
            <a:chExt cx="68350" cy="58100"/>
          </a:xfrm>
        </p:grpSpPr>
        <p:sp>
          <p:nvSpPr>
            <p:cNvPr id="1999" name="Google Shape;1999;p3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34"/>
          <p:cNvGrpSpPr/>
          <p:nvPr/>
        </p:nvGrpSpPr>
        <p:grpSpPr>
          <a:xfrm>
            <a:off x="7180081" y="2627170"/>
            <a:ext cx="156817" cy="86891"/>
            <a:chOff x="4791775" y="1877500"/>
            <a:chExt cx="66725" cy="36975"/>
          </a:xfrm>
        </p:grpSpPr>
        <p:sp>
          <p:nvSpPr>
            <p:cNvPr id="2002" name="Google Shape;2002;p3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34"/>
          <p:cNvGrpSpPr/>
          <p:nvPr/>
        </p:nvGrpSpPr>
        <p:grpSpPr>
          <a:xfrm>
            <a:off x="7490660" y="2627170"/>
            <a:ext cx="139896" cy="86891"/>
            <a:chOff x="4923925" y="1877500"/>
            <a:chExt cx="59525" cy="36975"/>
          </a:xfrm>
        </p:grpSpPr>
        <p:sp>
          <p:nvSpPr>
            <p:cNvPr id="2005" name="Google Shape;2005;p3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34"/>
          <p:cNvGrpSpPr/>
          <p:nvPr/>
        </p:nvGrpSpPr>
        <p:grpSpPr>
          <a:xfrm>
            <a:off x="7806821" y="2609780"/>
            <a:ext cx="136488" cy="121260"/>
            <a:chOff x="5058450" y="1870100"/>
            <a:chExt cx="58075" cy="51600"/>
          </a:xfrm>
        </p:grpSpPr>
        <p:sp>
          <p:nvSpPr>
            <p:cNvPr id="2008" name="Google Shape;2008;p3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34"/>
          <p:cNvGrpSpPr/>
          <p:nvPr/>
        </p:nvGrpSpPr>
        <p:grpSpPr>
          <a:xfrm>
            <a:off x="7226262" y="3067854"/>
            <a:ext cx="97533" cy="103870"/>
            <a:chOff x="4811425" y="2065025"/>
            <a:chExt cx="41500" cy="44200"/>
          </a:xfrm>
        </p:grpSpPr>
        <p:sp>
          <p:nvSpPr>
            <p:cNvPr id="2011" name="Google Shape;2011;p3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34"/>
          <p:cNvGrpSpPr/>
          <p:nvPr/>
        </p:nvGrpSpPr>
        <p:grpSpPr>
          <a:xfrm>
            <a:off x="7504644" y="3067854"/>
            <a:ext cx="116629" cy="103459"/>
            <a:chOff x="4929875" y="2065025"/>
            <a:chExt cx="49625" cy="44025"/>
          </a:xfrm>
        </p:grpSpPr>
        <p:sp>
          <p:nvSpPr>
            <p:cNvPr id="2014" name="Google Shape;2014;p3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34"/>
          <p:cNvGrpSpPr/>
          <p:nvPr/>
        </p:nvGrpSpPr>
        <p:grpSpPr>
          <a:xfrm>
            <a:off x="7866692" y="3070968"/>
            <a:ext cx="67745" cy="97643"/>
            <a:chOff x="5083925" y="2066350"/>
            <a:chExt cx="28825" cy="41550"/>
          </a:xfrm>
        </p:grpSpPr>
        <p:sp>
          <p:nvSpPr>
            <p:cNvPr id="2017" name="Google Shape;2017;p3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34"/>
          <p:cNvGrpSpPr/>
          <p:nvPr/>
        </p:nvGrpSpPr>
        <p:grpSpPr>
          <a:xfrm>
            <a:off x="6869855" y="3086067"/>
            <a:ext cx="174679" cy="67445"/>
            <a:chOff x="4659775" y="2072775"/>
            <a:chExt cx="74325" cy="28700"/>
          </a:xfrm>
        </p:grpSpPr>
        <p:sp>
          <p:nvSpPr>
            <p:cNvPr id="2020" name="Google Shape;2020;p3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34"/>
          <p:cNvGrpSpPr/>
          <p:nvPr/>
        </p:nvGrpSpPr>
        <p:grpSpPr>
          <a:xfrm>
            <a:off x="6876200" y="2859820"/>
            <a:ext cx="161517" cy="86069"/>
            <a:chOff x="4662475" y="1976500"/>
            <a:chExt cx="68725" cy="36625"/>
          </a:xfrm>
        </p:grpSpPr>
        <p:sp>
          <p:nvSpPr>
            <p:cNvPr id="2024" name="Google Shape;2024;p3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34"/>
          <p:cNvGrpSpPr/>
          <p:nvPr/>
        </p:nvGrpSpPr>
        <p:grpSpPr>
          <a:xfrm>
            <a:off x="7800005" y="2852183"/>
            <a:ext cx="155583" cy="100874"/>
            <a:chOff x="5055550" y="1973250"/>
            <a:chExt cx="66200" cy="42925"/>
          </a:xfrm>
        </p:grpSpPr>
        <p:sp>
          <p:nvSpPr>
            <p:cNvPr id="2028" name="Google Shape;2028;p34"/>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4"/>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4"/>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34"/>
          <p:cNvGrpSpPr/>
          <p:nvPr/>
        </p:nvGrpSpPr>
        <p:grpSpPr>
          <a:xfrm>
            <a:off x="7481788" y="2863052"/>
            <a:ext cx="161047" cy="79430"/>
            <a:chOff x="4920150" y="1977875"/>
            <a:chExt cx="68525" cy="33800"/>
          </a:xfrm>
        </p:grpSpPr>
        <p:sp>
          <p:nvSpPr>
            <p:cNvPr id="2032" name="Google Shape;2032;p3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34"/>
          <p:cNvGrpSpPr/>
          <p:nvPr/>
        </p:nvGrpSpPr>
        <p:grpSpPr>
          <a:xfrm>
            <a:off x="7183430" y="2869514"/>
            <a:ext cx="163221" cy="66622"/>
            <a:chOff x="4793200" y="1980625"/>
            <a:chExt cx="69450" cy="28350"/>
          </a:xfrm>
        </p:grpSpPr>
        <p:sp>
          <p:nvSpPr>
            <p:cNvPr id="2036" name="Google Shape;2036;p34"/>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4"/>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4"/>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 name="Google Shape;2039;p34"/>
          <p:cNvGrpSpPr/>
          <p:nvPr/>
        </p:nvGrpSpPr>
        <p:grpSpPr>
          <a:xfrm>
            <a:off x="6909279" y="3292397"/>
            <a:ext cx="120800" cy="123375"/>
            <a:chOff x="4676550" y="2160575"/>
            <a:chExt cx="51400" cy="52500"/>
          </a:xfrm>
        </p:grpSpPr>
        <p:sp>
          <p:nvSpPr>
            <p:cNvPr id="2040" name="Google Shape;2040;p3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34"/>
          <p:cNvGrpSpPr/>
          <p:nvPr/>
        </p:nvGrpSpPr>
        <p:grpSpPr>
          <a:xfrm>
            <a:off x="7124969" y="3299212"/>
            <a:ext cx="140307" cy="109804"/>
            <a:chOff x="4768325" y="2163475"/>
            <a:chExt cx="59700" cy="46725"/>
          </a:xfrm>
        </p:grpSpPr>
        <p:sp>
          <p:nvSpPr>
            <p:cNvPr id="2044" name="Google Shape;2044;p3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6" name="Google Shape;2046;p34"/>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4"/>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4"/>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4"/>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4"/>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4"/>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4"/>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4"/>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4"/>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4"/>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4"/>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7" name="Google Shape;2057;p34"/>
          <p:cNvGrpSpPr/>
          <p:nvPr/>
        </p:nvGrpSpPr>
        <p:grpSpPr>
          <a:xfrm>
            <a:off x="7125556" y="3511828"/>
            <a:ext cx="108814" cy="103106"/>
            <a:chOff x="4768575" y="2253950"/>
            <a:chExt cx="46300" cy="43875"/>
          </a:xfrm>
        </p:grpSpPr>
        <p:sp>
          <p:nvSpPr>
            <p:cNvPr id="2058" name="Google Shape;2058;p3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0" name="Google Shape;2060;p34"/>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1" name="Google Shape;2061;p34"/>
          <p:cNvGrpSpPr/>
          <p:nvPr/>
        </p:nvGrpSpPr>
        <p:grpSpPr>
          <a:xfrm>
            <a:off x="7577559" y="3933124"/>
            <a:ext cx="114043" cy="141118"/>
            <a:chOff x="4960900" y="2433225"/>
            <a:chExt cx="48525" cy="60050"/>
          </a:xfrm>
        </p:grpSpPr>
        <p:sp>
          <p:nvSpPr>
            <p:cNvPr id="2062" name="Google Shape;2062;p3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34"/>
          <p:cNvGrpSpPr/>
          <p:nvPr/>
        </p:nvGrpSpPr>
        <p:grpSpPr>
          <a:xfrm>
            <a:off x="7326499" y="4154964"/>
            <a:ext cx="131611" cy="138768"/>
            <a:chOff x="4854075" y="2527625"/>
            <a:chExt cx="56000" cy="59050"/>
          </a:xfrm>
        </p:grpSpPr>
        <p:sp>
          <p:nvSpPr>
            <p:cNvPr id="2065" name="Google Shape;2065;p3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7" name="Google Shape;2067;p34"/>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4"/>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4"/>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0" name="Google Shape;2070;p34"/>
          <p:cNvGrpSpPr/>
          <p:nvPr/>
        </p:nvGrpSpPr>
        <p:grpSpPr>
          <a:xfrm>
            <a:off x="7809758" y="3701767"/>
            <a:ext cx="95829" cy="155159"/>
            <a:chOff x="5059700" y="2334775"/>
            <a:chExt cx="40775" cy="66025"/>
          </a:xfrm>
        </p:grpSpPr>
        <p:sp>
          <p:nvSpPr>
            <p:cNvPr id="2071" name="Google Shape;2071;p3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34"/>
          <p:cNvGrpSpPr/>
          <p:nvPr/>
        </p:nvGrpSpPr>
        <p:grpSpPr>
          <a:xfrm>
            <a:off x="7573328" y="3486918"/>
            <a:ext cx="84372" cy="153338"/>
            <a:chOff x="4959100" y="2243350"/>
            <a:chExt cx="35900" cy="65250"/>
          </a:xfrm>
        </p:grpSpPr>
        <p:sp>
          <p:nvSpPr>
            <p:cNvPr id="2081" name="Google Shape;2081;p34"/>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4"/>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4"/>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4"/>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4"/>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4"/>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4"/>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4"/>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4"/>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4"/>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4"/>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4"/>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4"/>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4"/>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4"/>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4"/>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34"/>
          <p:cNvGrpSpPr/>
          <p:nvPr/>
        </p:nvGrpSpPr>
        <p:grpSpPr>
          <a:xfrm>
            <a:off x="7758054" y="3926309"/>
            <a:ext cx="178498" cy="154747"/>
            <a:chOff x="5037700" y="2430325"/>
            <a:chExt cx="75950" cy="65850"/>
          </a:xfrm>
        </p:grpSpPr>
        <p:sp>
          <p:nvSpPr>
            <p:cNvPr id="2098" name="Google Shape;2098;p3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 name="Google Shape;2100;p34"/>
          <p:cNvGrpSpPr/>
          <p:nvPr/>
        </p:nvGrpSpPr>
        <p:grpSpPr>
          <a:xfrm>
            <a:off x="7098294" y="3718275"/>
            <a:ext cx="216160" cy="122024"/>
            <a:chOff x="4756975" y="2341800"/>
            <a:chExt cx="91975" cy="51925"/>
          </a:xfrm>
        </p:grpSpPr>
        <p:sp>
          <p:nvSpPr>
            <p:cNvPr id="2101" name="Google Shape;2101;p3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 name="Google Shape;2121;p34"/>
          <p:cNvGrpSpPr/>
          <p:nvPr/>
        </p:nvGrpSpPr>
        <p:grpSpPr>
          <a:xfrm>
            <a:off x="7536841" y="4128468"/>
            <a:ext cx="231906" cy="191995"/>
            <a:chOff x="4943575" y="2516350"/>
            <a:chExt cx="98675" cy="81700"/>
          </a:xfrm>
        </p:grpSpPr>
        <p:sp>
          <p:nvSpPr>
            <p:cNvPr id="2122" name="Google Shape;2122;p3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0" name="Google Shape;2200;p34"/>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4"/>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4"/>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4"/>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4"/>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4"/>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4"/>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4"/>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4"/>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4"/>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4"/>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4"/>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4"/>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4"/>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4"/>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4"/>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4"/>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4"/>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4"/>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4"/>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4"/>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4"/>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4"/>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3" name="Google Shape;2223;p34"/>
          <p:cNvGrpSpPr/>
          <p:nvPr/>
        </p:nvGrpSpPr>
        <p:grpSpPr>
          <a:xfrm>
            <a:off x="1225886" y="3778145"/>
            <a:ext cx="505303" cy="503968"/>
            <a:chOff x="1190625" y="238125"/>
            <a:chExt cx="5252625" cy="5238750"/>
          </a:xfrm>
        </p:grpSpPr>
        <p:sp>
          <p:nvSpPr>
            <p:cNvPr id="2224" name="Google Shape;2224;p34"/>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4"/>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4"/>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4"/>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4"/>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4"/>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4"/>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4"/>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4"/>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4"/>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4"/>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4"/>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4"/>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4"/>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4"/>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4"/>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4"/>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4"/>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4"/>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4"/>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4"/>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4"/>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4"/>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4"/>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4"/>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4"/>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4"/>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4"/>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4"/>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4"/>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4"/>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4"/>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4"/>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4"/>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4"/>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4"/>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4"/>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4"/>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4"/>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4"/>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4"/>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4"/>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4"/>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4"/>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4"/>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4"/>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4"/>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4"/>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4"/>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4"/>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4"/>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4"/>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4"/>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4"/>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4"/>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4"/>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4"/>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4"/>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4"/>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4"/>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4"/>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4"/>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4"/>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4"/>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4"/>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4"/>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4"/>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4"/>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4"/>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4"/>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4"/>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4"/>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4"/>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4"/>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4"/>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4"/>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4"/>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4"/>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4"/>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4"/>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4"/>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4"/>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4"/>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4"/>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4"/>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4"/>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4"/>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4"/>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4"/>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4"/>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4"/>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4"/>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4"/>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4"/>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4"/>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4"/>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4"/>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4"/>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4"/>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4"/>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4"/>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4"/>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4"/>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4"/>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4"/>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4"/>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4"/>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4"/>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4"/>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4"/>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4"/>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4"/>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4"/>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4"/>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4"/>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4"/>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4"/>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4"/>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4"/>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4"/>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4"/>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4"/>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4"/>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4"/>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4"/>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4"/>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4"/>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4"/>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4"/>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4"/>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4"/>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4"/>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4"/>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4"/>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4"/>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4"/>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4"/>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4"/>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4"/>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4"/>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4"/>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4"/>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4"/>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4"/>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4"/>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4"/>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4"/>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4"/>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4"/>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4"/>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4"/>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4"/>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4"/>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4"/>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4"/>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4"/>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4"/>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4"/>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4"/>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4"/>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4"/>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4"/>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4"/>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4"/>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4"/>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4"/>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4"/>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4"/>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4"/>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4"/>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4"/>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4"/>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4"/>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4"/>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4"/>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4"/>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4"/>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4"/>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4"/>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4"/>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07" name="Shape 2407"/>
        <p:cNvGrpSpPr/>
        <p:nvPr/>
      </p:nvGrpSpPr>
      <p:grpSpPr>
        <a:xfrm>
          <a:off x="0" y="0"/>
          <a:ext cx="0" cy="0"/>
          <a:chOff x="0" y="0"/>
          <a:chExt cx="0" cy="0"/>
        </a:xfrm>
      </p:grpSpPr>
      <p:grpSp>
        <p:nvGrpSpPr>
          <p:cNvPr id="2408" name="Google Shape;2408;p35"/>
          <p:cNvGrpSpPr/>
          <p:nvPr/>
        </p:nvGrpSpPr>
        <p:grpSpPr>
          <a:xfrm>
            <a:off x="1095143" y="2241600"/>
            <a:ext cx="730896" cy="153148"/>
            <a:chOff x="4635250" y="3790225"/>
            <a:chExt cx="415825" cy="87125"/>
          </a:xfrm>
        </p:grpSpPr>
        <p:sp>
          <p:nvSpPr>
            <p:cNvPr id="2409" name="Google Shape;2409;p35"/>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5"/>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5"/>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35"/>
          <p:cNvGrpSpPr/>
          <p:nvPr/>
        </p:nvGrpSpPr>
        <p:grpSpPr>
          <a:xfrm>
            <a:off x="1666833" y="4037852"/>
            <a:ext cx="175876" cy="179996"/>
            <a:chOff x="4280575" y="2131725"/>
            <a:chExt cx="141950" cy="145275"/>
          </a:xfrm>
        </p:grpSpPr>
        <p:sp>
          <p:nvSpPr>
            <p:cNvPr id="2413" name="Google Shape;2413;p35"/>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5"/>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35"/>
          <p:cNvGrpSpPr/>
          <p:nvPr/>
        </p:nvGrpSpPr>
        <p:grpSpPr>
          <a:xfrm>
            <a:off x="1667926" y="4265283"/>
            <a:ext cx="175927" cy="152252"/>
            <a:chOff x="4088738" y="4379875"/>
            <a:chExt cx="176900" cy="153125"/>
          </a:xfrm>
        </p:grpSpPr>
        <p:sp>
          <p:nvSpPr>
            <p:cNvPr id="2416" name="Google Shape;2416;p35"/>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5"/>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35"/>
          <p:cNvGrpSpPr/>
          <p:nvPr/>
        </p:nvGrpSpPr>
        <p:grpSpPr>
          <a:xfrm flipH="1" rot="10800000">
            <a:off x="1086570" y="4291428"/>
            <a:ext cx="486625" cy="126984"/>
            <a:chOff x="4173650" y="2515975"/>
            <a:chExt cx="216413" cy="56475"/>
          </a:xfrm>
        </p:grpSpPr>
        <p:sp>
          <p:nvSpPr>
            <p:cNvPr id="2419" name="Google Shape;2419;p35"/>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5"/>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35"/>
          <p:cNvGrpSpPr/>
          <p:nvPr/>
        </p:nvGrpSpPr>
        <p:grpSpPr>
          <a:xfrm>
            <a:off x="1088757" y="1726562"/>
            <a:ext cx="743797" cy="171366"/>
            <a:chOff x="4109513" y="1964562"/>
            <a:chExt cx="501313" cy="117575"/>
          </a:xfrm>
        </p:grpSpPr>
        <p:sp>
          <p:nvSpPr>
            <p:cNvPr id="2422" name="Google Shape;2422;p35"/>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3" name="Google Shape;2423;p35"/>
            <p:cNvGrpSpPr/>
            <p:nvPr/>
          </p:nvGrpSpPr>
          <p:grpSpPr>
            <a:xfrm rot="-5400000">
              <a:off x="4154963" y="1919112"/>
              <a:ext cx="117575" cy="208475"/>
              <a:chOff x="3314125" y="1799775"/>
              <a:chExt cx="117575" cy="208475"/>
            </a:xfrm>
          </p:grpSpPr>
          <p:sp>
            <p:nvSpPr>
              <p:cNvPr id="2424" name="Google Shape;2424;p35"/>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5"/>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5"/>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7" name="Google Shape;2427;p35"/>
          <p:cNvGrpSpPr/>
          <p:nvPr/>
        </p:nvGrpSpPr>
        <p:grpSpPr>
          <a:xfrm>
            <a:off x="1101069" y="2718525"/>
            <a:ext cx="719511" cy="278389"/>
            <a:chOff x="3515000" y="3200728"/>
            <a:chExt cx="338100" cy="130822"/>
          </a:xfrm>
        </p:grpSpPr>
        <p:sp>
          <p:nvSpPr>
            <p:cNvPr id="2428" name="Google Shape;2428;p35"/>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9" name="Google Shape;2429;p35"/>
            <p:cNvGrpSpPr/>
            <p:nvPr/>
          </p:nvGrpSpPr>
          <p:grpSpPr>
            <a:xfrm>
              <a:off x="3515000" y="3200728"/>
              <a:ext cx="282025" cy="67650"/>
              <a:chOff x="3515000" y="3112625"/>
              <a:chExt cx="282025" cy="67650"/>
            </a:xfrm>
          </p:grpSpPr>
          <p:sp>
            <p:nvSpPr>
              <p:cNvPr id="2430" name="Google Shape;2430;p35"/>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5"/>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2" name="Google Shape;2432;p35"/>
          <p:cNvGrpSpPr/>
          <p:nvPr/>
        </p:nvGrpSpPr>
        <p:grpSpPr>
          <a:xfrm flipH="1" rot="10800000">
            <a:off x="1082554" y="927918"/>
            <a:ext cx="756748" cy="188711"/>
            <a:chOff x="3199075" y="3739025"/>
            <a:chExt cx="448629" cy="111875"/>
          </a:xfrm>
        </p:grpSpPr>
        <p:sp>
          <p:nvSpPr>
            <p:cNvPr id="2433" name="Google Shape;2433;p35"/>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5"/>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35"/>
          <p:cNvGrpSpPr/>
          <p:nvPr/>
        </p:nvGrpSpPr>
        <p:grpSpPr>
          <a:xfrm>
            <a:off x="1093334" y="3077369"/>
            <a:ext cx="734909" cy="282704"/>
            <a:chOff x="4047975" y="3769179"/>
            <a:chExt cx="343175" cy="132000"/>
          </a:xfrm>
        </p:grpSpPr>
        <p:grpSp>
          <p:nvGrpSpPr>
            <p:cNvPr id="2436" name="Google Shape;2436;p35"/>
            <p:cNvGrpSpPr/>
            <p:nvPr/>
          </p:nvGrpSpPr>
          <p:grpSpPr>
            <a:xfrm>
              <a:off x="4047975" y="3769179"/>
              <a:ext cx="343175" cy="132000"/>
              <a:chOff x="4047975" y="3769179"/>
              <a:chExt cx="343175" cy="132000"/>
            </a:xfrm>
          </p:grpSpPr>
          <p:sp>
            <p:nvSpPr>
              <p:cNvPr id="2437" name="Google Shape;2437;p35"/>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8" name="Google Shape;2438;p35"/>
              <p:cNvGrpSpPr/>
              <p:nvPr/>
            </p:nvGrpSpPr>
            <p:grpSpPr>
              <a:xfrm>
                <a:off x="4047975" y="3769179"/>
                <a:ext cx="288175" cy="132000"/>
                <a:chOff x="4047975" y="3635175"/>
                <a:chExt cx="288175" cy="132000"/>
              </a:xfrm>
            </p:grpSpPr>
            <p:sp>
              <p:nvSpPr>
                <p:cNvPr id="2439" name="Google Shape;2439;p35"/>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5"/>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41" name="Google Shape;2441;p35"/>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35"/>
          <p:cNvGrpSpPr/>
          <p:nvPr/>
        </p:nvGrpSpPr>
        <p:grpSpPr>
          <a:xfrm>
            <a:off x="1082376" y="2474401"/>
            <a:ext cx="756740" cy="209778"/>
            <a:chOff x="3176563" y="1380375"/>
            <a:chExt cx="844388" cy="234075"/>
          </a:xfrm>
        </p:grpSpPr>
        <p:sp>
          <p:nvSpPr>
            <p:cNvPr id="2443" name="Google Shape;2443;p35"/>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5"/>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7" name="Google Shape;2447;p35"/>
            <p:cNvGrpSpPr/>
            <p:nvPr/>
          </p:nvGrpSpPr>
          <p:grpSpPr>
            <a:xfrm>
              <a:off x="3176563" y="1380375"/>
              <a:ext cx="196550" cy="234075"/>
              <a:chOff x="3077200" y="1380375"/>
              <a:chExt cx="196550" cy="234075"/>
            </a:xfrm>
          </p:grpSpPr>
          <p:sp>
            <p:nvSpPr>
              <p:cNvPr id="2448" name="Google Shape;2448;p35"/>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5"/>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5"/>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5"/>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2" name="Google Shape;2452;p35"/>
          <p:cNvGrpSpPr/>
          <p:nvPr/>
        </p:nvGrpSpPr>
        <p:grpSpPr>
          <a:xfrm>
            <a:off x="1168966" y="3428283"/>
            <a:ext cx="583683" cy="515041"/>
            <a:chOff x="4150855" y="3304766"/>
            <a:chExt cx="400468" cy="353373"/>
          </a:xfrm>
        </p:grpSpPr>
        <p:grpSp>
          <p:nvGrpSpPr>
            <p:cNvPr id="2453" name="Google Shape;2453;p35"/>
            <p:cNvGrpSpPr/>
            <p:nvPr/>
          </p:nvGrpSpPr>
          <p:grpSpPr>
            <a:xfrm rot="5400000">
              <a:off x="4069042" y="3402899"/>
              <a:ext cx="320732" cy="157107"/>
              <a:chOff x="2578246" y="3661125"/>
              <a:chExt cx="226794" cy="111100"/>
            </a:xfrm>
          </p:grpSpPr>
          <p:grpSp>
            <p:nvGrpSpPr>
              <p:cNvPr id="2454" name="Google Shape;2454;p35"/>
              <p:cNvGrpSpPr/>
              <p:nvPr/>
            </p:nvGrpSpPr>
            <p:grpSpPr>
              <a:xfrm>
                <a:off x="2610652" y="3685297"/>
                <a:ext cx="194387" cy="60778"/>
                <a:chOff x="2610652" y="3685297"/>
                <a:chExt cx="194387" cy="60778"/>
              </a:xfrm>
            </p:grpSpPr>
            <p:sp>
              <p:nvSpPr>
                <p:cNvPr id="2455" name="Google Shape;2455;p35"/>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5"/>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 name="Google Shape;2457;p35"/>
              <p:cNvGrpSpPr/>
              <p:nvPr/>
            </p:nvGrpSpPr>
            <p:grpSpPr>
              <a:xfrm>
                <a:off x="2578246" y="3661125"/>
                <a:ext cx="128225" cy="111100"/>
                <a:chOff x="2578246" y="3661125"/>
                <a:chExt cx="128225" cy="111100"/>
              </a:xfrm>
            </p:grpSpPr>
            <p:sp>
              <p:nvSpPr>
                <p:cNvPr id="2458" name="Google Shape;2458;p35"/>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9" name="Google Shape;2459;p35"/>
                <p:cNvGrpSpPr/>
                <p:nvPr/>
              </p:nvGrpSpPr>
              <p:grpSpPr>
                <a:xfrm>
                  <a:off x="2596850" y="3677550"/>
                  <a:ext cx="102450" cy="94675"/>
                  <a:chOff x="2596850" y="3677550"/>
                  <a:chExt cx="102450" cy="94675"/>
                </a:xfrm>
              </p:grpSpPr>
              <p:sp>
                <p:nvSpPr>
                  <p:cNvPr id="2460" name="Google Shape;2460;p35"/>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5"/>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462" name="Google Shape;2462;p35"/>
            <p:cNvGrpSpPr/>
            <p:nvPr/>
          </p:nvGrpSpPr>
          <p:grpSpPr>
            <a:xfrm rot="5400000">
              <a:off x="4302139" y="3408954"/>
              <a:ext cx="353373" cy="144996"/>
              <a:chOff x="5075685" y="2271925"/>
              <a:chExt cx="492712" cy="202254"/>
            </a:xfrm>
          </p:grpSpPr>
          <p:sp>
            <p:nvSpPr>
              <p:cNvPr id="2463" name="Google Shape;2463;p35"/>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5"/>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65" name="Google Shape;2465;p35"/>
          <p:cNvGrpSpPr/>
          <p:nvPr/>
        </p:nvGrpSpPr>
        <p:grpSpPr>
          <a:xfrm>
            <a:off x="1089095" y="4015453"/>
            <a:ext cx="467479" cy="193481"/>
            <a:chOff x="4260510" y="2242993"/>
            <a:chExt cx="628501" cy="260125"/>
          </a:xfrm>
        </p:grpSpPr>
        <p:grpSp>
          <p:nvGrpSpPr>
            <p:cNvPr id="2466" name="Google Shape;2466;p35"/>
            <p:cNvGrpSpPr/>
            <p:nvPr/>
          </p:nvGrpSpPr>
          <p:grpSpPr>
            <a:xfrm>
              <a:off x="4260510" y="2286954"/>
              <a:ext cx="628501" cy="172421"/>
              <a:chOff x="4260510" y="2286954"/>
              <a:chExt cx="628501" cy="172421"/>
            </a:xfrm>
          </p:grpSpPr>
          <p:sp>
            <p:nvSpPr>
              <p:cNvPr id="2467" name="Google Shape;2467;p35"/>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5"/>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5"/>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2470" name="Google Shape;2470;p35"/>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5"/>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5"/>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35"/>
          <p:cNvGrpSpPr/>
          <p:nvPr/>
        </p:nvGrpSpPr>
        <p:grpSpPr>
          <a:xfrm>
            <a:off x="1095178" y="1191975"/>
            <a:ext cx="730923" cy="195694"/>
            <a:chOff x="3099239" y="3615343"/>
            <a:chExt cx="689745" cy="184687"/>
          </a:xfrm>
        </p:grpSpPr>
        <p:sp>
          <p:nvSpPr>
            <p:cNvPr id="2474" name="Google Shape;2474;p35"/>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5"/>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5"/>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5"/>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35"/>
          <p:cNvGrpSpPr/>
          <p:nvPr/>
        </p:nvGrpSpPr>
        <p:grpSpPr>
          <a:xfrm flipH="1" rot="10800000">
            <a:off x="1082425" y="2006226"/>
            <a:ext cx="756740" cy="126985"/>
            <a:chOff x="1154425" y="3251263"/>
            <a:chExt cx="695150" cy="116650"/>
          </a:xfrm>
        </p:grpSpPr>
        <p:sp>
          <p:nvSpPr>
            <p:cNvPr id="2479" name="Google Shape;2479;p35"/>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5"/>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5"/>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5"/>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5"/>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5"/>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35"/>
          <p:cNvGrpSpPr/>
          <p:nvPr/>
        </p:nvGrpSpPr>
        <p:grpSpPr>
          <a:xfrm>
            <a:off x="1088895" y="1460316"/>
            <a:ext cx="743825" cy="172498"/>
            <a:chOff x="4100207" y="2107304"/>
            <a:chExt cx="510343" cy="118352"/>
          </a:xfrm>
        </p:grpSpPr>
        <p:sp>
          <p:nvSpPr>
            <p:cNvPr id="2486" name="Google Shape;2486;p35"/>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5"/>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5"/>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35"/>
          <p:cNvGrpSpPr/>
          <p:nvPr/>
        </p:nvGrpSpPr>
        <p:grpSpPr>
          <a:xfrm>
            <a:off x="2032740" y="1528975"/>
            <a:ext cx="623064" cy="406130"/>
            <a:chOff x="2525450" y="2505350"/>
            <a:chExt cx="373450" cy="243425"/>
          </a:xfrm>
        </p:grpSpPr>
        <p:grpSp>
          <p:nvGrpSpPr>
            <p:cNvPr id="2490" name="Google Shape;2490;p35"/>
            <p:cNvGrpSpPr/>
            <p:nvPr/>
          </p:nvGrpSpPr>
          <p:grpSpPr>
            <a:xfrm>
              <a:off x="2525450" y="2505350"/>
              <a:ext cx="373450" cy="107475"/>
              <a:chOff x="2525450" y="2505350"/>
              <a:chExt cx="373450" cy="107475"/>
            </a:xfrm>
          </p:grpSpPr>
          <p:sp>
            <p:nvSpPr>
              <p:cNvPr id="2491" name="Google Shape;2491;p35"/>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5"/>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5"/>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35"/>
            <p:cNvGrpSpPr/>
            <p:nvPr/>
          </p:nvGrpSpPr>
          <p:grpSpPr>
            <a:xfrm>
              <a:off x="2525450" y="2586475"/>
              <a:ext cx="373450" cy="81175"/>
              <a:chOff x="2525450" y="2586475"/>
              <a:chExt cx="373450" cy="81175"/>
            </a:xfrm>
          </p:grpSpPr>
          <p:sp>
            <p:nvSpPr>
              <p:cNvPr id="2495" name="Google Shape;2495;p35"/>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5"/>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5"/>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35"/>
            <p:cNvGrpSpPr/>
            <p:nvPr/>
          </p:nvGrpSpPr>
          <p:grpSpPr>
            <a:xfrm>
              <a:off x="2525450" y="2667625"/>
              <a:ext cx="373450" cy="81150"/>
              <a:chOff x="2525450" y="2667625"/>
              <a:chExt cx="373450" cy="81150"/>
            </a:xfrm>
          </p:grpSpPr>
          <p:sp>
            <p:nvSpPr>
              <p:cNvPr id="2499" name="Google Shape;2499;p35"/>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5"/>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5"/>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02" name="Google Shape;2502;p35"/>
          <p:cNvGrpSpPr/>
          <p:nvPr/>
        </p:nvGrpSpPr>
        <p:grpSpPr>
          <a:xfrm>
            <a:off x="2021992" y="1229434"/>
            <a:ext cx="706335" cy="255548"/>
            <a:chOff x="2600813" y="2069700"/>
            <a:chExt cx="448638" cy="162325"/>
          </a:xfrm>
        </p:grpSpPr>
        <p:sp>
          <p:nvSpPr>
            <p:cNvPr id="2503" name="Google Shape;2503;p35"/>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5"/>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35"/>
          <p:cNvGrpSpPr/>
          <p:nvPr/>
        </p:nvGrpSpPr>
        <p:grpSpPr>
          <a:xfrm>
            <a:off x="2675987" y="1475531"/>
            <a:ext cx="355485" cy="330727"/>
            <a:chOff x="3631100" y="1774000"/>
            <a:chExt cx="380850" cy="354325"/>
          </a:xfrm>
        </p:grpSpPr>
        <p:grpSp>
          <p:nvGrpSpPr>
            <p:cNvPr id="2506" name="Google Shape;2506;p35"/>
            <p:cNvGrpSpPr/>
            <p:nvPr/>
          </p:nvGrpSpPr>
          <p:grpSpPr>
            <a:xfrm>
              <a:off x="3750225" y="1774000"/>
              <a:ext cx="149575" cy="145525"/>
              <a:chOff x="3750225" y="1774000"/>
              <a:chExt cx="149575" cy="145525"/>
            </a:xfrm>
          </p:grpSpPr>
          <p:sp>
            <p:nvSpPr>
              <p:cNvPr id="2507" name="Google Shape;2507;p3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35"/>
            <p:cNvGrpSpPr/>
            <p:nvPr/>
          </p:nvGrpSpPr>
          <p:grpSpPr>
            <a:xfrm>
              <a:off x="3847850" y="1889150"/>
              <a:ext cx="164100" cy="145600"/>
              <a:chOff x="3847850" y="1889150"/>
              <a:chExt cx="164100" cy="145600"/>
            </a:xfrm>
          </p:grpSpPr>
          <p:sp>
            <p:nvSpPr>
              <p:cNvPr id="2510" name="Google Shape;2510;p3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35"/>
            <p:cNvGrpSpPr/>
            <p:nvPr/>
          </p:nvGrpSpPr>
          <p:grpSpPr>
            <a:xfrm>
              <a:off x="3631100" y="1866150"/>
              <a:ext cx="149875" cy="144800"/>
              <a:chOff x="3631100" y="1866150"/>
              <a:chExt cx="149875" cy="144800"/>
            </a:xfrm>
          </p:grpSpPr>
          <p:sp>
            <p:nvSpPr>
              <p:cNvPr id="2513" name="Google Shape;2513;p3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35"/>
            <p:cNvGrpSpPr/>
            <p:nvPr/>
          </p:nvGrpSpPr>
          <p:grpSpPr>
            <a:xfrm>
              <a:off x="3730650" y="1982800"/>
              <a:ext cx="149550" cy="145525"/>
              <a:chOff x="3730650" y="1982800"/>
              <a:chExt cx="149550" cy="145525"/>
            </a:xfrm>
          </p:grpSpPr>
          <p:sp>
            <p:nvSpPr>
              <p:cNvPr id="2516" name="Google Shape;2516;p3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18" name="Google Shape;2518;p35"/>
          <p:cNvGrpSpPr/>
          <p:nvPr/>
        </p:nvGrpSpPr>
        <p:grpSpPr>
          <a:xfrm rot="5400000">
            <a:off x="2116886" y="809455"/>
            <a:ext cx="215289" cy="452582"/>
            <a:chOff x="2506150" y="1152650"/>
            <a:chExt cx="230650" cy="484875"/>
          </a:xfrm>
        </p:grpSpPr>
        <p:sp>
          <p:nvSpPr>
            <p:cNvPr id="2519" name="Google Shape;2519;p35"/>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5"/>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 name="Google Shape;2521;p35"/>
          <p:cNvGrpSpPr/>
          <p:nvPr/>
        </p:nvGrpSpPr>
        <p:grpSpPr>
          <a:xfrm>
            <a:off x="6808184" y="966414"/>
            <a:ext cx="610130" cy="38431"/>
            <a:chOff x="2521850" y="1810250"/>
            <a:chExt cx="540225" cy="34025"/>
          </a:xfrm>
        </p:grpSpPr>
        <p:sp>
          <p:nvSpPr>
            <p:cNvPr id="2522" name="Google Shape;2522;p35"/>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5"/>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5"/>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5"/>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5"/>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5"/>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5"/>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5"/>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5"/>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5"/>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 name="Google Shape;2532;p35"/>
          <p:cNvGrpSpPr/>
          <p:nvPr/>
        </p:nvGrpSpPr>
        <p:grpSpPr>
          <a:xfrm>
            <a:off x="2863397" y="1225875"/>
            <a:ext cx="623130" cy="439024"/>
            <a:chOff x="2196556" y="2995700"/>
            <a:chExt cx="636756" cy="448625"/>
          </a:xfrm>
        </p:grpSpPr>
        <p:grpSp>
          <p:nvGrpSpPr>
            <p:cNvPr id="2533" name="Google Shape;2533;p35"/>
            <p:cNvGrpSpPr/>
            <p:nvPr/>
          </p:nvGrpSpPr>
          <p:grpSpPr>
            <a:xfrm flipH="1">
              <a:off x="2437481" y="3288975"/>
              <a:ext cx="226125" cy="154175"/>
              <a:chOff x="4472075" y="2905100"/>
              <a:chExt cx="226125" cy="154175"/>
            </a:xfrm>
          </p:grpSpPr>
          <p:sp>
            <p:nvSpPr>
              <p:cNvPr id="2534" name="Google Shape;2534;p3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5"/>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 name="Google Shape;2536;p35"/>
            <p:cNvGrpSpPr/>
            <p:nvPr/>
          </p:nvGrpSpPr>
          <p:grpSpPr>
            <a:xfrm>
              <a:off x="2196556" y="2995700"/>
              <a:ext cx="636756" cy="448625"/>
              <a:chOff x="4407819" y="2905100"/>
              <a:chExt cx="636756" cy="448625"/>
            </a:xfrm>
          </p:grpSpPr>
          <p:grpSp>
            <p:nvGrpSpPr>
              <p:cNvPr id="2537" name="Google Shape;2537;p35"/>
              <p:cNvGrpSpPr/>
              <p:nvPr/>
            </p:nvGrpSpPr>
            <p:grpSpPr>
              <a:xfrm>
                <a:off x="4825475" y="3136075"/>
                <a:ext cx="187000" cy="217650"/>
                <a:chOff x="4825475" y="3136075"/>
                <a:chExt cx="187000" cy="217650"/>
              </a:xfrm>
            </p:grpSpPr>
            <p:sp>
              <p:nvSpPr>
                <p:cNvPr id="2538" name="Google Shape;2538;p35"/>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5"/>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35"/>
              <p:cNvGrpSpPr/>
              <p:nvPr/>
            </p:nvGrpSpPr>
            <p:grpSpPr>
              <a:xfrm>
                <a:off x="4882275" y="2949625"/>
                <a:ext cx="162300" cy="235875"/>
                <a:chOff x="4882275" y="2949625"/>
                <a:chExt cx="162300" cy="235875"/>
              </a:xfrm>
            </p:grpSpPr>
            <p:sp>
              <p:nvSpPr>
                <p:cNvPr id="2541" name="Google Shape;2541;p35"/>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5"/>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 name="Google Shape;2543;p35"/>
              <p:cNvGrpSpPr/>
              <p:nvPr/>
            </p:nvGrpSpPr>
            <p:grpSpPr>
              <a:xfrm>
                <a:off x="4705225" y="2937550"/>
                <a:ext cx="221425" cy="133450"/>
                <a:chOff x="4705225" y="2937550"/>
                <a:chExt cx="221425" cy="133450"/>
              </a:xfrm>
            </p:grpSpPr>
            <p:sp>
              <p:nvSpPr>
                <p:cNvPr id="2544" name="Google Shape;2544;p35"/>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5"/>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35"/>
              <p:cNvGrpSpPr/>
              <p:nvPr/>
            </p:nvGrpSpPr>
            <p:grpSpPr>
              <a:xfrm>
                <a:off x="4528269" y="2905100"/>
                <a:ext cx="226125" cy="154175"/>
                <a:chOff x="4472075" y="2905100"/>
                <a:chExt cx="226125" cy="154175"/>
              </a:xfrm>
            </p:grpSpPr>
            <p:sp>
              <p:nvSpPr>
                <p:cNvPr id="2547" name="Google Shape;2547;p3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5"/>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9" name="Google Shape;2549;p35"/>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50" name="Google Shape;2550;p35"/>
          <p:cNvGrpSpPr/>
          <p:nvPr/>
        </p:nvGrpSpPr>
        <p:grpSpPr>
          <a:xfrm>
            <a:off x="2901518" y="1717062"/>
            <a:ext cx="559226" cy="227878"/>
            <a:chOff x="5793270" y="3739034"/>
            <a:chExt cx="1174105" cy="478433"/>
          </a:xfrm>
        </p:grpSpPr>
        <p:grpSp>
          <p:nvGrpSpPr>
            <p:cNvPr id="2551" name="Google Shape;2551;p35"/>
            <p:cNvGrpSpPr/>
            <p:nvPr/>
          </p:nvGrpSpPr>
          <p:grpSpPr>
            <a:xfrm>
              <a:off x="5793269" y="3739034"/>
              <a:ext cx="368725" cy="478433"/>
              <a:chOff x="5793270" y="3739034"/>
              <a:chExt cx="368725" cy="478433"/>
            </a:xfrm>
          </p:grpSpPr>
          <p:sp>
            <p:nvSpPr>
              <p:cNvPr id="2552" name="Google Shape;2552;p35"/>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5"/>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5"/>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 name="Google Shape;2555;p35"/>
            <p:cNvGrpSpPr/>
            <p:nvPr/>
          </p:nvGrpSpPr>
          <p:grpSpPr>
            <a:xfrm>
              <a:off x="6034165" y="3739034"/>
              <a:ext cx="263339" cy="478433"/>
              <a:chOff x="6034165" y="3739034"/>
              <a:chExt cx="263339" cy="478433"/>
            </a:xfrm>
          </p:grpSpPr>
          <p:sp>
            <p:nvSpPr>
              <p:cNvPr id="2556" name="Google Shape;2556;p35"/>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5"/>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5"/>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35"/>
            <p:cNvGrpSpPr/>
            <p:nvPr/>
          </p:nvGrpSpPr>
          <p:grpSpPr>
            <a:xfrm>
              <a:off x="6274808" y="3739034"/>
              <a:ext cx="210793" cy="478433"/>
              <a:chOff x="6274808" y="3739034"/>
              <a:chExt cx="210793" cy="478433"/>
            </a:xfrm>
          </p:grpSpPr>
          <p:sp>
            <p:nvSpPr>
              <p:cNvPr id="2560" name="Google Shape;2560;p35"/>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5"/>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5"/>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 name="Google Shape;2563;p35"/>
            <p:cNvGrpSpPr/>
            <p:nvPr/>
          </p:nvGrpSpPr>
          <p:grpSpPr>
            <a:xfrm>
              <a:off x="6463133" y="3739034"/>
              <a:ext cx="263344" cy="478433"/>
              <a:chOff x="6463133" y="3739034"/>
              <a:chExt cx="263344" cy="478433"/>
            </a:xfrm>
          </p:grpSpPr>
          <p:sp>
            <p:nvSpPr>
              <p:cNvPr id="2564" name="Google Shape;2564;p35"/>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5"/>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5"/>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35"/>
            <p:cNvGrpSpPr/>
            <p:nvPr/>
          </p:nvGrpSpPr>
          <p:grpSpPr>
            <a:xfrm>
              <a:off x="6598649" y="3739034"/>
              <a:ext cx="368726" cy="478433"/>
              <a:chOff x="6598649" y="3739034"/>
              <a:chExt cx="368726" cy="478433"/>
            </a:xfrm>
          </p:grpSpPr>
          <p:sp>
            <p:nvSpPr>
              <p:cNvPr id="2568" name="Google Shape;2568;p35"/>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5"/>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5"/>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71" name="Google Shape;2571;p35"/>
          <p:cNvGrpSpPr/>
          <p:nvPr/>
        </p:nvGrpSpPr>
        <p:grpSpPr>
          <a:xfrm>
            <a:off x="2031243" y="3779808"/>
            <a:ext cx="1453661" cy="366049"/>
            <a:chOff x="5778536" y="3183751"/>
            <a:chExt cx="1203561" cy="303071"/>
          </a:xfrm>
        </p:grpSpPr>
        <p:sp>
          <p:nvSpPr>
            <p:cNvPr id="2572" name="Google Shape;2572;p35"/>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5"/>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5"/>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5"/>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5"/>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5"/>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5"/>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5"/>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5"/>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5"/>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5"/>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5"/>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5"/>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5"/>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5"/>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5"/>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5"/>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9" name="Google Shape;2589;p35"/>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0" name="Google Shape;2590;p35"/>
          <p:cNvGrpSpPr/>
          <p:nvPr/>
        </p:nvGrpSpPr>
        <p:grpSpPr>
          <a:xfrm rot="-5400000">
            <a:off x="2662944" y="825422"/>
            <a:ext cx="213595" cy="418866"/>
            <a:chOff x="4379261" y="3450715"/>
            <a:chExt cx="390984" cy="766732"/>
          </a:xfrm>
        </p:grpSpPr>
        <p:sp>
          <p:nvSpPr>
            <p:cNvPr id="2591" name="Google Shape;2591;p35"/>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5"/>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 name="Google Shape;2593;p35"/>
          <p:cNvGrpSpPr/>
          <p:nvPr/>
        </p:nvGrpSpPr>
        <p:grpSpPr>
          <a:xfrm>
            <a:off x="2009589" y="2859325"/>
            <a:ext cx="1496767" cy="802469"/>
            <a:chOff x="5793258" y="2247269"/>
            <a:chExt cx="1174119" cy="629486"/>
          </a:xfrm>
        </p:grpSpPr>
        <p:sp>
          <p:nvSpPr>
            <p:cNvPr id="2594" name="Google Shape;2594;p35"/>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5"/>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5"/>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5"/>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5"/>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5"/>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5"/>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5"/>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5"/>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5"/>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5"/>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35"/>
          <p:cNvGrpSpPr/>
          <p:nvPr/>
        </p:nvGrpSpPr>
        <p:grpSpPr>
          <a:xfrm rot="5400000">
            <a:off x="2358460" y="1700057"/>
            <a:ext cx="799341" cy="1436131"/>
            <a:chOff x="3088670" y="1930338"/>
            <a:chExt cx="380983" cy="684491"/>
          </a:xfrm>
        </p:grpSpPr>
        <p:sp>
          <p:nvSpPr>
            <p:cNvPr id="2606" name="Google Shape;2606;p35"/>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5"/>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5"/>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5"/>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5"/>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5"/>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5"/>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5"/>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5"/>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5"/>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5"/>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5"/>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5"/>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5"/>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5"/>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5"/>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5"/>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5"/>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5"/>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5"/>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5"/>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5"/>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5"/>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5"/>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5"/>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5"/>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5"/>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 name="Google Shape;2633;p35"/>
          <p:cNvGrpSpPr/>
          <p:nvPr/>
        </p:nvGrpSpPr>
        <p:grpSpPr>
          <a:xfrm>
            <a:off x="1998305" y="4220153"/>
            <a:ext cx="1519488" cy="198289"/>
            <a:chOff x="504546" y="564561"/>
            <a:chExt cx="1627907" cy="212437"/>
          </a:xfrm>
        </p:grpSpPr>
        <p:sp>
          <p:nvSpPr>
            <p:cNvPr id="2634" name="Google Shape;2634;p35"/>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2635" name="Google Shape;2635;p35"/>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2636" name="Google Shape;2636;p35"/>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5"/>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2638" name="Google Shape;2638;p35"/>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5"/>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5"/>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2641" name="Google Shape;2641;p35"/>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2642" name="Google Shape;2642;p35"/>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2643" name="Google Shape;2643;p35"/>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5"/>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5"/>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5"/>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5"/>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2648" name="Google Shape;2648;p35"/>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5"/>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5"/>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5"/>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5"/>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5"/>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5"/>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5"/>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5"/>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5"/>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5"/>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5"/>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5"/>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5"/>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5"/>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5"/>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5"/>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5"/>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5"/>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5"/>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5"/>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5"/>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5"/>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5"/>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5"/>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5"/>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5"/>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5"/>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5"/>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5"/>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5"/>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5"/>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5"/>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5"/>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5"/>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5"/>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5"/>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 name="Google Shape;2689;p35"/>
          <p:cNvGrpSpPr/>
          <p:nvPr/>
        </p:nvGrpSpPr>
        <p:grpSpPr>
          <a:xfrm flipH="1">
            <a:off x="3704668" y="2844955"/>
            <a:ext cx="410808" cy="831197"/>
            <a:chOff x="3564075" y="2091586"/>
            <a:chExt cx="329966" cy="667521"/>
          </a:xfrm>
        </p:grpSpPr>
        <p:sp>
          <p:nvSpPr>
            <p:cNvPr id="2690" name="Google Shape;2690;p35"/>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1" name="Google Shape;2691;p35"/>
            <p:cNvGrpSpPr/>
            <p:nvPr/>
          </p:nvGrpSpPr>
          <p:grpSpPr>
            <a:xfrm>
              <a:off x="3577470" y="2091586"/>
              <a:ext cx="203196" cy="352319"/>
              <a:chOff x="3976450" y="5044825"/>
              <a:chExt cx="107625" cy="186600"/>
            </a:xfrm>
          </p:grpSpPr>
          <p:sp>
            <p:nvSpPr>
              <p:cNvPr id="2692" name="Google Shape;2692;p35"/>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5"/>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5"/>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5"/>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 name="Google Shape;2696;p35"/>
            <p:cNvGrpSpPr/>
            <p:nvPr/>
          </p:nvGrpSpPr>
          <p:grpSpPr>
            <a:xfrm>
              <a:off x="3690750" y="2391589"/>
              <a:ext cx="203290" cy="367519"/>
              <a:chOff x="4036450" y="5279050"/>
              <a:chExt cx="107675" cy="194650"/>
            </a:xfrm>
          </p:grpSpPr>
          <p:sp>
            <p:nvSpPr>
              <p:cNvPr id="2697" name="Google Shape;2697;p35"/>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5"/>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5"/>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5"/>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1" name="Google Shape;2701;p35"/>
          <p:cNvGrpSpPr/>
          <p:nvPr/>
        </p:nvGrpSpPr>
        <p:grpSpPr>
          <a:xfrm>
            <a:off x="6877470" y="1081715"/>
            <a:ext cx="473148" cy="148870"/>
            <a:chOff x="4458420" y="5169625"/>
            <a:chExt cx="178850" cy="56275"/>
          </a:xfrm>
        </p:grpSpPr>
        <p:sp>
          <p:nvSpPr>
            <p:cNvPr id="2702" name="Google Shape;2702;p35"/>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5"/>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5"/>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5"/>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 name="Google Shape;2706;p35"/>
          <p:cNvGrpSpPr/>
          <p:nvPr/>
        </p:nvGrpSpPr>
        <p:grpSpPr>
          <a:xfrm>
            <a:off x="5322464" y="966504"/>
            <a:ext cx="758083" cy="691884"/>
            <a:chOff x="5976993" y="238644"/>
            <a:chExt cx="671226" cy="612558"/>
          </a:xfrm>
        </p:grpSpPr>
        <p:grpSp>
          <p:nvGrpSpPr>
            <p:cNvPr id="2707" name="Google Shape;2707;p35"/>
            <p:cNvGrpSpPr/>
            <p:nvPr/>
          </p:nvGrpSpPr>
          <p:grpSpPr>
            <a:xfrm>
              <a:off x="6207869" y="264821"/>
              <a:ext cx="255900" cy="309550"/>
              <a:chOff x="4721075" y="260350"/>
              <a:chExt cx="255900" cy="309550"/>
            </a:xfrm>
          </p:grpSpPr>
          <p:sp>
            <p:nvSpPr>
              <p:cNvPr id="2708" name="Google Shape;2708;p35"/>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5"/>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5"/>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5"/>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35"/>
            <p:cNvGrpSpPr/>
            <p:nvPr/>
          </p:nvGrpSpPr>
          <p:grpSpPr>
            <a:xfrm>
              <a:off x="6014775" y="319425"/>
              <a:ext cx="267975" cy="297900"/>
              <a:chOff x="4428250" y="314750"/>
              <a:chExt cx="267975" cy="297900"/>
            </a:xfrm>
          </p:grpSpPr>
          <p:sp>
            <p:nvSpPr>
              <p:cNvPr id="2713" name="Google Shape;2713;p35"/>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5"/>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5"/>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6" name="Google Shape;2716;p35"/>
            <p:cNvGrpSpPr/>
            <p:nvPr/>
          </p:nvGrpSpPr>
          <p:grpSpPr>
            <a:xfrm>
              <a:off x="6384394" y="238644"/>
              <a:ext cx="263825" cy="384100"/>
              <a:chOff x="4897600" y="530925"/>
              <a:chExt cx="263825" cy="384100"/>
            </a:xfrm>
          </p:grpSpPr>
          <p:sp>
            <p:nvSpPr>
              <p:cNvPr id="2717" name="Google Shape;2717;p35"/>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5"/>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5"/>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0" name="Google Shape;2720;p35"/>
            <p:cNvGrpSpPr/>
            <p:nvPr/>
          </p:nvGrpSpPr>
          <p:grpSpPr>
            <a:xfrm>
              <a:off x="5976993" y="471107"/>
              <a:ext cx="222175" cy="258225"/>
              <a:chOff x="4390750" y="609200"/>
              <a:chExt cx="222175" cy="258225"/>
            </a:xfrm>
          </p:grpSpPr>
          <p:sp>
            <p:nvSpPr>
              <p:cNvPr id="2721" name="Google Shape;2721;p35"/>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5"/>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5"/>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5"/>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35"/>
            <p:cNvGrpSpPr/>
            <p:nvPr/>
          </p:nvGrpSpPr>
          <p:grpSpPr>
            <a:xfrm>
              <a:off x="6012699" y="624883"/>
              <a:ext cx="258950" cy="209025"/>
              <a:chOff x="4427350" y="850800"/>
              <a:chExt cx="258950" cy="209025"/>
            </a:xfrm>
          </p:grpSpPr>
          <p:sp>
            <p:nvSpPr>
              <p:cNvPr id="2726" name="Google Shape;2726;p35"/>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5"/>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5"/>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35"/>
            <p:cNvGrpSpPr/>
            <p:nvPr/>
          </p:nvGrpSpPr>
          <p:grpSpPr>
            <a:xfrm>
              <a:off x="6192527" y="709277"/>
              <a:ext cx="269050" cy="141925"/>
              <a:chOff x="4703050" y="934300"/>
              <a:chExt cx="269050" cy="141925"/>
            </a:xfrm>
          </p:grpSpPr>
          <p:sp>
            <p:nvSpPr>
              <p:cNvPr id="2730" name="Google Shape;2730;p35"/>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5"/>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32" name="Google Shape;2732;p35"/>
          <p:cNvGrpSpPr/>
          <p:nvPr/>
        </p:nvGrpSpPr>
        <p:grpSpPr>
          <a:xfrm rot="5400000">
            <a:off x="7811864" y="752915"/>
            <a:ext cx="87395" cy="517491"/>
            <a:chOff x="4427900" y="1369375"/>
            <a:chExt cx="77375" cy="458200"/>
          </a:xfrm>
        </p:grpSpPr>
        <p:grpSp>
          <p:nvGrpSpPr>
            <p:cNvPr id="2733" name="Google Shape;2733;p35"/>
            <p:cNvGrpSpPr/>
            <p:nvPr/>
          </p:nvGrpSpPr>
          <p:grpSpPr>
            <a:xfrm>
              <a:off x="4427900" y="1369375"/>
              <a:ext cx="36800" cy="458200"/>
              <a:chOff x="4427900" y="1369375"/>
              <a:chExt cx="36800" cy="458200"/>
            </a:xfrm>
          </p:grpSpPr>
          <p:sp>
            <p:nvSpPr>
              <p:cNvPr id="2734" name="Google Shape;2734;p35"/>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5"/>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5"/>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5"/>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5"/>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5"/>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5"/>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5"/>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5"/>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5"/>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5"/>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5"/>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5"/>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5"/>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5"/>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5"/>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5"/>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5"/>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5"/>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5"/>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5"/>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5"/>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5"/>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5"/>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5"/>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5"/>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5"/>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5"/>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5"/>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5"/>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5"/>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5"/>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5"/>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7" name="Google Shape;2767;p35"/>
            <p:cNvGrpSpPr/>
            <p:nvPr/>
          </p:nvGrpSpPr>
          <p:grpSpPr>
            <a:xfrm>
              <a:off x="4488850" y="1372625"/>
              <a:ext cx="16425" cy="169875"/>
              <a:chOff x="4488850" y="1372625"/>
              <a:chExt cx="16425" cy="169875"/>
            </a:xfrm>
          </p:grpSpPr>
          <p:sp>
            <p:nvSpPr>
              <p:cNvPr id="2768" name="Google Shape;2768;p35"/>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5"/>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5"/>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5"/>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5"/>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5"/>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5"/>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5" name="Google Shape;2775;p35"/>
          <p:cNvGrpSpPr/>
          <p:nvPr/>
        </p:nvGrpSpPr>
        <p:grpSpPr>
          <a:xfrm>
            <a:off x="4553653" y="1403110"/>
            <a:ext cx="287997" cy="219067"/>
            <a:chOff x="5023100" y="253750"/>
            <a:chExt cx="255000" cy="193950"/>
          </a:xfrm>
        </p:grpSpPr>
        <p:sp>
          <p:nvSpPr>
            <p:cNvPr id="2776" name="Google Shape;2776;p35"/>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5"/>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5"/>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5"/>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5"/>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5"/>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2" name="Google Shape;2782;p35"/>
          <p:cNvGrpSpPr/>
          <p:nvPr/>
        </p:nvGrpSpPr>
        <p:grpSpPr>
          <a:xfrm>
            <a:off x="4501765" y="1029060"/>
            <a:ext cx="163961" cy="243605"/>
            <a:chOff x="3431675" y="243350"/>
            <a:chExt cx="145175" cy="215675"/>
          </a:xfrm>
        </p:grpSpPr>
        <p:sp>
          <p:nvSpPr>
            <p:cNvPr id="2783" name="Google Shape;2783;p35"/>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5"/>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5"/>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5"/>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35"/>
          <p:cNvGrpSpPr/>
          <p:nvPr/>
        </p:nvGrpSpPr>
        <p:grpSpPr>
          <a:xfrm>
            <a:off x="5009043" y="1043517"/>
            <a:ext cx="201428" cy="220987"/>
            <a:chOff x="3782200" y="256150"/>
            <a:chExt cx="178350" cy="195650"/>
          </a:xfrm>
        </p:grpSpPr>
        <p:sp>
          <p:nvSpPr>
            <p:cNvPr id="2788" name="Google Shape;2788;p35"/>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5"/>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5"/>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35"/>
          <p:cNvGrpSpPr/>
          <p:nvPr/>
        </p:nvGrpSpPr>
        <p:grpSpPr>
          <a:xfrm>
            <a:off x="5981017" y="1451330"/>
            <a:ext cx="191857" cy="207037"/>
            <a:chOff x="3189900" y="762150"/>
            <a:chExt cx="169875" cy="183300"/>
          </a:xfrm>
        </p:grpSpPr>
        <p:grpSp>
          <p:nvGrpSpPr>
            <p:cNvPr id="2792" name="Google Shape;2792;p35"/>
            <p:cNvGrpSpPr/>
            <p:nvPr/>
          </p:nvGrpSpPr>
          <p:grpSpPr>
            <a:xfrm>
              <a:off x="3192775" y="894450"/>
              <a:ext cx="164100" cy="51000"/>
              <a:chOff x="3192775" y="894450"/>
              <a:chExt cx="164100" cy="51000"/>
            </a:xfrm>
          </p:grpSpPr>
          <p:sp>
            <p:nvSpPr>
              <p:cNvPr id="2793" name="Google Shape;2793;p35"/>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5"/>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35"/>
            <p:cNvGrpSpPr/>
            <p:nvPr/>
          </p:nvGrpSpPr>
          <p:grpSpPr>
            <a:xfrm>
              <a:off x="3192775" y="862421"/>
              <a:ext cx="164100" cy="34915"/>
              <a:chOff x="3192775" y="867225"/>
              <a:chExt cx="164100" cy="25450"/>
            </a:xfrm>
          </p:grpSpPr>
          <p:sp>
            <p:nvSpPr>
              <p:cNvPr id="2796" name="Google Shape;2796;p35"/>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5"/>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 name="Google Shape;2798;p35"/>
            <p:cNvGrpSpPr/>
            <p:nvPr/>
          </p:nvGrpSpPr>
          <p:grpSpPr>
            <a:xfrm>
              <a:off x="3189900" y="762150"/>
              <a:ext cx="169875" cy="102375"/>
              <a:chOff x="3189900" y="762150"/>
              <a:chExt cx="169875" cy="102375"/>
            </a:xfrm>
          </p:grpSpPr>
          <p:sp>
            <p:nvSpPr>
              <p:cNvPr id="2799" name="Google Shape;2799;p35"/>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5"/>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5"/>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02" name="Google Shape;2802;p35"/>
          <p:cNvGrpSpPr/>
          <p:nvPr/>
        </p:nvGrpSpPr>
        <p:grpSpPr>
          <a:xfrm>
            <a:off x="4200824" y="1424207"/>
            <a:ext cx="202501" cy="173521"/>
            <a:chOff x="2862744" y="750125"/>
            <a:chExt cx="179300" cy="153627"/>
          </a:xfrm>
        </p:grpSpPr>
        <p:grpSp>
          <p:nvGrpSpPr>
            <p:cNvPr id="2803" name="Google Shape;2803;p35"/>
            <p:cNvGrpSpPr/>
            <p:nvPr/>
          </p:nvGrpSpPr>
          <p:grpSpPr>
            <a:xfrm>
              <a:off x="2934544" y="750125"/>
              <a:ext cx="107500" cy="112300"/>
              <a:chOff x="2934750" y="687150"/>
              <a:chExt cx="107500" cy="112300"/>
            </a:xfrm>
          </p:grpSpPr>
          <p:sp>
            <p:nvSpPr>
              <p:cNvPr id="2804" name="Google Shape;2804;p35"/>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5"/>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5"/>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7" name="Google Shape;2807;p35"/>
            <p:cNvGrpSpPr/>
            <p:nvPr/>
          </p:nvGrpSpPr>
          <p:grpSpPr>
            <a:xfrm>
              <a:off x="2896875" y="767675"/>
              <a:ext cx="114700" cy="116325"/>
              <a:chOff x="2896875" y="767675"/>
              <a:chExt cx="114700" cy="116325"/>
            </a:xfrm>
          </p:grpSpPr>
          <p:sp>
            <p:nvSpPr>
              <p:cNvPr id="2808" name="Google Shape;2808;p35"/>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5"/>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5"/>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1" name="Google Shape;2811;p35"/>
            <p:cNvGrpSpPr/>
            <p:nvPr/>
          </p:nvGrpSpPr>
          <p:grpSpPr>
            <a:xfrm>
              <a:off x="2862744" y="789602"/>
              <a:ext cx="110750" cy="114150"/>
              <a:chOff x="2862975" y="845225"/>
              <a:chExt cx="110750" cy="114150"/>
            </a:xfrm>
          </p:grpSpPr>
          <p:sp>
            <p:nvSpPr>
              <p:cNvPr id="2812" name="Google Shape;2812;p35"/>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5"/>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4" name="Google Shape;2814;p35"/>
          <p:cNvGrpSpPr/>
          <p:nvPr/>
        </p:nvGrpSpPr>
        <p:grpSpPr>
          <a:xfrm>
            <a:off x="3518186" y="1071374"/>
            <a:ext cx="610213" cy="564453"/>
            <a:chOff x="2431875" y="700600"/>
            <a:chExt cx="264700" cy="244850"/>
          </a:xfrm>
        </p:grpSpPr>
        <p:sp>
          <p:nvSpPr>
            <p:cNvPr id="2815" name="Google Shape;2815;p35"/>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5"/>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5"/>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5"/>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5"/>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5"/>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5"/>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5"/>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5"/>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5"/>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5"/>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5"/>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5"/>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35"/>
          <p:cNvGrpSpPr/>
          <p:nvPr/>
        </p:nvGrpSpPr>
        <p:grpSpPr>
          <a:xfrm>
            <a:off x="4193901" y="1043518"/>
            <a:ext cx="216347" cy="265394"/>
            <a:chOff x="4722841" y="238125"/>
            <a:chExt cx="191559" cy="234966"/>
          </a:xfrm>
        </p:grpSpPr>
        <p:grpSp>
          <p:nvGrpSpPr>
            <p:cNvPr id="2829" name="Google Shape;2829;p35"/>
            <p:cNvGrpSpPr/>
            <p:nvPr/>
          </p:nvGrpSpPr>
          <p:grpSpPr>
            <a:xfrm>
              <a:off x="4818100" y="238125"/>
              <a:ext cx="96300" cy="179775"/>
              <a:chOff x="2798800" y="238125"/>
              <a:chExt cx="96300" cy="179775"/>
            </a:xfrm>
          </p:grpSpPr>
          <p:sp>
            <p:nvSpPr>
              <p:cNvPr id="2830" name="Google Shape;2830;p35"/>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5"/>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5"/>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35"/>
            <p:cNvGrpSpPr/>
            <p:nvPr/>
          </p:nvGrpSpPr>
          <p:grpSpPr>
            <a:xfrm>
              <a:off x="4769812" y="311347"/>
              <a:ext cx="96300" cy="134375"/>
              <a:chOff x="2698550" y="350800"/>
              <a:chExt cx="96300" cy="134375"/>
            </a:xfrm>
          </p:grpSpPr>
          <p:sp>
            <p:nvSpPr>
              <p:cNvPr id="2834" name="Google Shape;2834;p35"/>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5"/>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5"/>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35"/>
            <p:cNvGrpSpPr/>
            <p:nvPr/>
          </p:nvGrpSpPr>
          <p:grpSpPr>
            <a:xfrm>
              <a:off x="4722841" y="379141"/>
              <a:ext cx="96125" cy="93950"/>
              <a:chOff x="2615975" y="444575"/>
              <a:chExt cx="96125" cy="93950"/>
            </a:xfrm>
          </p:grpSpPr>
          <p:sp>
            <p:nvSpPr>
              <p:cNvPr id="2838" name="Google Shape;2838;p35"/>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5"/>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5"/>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41" name="Google Shape;2841;p35"/>
          <p:cNvGrpSpPr/>
          <p:nvPr/>
        </p:nvGrpSpPr>
        <p:grpSpPr>
          <a:xfrm>
            <a:off x="4959250" y="1358511"/>
            <a:ext cx="301013" cy="279495"/>
            <a:chOff x="3506875" y="724175"/>
            <a:chExt cx="266525" cy="247450"/>
          </a:xfrm>
        </p:grpSpPr>
        <p:sp>
          <p:nvSpPr>
            <p:cNvPr id="2842" name="Google Shape;2842;p35"/>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5"/>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5"/>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5"/>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5"/>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5"/>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5"/>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5"/>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5"/>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5"/>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5"/>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35"/>
          <p:cNvGrpSpPr/>
          <p:nvPr/>
        </p:nvGrpSpPr>
        <p:grpSpPr>
          <a:xfrm>
            <a:off x="4757246" y="1039762"/>
            <a:ext cx="170681" cy="251031"/>
            <a:chOff x="3608400" y="252825"/>
            <a:chExt cx="151125" cy="222250"/>
          </a:xfrm>
        </p:grpSpPr>
        <p:sp>
          <p:nvSpPr>
            <p:cNvPr id="2854" name="Google Shape;2854;p35"/>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5"/>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35"/>
          <p:cNvGrpSpPr/>
          <p:nvPr/>
        </p:nvGrpSpPr>
        <p:grpSpPr>
          <a:xfrm>
            <a:off x="3724001" y="4126320"/>
            <a:ext cx="329890" cy="226164"/>
            <a:chOff x="1267553" y="2204175"/>
            <a:chExt cx="492740" cy="337759"/>
          </a:xfrm>
        </p:grpSpPr>
        <p:sp>
          <p:nvSpPr>
            <p:cNvPr id="2857" name="Google Shape;2857;p35"/>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5"/>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5"/>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5"/>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5"/>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5"/>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5"/>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5"/>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5"/>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5"/>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5"/>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5"/>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5"/>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5"/>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5"/>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5"/>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5"/>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5"/>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5"/>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5"/>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5"/>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5"/>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5"/>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5"/>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5"/>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5"/>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5"/>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5"/>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5"/>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5"/>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5"/>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5"/>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5"/>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5"/>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5"/>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5"/>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5"/>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4" name="Google Shape;2894;p35"/>
          <p:cNvGrpSpPr/>
          <p:nvPr/>
        </p:nvGrpSpPr>
        <p:grpSpPr>
          <a:xfrm>
            <a:off x="3736957" y="3779807"/>
            <a:ext cx="303991" cy="211305"/>
            <a:chOff x="1916639" y="2215270"/>
            <a:chExt cx="454057" cy="315569"/>
          </a:xfrm>
        </p:grpSpPr>
        <p:sp>
          <p:nvSpPr>
            <p:cNvPr id="2895" name="Google Shape;2895;p35"/>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5"/>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5"/>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5"/>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5"/>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5"/>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5"/>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5"/>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5"/>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5"/>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5"/>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5"/>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5"/>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5"/>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5"/>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35"/>
          <p:cNvGrpSpPr/>
          <p:nvPr/>
        </p:nvGrpSpPr>
        <p:grpSpPr>
          <a:xfrm>
            <a:off x="6189087" y="960610"/>
            <a:ext cx="512288" cy="431584"/>
            <a:chOff x="2577764" y="2194918"/>
            <a:chExt cx="422855" cy="356269"/>
          </a:xfrm>
        </p:grpSpPr>
        <p:grpSp>
          <p:nvGrpSpPr>
            <p:cNvPr id="2911" name="Google Shape;2911;p35"/>
            <p:cNvGrpSpPr/>
            <p:nvPr/>
          </p:nvGrpSpPr>
          <p:grpSpPr>
            <a:xfrm>
              <a:off x="2577764" y="2355085"/>
              <a:ext cx="422855" cy="196102"/>
              <a:chOff x="1957711" y="1893712"/>
              <a:chExt cx="429818" cy="199311"/>
            </a:xfrm>
          </p:grpSpPr>
          <p:sp>
            <p:nvSpPr>
              <p:cNvPr id="2912" name="Google Shape;2912;p3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35"/>
            <p:cNvGrpSpPr/>
            <p:nvPr/>
          </p:nvGrpSpPr>
          <p:grpSpPr>
            <a:xfrm>
              <a:off x="2577764" y="2301696"/>
              <a:ext cx="422855" cy="196102"/>
              <a:chOff x="1957711" y="1893712"/>
              <a:chExt cx="429818" cy="199311"/>
            </a:xfrm>
          </p:grpSpPr>
          <p:sp>
            <p:nvSpPr>
              <p:cNvPr id="2915" name="Google Shape;2915;p3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35"/>
            <p:cNvGrpSpPr/>
            <p:nvPr/>
          </p:nvGrpSpPr>
          <p:grpSpPr>
            <a:xfrm>
              <a:off x="2577764" y="2248307"/>
              <a:ext cx="422855" cy="196102"/>
              <a:chOff x="1957711" y="1893712"/>
              <a:chExt cx="429818" cy="199311"/>
            </a:xfrm>
          </p:grpSpPr>
          <p:sp>
            <p:nvSpPr>
              <p:cNvPr id="2918" name="Google Shape;2918;p3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35"/>
            <p:cNvGrpSpPr/>
            <p:nvPr/>
          </p:nvGrpSpPr>
          <p:grpSpPr>
            <a:xfrm>
              <a:off x="2577764" y="2194918"/>
              <a:ext cx="422855" cy="196102"/>
              <a:chOff x="1957711" y="1893712"/>
              <a:chExt cx="429818" cy="199311"/>
            </a:xfrm>
          </p:grpSpPr>
          <p:sp>
            <p:nvSpPr>
              <p:cNvPr id="2921" name="Google Shape;2921;p3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3" name="Google Shape;2923;p35"/>
          <p:cNvGrpSpPr/>
          <p:nvPr/>
        </p:nvGrpSpPr>
        <p:grpSpPr>
          <a:xfrm>
            <a:off x="6249226" y="1272956"/>
            <a:ext cx="581324" cy="356145"/>
            <a:chOff x="1293855" y="3668534"/>
            <a:chExt cx="896137" cy="548930"/>
          </a:xfrm>
        </p:grpSpPr>
        <p:grpSp>
          <p:nvGrpSpPr>
            <p:cNvPr id="2924" name="Google Shape;2924;p35"/>
            <p:cNvGrpSpPr/>
            <p:nvPr/>
          </p:nvGrpSpPr>
          <p:grpSpPr>
            <a:xfrm>
              <a:off x="2109599" y="3668534"/>
              <a:ext cx="80392" cy="527901"/>
              <a:chOff x="2109599" y="3668534"/>
              <a:chExt cx="80392" cy="527901"/>
            </a:xfrm>
          </p:grpSpPr>
          <p:sp>
            <p:nvSpPr>
              <p:cNvPr id="2925" name="Google Shape;2925;p35"/>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5"/>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5"/>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8" name="Google Shape;2928;p35"/>
            <p:cNvGrpSpPr/>
            <p:nvPr/>
          </p:nvGrpSpPr>
          <p:grpSpPr>
            <a:xfrm>
              <a:off x="2019021" y="3719234"/>
              <a:ext cx="80180" cy="479631"/>
              <a:chOff x="2019021" y="3719234"/>
              <a:chExt cx="80180" cy="479631"/>
            </a:xfrm>
          </p:grpSpPr>
          <p:sp>
            <p:nvSpPr>
              <p:cNvPr id="2929" name="Google Shape;2929;p35"/>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5"/>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5"/>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2" name="Google Shape;2932;p35"/>
            <p:cNvGrpSpPr/>
            <p:nvPr/>
          </p:nvGrpSpPr>
          <p:grpSpPr>
            <a:xfrm>
              <a:off x="1928250" y="3769723"/>
              <a:ext cx="80392" cy="431573"/>
              <a:chOff x="1928250" y="3769723"/>
              <a:chExt cx="80392" cy="431573"/>
            </a:xfrm>
          </p:grpSpPr>
          <p:sp>
            <p:nvSpPr>
              <p:cNvPr id="2933" name="Google Shape;2933;p35"/>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5"/>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5"/>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35"/>
            <p:cNvGrpSpPr/>
            <p:nvPr/>
          </p:nvGrpSpPr>
          <p:grpSpPr>
            <a:xfrm>
              <a:off x="1837672" y="3820443"/>
              <a:ext cx="80411" cy="383072"/>
              <a:chOff x="1837672" y="3820443"/>
              <a:chExt cx="80411" cy="383072"/>
            </a:xfrm>
          </p:grpSpPr>
          <p:sp>
            <p:nvSpPr>
              <p:cNvPr id="2937" name="Google Shape;2937;p35"/>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5"/>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5"/>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35"/>
            <p:cNvGrpSpPr/>
            <p:nvPr/>
          </p:nvGrpSpPr>
          <p:grpSpPr>
            <a:xfrm>
              <a:off x="1747113" y="3870912"/>
              <a:ext cx="80411" cy="335034"/>
              <a:chOff x="1747113" y="3870912"/>
              <a:chExt cx="80411" cy="335034"/>
            </a:xfrm>
          </p:grpSpPr>
          <p:sp>
            <p:nvSpPr>
              <p:cNvPr id="2941" name="Google Shape;2941;p35"/>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5"/>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5"/>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35"/>
            <p:cNvGrpSpPr/>
            <p:nvPr/>
          </p:nvGrpSpPr>
          <p:grpSpPr>
            <a:xfrm>
              <a:off x="1656341" y="3921632"/>
              <a:ext cx="80392" cy="286532"/>
              <a:chOff x="1656341" y="3921632"/>
              <a:chExt cx="80392" cy="286532"/>
            </a:xfrm>
          </p:grpSpPr>
          <p:sp>
            <p:nvSpPr>
              <p:cNvPr id="2945" name="Google Shape;2945;p35"/>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5"/>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5"/>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8" name="Google Shape;2948;p35"/>
            <p:cNvGrpSpPr/>
            <p:nvPr/>
          </p:nvGrpSpPr>
          <p:grpSpPr>
            <a:xfrm>
              <a:off x="1565763" y="3972101"/>
              <a:ext cx="80411" cy="238494"/>
              <a:chOff x="1565763" y="3972101"/>
              <a:chExt cx="80411" cy="238494"/>
            </a:xfrm>
          </p:grpSpPr>
          <p:sp>
            <p:nvSpPr>
              <p:cNvPr id="2949" name="Google Shape;2949;p35"/>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5"/>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5"/>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2" name="Google Shape;2952;p35"/>
            <p:cNvGrpSpPr/>
            <p:nvPr/>
          </p:nvGrpSpPr>
          <p:grpSpPr>
            <a:xfrm>
              <a:off x="1475204" y="4022821"/>
              <a:ext cx="80392" cy="189993"/>
              <a:chOff x="1475204" y="4022821"/>
              <a:chExt cx="80392" cy="189993"/>
            </a:xfrm>
          </p:grpSpPr>
          <p:sp>
            <p:nvSpPr>
              <p:cNvPr id="2953" name="Google Shape;2953;p35"/>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5"/>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5"/>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35"/>
            <p:cNvGrpSpPr/>
            <p:nvPr/>
          </p:nvGrpSpPr>
          <p:grpSpPr>
            <a:xfrm>
              <a:off x="1384645" y="4073310"/>
              <a:ext cx="80180" cy="141935"/>
              <a:chOff x="1384645" y="4073310"/>
              <a:chExt cx="80180" cy="141935"/>
            </a:xfrm>
          </p:grpSpPr>
          <p:sp>
            <p:nvSpPr>
              <p:cNvPr id="2957" name="Google Shape;2957;p35"/>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5"/>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5"/>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35"/>
            <p:cNvGrpSpPr/>
            <p:nvPr/>
          </p:nvGrpSpPr>
          <p:grpSpPr>
            <a:xfrm>
              <a:off x="1293855" y="4123779"/>
              <a:ext cx="80411" cy="93684"/>
              <a:chOff x="1293855" y="4123779"/>
              <a:chExt cx="80411" cy="93684"/>
            </a:xfrm>
          </p:grpSpPr>
          <p:sp>
            <p:nvSpPr>
              <p:cNvPr id="2961" name="Google Shape;2961;p35"/>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5"/>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5"/>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64" name="Google Shape;2964;p35"/>
          <p:cNvGrpSpPr/>
          <p:nvPr/>
        </p:nvGrpSpPr>
        <p:grpSpPr>
          <a:xfrm>
            <a:off x="6906078" y="1307440"/>
            <a:ext cx="576155" cy="321661"/>
            <a:chOff x="2306421" y="3721685"/>
            <a:chExt cx="888169" cy="495779"/>
          </a:xfrm>
        </p:grpSpPr>
        <p:grpSp>
          <p:nvGrpSpPr>
            <p:cNvPr id="2965" name="Google Shape;2965;p35"/>
            <p:cNvGrpSpPr/>
            <p:nvPr/>
          </p:nvGrpSpPr>
          <p:grpSpPr>
            <a:xfrm>
              <a:off x="3123054" y="3721685"/>
              <a:ext cx="71537" cy="495779"/>
              <a:chOff x="3123054" y="3721685"/>
              <a:chExt cx="71537" cy="495779"/>
            </a:xfrm>
          </p:grpSpPr>
          <p:sp>
            <p:nvSpPr>
              <p:cNvPr id="2966" name="Google Shape;2966;p35"/>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5"/>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8" name="Google Shape;2968;p35"/>
            <p:cNvGrpSpPr/>
            <p:nvPr/>
          </p:nvGrpSpPr>
          <p:grpSpPr>
            <a:xfrm>
              <a:off x="3032475" y="3769067"/>
              <a:ext cx="71324" cy="448396"/>
              <a:chOff x="3032475" y="3769067"/>
              <a:chExt cx="71324" cy="448396"/>
            </a:xfrm>
          </p:grpSpPr>
          <p:sp>
            <p:nvSpPr>
              <p:cNvPr id="2969" name="Google Shape;2969;p35"/>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5"/>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35"/>
            <p:cNvGrpSpPr/>
            <p:nvPr/>
          </p:nvGrpSpPr>
          <p:grpSpPr>
            <a:xfrm>
              <a:off x="2941704" y="3816218"/>
              <a:ext cx="71305" cy="401245"/>
              <a:chOff x="2941704" y="3816218"/>
              <a:chExt cx="71305" cy="401245"/>
            </a:xfrm>
          </p:grpSpPr>
          <p:sp>
            <p:nvSpPr>
              <p:cNvPr id="2972" name="Google Shape;2972;p35"/>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5"/>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35"/>
            <p:cNvGrpSpPr/>
            <p:nvPr/>
          </p:nvGrpSpPr>
          <p:grpSpPr>
            <a:xfrm>
              <a:off x="2850914" y="3863600"/>
              <a:ext cx="71324" cy="353863"/>
              <a:chOff x="2850914" y="3863600"/>
              <a:chExt cx="71324" cy="353863"/>
            </a:xfrm>
          </p:grpSpPr>
          <p:sp>
            <p:nvSpPr>
              <p:cNvPr id="2975" name="Google Shape;2975;p35"/>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5"/>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7" name="Google Shape;2977;p35"/>
            <p:cNvGrpSpPr/>
            <p:nvPr/>
          </p:nvGrpSpPr>
          <p:grpSpPr>
            <a:xfrm>
              <a:off x="2760123" y="3910770"/>
              <a:ext cx="71537" cy="306693"/>
              <a:chOff x="2760123" y="3910770"/>
              <a:chExt cx="71537" cy="306693"/>
            </a:xfrm>
          </p:grpSpPr>
          <p:sp>
            <p:nvSpPr>
              <p:cNvPr id="2978" name="Google Shape;2978;p35"/>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5"/>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0" name="Google Shape;2980;p35"/>
            <p:cNvGrpSpPr/>
            <p:nvPr/>
          </p:nvGrpSpPr>
          <p:grpSpPr>
            <a:xfrm>
              <a:off x="2669352" y="3958153"/>
              <a:ext cx="71537" cy="259310"/>
              <a:chOff x="2669352" y="3958153"/>
              <a:chExt cx="71537" cy="259310"/>
            </a:xfrm>
          </p:grpSpPr>
          <p:sp>
            <p:nvSpPr>
              <p:cNvPr id="2981" name="Google Shape;2981;p35"/>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5"/>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3" name="Google Shape;2983;p35"/>
            <p:cNvGrpSpPr/>
            <p:nvPr/>
          </p:nvGrpSpPr>
          <p:grpSpPr>
            <a:xfrm>
              <a:off x="2578561" y="4005323"/>
              <a:ext cx="71537" cy="212140"/>
              <a:chOff x="2578561" y="4005323"/>
              <a:chExt cx="71537" cy="212140"/>
            </a:xfrm>
          </p:grpSpPr>
          <p:sp>
            <p:nvSpPr>
              <p:cNvPr id="2984" name="Google Shape;2984;p35"/>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5"/>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 name="Google Shape;2986;p35"/>
            <p:cNvGrpSpPr/>
            <p:nvPr/>
          </p:nvGrpSpPr>
          <p:grpSpPr>
            <a:xfrm>
              <a:off x="2488002" y="4052705"/>
              <a:ext cx="71305" cy="164758"/>
              <a:chOff x="2488002" y="4052705"/>
              <a:chExt cx="71305" cy="164758"/>
            </a:xfrm>
          </p:grpSpPr>
          <p:sp>
            <p:nvSpPr>
              <p:cNvPr id="2987" name="Google Shape;2987;p35"/>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5"/>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9" name="Google Shape;2989;p35"/>
            <p:cNvGrpSpPr/>
            <p:nvPr/>
          </p:nvGrpSpPr>
          <p:grpSpPr>
            <a:xfrm>
              <a:off x="2397212" y="4100088"/>
              <a:ext cx="71537" cy="117376"/>
              <a:chOff x="2397212" y="4100088"/>
              <a:chExt cx="71537" cy="117376"/>
            </a:xfrm>
          </p:grpSpPr>
          <p:sp>
            <p:nvSpPr>
              <p:cNvPr id="2990" name="Google Shape;2990;p35"/>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5"/>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2" name="Google Shape;2992;p35"/>
            <p:cNvGrpSpPr/>
            <p:nvPr/>
          </p:nvGrpSpPr>
          <p:grpSpPr>
            <a:xfrm>
              <a:off x="2306421" y="4147258"/>
              <a:ext cx="71537" cy="70205"/>
              <a:chOff x="2306421" y="4147258"/>
              <a:chExt cx="71537" cy="70205"/>
            </a:xfrm>
          </p:grpSpPr>
          <p:sp>
            <p:nvSpPr>
              <p:cNvPr id="2993" name="Google Shape;2993;p35"/>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5"/>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95" name="Google Shape;2995;p35"/>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5"/>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5"/>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35"/>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35"/>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35"/>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5"/>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35"/>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35"/>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5"/>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5"/>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5"/>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5"/>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5"/>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5"/>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5"/>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5"/>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5"/>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5"/>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5"/>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5"/>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5"/>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5"/>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5"/>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5"/>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5"/>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5"/>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5"/>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5"/>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5"/>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5"/>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5"/>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5"/>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5"/>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5"/>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0" name="Google Shape;3030;p35"/>
          <p:cNvGrpSpPr/>
          <p:nvPr/>
        </p:nvGrpSpPr>
        <p:grpSpPr>
          <a:xfrm>
            <a:off x="6227888" y="1898371"/>
            <a:ext cx="1882438" cy="1143564"/>
            <a:chOff x="2529950" y="4155175"/>
            <a:chExt cx="1137425" cy="690975"/>
          </a:xfrm>
        </p:grpSpPr>
        <p:sp>
          <p:nvSpPr>
            <p:cNvPr id="3031" name="Google Shape;3031;p35"/>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5"/>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5"/>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5"/>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5"/>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5"/>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5"/>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5"/>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5"/>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5"/>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5"/>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5"/>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5"/>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5"/>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5"/>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5"/>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5"/>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5"/>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5"/>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5"/>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5"/>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5"/>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5"/>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5"/>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5"/>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5"/>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5"/>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5"/>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5"/>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5"/>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5"/>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5"/>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5"/>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5"/>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5"/>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5"/>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5"/>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5"/>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5"/>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5"/>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5"/>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5"/>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5"/>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5"/>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5"/>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5"/>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5"/>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5"/>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5"/>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5"/>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5"/>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5"/>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5"/>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5"/>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5"/>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5"/>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5"/>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5"/>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5"/>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5"/>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5"/>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5"/>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5"/>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5"/>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5"/>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5"/>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5"/>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5"/>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5"/>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5"/>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5"/>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5"/>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5"/>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5"/>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5"/>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5"/>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5"/>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5"/>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5"/>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5"/>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5"/>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5"/>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5"/>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5"/>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5"/>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5"/>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5"/>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5"/>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5"/>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5"/>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5"/>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5"/>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5"/>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5"/>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5"/>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5"/>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5"/>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5"/>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5"/>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5"/>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5"/>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5"/>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5"/>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5"/>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5"/>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5"/>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5"/>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5"/>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5"/>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35"/>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35"/>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5"/>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35"/>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35"/>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5"/>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5"/>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5"/>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5"/>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35"/>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5"/>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5"/>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5"/>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5"/>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5"/>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5"/>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5"/>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35"/>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5"/>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5"/>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5"/>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35"/>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5"/>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5"/>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5"/>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5"/>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5"/>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5"/>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5"/>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5"/>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5"/>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5"/>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5"/>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5"/>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5"/>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5"/>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5"/>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35"/>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5"/>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35"/>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5"/>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5"/>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5"/>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5"/>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5"/>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5"/>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5"/>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5"/>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5"/>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5"/>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5"/>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5"/>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5"/>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5"/>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5"/>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35"/>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5"/>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5"/>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35"/>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35"/>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5"/>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5"/>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5"/>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5"/>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5"/>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5"/>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5"/>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35"/>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35"/>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5"/>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5"/>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5"/>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35"/>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35"/>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35"/>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35"/>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5"/>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5"/>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5"/>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5"/>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5"/>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5"/>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5"/>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5"/>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5"/>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5"/>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5"/>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5"/>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5"/>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5"/>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5"/>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5"/>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5"/>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5"/>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5"/>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5"/>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5"/>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5"/>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5"/>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5"/>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5"/>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5"/>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5"/>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5"/>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5"/>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5"/>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5"/>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5"/>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5"/>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5"/>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5"/>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5"/>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5"/>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5"/>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5"/>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5"/>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5"/>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5"/>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5"/>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5"/>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5"/>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5"/>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5"/>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5"/>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5"/>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5"/>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5"/>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5"/>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5"/>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5"/>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5"/>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5"/>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5"/>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5"/>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5"/>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5"/>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5"/>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5"/>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5"/>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35"/>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35"/>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5"/>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5"/>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5"/>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5"/>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5"/>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5"/>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5"/>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5"/>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5"/>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5"/>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5"/>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5"/>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5"/>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35"/>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35"/>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5"/>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5"/>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5"/>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5"/>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5"/>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5"/>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5"/>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5"/>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5"/>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35"/>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5"/>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5"/>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5"/>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5"/>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5"/>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5"/>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5"/>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5"/>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5"/>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5"/>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5"/>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5"/>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5"/>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5"/>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5"/>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5"/>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5"/>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5"/>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5"/>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5"/>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5"/>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5"/>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5"/>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5"/>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5"/>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5"/>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5"/>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5"/>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5"/>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5"/>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5"/>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5"/>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5"/>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5"/>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5"/>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5"/>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5"/>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5"/>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5"/>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5"/>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5"/>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5"/>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5"/>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5"/>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5"/>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5"/>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5"/>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5"/>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5"/>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5"/>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5"/>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5"/>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5"/>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5"/>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5"/>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5"/>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5"/>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35"/>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35"/>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35"/>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35"/>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5"/>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5"/>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5"/>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5"/>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5"/>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5"/>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5"/>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5"/>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35"/>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35"/>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35"/>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35"/>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35"/>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35"/>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35"/>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35"/>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35"/>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35"/>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35"/>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35"/>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35"/>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35"/>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35"/>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35"/>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35"/>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35"/>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35"/>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35"/>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35"/>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35"/>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35"/>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35"/>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35"/>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35"/>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35"/>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35"/>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35"/>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35"/>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35"/>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35"/>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35"/>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35"/>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35"/>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35"/>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35"/>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35"/>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35"/>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35"/>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35"/>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35"/>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35"/>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35"/>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35"/>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35"/>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35"/>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35"/>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35"/>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35"/>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35"/>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35"/>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35"/>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35"/>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35"/>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35"/>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35"/>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35"/>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35"/>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35"/>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35"/>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35"/>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35"/>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35"/>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35"/>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35"/>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35"/>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35"/>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35"/>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35"/>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35"/>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35"/>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35"/>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35"/>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35"/>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35"/>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35"/>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35"/>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35"/>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35"/>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35"/>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35"/>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35"/>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35"/>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35"/>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35"/>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35"/>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35"/>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35"/>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35"/>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35"/>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35"/>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35"/>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35"/>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35"/>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35"/>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35"/>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35"/>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35"/>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35"/>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35"/>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35"/>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35"/>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35"/>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35"/>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35"/>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35"/>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35"/>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35"/>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35"/>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35"/>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35"/>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35"/>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35"/>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35"/>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35"/>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35"/>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35"/>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35"/>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35"/>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35"/>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35"/>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35"/>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35"/>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35"/>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35"/>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35"/>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35"/>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35"/>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35"/>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35"/>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35"/>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35"/>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35"/>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35"/>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35"/>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35"/>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35"/>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35"/>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35"/>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35"/>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35"/>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35"/>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35"/>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35"/>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35"/>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35"/>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35"/>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35"/>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35"/>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35"/>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35"/>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35"/>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35"/>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35"/>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35"/>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35"/>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35"/>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35"/>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35"/>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35"/>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35"/>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35"/>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35"/>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35"/>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35"/>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35"/>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35"/>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35"/>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35"/>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35"/>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35"/>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35"/>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35"/>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35"/>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35"/>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35"/>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35"/>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35"/>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35"/>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35"/>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35"/>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35"/>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35"/>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35"/>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35"/>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35"/>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35"/>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35"/>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35"/>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35"/>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35"/>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35"/>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35"/>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35"/>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35"/>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35"/>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35"/>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35"/>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35"/>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35"/>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35"/>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35"/>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35"/>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35"/>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35"/>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35"/>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35"/>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35"/>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35"/>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35"/>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35"/>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35"/>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35"/>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35"/>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35"/>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35"/>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35"/>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35"/>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35"/>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35"/>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35"/>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35"/>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35"/>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35"/>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35"/>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35"/>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35"/>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35"/>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35"/>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35"/>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35"/>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35"/>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35"/>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35"/>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35"/>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35"/>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35"/>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35"/>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35"/>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35"/>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35"/>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35"/>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35"/>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35"/>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35"/>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35"/>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35"/>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35"/>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35"/>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35"/>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35"/>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35"/>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35"/>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35"/>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35"/>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35"/>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35"/>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35"/>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35"/>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35"/>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35"/>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35"/>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35"/>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35"/>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35"/>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35"/>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35"/>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35"/>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35"/>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35"/>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35"/>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35"/>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35"/>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35"/>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35"/>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35"/>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35"/>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35"/>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35"/>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35"/>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35"/>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35"/>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35"/>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35"/>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35"/>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35"/>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35"/>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35"/>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35"/>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35"/>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35"/>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35"/>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35"/>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35"/>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35"/>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35"/>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35"/>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35"/>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35"/>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35"/>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35"/>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35"/>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35"/>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35"/>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35"/>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35"/>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35"/>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35"/>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35"/>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35"/>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35"/>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35"/>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35"/>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35"/>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35"/>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35"/>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35"/>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35"/>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35"/>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35"/>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35"/>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35"/>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35"/>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35"/>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35"/>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35"/>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35"/>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35"/>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35"/>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35"/>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35"/>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35"/>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35"/>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35"/>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35"/>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35"/>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35"/>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35"/>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35"/>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35"/>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35"/>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35"/>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35"/>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35"/>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35"/>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35"/>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35"/>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35"/>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35"/>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35"/>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35"/>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35"/>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35"/>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35"/>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35"/>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35"/>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35"/>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35"/>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35"/>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35"/>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35"/>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35"/>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35"/>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35"/>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35"/>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35"/>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35"/>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35"/>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35"/>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35"/>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35"/>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35"/>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35"/>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35"/>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35"/>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35"/>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35"/>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35"/>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35"/>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35"/>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35"/>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35"/>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35"/>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35"/>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35"/>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35"/>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35"/>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35"/>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35"/>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35"/>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35"/>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35"/>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35"/>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35"/>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35"/>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35"/>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35"/>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35"/>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35"/>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35"/>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35"/>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35"/>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35"/>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35"/>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35"/>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35"/>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35"/>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35"/>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35"/>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35"/>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35"/>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35"/>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35"/>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35"/>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35"/>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35"/>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35"/>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35"/>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35"/>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35"/>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35"/>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35"/>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35"/>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35"/>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35"/>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35"/>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35"/>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35"/>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35"/>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35"/>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35"/>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35"/>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35"/>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35"/>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35"/>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35"/>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35"/>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35"/>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35"/>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35"/>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35"/>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35"/>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35"/>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35"/>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35"/>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35"/>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35"/>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35"/>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35"/>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35"/>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35"/>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35"/>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35"/>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35"/>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35"/>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35"/>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35"/>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35"/>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35"/>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35"/>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35"/>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35"/>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35"/>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35"/>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35"/>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35"/>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35"/>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35"/>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35"/>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35"/>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35"/>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35"/>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35"/>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35"/>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35"/>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35"/>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35"/>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35"/>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35"/>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35"/>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35"/>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35"/>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35"/>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35"/>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35"/>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35"/>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35"/>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35"/>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35"/>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35"/>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35"/>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35"/>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35"/>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35"/>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35"/>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35"/>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35"/>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35"/>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35"/>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35"/>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35"/>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35"/>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35"/>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35"/>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35"/>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35"/>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35"/>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35"/>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35"/>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35"/>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35"/>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35"/>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35"/>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35"/>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35"/>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35"/>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35"/>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35"/>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35"/>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35"/>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35"/>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35"/>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35"/>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35"/>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35"/>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35"/>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35"/>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35"/>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35"/>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35"/>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35"/>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35"/>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35"/>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35"/>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35"/>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35"/>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35"/>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35"/>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35"/>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35"/>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35"/>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35"/>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35"/>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35"/>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35"/>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35"/>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35"/>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35"/>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35"/>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35"/>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35"/>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35"/>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35"/>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35"/>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35"/>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35"/>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35"/>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35"/>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35"/>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35"/>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35"/>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35"/>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35"/>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35"/>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35"/>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35"/>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35"/>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35"/>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35"/>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35"/>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35"/>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35"/>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35"/>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35"/>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35"/>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35"/>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35"/>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35"/>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35"/>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35"/>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35"/>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35"/>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35"/>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35"/>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35"/>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35"/>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35"/>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35"/>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35"/>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35"/>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35"/>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35"/>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35"/>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35"/>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35"/>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35"/>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35"/>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35"/>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35"/>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35"/>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35"/>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35"/>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35"/>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35"/>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35"/>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35"/>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35"/>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35"/>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35"/>
          <p:cNvGrpSpPr/>
          <p:nvPr/>
        </p:nvGrpSpPr>
        <p:grpSpPr>
          <a:xfrm>
            <a:off x="3739420" y="2325786"/>
            <a:ext cx="299053" cy="288720"/>
            <a:chOff x="2127141" y="3043500"/>
            <a:chExt cx="422629" cy="408027"/>
          </a:xfrm>
        </p:grpSpPr>
        <p:grpSp>
          <p:nvGrpSpPr>
            <p:cNvPr id="3985" name="Google Shape;3985;p35"/>
            <p:cNvGrpSpPr/>
            <p:nvPr/>
          </p:nvGrpSpPr>
          <p:grpSpPr>
            <a:xfrm>
              <a:off x="2127141" y="3048223"/>
              <a:ext cx="418743" cy="403304"/>
              <a:chOff x="2101363" y="3048223"/>
              <a:chExt cx="418743" cy="403304"/>
            </a:xfrm>
          </p:grpSpPr>
          <p:sp>
            <p:nvSpPr>
              <p:cNvPr id="3986" name="Google Shape;3986;p35"/>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35"/>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8" name="Google Shape;3988;p35"/>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35"/>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35"/>
          <p:cNvGrpSpPr/>
          <p:nvPr/>
        </p:nvGrpSpPr>
        <p:grpSpPr>
          <a:xfrm>
            <a:off x="6204707" y="3202278"/>
            <a:ext cx="1928879" cy="1118124"/>
            <a:chOff x="1397225" y="1410350"/>
            <a:chExt cx="4786300" cy="2774500"/>
          </a:xfrm>
        </p:grpSpPr>
        <p:grpSp>
          <p:nvGrpSpPr>
            <p:cNvPr id="3991" name="Google Shape;3991;p35"/>
            <p:cNvGrpSpPr/>
            <p:nvPr/>
          </p:nvGrpSpPr>
          <p:grpSpPr>
            <a:xfrm>
              <a:off x="4293400" y="2574725"/>
              <a:ext cx="84425" cy="80100"/>
              <a:chOff x="4293400" y="2574725"/>
              <a:chExt cx="84425" cy="80100"/>
            </a:xfrm>
          </p:grpSpPr>
          <p:sp>
            <p:nvSpPr>
              <p:cNvPr id="3992" name="Google Shape;3992;p3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3993" name="Google Shape;3993;p3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35"/>
            <p:cNvGrpSpPr/>
            <p:nvPr/>
          </p:nvGrpSpPr>
          <p:grpSpPr>
            <a:xfrm>
              <a:off x="4000175" y="1462675"/>
              <a:ext cx="1917275" cy="1140875"/>
              <a:chOff x="4000175" y="1462675"/>
              <a:chExt cx="1917275" cy="1140875"/>
            </a:xfrm>
          </p:grpSpPr>
          <p:sp>
            <p:nvSpPr>
              <p:cNvPr id="3995" name="Google Shape;3995;p3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3996" name="Google Shape;3996;p35"/>
              <p:cNvGrpSpPr/>
              <p:nvPr/>
            </p:nvGrpSpPr>
            <p:grpSpPr>
              <a:xfrm>
                <a:off x="4000175" y="1462675"/>
                <a:ext cx="1917275" cy="1140875"/>
                <a:chOff x="4000175" y="1462675"/>
                <a:chExt cx="1917275" cy="1140875"/>
              </a:xfrm>
            </p:grpSpPr>
            <p:sp>
              <p:nvSpPr>
                <p:cNvPr id="3997" name="Google Shape;3997;p3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3998" name="Google Shape;3998;p3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3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3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3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3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3" name="Google Shape;4003;p35"/>
            <p:cNvGrpSpPr/>
            <p:nvPr/>
          </p:nvGrpSpPr>
          <p:grpSpPr>
            <a:xfrm>
              <a:off x="3960625" y="2587825"/>
              <a:ext cx="94050" cy="104125"/>
              <a:chOff x="3960625" y="2587825"/>
              <a:chExt cx="94050" cy="104125"/>
            </a:xfrm>
          </p:grpSpPr>
          <p:sp>
            <p:nvSpPr>
              <p:cNvPr id="4004" name="Google Shape;4004;p3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005" name="Google Shape;4005;p3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6" name="Google Shape;4006;p35"/>
            <p:cNvGrpSpPr/>
            <p:nvPr/>
          </p:nvGrpSpPr>
          <p:grpSpPr>
            <a:xfrm>
              <a:off x="3765350" y="2500900"/>
              <a:ext cx="173600" cy="187925"/>
              <a:chOff x="3765350" y="2500900"/>
              <a:chExt cx="173600" cy="187925"/>
            </a:xfrm>
          </p:grpSpPr>
          <p:sp>
            <p:nvSpPr>
              <p:cNvPr id="4007" name="Google Shape;4007;p3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008" name="Google Shape;4008;p3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3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3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3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3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35"/>
            <p:cNvGrpSpPr/>
            <p:nvPr/>
          </p:nvGrpSpPr>
          <p:grpSpPr>
            <a:xfrm>
              <a:off x="3750475" y="2481850"/>
              <a:ext cx="85125" cy="51800"/>
              <a:chOff x="3750475" y="2481850"/>
              <a:chExt cx="85125" cy="51800"/>
            </a:xfrm>
          </p:grpSpPr>
          <p:sp>
            <p:nvSpPr>
              <p:cNvPr id="4014" name="Google Shape;4014;p3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3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016" name="Google Shape;4016;p35"/>
            <p:cNvGrpSpPr/>
            <p:nvPr/>
          </p:nvGrpSpPr>
          <p:grpSpPr>
            <a:xfrm>
              <a:off x="3627175" y="2432450"/>
              <a:ext cx="172100" cy="169075"/>
              <a:chOff x="3627175" y="2432450"/>
              <a:chExt cx="172100" cy="169075"/>
            </a:xfrm>
          </p:grpSpPr>
          <p:sp>
            <p:nvSpPr>
              <p:cNvPr id="4017" name="Google Shape;4017;p3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3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019" name="Google Shape;4019;p3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020" name="Google Shape;4020;p35"/>
            <p:cNvGrpSpPr/>
            <p:nvPr/>
          </p:nvGrpSpPr>
          <p:grpSpPr>
            <a:xfrm>
              <a:off x="3561536" y="2585450"/>
              <a:ext cx="61539" cy="99045"/>
              <a:chOff x="3561536" y="2585450"/>
              <a:chExt cx="61539" cy="99045"/>
            </a:xfrm>
          </p:grpSpPr>
          <p:sp>
            <p:nvSpPr>
              <p:cNvPr id="4021" name="Google Shape;4021;p3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3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023" name="Google Shape;4023;p35"/>
            <p:cNvGrpSpPr/>
            <p:nvPr/>
          </p:nvGrpSpPr>
          <p:grpSpPr>
            <a:xfrm>
              <a:off x="3906325" y="1984500"/>
              <a:ext cx="156075" cy="262825"/>
              <a:chOff x="3906325" y="1984500"/>
              <a:chExt cx="156075" cy="262825"/>
            </a:xfrm>
          </p:grpSpPr>
          <p:sp>
            <p:nvSpPr>
              <p:cNvPr id="4024" name="Google Shape;4024;p3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025" name="Google Shape;4025;p3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35"/>
            <p:cNvGrpSpPr/>
            <p:nvPr/>
          </p:nvGrpSpPr>
          <p:grpSpPr>
            <a:xfrm>
              <a:off x="1397225" y="1637375"/>
              <a:ext cx="1401575" cy="1228250"/>
              <a:chOff x="1397225" y="1637375"/>
              <a:chExt cx="1401575" cy="1228250"/>
            </a:xfrm>
          </p:grpSpPr>
          <p:sp>
            <p:nvSpPr>
              <p:cNvPr id="4027" name="Google Shape;4027;p3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028" name="Google Shape;4028;p35"/>
              <p:cNvGrpSpPr/>
              <p:nvPr/>
            </p:nvGrpSpPr>
            <p:grpSpPr>
              <a:xfrm>
                <a:off x="1397225" y="1637375"/>
                <a:ext cx="1398775" cy="1228250"/>
                <a:chOff x="1397225" y="1637375"/>
                <a:chExt cx="1398775" cy="1228250"/>
              </a:xfrm>
            </p:grpSpPr>
            <p:sp>
              <p:nvSpPr>
                <p:cNvPr id="4029" name="Google Shape;4029;p3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3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31" name="Google Shape;4031;p35"/>
            <p:cNvGrpSpPr/>
            <p:nvPr/>
          </p:nvGrpSpPr>
          <p:grpSpPr>
            <a:xfrm>
              <a:off x="2605700" y="3152850"/>
              <a:ext cx="594125" cy="616250"/>
              <a:chOff x="2605700" y="3152850"/>
              <a:chExt cx="594125" cy="616250"/>
            </a:xfrm>
          </p:grpSpPr>
          <p:sp>
            <p:nvSpPr>
              <p:cNvPr id="4032" name="Google Shape;4032;p3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033" name="Google Shape;4033;p3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35"/>
            <p:cNvGrpSpPr/>
            <p:nvPr/>
          </p:nvGrpSpPr>
          <p:grpSpPr>
            <a:xfrm>
              <a:off x="2680375" y="3423800"/>
              <a:ext cx="182975" cy="761050"/>
              <a:chOff x="2680375" y="3423800"/>
              <a:chExt cx="182975" cy="761050"/>
            </a:xfrm>
          </p:grpSpPr>
          <p:sp>
            <p:nvSpPr>
              <p:cNvPr id="4035" name="Google Shape;4035;p3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036" name="Google Shape;4036;p3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35"/>
            <p:cNvGrpSpPr/>
            <p:nvPr/>
          </p:nvGrpSpPr>
          <p:grpSpPr>
            <a:xfrm>
              <a:off x="3918000" y="3561900"/>
              <a:ext cx="236225" cy="207100"/>
              <a:chOff x="3918000" y="3561900"/>
              <a:chExt cx="236225" cy="207100"/>
            </a:xfrm>
          </p:grpSpPr>
          <p:sp>
            <p:nvSpPr>
              <p:cNvPr id="4038" name="Google Shape;4038;p3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039" name="Google Shape;4039;p3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0" name="Google Shape;4040;p35"/>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35"/>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35"/>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3" name="Google Shape;4043;p35"/>
            <p:cNvGrpSpPr/>
            <p:nvPr/>
          </p:nvGrpSpPr>
          <p:grpSpPr>
            <a:xfrm>
              <a:off x="1922950" y="1410350"/>
              <a:ext cx="1252825" cy="1162875"/>
              <a:chOff x="1922950" y="1410350"/>
              <a:chExt cx="1252825" cy="1162875"/>
            </a:xfrm>
          </p:grpSpPr>
          <p:sp>
            <p:nvSpPr>
              <p:cNvPr id="4044" name="Google Shape;4044;p3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3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3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3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3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3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3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3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3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3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3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3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3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3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3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3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0" name="Google Shape;4060;p35"/>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35"/>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35"/>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35"/>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35"/>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35"/>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35"/>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35"/>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35"/>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35"/>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35"/>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35"/>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35"/>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35"/>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35"/>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35"/>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35"/>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35"/>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35"/>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35"/>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35"/>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35"/>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2" name="Google Shape;4082;p35"/>
            <p:cNvGrpSpPr/>
            <p:nvPr/>
          </p:nvGrpSpPr>
          <p:grpSpPr>
            <a:xfrm>
              <a:off x="2711750" y="3572300"/>
              <a:ext cx="230725" cy="598425"/>
              <a:chOff x="2711750" y="3572300"/>
              <a:chExt cx="230725" cy="598425"/>
            </a:xfrm>
          </p:grpSpPr>
          <p:sp>
            <p:nvSpPr>
              <p:cNvPr id="4083" name="Google Shape;4083;p3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3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5" name="Google Shape;4085;p35"/>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6" name="Google Shape;4086;p35"/>
            <p:cNvGrpSpPr/>
            <p:nvPr/>
          </p:nvGrpSpPr>
          <p:grpSpPr>
            <a:xfrm>
              <a:off x="3781475" y="1624825"/>
              <a:ext cx="153300" cy="166375"/>
              <a:chOff x="3781475" y="1624825"/>
              <a:chExt cx="153300" cy="166375"/>
            </a:xfrm>
          </p:grpSpPr>
          <p:sp>
            <p:nvSpPr>
              <p:cNvPr id="4087" name="Google Shape;4087;p3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3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3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3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1" name="Google Shape;4091;p35"/>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35"/>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35"/>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35"/>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35"/>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35"/>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35"/>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8" name="Google Shape;4098;p35"/>
            <p:cNvGrpSpPr/>
            <p:nvPr/>
          </p:nvGrpSpPr>
          <p:grpSpPr>
            <a:xfrm>
              <a:off x="5068275" y="3161675"/>
              <a:ext cx="664875" cy="222850"/>
              <a:chOff x="5068275" y="3161675"/>
              <a:chExt cx="664875" cy="222850"/>
            </a:xfrm>
          </p:grpSpPr>
          <p:sp>
            <p:nvSpPr>
              <p:cNvPr id="4099" name="Google Shape;4099;p3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3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3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3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3" name="Google Shape;4103;p35"/>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35"/>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35"/>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35"/>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35"/>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35"/>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35"/>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35"/>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35"/>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35"/>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35"/>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35"/>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35"/>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35"/>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35"/>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35"/>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35"/>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35"/>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35"/>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35"/>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35"/>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35"/>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35"/>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35"/>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35"/>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35"/>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35"/>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35"/>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35"/>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2" name="Google Shape;4132;p35"/>
            <p:cNvGrpSpPr/>
            <p:nvPr/>
          </p:nvGrpSpPr>
          <p:grpSpPr>
            <a:xfrm>
              <a:off x="3586375" y="2281300"/>
              <a:ext cx="125025" cy="175275"/>
              <a:chOff x="3586375" y="2281300"/>
              <a:chExt cx="125025" cy="175275"/>
            </a:xfrm>
          </p:grpSpPr>
          <p:sp>
            <p:nvSpPr>
              <p:cNvPr id="4133" name="Google Shape;4133;p3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3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5" name="Google Shape;4135;p35"/>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6" name="Google Shape;4136;p35"/>
            <p:cNvGrpSpPr/>
            <p:nvPr/>
          </p:nvGrpSpPr>
          <p:grpSpPr>
            <a:xfrm>
              <a:off x="5298975" y="3412225"/>
              <a:ext cx="576450" cy="616225"/>
              <a:chOff x="5298975" y="3412225"/>
              <a:chExt cx="576450" cy="616225"/>
            </a:xfrm>
          </p:grpSpPr>
          <p:sp>
            <p:nvSpPr>
              <p:cNvPr id="4137" name="Google Shape;4137;p3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3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35"/>
            <p:cNvGrpSpPr/>
            <p:nvPr/>
          </p:nvGrpSpPr>
          <p:grpSpPr>
            <a:xfrm>
              <a:off x="5952300" y="3852150"/>
              <a:ext cx="231225" cy="287200"/>
              <a:chOff x="5952300" y="3852150"/>
              <a:chExt cx="231225" cy="287200"/>
            </a:xfrm>
          </p:grpSpPr>
          <p:sp>
            <p:nvSpPr>
              <p:cNvPr id="4140" name="Google Shape;4140;p3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3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2" name="Google Shape;4142;p35"/>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35"/>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35"/>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35"/>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35"/>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35"/>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35"/>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35"/>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0" name="Google Shape;4150;p35"/>
            <p:cNvGrpSpPr/>
            <p:nvPr/>
          </p:nvGrpSpPr>
          <p:grpSpPr>
            <a:xfrm>
              <a:off x="4842300" y="3099950"/>
              <a:ext cx="31425" cy="59650"/>
              <a:chOff x="4842300" y="3099950"/>
              <a:chExt cx="31425" cy="59650"/>
            </a:xfrm>
          </p:grpSpPr>
          <p:sp>
            <p:nvSpPr>
              <p:cNvPr id="4151" name="Google Shape;4151;p3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3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3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3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5" name="Google Shape;4155;p35"/>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35"/>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35"/>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35"/>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35"/>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35"/>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35"/>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35"/>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3" name="Google Shape;4163;p35"/>
            <p:cNvGrpSpPr/>
            <p:nvPr/>
          </p:nvGrpSpPr>
          <p:grpSpPr>
            <a:xfrm>
              <a:off x="3866750" y="2520350"/>
              <a:ext cx="78475" cy="60700"/>
              <a:chOff x="3866750" y="2520350"/>
              <a:chExt cx="78475" cy="60700"/>
            </a:xfrm>
          </p:grpSpPr>
          <p:sp>
            <p:nvSpPr>
              <p:cNvPr id="4164" name="Google Shape;4164;p3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3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3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3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8" name="Google Shape;4168;p35"/>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35"/>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35"/>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35"/>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35"/>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35"/>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35"/>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35"/>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35"/>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35"/>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35"/>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35"/>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35"/>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35"/>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35"/>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35"/>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35"/>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35"/>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35"/>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35"/>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35"/>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35"/>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35"/>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35"/>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35"/>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35"/>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35"/>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35"/>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35"/>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35"/>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35"/>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35"/>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35"/>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35"/>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35"/>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35"/>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35"/>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35"/>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35"/>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35"/>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35"/>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35"/>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0" name="Google Shape;4210;p35"/>
            <p:cNvGrpSpPr/>
            <p:nvPr/>
          </p:nvGrpSpPr>
          <p:grpSpPr>
            <a:xfrm>
              <a:off x="3450375" y="3038225"/>
              <a:ext cx="132875" cy="99400"/>
              <a:chOff x="3450375" y="3038225"/>
              <a:chExt cx="132875" cy="99400"/>
            </a:xfrm>
          </p:grpSpPr>
          <p:sp>
            <p:nvSpPr>
              <p:cNvPr id="4211" name="Google Shape;4211;p3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3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3" name="Google Shape;4213;p35"/>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35"/>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35"/>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35"/>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35"/>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35"/>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35"/>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35"/>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35"/>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35"/>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35"/>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35"/>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35"/>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35"/>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35"/>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35"/>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35"/>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35"/>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35"/>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35"/>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35"/>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35"/>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35"/>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35"/>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35"/>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35"/>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35"/>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35"/>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3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3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35"/>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35"/>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35"/>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35"/>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35"/>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35"/>
          <p:cNvGrpSpPr/>
          <p:nvPr/>
        </p:nvGrpSpPr>
        <p:grpSpPr>
          <a:xfrm>
            <a:off x="4073623" y="3195884"/>
            <a:ext cx="1990503" cy="1173794"/>
            <a:chOff x="4714886" y="3271938"/>
            <a:chExt cx="1202721" cy="709241"/>
          </a:xfrm>
        </p:grpSpPr>
        <p:grpSp>
          <p:nvGrpSpPr>
            <p:cNvPr id="4249" name="Google Shape;4249;p35"/>
            <p:cNvGrpSpPr/>
            <p:nvPr/>
          </p:nvGrpSpPr>
          <p:grpSpPr>
            <a:xfrm>
              <a:off x="4714886" y="3271938"/>
              <a:ext cx="1202721" cy="709241"/>
              <a:chOff x="2514225" y="4239175"/>
              <a:chExt cx="2084800" cy="1229400"/>
            </a:xfrm>
          </p:grpSpPr>
          <p:sp>
            <p:nvSpPr>
              <p:cNvPr id="4250" name="Google Shape;4250;p35"/>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35"/>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35"/>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35"/>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35"/>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35"/>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35"/>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35"/>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35"/>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35"/>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35"/>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35"/>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35"/>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35"/>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35"/>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35"/>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35"/>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35"/>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35"/>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35"/>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35"/>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35"/>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35"/>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35"/>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35"/>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35"/>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35"/>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35"/>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35"/>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35"/>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35"/>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35"/>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35"/>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35"/>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35"/>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35"/>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35"/>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35"/>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35"/>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35"/>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35"/>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35"/>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35"/>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35"/>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35"/>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35"/>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35"/>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35"/>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35"/>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35"/>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35"/>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35"/>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35"/>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35"/>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35"/>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35"/>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35"/>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35"/>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35"/>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35"/>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35"/>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35"/>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35"/>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35"/>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35"/>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35"/>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35"/>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35"/>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35"/>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35"/>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35"/>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35"/>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35"/>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35"/>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35"/>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35"/>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35"/>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35"/>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35"/>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35"/>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35"/>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35"/>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35"/>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35"/>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35"/>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35"/>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35"/>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35"/>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35"/>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35"/>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35"/>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35"/>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35"/>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35"/>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35"/>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35"/>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35"/>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35"/>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35"/>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35"/>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35"/>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35"/>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35"/>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35"/>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35"/>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35"/>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35"/>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35"/>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35"/>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35"/>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35"/>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35"/>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35"/>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35"/>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35"/>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35"/>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35"/>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35"/>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35"/>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35"/>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35"/>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35"/>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35"/>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35"/>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35"/>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35"/>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35"/>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35"/>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35"/>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35"/>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35"/>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35"/>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35"/>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35"/>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35"/>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35"/>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35"/>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35"/>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35"/>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35"/>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35"/>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35"/>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35"/>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35"/>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35"/>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35"/>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35"/>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35"/>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35"/>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35"/>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35"/>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35"/>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35"/>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35"/>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35"/>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35"/>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35"/>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35"/>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35"/>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35"/>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35"/>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35"/>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35"/>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35"/>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35"/>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35"/>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35"/>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35"/>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35"/>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35"/>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35"/>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35"/>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35"/>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35"/>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35"/>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35"/>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35"/>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35"/>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35"/>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35"/>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35"/>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35"/>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35"/>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35"/>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35"/>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35"/>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35"/>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35"/>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35"/>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35"/>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35"/>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35"/>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35"/>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35"/>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35"/>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35"/>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35"/>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35"/>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35"/>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35"/>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35"/>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35"/>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35"/>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35"/>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35"/>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35"/>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35"/>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35"/>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35"/>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35"/>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35"/>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35"/>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35"/>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35"/>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35"/>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5"/>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5"/>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5"/>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35"/>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35"/>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5"/>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5"/>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5"/>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5"/>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5"/>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5"/>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35"/>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5"/>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35"/>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35"/>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35"/>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5"/>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5"/>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5"/>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5"/>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5"/>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5"/>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5"/>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5"/>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5"/>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5"/>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5"/>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5"/>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5"/>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5"/>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35"/>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35"/>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5"/>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5"/>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5"/>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5"/>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5"/>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5"/>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5"/>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5"/>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5"/>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5"/>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35"/>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5"/>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5"/>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35"/>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35"/>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5"/>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5"/>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5"/>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35"/>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5"/>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5"/>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5"/>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5"/>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5"/>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5"/>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5"/>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35"/>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4" name="Google Shape;4524;p35"/>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5" name="Google Shape;4525;p35"/>
            <p:cNvGrpSpPr/>
            <p:nvPr/>
          </p:nvGrpSpPr>
          <p:grpSpPr>
            <a:xfrm>
              <a:off x="4851510" y="3282978"/>
              <a:ext cx="1028757" cy="669305"/>
              <a:chOff x="2732000" y="1526850"/>
              <a:chExt cx="1783250" cy="1160175"/>
            </a:xfrm>
          </p:grpSpPr>
          <p:sp>
            <p:nvSpPr>
              <p:cNvPr id="4526" name="Google Shape;4526;p35"/>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35"/>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5"/>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5"/>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5"/>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5"/>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5"/>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5"/>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5"/>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5"/>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5"/>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5"/>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35"/>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35"/>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5"/>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5"/>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5"/>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35"/>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35"/>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35"/>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5"/>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5"/>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5"/>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5"/>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5"/>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5"/>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5"/>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5"/>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5"/>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35"/>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5"/>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5"/>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5"/>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5"/>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5"/>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35"/>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2" name="Google Shape;4562;p35"/>
          <p:cNvGrpSpPr/>
          <p:nvPr/>
        </p:nvGrpSpPr>
        <p:grpSpPr>
          <a:xfrm>
            <a:off x="4005100" y="1921297"/>
            <a:ext cx="2127409" cy="1097580"/>
            <a:chOff x="4758945" y="2591412"/>
            <a:chExt cx="1114585" cy="575011"/>
          </a:xfrm>
        </p:grpSpPr>
        <p:grpSp>
          <p:nvGrpSpPr>
            <p:cNvPr id="4563" name="Google Shape;4563;p35"/>
            <p:cNvGrpSpPr/>
            <p:nvPr/>
          </p:nvGrpSpPr>
          <p:grpSpPr>
            <a:xfrm>
              <a:off x="4758945" y="2591412"/>
              <a:ext cx="1114585" cy="575011"/>
              <a:chOff x="4758945" y="2591412"/>
              <a:chExt cx="1114585" cy="575011"/>
            </a:xfrm>
          </p:grpSpPr>
          <p:sp>
            <p:nvSpPr>
              <p:cNvPr id="4564" name="Google Shape;4564;p35"/>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5"/>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5"/>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35"/>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35"/>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5"/>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5"/>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5"/>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5"/>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5"/>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5"/>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35"/>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5"/>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35"/>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35"/>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35"/>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35"/>
            <p:cNvGrpSpPr/>
            <p:nvPr/>
          </p:nvGrpSpPr>
          <p:grpSpPr>
            <a:xfrm>
              <a:off x="4760834" y="2594715"/>
              <a:ext cx="1108903" cy="517407"/>
              <a:chOff x="4760834" y="2594715"/>
              <a:chExt cx="1108903" cy="517407"/>
            </a:xfrm>
          </p:grpSpPr>
          <p:sp>
            <p:nvSpPr>
              <p:cNvPr id="4581" name="Google Shape;4581;p35"/>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5"/>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5"/>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35"/>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35"/>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5"/>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5"/>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5"/>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5"/>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5"/>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5"/>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35"/>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5"/>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35"/>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35"/>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35"/>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35"/>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5"/>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35"/>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35"/>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35"/>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35"/>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35"/>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35"/>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35"/>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35"/>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35"/>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35"/>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35"/>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5"/>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5"/>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5"/>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35"/>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5"/>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5"/>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35"/>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35"/>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5"/>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5"/>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5"/>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35"/>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35"/>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35"/>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35"/>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5"/>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5"/>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35"/>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5"/>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5"/>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5"/>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35"/>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35"/>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5"/>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5"/>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5"/>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35"/>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5"/>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5"/>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5"/>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35"/>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35"/>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5"/>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35"/>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35"/>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35"/>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35"/>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5"/>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5"/>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35"/>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35"/>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5"/>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5"/>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35"/>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5"/>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5"/>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35"/>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35"/>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35"/>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5"/>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5"/>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5"/>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5"/>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35"/>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35"/>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5"/>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5"/>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35"/>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35"/>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5"/>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5"/>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35"/>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35"/>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35"/>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35"/>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35"/>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35"/>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35"/>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5"/>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35"/>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5"/>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35"/>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35"/>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5"/>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5"/>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5"/>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5"/>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35"/>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5"/>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35"/>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5"/>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35"/>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35"/>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35"/>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35"/>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35"/>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5"/>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5"/>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5"/>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35"/>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5"/>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5"/>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35"/>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35"/>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5"/>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35"/>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35"/>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35"/>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35"/>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35"/>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5"/>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5"/>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5"/>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5"/>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35"/>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35"/>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5"/>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5"/>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5"/>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35"/>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35"/>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35"/>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35"/>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5"/>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5"/>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35"/>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35"/>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5"/>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35"/>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5"/>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5"/>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5"/>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35"/>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35"/>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35"/>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35"/>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35"/>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35"/>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35"/>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35"/>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35"/>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35"/>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35"/>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35"/>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35"/>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35"/>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35"/>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35"/>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35"/>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35"/>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5"/>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5"/>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35"/>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35"/>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35"/>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5"/>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35"/>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5"/>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5"/>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5"/>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5"/>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35"/>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35"/>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35"/>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35"/>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5"/>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35"/>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35"/>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35"/>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35"/>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5"/>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5"/>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35"/>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35"/>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5"/>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35"/>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35"/>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35"/>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35"/>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35"/>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35"/>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35"/>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5"/>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35"/>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5"/>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35"/>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35"/>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35"/>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35"/>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35"/>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35"/>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35"/>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35"/>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35"/>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35"/>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35"/>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35"/>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35"/>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35"/>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35"/>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35"/>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35"/>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5"/>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35"/>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35"/>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35"/>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5"/>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35"/>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35"/>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35"/>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35"/>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35"/>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35"/>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35"/>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35"/>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35"/>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35"/>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35"/>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35"/>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35"/>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35"/>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35"/>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35"/>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35"/>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35"/>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35"/>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35"/>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35"/>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35"/>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35"/>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35"/>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35"/>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35"/>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35"/>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5"/>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5"/>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5"/>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35"/>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35"/>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5"/>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5"/>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5"/>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35"/>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5"/>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5"/>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5"/>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5"/>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35"/>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5"/>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5"/>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35"/>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5"/>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5"/>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5"/>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5"/>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5"/>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5"/>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5"/>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5"/>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5"/>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5"/>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5"/>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5"/>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5"/>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5"/>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5"/>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5"/>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5"/>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5"/>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5"/>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5"/>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5"/>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5"/>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5"/>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5"/>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5"/>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5"/>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5"/>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5"/>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5"/>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5"/>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5"/>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5"/>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5"/>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5"/>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5"/>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5"/>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5"/>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5"/>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5"/>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5"/>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5"/>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5"/>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5"/>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4" name="Google Shape;4894;p35"/>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98" name="Shape 4898"/>
        <p:cNvGrpSpPr/>
        <p:nvPr/>
      </p:nvGrpSpPr>
      <p:grpSpPr>
        <a:xfrm>
          <a:off x="0" y="0"/>
          <a:ext cx="0" cy="0"/>
          <a:chOff x="0" y="0"/>
          <a:chExt cx="0" cy="0"/>
        </a:xfrm>
      </p:grpSpPr>
      <p:sp>
        <p:nvSpPr>
          <p:cNvPr id="4899" name="Google Shape;4899;p3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900" name="Google Shape;4900;p3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4901" name="Google Shape;4901;p36"/>
          <p:cNvGrpSpPr/>
          <p:nvPr/>
        </p:nvGrpSpPr>
        <p:grpSpPr>
          <a:xfrm>
            <a:off x="866243" y="2291587"/>
            <a:ext cx="415546" cy="355053"/>
            <a:chOff x="866243" y="2291587"/>
            <a:chExt cx="415546" cy="355053"/>
          </a:xfrm>
        </p:grpSpPr>
        <p:sp>
          <p:nvSpPr>
            <p:cNvPr id="4902" name="Google Shape;4902;p3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7" name="Google Shape;4907;p3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8" name="Google Shape;4908;p36"/>
          <p:cNvGrpSpPr/>
          <p:nvPr/>
        </p:nvGrpSpPr>
        <p:grpSpPr>
          <a:xfrm>
            <a:off x="1958520" y="2302574"/>
            <a:ext cx="359213" cy="327807"/>
            <a:chOff x="1958520" y="2302574"/>
            <a:chExt cx="359213" cy="327807"/>
          </a:xfrm>
        </p:grpSpPr>
        <p:sp>
          <p:nvSpPr>
            <p:cNvPr id="4909" name="Google Shape;4909;p3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36"/>
          <p:cNvGrpSpPr/>
          <p:nvPr/>
        </p:nvGrpSpPr>
        <p:grpSpPr>
          <a:xfrm>
            <a:off x="2579882" y="2287427"/>
            <a:ext cx="207582" cy="359594"/>
            <a:chOff x="2656082" y="2287427"/>
            <a:chExt cx="207582" cy="359594"/>
          </a:xfrm>
        </p:grpSpPr>
        <p:sp>
          <p:nvSpPr>
            <p:cNvPr id="4913" name="Google Shape;4913;p3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36"/>
          <p:cNvGrpSpPr/>
          <p:nvPr/>
        </p:nvGrpSpPr>
        <p:grpSpPr>
          <a:xfrm>
            <a:off x="3049653" y="2321468"/>
            <a:ext cx="362991" cy="290018"/>
            <a:chOff x="3049653" y="2321468"/>
            <a:chExt cx="362991" cy="290018"/>
          </a:xfrm>
        </p:grpSpPr>
        <p:sp>
          <p:nvSpPr>
            <p:cNvPr id="4918" name="Google Shape;4918;p3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36"/>
          <p:cNvGrpSpPr/>
          <p:nvPr/>
        </p:nvGrpSpPr>
        <p:grpSpPr>
          <a:xfrm>
            <a:off x="3564243" y="2289904"/>
            <a:ext cx="422342" cy="355243"/>
            <a:chOff x="3564243" y="2289904"/>
            <a:chExt cx="422342" cy="355243"/>
          </a:xfrm>
        </p:grpSpPr>
        <p:sp>
          <p:nvSpPr>
            <p:cNvPr id="4923" name="Google Shape;4923;p3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8" name="Google Shape;4928;p3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9" name="Google Shape;4929;p36"/>
          <p:cNvGrpSpPr/>
          <p:nvPr/>
        </p:nvGrpSpPr>
        <p:grpSpPr>
          <a:xfrm>
            <a:off x="4687894" y="2289713"/>
            <a:ext cx="359594" cy="353909"/>
            <a:chOff x="4687894" y="2289713"/>
            <a:chExt cx="359594" cy="353909"/>
          </a:xfrm>
        </p:grpSpPr>
        <p:sp>
          <p:nvSpPr>
            <p:cNvPr id="4930" name="Google Shape;4930;p3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3" name="Google Shape;4933;p3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4" name="Google Shape;4934;p36"/>
          <p:cNvGrpSpPr/>
          <p:nvPr/>
        </p:nvGrpSpPr>
        <p:grpSpPr>
          <a:xfrm>
            <a:off x="6372624" y="2308227"/>
            <a:ext cx="263567" cy="317614"/>
            <a:chOff x="6421399" y="2308227"/>
            <a:chExt cx="263567" cy="317614"/>
          </a:xfrm>
        </p:grpSpPr>
        <p:sp>
          <p:nvSpPr>
            <p:cNvPr id="4935" name="Google Shape;4935;p3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36"/>
          <p:cNvGrpSpPr/>
          <p:nvPr/>
        </p:nvGrpSpPr>
        <p:grpSpPr>
          <a:xfrm>
            <a:off x="6870193" y="2295620"/>
            <a:ext cx="360356" cy="343462"/>
            <a:chOff x="6870193" y="2295620"/>
            <a:chExt cx="360356" cy="343462"/>
          </a:xfrm>
        </p:grpSpPr>
        <p:sp>
          <p:nvSpPr>
            <p:cNvPr id="4940" name="Google Shape;4940;p3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36"/>
          <p:cNvGrpSpPr/>
          <p:nvPr/>
        </p:nvGrpSpPr>
        <p:grpSpPr>
          <a:xfrm>
            <a:off x="7441465" y="2302860"/>
            <a:ext cx="342192" cy="327140"/>
            <a:chOff x="7441465" y="2302860"/>
            <a:chExt cx="342192" cy="327140"/>
          </a:xfrm>
        </p:grpSpPr>
        <p:sp>
          <p:nvSpPr>
            <p:cNvPr id="4943" name="Google Shape;4943;p3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36"/>
          <p:cNvGrpSpPr/>
          <p:nvPr/>
        </p:nvGrpSpPr>
        <p:grpSpPr>
          <a:xfrm>
            <a:off x="7989683" y="2350207"/>
            <a:ext cx="332761" cy="234066"/>
            <a:chOff x="7989683" y="2350207"/>
            <a:chExt cx="332761" cy="234066"/>
          </a:xfrm>
        </p:grpSpPr>
        <p:sp>
          <p:nvSpPr>
            <p:cNvPr id="4946" name="Google Shape;4946;p3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36"/>
          <p:cNvGrpSpPr/>
          <p:nvPr/>
        </p:nvGrpSpPr>
        <p:grpSpPr>
          <a:xfrm>
            <a:off x="5823294" y="2309751"/>
            <a:ext cx="315327" cy="314978"/>
            <a:chOff x="5823294" y="2309751"/>
            <a:chExt cx="315327" cy="314978"/>
          </a:xfrm>
        </p:grpSpPr>
        <p:sp>
          <p:nvSpPr>
            <p:cNvPr id="4953" name="Google Shape;4953;p3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3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3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36"/>
          <p:cNvGrpSpPr/>
          <p:nvPr/>
        </p:nvGrpSpPr>
        <p:grpSpPr>
          <a:xfrm>
            <a:off x="2497275" y="2744159"/>
            <a:ext cx="370930" cy="370549"/>
            <a:chOff x="2497275" y="2744159"/>
            <a:chExt cx="370930" cy="370549"/>
          </a:xfrm>
        </p:grpSpPr>
        <p:sp>
          <p:nvSpPr>
            <p:cNvPr id="4971" name="Google Shape;4971;p3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3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36"/>
          <p:cNvGrpSpPr/>
          <p:nvPr/>
        </p:nvGrpSpPr>
        <p:grpSpPr>
          <a:xfrm>
            <a:off x="860940" y="2746477"/>
            <a:ext cx="371883" cy="365691"/>
            <a:chOff x="860940" y="2746477"/>
            <a:chExt cx="371883" cy="365691"/>
          </a:xfrm>
        </p:grpSpPr>
        <p:sp>
          <p:nvSpPr>
            <p:cNvPr id="4978" name="Google Shape;4978;p3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36"/>
          <p:cNvGrpSpPr/>
          <p:nvPr/>
        </p:nvGrpSpPr>
        <p:grpSpPr>
          <a:xfrm>
            <a:off x="1493849" y="2775533"/>
            <a:ext cx="283985" cy="341080"/>
            <a:chOff x="1493849" y="2775533"/>
            <a:chExt cx="283985" cy="341080"/>
          </a:xfrm>
        </p:grpSpPr>
        <p:sp>
          <p:nvSpPr>
            <p:cNvPr id="4984" name="Google Shape;4984;p3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36"/>
          <p:cNvGrpSpPr/>
          <p:nvPr/>
        </p:nvGrpSpPr>
        <p:grpSpPr>
          <a:xfrm>
            <a:off x="1952836" y="2774422"/>
            <a:ext cx="372835" cy="342573"/>
            <a:chOff x="1952836" y="2774422"/>
            <a:chExt cx="372835" cy="342573"/>
          </a:xfrm>
        </p:grpSpPr>
        <p:sp>
          <p:nvSpPr>
            <p:cNvPr id="4987" name="Google Shape;4987;p3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36"/>
          <p:cNvGrpSpPr/>
          <p:nvPr/>
        </p:nvGrpSpPr>
        <p:grpSpPr>
          <a:xfrm>
            <a:off x="3079916" y="2744477"/>
            <a:ext cx="332729" cy="372518"/>
            <a:chOff x="3079916" y="2744477"/>
            <a:chExt cx="332729" cy="372518"/>
          </a:xfrm>
        </p:grpSpPr>
        <p:sp>
          <p:nvSpPr>
            <p:cNvPr id="4991" name="Google Shape;4991;p3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36"/>
          <p:cNvGrpSpPr/>
          <p:nvPr/>
        </p:nvGrpSpPr>
        <p:grpSpPr>
          <a:xfrm>
            <a:off x="3620576" y="2745525"/>
            <a:ext cx="336889" cy="355592"/>
            <a:chOff x="3620576" y="2745525"/>
            <a:chExt cx="336889" cy="355592"/>
          </a:xfrm>
        </p:grpSpPr>
        <p:sp>
          <p:nvSpPr>
            <p:cNvPr id="4995" name="Google Shape;4995;p3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36"/>
          <p:cNvGrpSpPr/>
          <p:nvPr/>
        </p:nvGrpSpPr>
        <p:grpSpPr>
          <a:xfrm>
            <a:off x="4126815" y="2760704"/>
            <a:ext cx="380393" cy="363118"/>
            <a:chOff x="4126815" y="2760704"/>
            <a:chExt cx="380393" cy="363118"/>
          </a:xfrm>
        </p:grpSpPr>
        <p:sp>
          <p:nvSpPr>
            <p:cNvPr id="4998" name="Google Shape;4998;p3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36"/>
          <p:cNvGrpSpPr/>
          <p:nvPr/>
        </p:nvGrpSpPr>
        <p:grpSpPr>
          <a:xfrm>
            <a:off x="4675986" y="2745684"/>
            <a:ext cx="381346" cy="368644"/>
            <a:chOff x="4675986" y="2745684"/>
            <a:chExt cx="381346" cy="368644"/>
          </a:xfrm>
        </p:grpSpPr>
        <p:sp>
          <p:nvSpPr>
            <p:cNvPr id="5003" name="Google Shape;5003;p3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3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36"/>
          <p:cNvGrpSpPr/>
          <p:nvPr/>
        </p:nvGrpSpPr>
        <p:grpSpPr>
          <a:xfrm>
            <a:off x="5220616" y="2791061"/>
            <a:ext cx="373185" cy="302466"/>
            <a:chOff x="5220616" y="2791061"/>
            <a:chExt cx="373185" cy="302466"/>
          </a:xfrm>
        </p:grpSpPr>
        <p:sp>
          <p:nvSpPr>
            <p:cNvPr id="5006" name="Google Shape;5006;p3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3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3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3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36"/>
          <p:cNvGrpSpPr/>
          <p:nvPr/>
        </p:nvGrpSpPr>
        <p:grpSpPr>
          <a:xfrm>
            <a:off x="5788661" y="2772517"/>
            <a:ext cx="284366" cy="344097"/>
            <a:chOff x="5864861" y="2772517"/>
            <a:chExt cx="284366" cy="344097"/>
          </a:xfrm>
        </p:grpSpPr>
        <p:sp>
          <p:nvSpPr>
            <p:cNvPr id="5025" name="Google Shape;5025;p3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3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3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3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1" name="Google Shape;5031;p3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2" name="Google Shape;5032;p36"/>
          <p:cNvGrpSpPr/>
          <p:nvPr/>
        </p:nvGrpSpPr>
        <p:grpSpPr>
          <a:xfrm>
            <a:off x="6974158" y="2789537"/>
            <a:ext cx="255247" cy="327458"/>
            <a:chOff x="6974158" y="2789537"/>
            <a:chExt cx="255247" cy="327458"/>
          </a:xfrm>
        </p:grpSpPr>
        <p:sp>
          <p:nvSpPr>
            <p:cNvPr id="5033" name="Google Shape;5033;p3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3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36"/>
          <p:cNvGrpSpPr/>
          <p:nvPr/>
        </p:nvGrpSpPr>
        <p:grpSpPr>
          <a:xfrm>
            <a:off x="7530697" y="2790299"/>
            <a:ext cx="244291" cy="326314"/>
            <a:chOff x="7530697" y="2790299"/>
            <a:chExt cx="244291" cy="326314"/>
          </a:xfrm>
        </p:grpSpPr>
        <p:sp>
          <p:nvSpPr>
            <p:cNvPr id="5040" name="Google Shape;5040;p3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36"/>
          <p:cNvGrpSpPr/>
          <p:nvPr/>
        </p:nvGrpSpPr>
        <p:grpSpPr>
          <a:xfrm>
            <a:off x="7988191" y="2832248"/>
            <a:ext cx="332348" cy="283985"/>
            <a:chOff x="7988191" y="2832248"/>
            <a:chExt cx="332348" cy="283985"/>
          </a:xfrm>
        </p:grpSpPr>
        <p:sp>
          <p:nvSpPr>
            <p:cNvPr id="5047" name="Google Shape;5047;p3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0" name="Google Shape;5050;p3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1" name="Google Shape;5051;p36"/>
          <p:cNvGrpSpPr/>
          <p:nvPr/>
        </p:nvGrpSpPr>
        <p:grpSpPr>
          <a:xfrm>
            <a:off x="3588440" y="3258368"/>
            <a:ext cx="364484" cy="262423"/>
            <a:chOff x="3588440" y="3258368"/>
            <a:chExt cx="364484" cy="262423"/>
          </a:xfrm>
        </p:grpSpPr>
        <p:sp>
          <p:nvSpPr>
            <p:cNvPr id="5052" name="Google Shape;5052;p3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8" name="Google Shape;5058;p3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9" name="Google Shape;5059;p36"/>
          <p:cNvGrpSpPr/>
          <p:nvPr/>
        </p:nvGrpSpPr>
        <p:grpSpPr>
          <a:xfrm>
            <a:off x="5765817" y="3227724"/>
            <a:ext cx="364865" cy="324822"/>
            <a:chOff x="5765817" y="3227724"/>
            <a:chExt cx="364865" cy="324822"/>
          </a:xfrm>
        </p:grpSpPr>
        <p:sp>
          <p:nvSpPr>
            <p:cNvPr id="5060" name="Google Shape;5060;p3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36"/>
          <p:cNvGrpSpPr/>
          <p:nvPr/>
        </p:nvGrpSpPr>
        <p:grpSpPr>
          <a:xfrm>
            <a:off x="6228583" y="3237664"/>
            <a:ext cx="446539" cy="303895"/>
            <a:chOff x="6228583" y="3237664"/>
            <a:chExt cx="446539" cy="303895"/>
          </a:xfrm>
        </p:grpSpPr>
        <p:sp>
          <p:nvSpPr>
            <p:cNvPr id="5064" name="Google Shape;5064;p3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3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3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36"/>
          <p:cNvGrpSpPr/>
          <p:nvPr/>
        </p:nvGrpSpPr>
        <p:grpSpPr>
          <a:xfrm>
            <a:off x="865862" y="3207306"/>
            <a:ext cx="364484" cy="364897"/>
            <a:chOff x="865862" y="3207306"/>
            <a:chExt cx="364484" cy="364897"/>
          </a:xfrm>
        </p:grpSpPr>
        <p:sp>
          <p:nvSpPr>
            <p:cNvPr id="5082" name="Google Shape;5082;p3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3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3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3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3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36"/>
          <p:cNvGrpSpPr/>
          <p:nvPr/>
        </p:nvGrpSpPr>
        <p:grpSpPr>
          <a:xfrm>
            <a:off x="1404617" y="3226962"/>
            <a:ext cx="370168" cy="325965"/>
            <a:chOff x="1404617" y="3226962"/>
            <a:chExt cx="370168" cy="325965"/>
          </a:xfrm>
        </p:grpSpPr>
        <p:sp>
          <p:nvSpPr>
            <p:cNvPr id="5097" name="Google Shape;5097;p3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3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3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3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36"/>
          <p:cNvGrpSpPr/>
          <p:nvPr/>
        </p:nvGrpSpPr>
        <p:grpSpPr>
          <a:xfrm>
            <a:off x="1954741" y="3212419"/>
            <a:ext cx="366389" cy="354481"/>
            <a:chOff x="1954741" y="3212419"/>
            <a:chExt cx="366389" cy="354481"/>
          </a:xfrm>
        </p:grpSpPr>
        <p:sp>
          <p:nvSpPr>
            <p:cNvPr id="5107" name="Google Shape;5107;p3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36"/>
          <p:cNvGrpSpPr/>
          <p:nvPr/>
        </p:nvGrpSpPr>
        <p:grpSpPr>
          <a:xfrm>
            <a:off x="3043239" y="3215626"/>
            <a:ext cx="366008" cy="348670"/>
            <a:chOff x="3043239" y="3215626"/>
            <a:chExt cx="366008" cy="348670"/>
          </a:xfrm>
        </p:grpSpPr>
        <p:sp>
          <p:nvSpPr>
            <p:cNvPr id="5115" name="Google Shape;5115;p3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36"/>
          <p:cNvGrpSpPr/>
          <p:nvPr/>
        </p:nvGrpSpPr>
        <p:grpSpPr>
          <a:xfrm>
            <a:off x="4218333" y="3184982"/>
            <a:ext cx="209107" cy="383442"/>
            <a:chOff x="4218333" y="3184982"/>
            <a:chExt cx="209107" cy="383442"/>
          </a:xfrm>
        </p:grpSpPr>
        <p:sp>
          <p:nvSpPr>
            <p:cNvPr id="5118" name="Google Shape;5118;p3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0" name="Google Shape;5120;p3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1" name="Google Shape;5121;p36"/>
          <p:cNvGrpSpPr/>
          <p:nvPr/>
        </p:nvGrpSpPr>
        <p:grpSpPr>
          <a:xfrm>
            <a:off x="6896644" y="3216007"/>
            <a:ext cx="322917" cy="347876"/>
            <a:chOff x="6896644" y="3216007"/>
            <a:chExt cx="322917" cy="347876"/>
          </a:xfrm>
        </p:grpSpPr>
        <p:sp>
          <p:nvSpPr>
            <p:cNvPr id="5122" name="Google Shape;5122;p3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3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3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3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36"/>
          <p:cNvGrpSpPr/>
          <p:nvPr/>
        </p:nvGrpSpPr>
        <p:grpSpPr>
          <a:xfrm>
            <a:off x="7429366" y="3223183"/>
            <a:ext cx="334634" cy="333904"/>
            <a:chOff x="7429366" y="3223183"/>
            <a:chExt cx="334634" cy="333904"/>
          </a:xfrm>
        </p:grpSpPr>
        <p:sp>
          <p:nvSpPr>
            <p:cNvPr id="5130" name="Google Shape;5130;p3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2" name="Google Shape;5132;p3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3" name="Google Shape;5133;p36"/>
          <p:cNvGrpSpPr/>
          <p:nvPr/>
        </p:nvGrpSpPr>
        <p:grpSpPr>
          <a:xfrm>
            <a:off x="5216456" y="3725484"/>
            <a:ext cx="356196" cy="265631"/>
            <a:chOff x="5216456" y="3725484"/>
            <a:chExt cx="356196" cy="265631"/>
          </a:xfrm>
        </p:grpSpPr>
        <p:sp>
          <p:nvSpPr>
            <p:cNvPr id="5134" name="Google Shape;5134;p3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36"/>
          <p:cNvGrpSpPr/>
          <p:nvPr/>
        </p:nvGrpSpPr>
        <p:grpSpPr>
          <a:xfrm>
            <a:off x="6849393" y="3733994"/>
            <a:ext cx="355053" cy="248038"/>
            <a:chOff x="6849393" y="3733994"/>
            <a:chExt cx="355053" cy="248038"/>
          </a:xfrm>
        </p:grpSpPr>
        <p:sp>
          <p:nvSpPr>
            <p:cNvPr id="5137" name="Google Shape;5137;p3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3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3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36"/>
          <p:cNvGrpSpPr/>
          <p:nvPr/>
        </p:nvGrpSpPr>
        <p:grpSpPr>
          <a:xfrm>
            <a:off x="7918997" y="3714687"/>
            <a:ext cx="392111" cy="280206"/>
            <a:chOff x="7918997" y="3714687"/>
            <a:chExt cx="392111" cy="280206"/>
          </a:xfrm>
        </p:grpSpPr>
        <p:sp>
          <p:nvSpPr>
            <p:cNvPr id="5143" name="Google Shape;5143;p3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3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3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3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3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8" name="Google Shape;5148;p3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9" name="Google Shape;5149;p36"/>
          <p:cNvGrpSpPr/>
          <p:nvPr/>
        </p:nvGrpSpPr>
        <p:grpSpPr>
          <a:xfrm>
            <a:off x="1408777" y="3680964"/>
            <a:ext cx="357720" cy="355148"/>
            <a:chOff x="1408777" y="3680964"/>
            <a:chExt cx="357720" cy="355148"/>
          </a:xfrm>
        </p:grpSpPr>
        <p:sp>
          <p:nvSpPr>
            <p:cNvPr id="5150" name="Google Shape;5150;p3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3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36"/>
          <p:cNvGrpSpPr/>
          <p:nvPr/>
        </p:nvGrpSpPr>
        <p:grpSpPr>
          <a:xfrm>
            <a:off x="1952836" y="3680964"/>
            <a:ext cx="357720" cy="355148"/>
            <a:chOff x="1952836" y="3680964"/>
            <a:chExt cx="357720" cy="355148"/>
          </a:xfrm>
        </p:grpSpPr>
        <p:sp>
          <p:nvSpPr>
            <p:cNvPr id="5156" name="Google Shape;5156;p3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36"/>
          <p:cNvGrpSpPr/>
          <p:nvPr/>
        </p:nvGrpSpPr>
        <p:grpSpPr>
          <a:xfrm>
            <a:off x="2496894" y="3680964"/>
            <a:ext cx="357720" cy="355148"/>
            <a:chOff x="2496894" y="3680964"/>
            <a:chExt cx="357720" cy="355148"/>
          </a:xfrm>
        </p:grpSpPr>
        <p:sp>
          <p:nvSpPr>
            <p:cNvPr id="5162" name="Google Shape;5162;p3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36"/>
          <p:cNvGrpSpPr/>
          <p:nvPr/>
        </p:nvGrpSpPr>
        <p:grpSpPr>
          <a:xfrm>
            <a:off x="3040984" y="3681059"/>
            <a:ext cx="356164" cy="355815"/>
            <a:chOff x="3040984" y="3681059"/>
            <a:chExt cx="356164" cy="355815"/>
          </a:xfrm>
        </p:grpSpPr>
        <p:sp>
          <p:nvSpPr>
            <p:cNvPr id="5168" name="Google Shape;5168;p3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36"/>
          <p:cNvGrpSpPr/>
          <p:nvPr/>
        </p:nvGrpSpPr>
        <p:grpSpPr>
          <a:xfrm>
            <a:off x="3584280" y="3699191"/>
            <a:ext cx="358069" cy="317995"/>
            <a:chOff x="3584280" y="3699191"/>
            <a:chExt cx="358069" cy="317995"/>
          </a:xfrm>
        </p:grpSpPr>
        <p:sp>
          <p:nvSpPr>
            <p:cNvPr id="5172" name="Google Shape;5172;p3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3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36"/>
          <p:cNvGrpSpPr/>
          <p:nvPr/>
        </p:nvGrpSpPr>
        <p:grpSpPr>
          <a:xfrm>
            <a:off x="4129482" y="3681059"/>
            <a:ext cx="355402" cy="354291"/>
            <a:chOff x="4129482" y="3681059"/>
            <a:chExt cx="355402" cy="354291"/>
          </a:xfrm>
        </p:grpSpPr>
        <p:sp>
          <p:nvSpPr>
            <p:cNvPr id="5177" name="Google Shape;5177;p3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3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36"/>
          <p:cNvGrpSpPr/>
          <p:nvPr/>
        </p:nvGrpSpPr>
        <p:grpSpPr>
          <a:xfrm>
            <a:off x="4673540" y="3680297"/>
            <a:ext cx="355434" cy="355815"/>
            <a:chOff x="4673540" y="3680297"/>
            <a:chExt cx="355434" cy="355815"/>
          </a:xfrm>
        </p:grpSpPr>
        <p:sp>
          <p:nvSpPr>
            <p:cNvPr id="5182" name="Google Shape;5182;p3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36"/>
          <p:cNvGrpSpPr/>
          <p:nvPr/>
        </p:nvGrpSpPr>
        <p:grpSpPr>
          <a:xfrm>
            <a:off x="5779408" y="3699191"/>
            <a:ext cx="317645" cy="318757"/>
            <a:chOff x="5779408" y="3699191"/>
            <a:chExt cx="317645" cy="318757"/>
          </a:xfrm>
        </p:grpSpPr>
        <p:sp>
          <p:nvSpPr>
            <p:cNvPr id="5186" name="Google Shape;5186;p3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8" name="Google Shape;5188;p3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9" name="Google Shape;5189;p36"/>
          <p:cNvGrpSpPr/>
          <p:nvPr/>
        </p:nvGrpSpPr>
        <p:grpSpPr>
          <a:xfrm>
            <a:off x="7390435" y="3680868"/>
            <a:ext cx="372073" cy="355243"/>
            <a:chOff x="7390435" y="3680868"/>
            <a:chExt cx="372073" cy="355243"/>
          </a:xfrm>
        </p:grpSpPr>
        <p:sp>
          <p:nvSpPr>
            <p:cNvPr id="5190" name="Google Shape;5190;p3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36"/>
          <p:cNvGrpSpPr/>
          <p:nvPr/>
        </p:nvGrpSpPr>
        <p:grpSpPr>
          <a:xfrm>
            <a:off x="1421638" y="4125629"/>
            <a:ext cx="374709" cy="374010"/>
            <a:chOff x="1421638" y="4125629"/>
            <a:chExt cx="374709" cy="374010"/>
          </a:xfrm>
        </p:grpSpPr>
        <p:sp>
          <p:nvSpPr>
            <p:cNvPr id="5197" name="Google Shape;5197;p3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3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36"/>
          <p:cNvGrpSpPr/>
          <p:nvPr/>
        </p:nvGrpSpPr>
        <p:grpSpPr>
          <a:xfrm>
            <a:off x="1973254" y="4156304"/>
            <a:ext cx="357720" cy="342192"/>
            <a:chOff x="1973254" y="4156304"/>
            <a:chExt cx="357720" cy="342192"/>
          </a:xfrm>
        </p:grpSpPr>
        <p:sp>
          <p:nvSpPr>
            <p:cNvPr id="5200" name="Google Shape;5200;p3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3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3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3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3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3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36"/>
          <p:cNvGrpSpPr/>
          <p:nvPr/>
        </p:nvGrpSpPr>
        <p:grpSpPr>
          <a:xfrm>
            <a:off x="2523759" y="4135505"/>
            <a:ext cx="341049" cy="340318"/>
            <a:chOff x="2523759" y="4135505"/>
            <a:chExt cx="341049" cy="340318"/>
          </a:xfrm>
        </p:grpSpPr>
        <p:sp>
          <p:nvSpPr>
            <p:cNvPr id="5207" name="Google Shape;5207;p3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3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36"/>
          <p:cNvGrpSpPr/>
          <p:nvPr/>
        </p:nvGrpSpPr>
        <p:grpSpPr>
          <a:xfrm>
            <a:off x="3040603" y="4130360"/>
            <a:ext cx="392079" cy="350353"/>
            <a:chOff x="3040603" y="4130360"/>
            <a:chExt cx="392079" cy="350353"/>
          </a:xfrm>
        </p:grpSpPr>
        <p:sp>
          <p:nvSpPr>
            <p:cNvPr id="5210" name="Google Shape;5210;p3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3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3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3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3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3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3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3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3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36"/>
          <p:cNvGrpSpPr/>
          <p:nvPr/>
        </p:nvGrpSpPr>
        <p:grpSpPr>
          <a:xfrm>
            <a:off x="3662144" y="4135505"/>
            <a:ext cx="232955" cy="340318"/>
            <a:chOff x="3662144" y="4135505"/>
            <a:chExt cx="232955" cy="340318"/>
          </a:xfrm>
        </p:grpSpPr>
        <p:sp>
          <p:nvSpPr>
            <p:cNvPr id="5221" name="Google Shape;5221;p3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3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3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36"/>
          <p:cNvGrpSpPr/>
          <p:nvPr/>
        </p:nvGrpSpPr>
        <p:grpSpPr>
          <a:xfrm>
            <a:off x="4149138" y="4121151"/>
            <a:ext cx="344065" cy="368644"/>
            <a:chOff x="4149138" y="4121151"/>
            <a:chExt cx="344065" cy="368644"/>
          </a:xfrm>
        </p:grpSpPr>
        <p:sp>
          <p:nvSpPr>
            <p:cNvPr id="5226" name="Google Shape;5226;p3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3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3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3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3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3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3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3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3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3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3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3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8" name="Google Shape;5238;p3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9" name="Google Shape;5239;p36"/>
          <p:cNvGrpSpPr/>
          <p:nvPr/>
        </p:nvGrpSpPr>
        <p:grpSpPr>
          <a:xfrm>
            <a:off x="5206262" y="4174817"/>
            <a:ext cx="397763" cy="262804"/>
            <a:chOff x="5206262" y="4174817"/>
            <a:chExt cx="397763" cy="262804"/>
          </a:xfrm>
        </p:grpSpPr>
        <p:sp>
          <p:nvSpPr>
            <p:cNvPr id="5240" name="Google Shape;5240;p3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3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3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3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3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3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3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36"/>
          <p:cNvGrpSpPr/>
          <p:nvPr/>
        </p:nvGrpSpPr>
        <p:grpSpPr>
          <a:xfrm>
            <a:off x="5727616" y="4204699"/>
            <a:ext cx="440505" cy="290018"/>
            <a:chOff x="5727616" y="4204699"/>
            <a:chExt cx="440505" cy="290018"/>
          </a:xfrm>
        </p:grpSpPr>
        <p:sp>
          <p:nvSpPr>
            <p:cNvPr id="5248" name="Google Shape;5248;p3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3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3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3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3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3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3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36"/>
          <p:cNvGrpSpPr/>
          <p:nvPr/>
        </p:nvGrpSpPr>
        <p:grpSpPr>
          <a:xfrm>
            <a:off x="6410063" y="4135124"/>
            <a:ext cx="159950" cy="364516"/>
            <a:chOff x="6410063" y="4135124"/>
            <a:chExt cx="159950" cy="364516"/>
          </a:xfrm>
        </p:grpSpPr>
        <p:sp>
          <p:nvSpPr>
            <p:cNvPr id="5257" name="Google Shape;5257;p3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3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3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36"/>
          <p:cNvGrpSpPr/>
          <p:nvPr/>
        </p:nvGrpSpPr>
        <p:grpSpPr>
          <a:xfrm>
            <a:off x="6924652" y="4135505"/>
            <a:ext cx="214378" cy="364135"/>
            <a:chOff x="6924652" y="4135505"/>
            <a:chExt cx="214378" cy="364135"/>
          </a:xfrm>
        </p:grpSpPr>
        <p:sp>
          <p:nvSpPr>
            <p:cNvPr id="5262" name="Google Shape;5262;p3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3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3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36"/>
          <p:cNvGrpSpPr/>
          <p:nvPr/>
        </p:nvGrpSpPr>
        <p:grpSpPr>
          <a:xfrm>
            <a:off x="7384751" y="4147984"/>
            <a:ext cx="380012" cy="351274"/>
            <a:chOff x="7384751" y="4147984"/>
            <a:chExt cx="380012" cy="351274"/>
          </a:xfrm>
        </p:grpSpPr>
        <p:sp>
          <p:nvSpPr>
            <p:cNvPr id="5267" name="Google Shape;5267;p3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3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3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3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5" name="Shape 5275"/>
        <p:cNvGrpSpPr/>
        <p:nvPr/>
      </p:nvGrpSpPr>
      <p:grpSpPr>
        <a:xfrm>
          <a:off x="0" y="0"/>
          <a:ext cx="0" cy="0"/>
          <a:chOff x="0" y="0"/>
          <a:chExt cx="0" cy="0"/>
        </a:xfrm>
      </p:grpSpPr>
      <p:sp>
        <p:nvSpPr>
          <p:cNvPr id="5276" name="Google Shape;5276;p3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277" name="Google Shape;5277;p3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5278" name="Google Shape;5278;p37"/>
          <p:cNvGrpSpPr/>
          <p:nvPr/>
        </p:nvGrpSpPr>
        <p:grpSpPr>
          <a:xfrm>
            <a:off x="1989449" y="4282269"/>
            <a:ext cx="374774" cy="346073"/>
            <a:chOff x="1989449" y="4282269"/>
            <a:chExt cx="374774" cy="346073"/>
          </a:xfrm>
        </p:grpSpPr>
        <p:sp>
          <p:nvSpPr>
            <p:cNvPr id="5279" name="Google Shape;5279;p3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3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3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3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37"/>
          <p:cNvGrpSpPr/>
          <p:nvPr/>
        </p:nvGrpSpPr>
        <p:grpSpPr>
          <a:xfrm>
            <a:off x="2487439" y="4280740"/>
            <a:ext cx="198775" cy="348972"/>
            <a:chOff x="2487439" y="4280740"/>
            <a:chExt cx="198775" cy="348972"/>
          </a:xfrm>
        </p:grpSpPr>
        <p:sp>
          <p:nvSpPr>
            <p:cNvPr id="5285" name="Google Shape;5285;p3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3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3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3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37"/>
          <p:cNvGrpSpPr/>
          <p:nvPr/>
        </p:nvGrpSpPr>
        <p:grpSpPr>
          <a:xfrm>
            <a:off x="2810958" y="4273923"/>
            <a:ext cx="353145" cy="361873"/>
            <a:chOff x="2810958" y="4273923"/>
            <a:chExt cx="353145" cy="361873"/>
          </a:xfrm>
        </p:grpSpPr>
        <p:sp>
          <p:nvSpPr>
            <p:cNvPr id="5290" name="Google Shape;5290;p3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3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3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37"/>
          <p:cNvGrpSpPr/>
          <p:nvPr/>
        </p:nvGrpSpPr>
        <p:grpSpPr>
          <a:xfrm>
            <a:off x="6275635" y="4282651"/>
            <a:ext cx="209383" cy="366778"/>
            <a:chOff x="6275635" y="4282651"/>
            <a:chExt cx="209383" cy="366778"/>
          </a:xfrm>
        </p:grpSpPr>
        <p:sp>
          <p:nvSpPr>
            <p:cNvPr id="5298" name="Google Shape;5298;p3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3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37"/>
          <p:cNvGrpSpPr/>
          <p:nvPr/>
        </p:nvGrpSpPr>
        <p:grpSpPr>
          <a:xfrm>
            <a:off x="6701186" y="4283033"/>
            <a:ext cx="280292" cy="366396"/>
            <a:chOff x="6701186" y="4283033"/>
            <a:chExt cx="280292" cy="366396"/>
          </a:xfrm>
        </p:grpSpPr>
        <p:sp>
          <p:nvSpPr>
            <p:cNvPr id="5301" name="Google Shape;5301;p3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3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37"/>
          <p:cNvGrpSpPr/>
          <p:nvPr/>
        </p:nvGrpSpPr>
        <p:grpSpPr>
          <a:xfrm>
            <a:off x="2609571" y="3824958"/>
            <a:ext cx="373627" cy="347347"/>
            <a:chOff x="2609571" y="3824958"/>
            <a:chExt cx="373627" cy="347347"/>
          </a:xfrm>
        </p:grpSpPr>
        <p:sp>
          <p:nvSpPr>
            <p:cNvPr id="5304" name="Google Shape;5304;p3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3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6" name="Google Shape;5306;p3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7" name="Google Shape;5307;p37"/>
          <p:cNvGrpSpPr/>
          <p:nvPr/>
        </p:nvGrpSpPr>
        <p:grpSpPr>
          <a:xfrm>
            <a:off x="916127" y="3807056"/>
            <a:ext cx="221902" cy="380795"/>
            <a:chOff x="916127" y="3807056"/>
            <a:chExt cx="221902" cy="380795"/>
          </a:xfrm>
        </p:grpSpPr>
        <p:sp>
          <p:nvSpPr>
            <p:cNvPr id="5308" name="Google Shape;5308;p3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3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3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3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2" name="Google Shape;5312;p3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3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4" name="Google Shape;5314;p37"/>
          <p:cNvGrpSpPr/>
          <p:nvPr/>
        </p:nvGrpSpPr>
        <p:grpSpPr>
          <a:xfrm>
            <a:off x="3513010" y="3816134"/>
            <a:ext cx="362223" cy="361108"/>
            <a:chOff x="3513010" y="3816134"/>
            <a:chExt cx="362223" cy="361108"/>
          </a:xfrm>
        </p:grpSpPr>
        <p:sp>
          <p:nvSpPr>
            <p:cNvPr id="5315" name="Google Shape;5315;p3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3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37"/>
          <p:cNvGrpSpPr/>
          <p:nvPr/>
        </p:nvGrpSpPr>
        <p:grpSpPr>
          <a:xfrm>
            <a:off x="3950316" y="3820307"/>
            <a:ext cx="369805" cy="353782"/>
            <a:chOff x="3950316" y="3820307"/>
            <a:chExt cx="369805" cy="353782"/>
          </a:xfrm>
        </p:grpSpPr>
        <p:sp>
          <p:nvSpPr>
            <p:cNvPr id="5320" name="Google Shape;5320;p3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3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3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37"/>
          <p:cNvGrpSpPr/>
          <p:nvPr/>
        </p:nvGrpSpPr>
        <p:grpSpPr>
          <a:xfrm>
            <a:off x="1761909" y="3811961"/>
            <a:ext cx="307974" cy="371716"/>
            <a:chOff x="1761909" y="3811961"/>
            <a:chExt cx="307974" cy="371716"/>
          </a:xfrm>
        </p:grpSpPr>
        <p:sp>
          <p:nvSpPr>
            <p:cNvPr id="5325" name="Google Shape;5325;p3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3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3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3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3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3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3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3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3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3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37"/>
          <p:cNvGrpSpPr/>
          <p:nvPr/>
        </p:nvGrpSpPr>
        <p:grpSpPr>
          <a:xfrm>
            <a:off x="5373342" y="3808935"/>
            <a:ext cx="231395" cy="353145"/>
            <a:chOff x="5373342" y="3808935"/>
            <a:chExt cx="231395" cy="353145"/>
          </a:xfrm>
        </p:grpSpPr>
        <p:sp>
          <p:nvSpPr>
            <p:cNvPr id="5336" name="Google Shape;5336;p3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3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3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3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3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3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3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5" name="Google Shape;5345;p3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6" name="Google Shape;5346;p37"/>
          <p:cNvGrpSpPr/>
          <p:nvPr/>
        </p:nvGrpSpPr>
        <p:grpSpPr>
          <a:xfrm>
            <a:off x="5833775" y="3809445"/>
            <a:ext cx="235185" cy="352253"/>
            <a:chOff x="5833775" y="3809445"/>
            <a:chExt cx="235185" cy="352253"/>
          </a:xfrm>
        </p:grpSpPr>
        <p:sp>
          <p:nvSpPr>
            <p:cNvPr id="5347" name="Google Shape;5347;p3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3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3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37"/>
          <p:cNvGrpSpPr/>
          <p:nvPr/>
        </p:nvGrpSpPr>
        <p:grpSpPr>
          <a:xfrm>
            <a:off x="4942472" y="3809318"/>
            <a:ext cx="238976" cy="352762"/>
            <a:chOff x="4942472" y="3809318"/>
            <a:chExt cx="238976" cy="352762"/>
          </a:xfrm>
        </p:grpSpPr>
        <p:sp>
          <p:nvSpPr>
            <p:cNvPr id="5351" name="Google Shape;5351;p3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3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3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3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3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3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37"/>
          <p:cNvGrpSpPr/>
          <p:nvPr/>
        </p:nvGrpSpPr>
        <p:grpSpPr>
          <a:xfrm>
            <a:off x="6266525" y="3807788"/>
            <a:ext cx="260223" cy="353527"/>
            <a:chOff x="6266525" y="3807788"/>
            <a:chExt cx="260223" cy="353527"/>
          </a:xfrm>
        </p:grpSpPr>
        <p:sp>
          <p:nvSpPr>
            <p:cNvPr id="5359" name="Google Shape;5359;p3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3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3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3" name="Google Shape;5363;p3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4" name="Google Shape;5364;p37"/>
          <p:cNvGrpSpPr/>
          <p:nvPr/>
        </p:nvGrpSpPr>
        <p:grpSpPr>
          <a:xfrm>
            <a:off x="7184363" y="3809604"/>
            <a:ext cx="202184" cy="352762"/>
            <a:chOff x="7184363" y="3809604"/>
            <a:chExt cx="202184" cy="352762"/>
          </a:xfrm>
        </p:grpSpPr>
        <p:sp>
          <p:nvSpPr>
            <p:cNvPr id="5365" name="Google Shape;5365;p3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3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37"/>
          <p:cNvGrpSpPr/>
          <p:nvPr/>
        </p:nvGrpSpPr>
        <p:grpSpPr>
          <a:xfrm>
            <a:off x="7571624" y="3808935"/>
            <a:ext cx="292047" cy="352762"/>
            <a:chOff x="7571624" y="3808935"/>
            <a:chExt cx="292047" cy="352762"/>
          </a:xfrm>
        </p:grpSpPr>
        <p:sp>
          <p:nvSpPr>
            <p:cNvPr id="5368" name="Google Shape;5368;p3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3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3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3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3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3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37"/>
          <p:cNvGrpSpPr/>
          <p:nvPr/>
        </p:nvGrpSpPr>
        <p:grpSpPr>
          <a:xfrm>
            <a:off x="2174559" y="3356116"/>
            <a:ext cx="364135" cy="359930"/>
            <a:chOff x="2174559" y="3356116"/>
            <a:chExt cx="364135" cy="359930"/>
          </a:xfrm>
        </p:grpSpPr>
        <p:sp>
          <p:nvSpPr>
            <p:cNvPr id="5375" name="Google Shape;5375;p3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3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37"/>
          <p:cNvGrpSpPr/>
          <p:nvPr/>
        </p:nvGrpSpPr>
        <p:grpSpPr>
          <a:xfrm>
            <a:off x="1731934" y="3355639"/>
            <a:ext cx="368371" cy="361554"/>
            <a:chOff x="1731934" y="3355639"/>
            <a:chExt cx="368371" cy="361554"/>
          </a:xfrm>
        </p:grpSpPr>
        <p:sp>
          <p:nvSpPr>
            <p:cNvPr id="5378" name="Google Shape;5378;p3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37"/>
          <p:cNvGrpSpPr/>
          <p:nvPr/>
        </p:nvGrpSpPr>
        <p:grpSpPr>
          <a:xfrm>
            <a:off x="3990517" y="3354173"/>
            <a:ext cx="279559" cy="363402"/>
            <a:chOff x="3990517" y="3354173"/>
            <a:chExt cx="279559" cy="363402"/>
          </a:xfrm>
        </p:grpSpPr>
        <p:sp>
          <p:nvSpPr>
            <p:cNvPr id="5381" name="Google Shape;5381;p3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3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37"/>
          <p:cNvGrpSpPr/>
          <p:nvPr/>
        </p:nvGrpSpPr>
        <p:grpSpPr>
          <a:xfrm>
            <a:off x="3497847" y="3417374"/>
            <a:ext cx="379680" cy="237606"/>
            <a:chOff x="3497847" y="3417374"/>
            <a:chExt cx="379680" cy="237606"/>
          </a:xfrm>
        </p:grpSpPr>
        <p:sp>
          <p:nvSpPr>
            <p:cNvPr id="5385" name="Google Shape;5385;p3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3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3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3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37"/>
          <p:cNvGrpSpPr/>
          <p:nvPr/>
        </p:nvGrpSpPr>
        <p:grpSpPr>
          <a:xfrm>
            <a:off x="2612597" y="3367075"/>
            <a:ext cx="376271" cy="337982"/>
            <a:chOff x="2612597" y="3367075"/>
            <a:chExt cx="376271" cy="337982"/>
          </a:xfrm>
        </p:grpSpPr>
        <p:sp>
          <p:nvSpPr>
            <p:cNvPr id="5390" name="Google Shape;5390;p3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37"/>
          <p:cNvGrpSpPr/>
          <p:nvPr/>
        </p:nvGrpSpPr>
        <p:grpSpPr>
          <a:xfrm>
            <a:off x="3071914" y="3364431"/>
            <a:ext cx="343652" cy="342505"/>
            <a:chOff x="3071914" y="3364431"/>
            <a:chExt cx="343652" cy="342505"/>
          </a:xfrm>
        </p:grpSpPr>
        <p:sp>
          <p:nvSpPr>
            <p:cNvPr id="5393" name="Google Shape;5393;p3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3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3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3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3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37"/>
          <p:cNvGrpSpPr/>
          <p:nvPr/>
        </p:nvGrpSpPr>
        <p:grpSpPr>
          <a:xfrm>
            <a:off x="897141" y="3359875"/>
            <a:ext cx="257962" cy="352762"/>
            <a:chOff x="897141" y="3359875"/>
            <a:chExt cx="257962" cy="352762"/>
          </a:xfrm>
        </p:grpSpPr>
        <p:sp>
          <p:nvSpPr>
            <p:cNvPr id="5399" name="Google Shape;5399;p3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3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3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3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3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3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3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3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37"/>
          <p:cNvGrpSpPr/>
          <p:nvPr/>
        </p:nvGrpSpPr>
        <p:grpSpPr>
          <a:xfrm>
            <a:off x="1333682" y="3344330"/>
            <a:ext cx="271213" cy="383088"/>
            <a:chOff x="1333682" y="3344330"/>
            <a:chExt cx="271213" cy="383088"/>
          </a:xfrm>
        </p:grpSpPr>
        <p:sp>
          <p:nvSpPr>
            <p:cNvPr id="5408" name="Google Shape;5408;p3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3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3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3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3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3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3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3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37"/>
          <p:cNvGrpSpPr/>
          <p:nvPr/>
        </p:nvGrpSpPr>
        <p:grpSpPr>
          <a:xfrm>
            <a:off x="6664394" y="3346974"/>
            <a:ext cx="353113" cy="351998"/>
            <a:chOff x="6664394" y="3346974"/>
            <a:chExt cx="353113" cy="351998"/>
          </a:xfrm>
        </p:grpSpPr>
        <p:sp>
          <p:nvSpPr>
            <p:cNvPr id="5420" name="Google Shape;5420;p3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3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3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3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3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37"/>
          <p:cNvGrpSpPr/>
          <p:nvPr/>
        </p:nvGrpSpPr>
        <p:grpSpPr>
          <a:xfrm>
            <a:off x="849741" y="1959307"/>
            <a:ext cx="399398" cy="375443"/>
            <a:chOff x="849741" y="1959307"/>
            <a:chExt cx="399398" cy="375443"/>
          </a:xfrm>
        </p:grpSpPr>
        <p:sp>
          <p:nvSpPr>
            <p:cNvPr id="5426" name="Google Shape;5426;p3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3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37"/>
          <p:cNvGrpSpPr/>
          <p:nvPr/>
        </p:nvGrpSpPr>
        <p:grpSpPr>
          <a:xfrm>
            <a:off x="1284212" y="1963766"/>
            <a:ext cx="379489" cy="366046"/>
            <a:chOff x="1284212" y="1963766"/>
            <a:chExt cx="379489" cy="366046"/>
          </a:xfrm>
        </p:grpSpPr>
        <p:sp>
          <p:nvSpPr>
            <p:cNvPr id="5429" name="Google Shape;5429;p3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3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37"/>
          <p:cNvGrpSpPr/>
          <p:nvPr/>
        </p:nvGrpSpPr>
        <p:grpSpPr>
          <a:xfrm>
            <a:off x="3037766" y="1969564"/>
            <a:ext cx="370219" cy="354928"/>
            <a:chOff x="3037766" y="1969564"/>
            <a:chExt cx="370219" cy="354928"/>
          </a:xfrm>
        </p:grpSpPr>
        <p:sp>
          <p:nvSpPr>
            <p:cNvPr id="5432" name="Google Shape;5432;p3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3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3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3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37"/>
          <p:cNvGrpSpPr/>
          <p:nvPr/>
        </p:nvGrpSpPr>
        <p:grpSpPr>
          <a:xfrm>
            <a:off x="3982553" y="1971730"/>
            <a:ext cx="304566" cy="350501"/>
            <a:chOff x="3982553" y="1971730"/>
            <a:chExt cx="304566" cy="350501"/>
          </a:xfrm>
        </p:grpSpPr>
        <p:sp>
          <p:nvSpPr>
            <p:cNvPr id="5437" name="Google Shape;5437;p3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3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37"/>
          <p:cNvGrpSpPr/>
          <p:nvPr/>
        </p:nvGrpSpPr>
        <p:grpSpPr>
          <a:xfrm>
            <a:off x="2567841" y="1994124"/>
            <a:ext cx="399812" cy="306477"/>
            <a:chOff x="2567841" y="1994124"/>
            <a:chExt cx="399812" cy="306477"/>
          </a:xfrm>
        </p:grpSpPr>
        <p:sp>
          <p:nvSpPr>
            <p:cNvPr id="5440" name="Google Shape;5440;p3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3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3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37"/>
          <p:cNvGrpSpPr/>
          <p:nvPr/>
        </p:nvGrpSpPr>
        <p:grpSpPr>
          <a:xfrm>
            <a:off x="2212084" y="1960358"/>
            <a:ext cx="324698" cy="372863"/>
            <a:chOff x="2212084" y="1960358"/>
            <a:chExt cx="324698" cy="372863"/>
          </a:xfrm>
        </p:grpSpPr>
        <p:sp>
          <p:nvSpPr>
            <p:cNvPr id="5444" name="Google Shape;5444;p3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3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3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37"/>
          <p:cNvGrpSpPr/>
          <p:nvPr/>
        </p:nvGrpSpPr>
        <p:grpSpPr>
          <a:xfrm>
            <a:off x="1805901" y="1960358"/>
            <a:ext cx="284847" cy="373627"/>
            <a:chOff x="1805901" y="1960358"/>
            <a:chExt cx="284847" cy="373627"/>
          </a:xfrm>
        </p:grpSpPr>
        <p:sp>
          <p:nvSpPr>
            <p:cNvPr id="5448" name="Google Shape;5448;p3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3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0" name="Google Shape;5450;p3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3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3" name="Google Shape;5453;p37"/>
          <p:cNvGrpSpPr/>
          <p:nvPr/>
        </p:nvGrpSpPr>
        <p:grpSpPr>
          <a:xfrm>
            <a:off x="6656812" y="2029388"/>
            <a:ext cx="368690" cy="245793"/>
            <a:chOff x="6656812" y="2029388"/>
            <a:chExt cx="368690" cy="245793"/>
          </a:xfrm>
        </p:grpSpPr>
        <p:sp>
          <p:nvSpPr>
            <p:cNvPr id="5454" name="Google Shape;5454;p3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3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3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3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3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3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3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37"/>
          <p:cNvGrpSpPr/>
          <p:nvPr/>
        </p:nvGrpSpPr>
        <p:grpSpPr>
          <a:xfrm>
            <a:off x="4869651" y="2012218"/>
            <a:ext cx="376654" cy="281566"/>
            <a:chOff x="4869651" y="2012218"/>
            <a:chExt cx="376654" cy="281566"/>
          </a:xfrm>
        </p:grpSpPr>
        <p:sp>
          <p:nvSpPr>
            <p:cNvPr id="5465" name="Google Shape;5465;p3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3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3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3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37"/>
          <p:cNvGrpSpPr/>
          <p:nvPr/>
        </p:nvGrpSpPr>
        <p:grpSpPr>
          <a:xfrm>
            <a:off x="5306224" y="2012313"/>
            <a:ext cx="367925" cy="281694"/>
            <a:chOff x="5306224" y="2012313"/>
            <a:chExt cx="367925" cy="281694"/>
          </a:xfrm>
        </p:grpSpPr>
        <p:sp>
          <p:nvSpPr>
            <p:cNvPr id="5470" name="Google Shape;5470;p3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3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2" name="Google Shape;5472;p3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3" name="Google Shape;5473;p37"/>
          <p:cNvGrpSpPr/>
          <p:nvPr/>
        </p:nvGrpSpPr>
        <p:grpSpPr>
          <a:xfrm>
            <a:off x="6195998" y="1983102"/>
            <a:ext cx="368308" cy="338746"/>
            <a:chOff x="6195998" y="1983102"/>
            <a:chExt cx="368308" cy="338746"/>
          </a:xfrm>
        </p:grpSpPr>
        <p:sp>
          <p:nvSpPr>
            <p:cNvPr id="5474" name="Google Shape;5474;p3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3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3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37"/>
          <p:cNvGrpSpPr/>
          <p:nvPr/>
        </p:nvGrpSpPr>
        <p:grpSpPr>
          <a:xfrm>
            <a:off x="7542031" y="2011835"/>
            <a:ext cx="369072" cy="280037"/>
            <a:chOff x="7542031" y="2011835"/>
            <a:chExt cx="369072" cy="280037"/>
          </a:xfrm>
        </p:grpSpPr>
        <p:sp>
          <p:nvSpPr>
            <p:cNvPr id="5478" name="Google Shape;5478;p3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3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3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3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3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3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3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3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37"/>
          <p:cNvGrpSpPr/>
          <p:nvPr/>
        </p:nvGrpSpPr>
        <p:grpSpPr>
          <a:xfrm>
            <a:off x="8010427" y="3348503"/>
            <a:ext cx="278795" cy="351615"/>
            <a:chOff x="8010427" y="3348503"/>
            <a:chExt cx="278795" cy="351615"/>
          </a:xfrm>
        </p:grpSpPr>
        <p:sp>
          <p:nvSpPr>
            <p:cNvPr id="5488" name="Google Shape;5488;p3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3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3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2" name="Google Shape;5492;p3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3" name="Google Shape;5493;p37"/>
          <p:cNvGrpSpPr/>
          <p:nvPr/>
        </p:nvGrpSpPr>
        <p:grpSpPr>
          <a:xfrm>
            <a:off x="7141900" y="3349204"/>
            <a:ext cx="281057" cy="351010"/>
            <a:chOff x="7141900" y="3349204"/>
            <a:chExt cx="281057" cy="351010"/>
          </a:xfrm>
        </p:grpSpPr>
        <p:sp>
          <p:nvSpPr>
            <p:cNvPr id="5494" name="Google Shape;5494;p3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3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3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37"/>
          <p:cNvGrpSpPr/>
          <p:nvPr/>
        </p:nvGrpSpPr>
        <p:grpSpPr>
          <a:xfrm>
            <a:off x="5314188" y="3350032"/>
            <a:ext cx="363752" cy="353113"/>
            <a:chOff x="5314188" y="3350032"/>
            <a:chExt cx="363752" cy="353113"/>
          </a:xfrm>
        </p:grpSpPr>
        <p:sp>
          <p:nvSpPr>
            <p:cNvPr id="5498" name="Google Shape;5498;p3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3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37"/>
          <p:cNvGrpSpPr/>
          <p:nvPr/>
        </p:nvGrpSpPr>
        <p:grpSpPr>
          <a:xfrm>
            <a:off x="6203579" y="3348981"/>
            <a:ext cx="351615" cy="350373"/>
            <a:chOff x="6203579" y="3348981"/>
            <a:chExt cx="351615" cy="350373"/>
          </a:xfrm>
        </p:grpSpPr>
        <p:sp>
          <p:nvSpPr>
            <p:cNvPr id="5501" name="Google Shape;5501;p3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3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3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3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3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37"/>
          <p:cNvGrpSpPr/>
          <p:nvPr/>
        </p:nvGrpSpPr>
        <p:grpSpPr>
          <a:xfrm>
            <a:off x="5829984" y="3350032"/>
            <a:ext cx="220755" cy="352348"/>
            <a:chOff x="5829984" y="3350032"/>
            <a:chExt cx="220755" cy="352348"/>
          </a:xfrm>
        </p:grpSpPr>
        <p:sp>
          <p:nvSpPr>
            <p:cNvPr id="5507" name="Google Shape;5507;p3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3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3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3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37"/>
          <p:cNvGrpSpPr/>
          <p:nvPr/>
        </p:nvGrpSpPr>
        <p:grpSpPr>
          <a:xfrm>
            <a:off x="4882170" y="3349841"/>
            <a:ext cx="358464" cy="352316"/>
            <a:chOff x="4882170" y="3349841"/>
            <a:chExt cx="358464" cy="352316"/>
          </a:xfrm>
        </p:grpSpPr>
        <p:sp>
          <p:nvSpPr>
            <p:cNvPr id="5512" name="Google Shape;5512;p3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3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4" name="Google Shape;5514;p3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3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37"/>
          <p:cNvGrpSpPr/>
          <p:nvPr/>
        </p:nvGrpSpPr>
        <p:grpSpPr>
          <a:xfrm>
            <a:off x="3044965" y="2435220"/>
            <a:ext cx="400194" cy="324316"/>
            <a:chOff x="3044965" y="2435220"/>
            <a:chExt cx="400194" cy="324316"/>
          </a:xfrm>
        </p:grpSpPr>
        <p:sp>
          <p:nvSpPr>
            <p:cNvPr id="5517" name="Google Shape;5517;p3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3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3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37"/>
          <p:cNvGrpSpPr/>
          <p:nvPr/>
        </p:nvGrpSpPr>
        <p:grpSpPr>
          <a:xfrm>
            <a:off x="4878379" y="2473892"/>
            <a:ext cx="367161" cy="287523"/>
            <a:chOff x="4878379" y="2473892"/>
            <a:chExt cx="367161" cy="287523"/>
          </a:xfrm>
        </p:grpSpPr>
        <p:sp>
          <p:nvSpPr>
            <p:cNvPr id="5521" name="Google Shape;5521;p3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3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3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3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3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37"/>
          <p:cNvGrpSpPr/>
          <p:nvPr/>
        </p:nvGrpSpPr>
        <p:grpSpPr>
          <a:xfrm>
            <a:off x="1325719" y="2887689"/>
            <a:ext cx="290581" cy="372481"/>
            <a:chOff x="1325719" y="2887689"/>
            <a:chExt cx="290581" cy="372481"/>
          </a:xfrm>
        </p:grpSpPr>
        <p:sp>
          <p:nvSpPr>
            <p:cNvPr id="5527" name="Google Shape;5527;p3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3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9" name="Google Shape;5529;p3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0" name="Google Shape;5530;p37"/>
          <p:cNvGrpSpPr/>
          <p:nvPr/>
        </p:nvGrpSpPr>
        <p:grpSpPr>
          <a:xfrm>
            <a:off x="3510335" y="2892499"/>
            <a:ext cx="360726" cy="361204"/>
            <a:chOff x="3510335" y="2892499"/>
            <a:chExt cx="360726" cy="361204"/>
          </a:xfrm>
        </p:grpSpPr>
        <p:sp>
          <p:nvSpPr>
            <p:cNvPr id="5531" name="Google Shape;5531;p3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3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3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3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3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37"/>
          <p:cNvGrpSpPr/>
          <p:nvPr/>
        </p:nvGrpSpPr>
        <p:grpSpPr>
          <a:xfrm>
            <a:off x="3086313" y="2877049"/>
            <a:ext cx="320143" cy="392581"/>
            <a:chOff x="3086313" y="2877049"/>
            <a:chExt cx="320143" cy="392581"/>
          </a:xfrm>
        </p:grpSpPr>
        <p:sp>
          <p:nvSpPr>
            <p:cNvPr id="5537" name="Google Shape;5537;p3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3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3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3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3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3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3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3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3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3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3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3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9" name="Google Shape;5549;p3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0" name="Google Shape;5550;p37"/>
          <p:cNvGrpSpPr/>
          <p:nvPr/>
        </p:nvGrpSpPr>
        <p:grpSpPr>
          <a:xfrm>
            <a:off x="861113" y="2885746"/>
            <a:ext cx="333809" cy="373277"/>
            <a:chOff x="861113" y="2885746"/>
            <a:chExt cx="333809" cy="373277"/>
          </a:xfrm>
        </p:grpSpPr>
        <p:sp>
          <p:nvSpPr>
            <p:cNvPr id="5551" name="Google Shape;5551;p3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3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3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4" name="Google Shape;5554;p3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3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6" name="Google Shape;5556;p37"/>
          <p:cNvGrpSpPr/>
          <p:nvPr/>
        </p:nvGrpSpPr>
        <p:grpSpPr>
          <a:xfrm>
            <a:off x="1297654" y="1504481"/>
            <a:ext cx="349354" cy="362223"/>
            <a:chOff x="1297654" y="1504481"/>
            <a:chExt cx="349354" cy="362223"/>
          </a:xfrm>
        </p:grpSpPr>
        <p:sp>
          <p:nvSpPr>
            <p:cNvPr id="5557" name="Google Shape;5557;p3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3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3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0" name="Google Shape;5560;p3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1" name="Google Shape;5561;p37"/>
          <p:cNvGrpSpPr/>
          <p:nvPr/>
        </p:nvGrpSpPr>
        <p:grpSpPr>
          <a:xfrm>
            <a:off x="852385" y="1510916"/>
            <a:ext cx="353145" cy="351998"/>
            <a:chOff x="852385" y="1510916"/>
            <a:chExt cx="353145" cy="351998"/>
          </a:xfrm>
        </p:grpSpPr>
        <p:sp>
          <p:nvSpPr>
            <p:cNvPr id="5562" name="Google Shape;5562;p3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3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3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37"/>
          <p:cNvGrpSpPr/>
          <p:nvPr/>
        </p:nvGrpSpPr>
        <p:grpSpPr>
          <a:xfrm>
            <a:off x="1745217" y="1515471"/>
            <a:ext cx="343269" cy="342505"/>
            <a:chOff x="1745217" y="1515471"/>
            <a:chExt cx="343269" cy="342505"/>
          </a:xfrm>
        </p:grpSpPr>
        <p:sp>
          <p:nvSpPr>
            <p:cNvPr id="5566" name="Google Shape;5566;p3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3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3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3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0" name="Google Shape;5570;p3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1" name="Google Shape;5571;p37"/>
          <p:cNvGrpSpPr/>
          <p:nvPr/>
        </p:nvGrpSpPr>
        <p:grpSpPr>
          <a:xfrm>
            <a:off x="3042703" y="1529137"/>
            <a:ext cx="411535" cy="315587"/>
            <a:chOff x="3042703" y="1529137"/>
            <a:chExt cx="411535" cy="315587"/>
          </a:xfrm>
        </p:grpSpPr>
        <p:sp>
          <p:nvSpPr>
            <p:cNvPr id="5572" name="Google Shape;5572;p3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3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3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3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3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3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3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3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3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3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37"/>
          <p:cNvGrpSpPr/>
          <p:nvPr/>
        </p:nvGrpSpPr>
        <p:grpSpPr>
          <a:xfrm>
            <a:off x="2629289" y="1544682"/>
            <a:ext cx="350501" cy="284497"/>
            <a:chOff x="2629289" y="1544682"/>
            <a:chExt cx="350501" cy="284497"/>
          </a:xfrm>
        </p:grpSpPr>
        <p:sp>
          <p:nvSpPr>
            <p:cNvPr id="5583" name="Google Shape;5583;p3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3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3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3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3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37"/>
          <p:cNvGrpSpPr/>
          <p:nvPr/>
        </p:nvGrpSpPr>
        <p:grpSpPr>
          <a:xfrm>
            <a:off x="5305077" y="1502633"/>
            <a:ext cx="367893" cy="365218"/>
            <a:chOff x="5305077" y="1502633"/>
            <a:chExt cx="367893" cy="365218"/>
          </a:xfrm>
        </p:grpSpPr>
        <p:sp>
          <p:nvSpPr>
            <p:cNvPr id="5589" name="Google Shape;5589;p3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3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37"/>
          <p:cNvGrpSpPr/>
          <p:nvPr/>
        </p:nvGrpSpPr>
        <p:grpSpPr>
          <a:xfrm>
            <a:off x="7100170" y="1500117"/>
            <a:ext cx="368308" cy="367033"/>
            <a:chOff x="7100170" y="1500117"/>
            <a:chExt cx="368308" cy="367033"/>
          </a:xfrm>
        </p:grpSpPr>
        <p:sp>
          <p:nvSpPr>
            <p:cNvPr id="5592" name="Google Shape;5592;p3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3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3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3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3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3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3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3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3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3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3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3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3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5" name="Google Shape;5605;p3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6" name="Google Shape;5606;p37"/>
          <p:cNvGrpSpPr/>
          <p:nvPr/>
        </p:nvGrpSpPr>
        <p:grpSpPr>
          <a:xfrm>
            <a:off x="6649231" y="1500021"/>
            <a:ext cx="390287" cy="367065"/>
            <a:chOff x="6649231" y="1500021"/>
            <a:chExt cx="390287" cy="367065"/>
          </a:xfrm>
        </p:grpSpPr>
        <p:sp>
          <p:nvSpPr>
            <p:cNvPr id="5607" name="Google Shape;5607;p3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3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3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3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3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3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3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3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3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3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3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3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37"/>
          <p:cNvGrpSpPr/>
          <p:nvPr/>
        </p:nvGrpSpPr>
        <p:grpSpPr>
          <a:xfrm>
            <a:off x="5746938" y="1543503"/>
            <a:ext cx="387261" cy="280356"/>
            <a:chOff x="5746938" y="1543503"/>
            <a:chExt cx="387261" cy="280356"/>
          </a:xfrm>
        </p:grpSpPr>
        <p:sp>
          <p:nvSpPr>
            <p:cNvPr id="5620" name="Google Shape;5620;p3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3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37"/>
          <p:cNvGrpSpPr/>
          <p:nvPr/>
        </p:nvGrpSpPr>
        <p:grpSpPr>
          <a:xfrm>
            <a:off x="6196730" y="1525346"/>
            <a:ext cx="369072" cy="317467"/>
            <a:chOff x="6196730" y="1525346"/>
            <a:chExt cx="369072" cy="317467"/>
          </a:xfrm>
        </p:grpSpPr>
        <p:sp>
          <p:nvSpPr>
            <p:cNvPr id="5623" name="Google Shape;5623;p3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3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3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37"/>
          <p:cNvGrpSpPr/>
          <p:nvPr/>
        </p:nvGrpSpPr>
        <p:grpSpPr>
          <a:xfrm>
            <a:off x="4940592" y="1500690"/>
            <a:ext cx="246558" cy="367161"/>
            <a:chOff x="4940592" y="1500690"/>
            <a:chExt cx="246558" cy="367161"/>
          </a:xfrm>
        </p:grpSpPr>
        <p:sp>
          <p:nvSpPr>
            <p:cNvPr id="5627" name="Google Shape;5627;p3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3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3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3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37"/>
          <p:cNvGrpSpPr/>
          <p:nvPr/>
        </p:nvGrpSpPr>
        <p:grpSpPr>
          <a:xfrm>
            <a:off x="7964906" y="1499894"/>
            <a:ext cx="380858" cy="367575"/>
            <a:chOff x="7964906" y="1499894"/>
            <a:chExt cx="380858" cy="367575"/>
          </a:xfrm>
        </p:grpSpPr>
        <p:sp>
          <p:nvSpPr>
            <p:cNvPr id="5632" name="Google Shape;5632;p3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3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3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5" name="Google Shape;5635;p3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6" name="Google Shape;5636;p37"/>
          <p:cNvGrpSpPr/>
          <p:nvPr/>
        </p:nvGrpSpPr>
        <p:grpSpPr>
          <a:xfrm>
            <a:off x="8007400" y="2902278"/>
            <a:ext cx="285230" cy="355597"/>
            <a:chOff x="8007400" y="2902278"/>
            <a:chExt cx="285230" cy="355597"/>
          </a:xfrm>
        </p:grpSpPr>
        <p:sp>
          <p:nvSpPr>
            <p:cNvPr id="5637" name="Google Shape;5637;p3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3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37"/>
          <p:cNvGrpSpPr/>
          <p:nvPr/>
        </p:nvGrpSpPr>
        <p:grpSpPr>
          <a:xfrm>
            <a:off x="6219124" y="2902788"/>
            <a:ext cx="318231" cy="355470"/>
            <a:chOff x="6219124" y="2902788"/>
            <a:chExt cx="318231" cy="355470"/>
          </a:xfrm>
        </p:grpSpPr>
        <p:sp>
          <p:nvSpPr>
            <p:cNvPr id="5640" name="Google Shape;5640;p3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3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3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37"/>
          <p:cNvGrpSpPr/>
          <p:nvPr/>
        </p:nvGrpSpPr>
        <p:grpSpPr>
          <a:xfrm>
            <a:off x="4969421" y="2902852"/>
            <a:ext cx="185109" cy="355406"/>
            <a:chOff x="4969421" y="2902852"/>
            <a:chExt cx="185109" cy="355406"/>
          </a:xfrm>
        </p:grpSpPr>
        <p:sp>
          <p:nvSpPr>
            <p:cNvPr id="5644" name="Google Shape;5644;p3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3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3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3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3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3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0" name="Google Shape;5650;p3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3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2" name="Google Shape;5652;p37"/>
          <p:cNvGrpSpPr/>
          <p:nvPr/>
        </p:nvGrpSpPr>
        <p:grpSpPr>
          <a:xfrm>
            <a:off x="6685259" y="2902852"/>
            <a:ext cx="311414" cy="355406"/>
            <a:chOff x="6685259" y="2902852"/>
            <a:chExt cx="311414" cy="355406"/>
          </a:xfrm>
        </p:grpSpPr>
        <p:sp>
          <p:nvSpPr>
            <p:cNvPr id="5653" name="Google Shape;5653;p3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3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3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37"/>
          <p:cNvGrpSpPr/>
          <p:nvPr/>
        </p:nvGrpSpPr>
        <p:grpSpPr>
          <a:xfrm>
            <a:off x="5309250" y="2903170"/>
            <a:ext cx="359579" cy="355852"/>
            <a:chOff x="5309250" y="2903170"/>
            <a:chExt cx="359579" cy="355852"/>
          </a:xfrm>
        </p:grpSpPr>
        <p:sp>
          <p:nvSpPr>
            <p:cNvPr id="5657" name="Google Shape;5657;p3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3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3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37"/>
          <p:cNvGrpSpPr/>
          <p:nvPr/>
        </p:nvGrpSpPr>
        <p:grpSpPr>
          <a:xfrm>
            <a:off x="2199565" y="2421172"/>
            <a:ext cx="312179" cy="353431"/>
            <a:chOff x="2199565" y="2421172"/>
            <a:chExt cx="312179" cy="353431"/>
          </a:xfrm>
        </p:grpSpPr>
        <p:sp>
          <p:nvSpPr>
            <p:cNvPr id="5661" name="Google Shape;5661;p3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3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37"/>
          <p:cNvGrpSpPr/>
          <p:nvPr/>
        </p:nvGrpSpPr>
        <p:grpSpPr>
          <a:xfrm>
            <a:off x="1750887" y="2425727"/>
            <a:ext cx="320143" cy="343269"/>
            <a:chOff x="1750887" y="2425727"/>
            <a:chExt cx="320143" cy="343269"/>
          </a:xfrm>
        </p:grpSpPr>
        <p:sp>
          <p:nvSpPr>
            <p:cNvPr id="5664" name="Google Shape;5664;p3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3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37"/>
          <p:cNvGrpSpPr/>
          <p:nvPr/>
        </p:nvGrpSpPr>
        <p:grpSpPr>
          <a:xfrm>
            <a:off x="1298037" y="2425727"/>
            <a:ext cx="338364" cy="342887"/>
            <a:chOff x="1298037" y="2425727"/>
            <a:chExt cx="338364" cy="342887"/>
          </a:xfrm>
        </p:grpSpPr>
        <p:sp>
          <p:nvSpPr>
            <p:cNvPr id="5667" name="Google Shape;5667;p3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3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3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3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1" name="Google Shape;5671;p3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2" name="Google Shape;5672;p37"/>
          <p:cNvGrpSpPr/>
          <p:nvPr/>
        </p:nvGrpSpPr>
        <p:grpSpPr>
          <a:xfrm>
            <a:off x="3974207" y="2429009"/>
            <a:ext cx="320143" cy="338491"/>
            <a:chOff x="3974207" y="2429009"/>
            <a:chExt cx="320143" cy="338491"/>
          </a:xfrm>
        </p:grpSpPr>
        <p:sp>
          <p:nvSpPr>
            <p:cNvPr id="5673" name="Google Shape;5673;p3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3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37"/>
          <p:cNvGrpSpPr/>
          <p:nvPr/>
        </p:nvGrpSpPr>
        <p:grpSpPr>
          <a:xfrm>
            <a:off x="2623237" y="2431047"/>
            <a:ext cx="355024" cy="332630"/>
            <a:chOff x="2623237" y="2431047"/>
            <a:chExt cx="355024" cy="332630"/>
          </a:xfrm>
        </p:grpSpPr>
        <p:sp>
          <p:nvSpPr>
            <p:cNvPr id="5676" name="Google Shape;5676;p3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3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3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3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37"/>
          <p:cNvGrpSpPr/>
          <p:nvPr/>
        </p:nvGrpSpPr>
        <p:grpSpPr>
          <a:xfrm>
            <a:off x="6657194" y="2434073"/>
            <a:ext cx="375507" cy="367925"/>
            <a:chOff x="6657194" y="2434073"/>
            <a:chExt cx="375507" cy="367925"/>
          </a:xfrm>
        </p:grpSpPr>
        <p:sp>
          <p:nvSpPr>
            <p:cNvPr id="5681" name="Google Shape;5681;p3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3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3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37"/>
          <p:cNvGrpSpPr/>
          <p:nvPr/>
        </p:nvGrpSpPr>
        <p:grpSpPr>
          <a:xfrm>
            <a:off x="7101317" y="2441655"/>
            <a:ext cx="367925" cy="352380"/>
            <a:chOff x="7101317" y="2441655"/>
            <a:chExt cx="367925" cy="352380"/>
          </a:xfrm>
        </p:grpSpPr>
        <p:sp>
          <p:nvSpPr>
            <p:cNvPr id="5685" name="Google Shape;5685;p3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3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37"/>
          <p:cNvGrpSpPr/>
          <p:nvPr/>
        </p:nvGrpSpPr>
        <p:grpSpPr>
          <a:xfrm>
            <a:off x="5756399" y="2434456"/>
            <a:ext cx="367925" cy="367161"/>
            <a:chOff x="5756399" y="2434456"/>
            <a:chExt cx="367925" cy="367161"/>
          </a:xfrm>
        </p:grpSpPr>
        <p:sp>
          <p:nvSpPr>
            <p:cNvPr id="5688" name="Google Shape;5688;p3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3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3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3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3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3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3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5" name="Google Shape;5695;p3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3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7" name="Google Shape;5697;p37"/>
          <p:cNvGrpSpPr/>
          <p:nvPr/>
        </p:nvGrpSpPr>
        <p:grpSpPr>
          <a:xfrm>
            <a:off x="7964906" y="2434073"/>
            <a:ext cx="373627" cy="367925"/>
            <a:chOff x="7964906" y="2434073"/>
            <a:chExt cx="373627" cy="367925"/>
          </a:xfrm>
        </p:grpSpPr>
        <p:sp>
          <p:nvSpPr>
            <p:cNvPr id="5698" name="Google Shape;5698;p3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3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37"/>
          <p:cNvGrpSpPr/>
          <p:nvPr/>
        </p:nvGrpSpPr>
        <p:grpSpPr>
          <a:xfrm>
            <a:off x="6194086" y="2437737"/>
            <a:ext cx="369837" cy="360471"/>
            <a:chOff x="6194086" y="2437737"/>
            <a:chExt cx="369837" cy="360471"/>
          </a:xfrm>
        </p:grpSpPr>
        <p:sp>
          <p:nvSpPr>
            <p:cNvPr id="5701" name="Google Shape;5701;p3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3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06" name="Shape 5706"/>
        <p:cNvGrpSpPr/>
        <p:nvPr/>
      </p:nvGrpSpPr>
      <p:grpSpPr>
        <a:xfrm>
          <a:off x="0" y="0"/>
          <a:ext cx="0" cy="0"/>
          <a:chOff x="0" y="0"/>
          <a:chExt cx="0" cy="0"/>
        </a:xfrm>
      </p:grpSpPr>
      <p:sp>
        <p:nvSpPr>
          <p:cNvPr id="5707" name="Google Shape;5707;p3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708" name="Google Shape;5708;p3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5709" name="Google Shape;5709;p38"/>
          <p:cNvGrpSpPr/>
          <p:nvPr/>
        </p:nvGrpSpPr>
        <p:grpSpPr>
          <a:xfrm>
            <a:off x="3541011" y="1508594"/>
            <a:ext cx="350166" cy="349434"/>
            <a:chOff x="3541011" y="1508594"/>
            <a:chExt cx="350166" cy="349434"/>
          </a:xfrm>
        </p:grpSpPr>
        <p:sp>
          <p:nvSpPr>
            <p:cNvPr id="5710" name="Google Shape;5710;p3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3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3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3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3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3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3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3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3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3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3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3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3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38"/>
          <p:cNvGrpSpPr/>
          <p:nvPr/>
        </p:nvGrpSpPr>
        <p:grpSpPr>
          <a:xfrm>
            <a:off x="3122257" y="1508594"/>
            <a:ext cx="294850" cy="349434"/>
            <a:chOff x="3122257" y="1508594"/>
            <a:chExt cx="294850" cy="349434"/>
          </a:xfrm>
        </p:grpSpPr>
        <p:sp>
          <p:nvSpPr>
            <p:cNvPr id="5724" name="Google Shape;5724;p3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3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3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3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3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38"/>
          <p:cNvGrpSpPr/>
          <p:nvPr/>
        </p:nvGrpSpPr>
        <p:grpSpPr>
          <a:xfrm>
            <a:off x="910723" y="1508212"/>
            <a:ext cx="251660" cy="350166"/>
            <a:chOff x="910723" y="1508212"/>
            <a:chExt cx="251660" cy="350166"/>
          </a:xfrm>
        </p:grpSpPr>
        <p:sp>
          <p:nvSpPr>
            <p:cNvPr id="5730" name="Google Shape;5730;p3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3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3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3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3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3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3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3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3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3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3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3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3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3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3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3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3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38"/>
          <p:cNvGrpSpPr/>
          <p:nvPr/>
        </p:nvGrpSpPr>
        <p:grpSpPr>
          <a:xfrm>
            <a:off x="1308631" y="1507830"/>
            <a:ext cx="350166" cy="350198"/>
            <a:chOff x="1308631" y="1507830"/>
            <a:chExt cx="350166" cy="350198"/>
          </a:xfrm>
        </p:grpSpPr>
        <p:sp>
          <p:nvSpPr>
            <p:cNvPr id="5748" name="Google Shape;5748;p3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3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3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3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38"/>
          <p:cNvGrpSpPr/>
          <p:nvPr/>
        </p:nvGrpSpPr>
        <p:grpSpPr>
          <a:xfrm>
            <a:off x="1756921" y="1509739"/>
            <a:ext cx="345997" cy="345997"/>
            <a:chOff x="1756921" y="1509739"/>
            <a:chExt cx="345997" cy="345997"/>
          </a:xfrm>
        </p:grpSpPr>
        <p:sp>
          <p:nvSpPr>
            <p:cNvPr id="5753" name="Google Shape;5753;p3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3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3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3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3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3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3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3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3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3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3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3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3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3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3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3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3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38"/>
          <p:cNvGrpSpPr/>
          <p:nvPr/>
        </p:nvGrpSpPr>
        <p:grpSpPr>
          <a:xfrm>
            <a:off x="2216956" y="1510503"/>
            <a:ext cx="318721" cy="345615"/>
            <a:chOff x="2216956" y="1510503"/>
            <a:chExt cx="318721" cy="345615"/>
          </a:xfrm>
        </p:grpSpPr>
        <p:sp>
          <p:nvSpPr>
            <p:cNvPr id="5771" name="Google Shape;5771;p3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3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3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3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3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38"/>
          <p:cNvGrpSpPr/>
          <p:nvPr/>
        </p:nvGrpSpPr>
        <p:grpSpPr>
          <a:xfrm>
            <a:off x="3988156" y="1568461"/>
            <a:ext cx="349052" cy="230049"/>
            <a:chOff x="3988156" y="1568461"/>
            <a:chExt cx="349052" cy="230049"/>
          </a:xfrm>
        </p:grpSpPr>
        <p:sp>
          <p:nvSpPr>
            <p:cNvPr id="5777" name="Google Shape;5777;p3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3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3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3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3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3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3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38"/>
          <p:cNvGrpSpPr/>
          <p:nvPr/>
        </p:nvGrpSpPr>
        <p:grpSpPr>
          <a:xfrm>
            <a:off x="2633037" y="1499873"/>
            <a:ext cx="379002" cy="366112"/>
            <a:chOff x="2633037" y="1499873"/>
            <a:chExt cx="379002" cy="366112"/>
          </a:xfrm>
        </p:grpSpPr>
        <p:sp>
          <p:nvSpPr>
            <p:cNvPr id="5785" name="Google Shape;5785;p3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3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3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3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3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3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38"/>
          <p:cNvGrpSpPr/>
          <p:nvPr/>
        </p:nvGrpSpPr>
        <p:grpSpPr>
          <a:xfrm>
            <a:off x="6675256" y="1516169"/>
            <a:ext cx="327823" cy="357009"/>
            <a:chOff x="6675256" y="1516169"/>
            <a:chExt cx="327823" cy="357009"/>
          </a:xfrm>
        </p:grpSpPr>
        <p:sp>
          <p:nvSpPr>
            <p:cNvPr id="5792" name="Google Shape;5792;p3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3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3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3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3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3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3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3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3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38"/>
          <p:cNvGrpSpPr/>
          <p:nvPr/>
        </p:nvGrpSpPr>
        <p:grpSpPr>
          <a:xfrm>
            <a:off x="8020159" y="1516551"/>
            <a:ext cx="300897" cy="356627"/>
            <a:chOff x="8020159" y="1516551"/>
            <a:chExt cx="300897" cy="356627"/>
          </a:xfrm>
        </p:grpSpPr>
        <p:sp>
          <p:nvSpPr>
            <p:cNvPr id="5802" name="Google Shape;5802;p3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3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3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3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3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38"/>
          <p:cNvGrpSpPr/>
          <p:nvPr/>
        </p:nvGrpSpPr>
        <p:grpSpPr>
          <a:xfrm>
            <a:off x="5377363" y="1516169"/>
            <a:ext cx="257357" cy="356627"/>
            <a:chOff x="5377363" y="1516169"/>
            <a:chExt cx="257357" cy="356627"/>
          </a:xfrm>
        </p:grpSpPr>
        <p:sp>
          <p:nvSpPr>
            <p:cNvPr id="5808" name="Google Shape;5808;p3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3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3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3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3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3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3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3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3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3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3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3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3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3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3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3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3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38"/>
          <p:cNvGrpSpPr/>
          <p:nvPr/>
        </p:nvGrpSpPr>
        <p:grpSpPr>
          <a:xfrm>
            <a:off x="4880567" y="1535870"/>
            <a:ext cx="356245" cy="317607"/>
            <a:chOff x="4880567" y="1535870"/>
            <a:chExt cx="356245" cy="317607"/>
          </a:xfrm>
        </p:grpSpPr>
        <p:sp>
          <p:nvSpPr>
            <p:cNvPr id="5826" name="Google Shape;5826;p3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3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3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3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3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38"/>
          <p:cNvGrpSpPr/>
          <p:nvPr/>
        </p:nvGrpSpPr>
        <p:grpSpPr>
          <a:xfrm>
            <a:off x="5771483" y="1515787"/>
            <a:ext cx="357359" cy="357391"/>
            <a:chOff x="5771483" y="1515787"/>
            <a:chExt cx="357359" cy="357391"/>
          </a:xfrm>
        </p:grpSpPr>
        <p:sp>
          <p:nvSpPr>
            <p:cNvPr id="5832" name="Google Shape;5832;p3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3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3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3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38"/>
          <p:cNvGrpSpPr/>
          <p:nvPr/>
        </p:nvGrpSpPr>
        <p:grpSpPr>
          <a:xfrm>
            <a:off x="7121669" y="1533610"/>
            <a:ext cx="321362" cy="321362"/>
            <a:chOff x="7121669" y="1533610"/>
            <a:chExt cx="321362" cy="321362"/>
          </a:xfrm>
        </p:grpSpPr>
        <p:sp>
          <p:nvSpPr>
            <p:cNvPr id="5837" name="Google Shape;5837;p3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3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3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3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38"/>
          <p:cNvGrpSpPr/>
          <p:nvPr/>
        </p:nvGrpSpPr>
        <p:grpSpPr>
          <a:xfrm>
            <a:off x="7562766" y="1514864"/>
            <a:ext cx="327059" cy="360192"/>
            <a:chOff x="7562766" y="1514864"/>
            <a:chExt cx="327059" cy="360192"/>
          </a:xfrm>
        </p:grpSpPr>
        <p:sp>
          <p:nvSpPr>
            <p:cNvPr id="5842" name="Google Shape;5842;p3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3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3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3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38"/>
          <p:cNvGrpSpPr/>
          <p:nvPr/>
        </p:nvGrpSpPr>
        <p:grpSpPr>
          <a:xfrm>
            <a:off x="6221229" y="1498673"/>
            <a:ext cx="361636" cy="362183"/>
            <a:chOff x="6259175" y="1559008"/>
            <a:chExt cx="271743" cy="272093"/>
          </a:xfrm>
        </p:grpSpPr>
        <p:sp>
          <p:nvSpPr>
            <p:cNvPr id="5847" name="Google Shape;5847;p3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3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3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3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3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3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3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3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3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3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3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3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3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3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3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3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3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38"/>
          <p:cNvGrpSpPr/>
          <p:nvPr/>
        </p:nvGrpSpPr>
        <p:grpSpPr>
          <a:xfrm>
            <a:off x="2661459" y="2015001"/>
            <a:ext cx="322508" cy="273494"/>
            <a:chOff x="2661459" y="2015001"/>
            <a:chExt cx="322508" cy="273494"/>
          </a:xfrm>
        </p:grpSpPr>
        <p:sp>
          <p:nvSpPr>
            <p:cNvPr id="5865" name="Google Shape;5865;p3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3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38"/>
          <p:cNvGrpSpPr/>
          <p:nvPr/>
        </p:nvGrpSpPr>
        <p:grpSpPr>
          <a:xfrm>
            <a:off x="6671087" y="2009304"/>
            <a:ext cx="332757" cy="281833"/>
            <a:chOff x="6671087" y="2009304"/>
            <a:chExt cx="332757" cy="281833"/>
          </a:xfrm>
        </p:grpSpPr>
        <p:sp>
          <p:nvSpPr>
            <p:cNvPr id="5868" name="Google Shape;5868;p3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3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0" name="Google Shape;5870;p3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1" name="Google Shape;5871;p38"/>
          <p:cNvGrpSpPr/>
          <p:nvPr/>
        </p:nvGrpSpPr>
        <p:grpSpPr>
          <a:xfrm>
            <a:off x="2201806" y="1976585"/>
            <a:ext cx="349784" cy="349434"/>
            <a:chOff x="2201806" y="1976585"/>
            <a:chExt cx="349784" cy="349434"/>
          </a:xfrm>
        </p:grpSpPr>
        <p:sp>
          <p:nvSpPr>
            <p:cNvPr id="5872" name="Google Shape;5872;p3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3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3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3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38"/>
          <p:cNvGrpSpPr/>
          <p:nvPr/>
        </p:nvGrpSpPr>
        <p:grpSpPr>
          <a:xfrm>
            <a:off x="3094217" y="1976585"/>
            <a:ext cx="350198" cy="350548"/>
            <a:chOff x="3094217" y="1976585"/>
            <a:chExt cx="350198" cy="350548"/>
          </a:xfrm>
        </p:grpSpPr>
        <p:sp>
          <p:nvSpPr>
            <p:cNvPr id="5877" name="Google Shape;5877;p3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3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3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3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3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3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3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3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3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3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3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3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3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38"/>
          <p:cNvGrpSpPr/>
          <p:nvPr/>
        </p:nvGrpSpPr>
        <p:grpSpPr>
          <a:xfrm>
            <a:off x="870939" y="1975821"/>
            <a:ext cx="332375" cy="350071"/>
            <a:chOff x="870939" y="1975821"/>
            <a:chExt cx="332375" cy="350071"/>
          </a:xfrm>
        </p:grpSpPr>
        <p:sp>
          <p:nvSpPr>
            <p:cNvPr id="5891" name="Google Shape;5891;p3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3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3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3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5" name="Google Shape;5895;p3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6" name="Google Shape;5896;p38"/>
          <p:cNvGrpSpPr/>
          <p:nvPr/>
        </p:nvGrpSpPr>
        <p:grpSpPr>
          <a:xfrm>
            <a:off x="3979435" y="1976585"/>
            <a:ext cx="345265" cy="349848"/>
            <a:chOff x="3979435" y="1976585"/>
            <a:chExt cx="345265" cy="349848"/>
          </a:xfrm>
        </p:grpSpPr>
        <p:sp>
          <p:nvSpPr>
            <p:cNvPr id="5897" name="Google Shape;5897;p3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3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3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3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3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3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3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3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3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3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3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3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3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3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3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3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3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38"/>
          <p:cNvGrpSpPr/>
          <p:nvPr/>
        </p:nvGrpSpPr>
        <p:grpSpPr>
          <a:xfrm>
            <a:off x="3576626" y="1975821"/>
            <a:ext cx="284251" cy="351694"/>
            <a:chOff x="3576626" y="1975821"/>
            <a:chExt cx="284251" cy="351694"/>
          </a:xfrm>
        </p:grpSpPr>
        <p:sp>
          <p:nvSpPr>
            <p:cNvPr id="5915" name="Google Shape;5915;p3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3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3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38"/>
          <p:cNvGrpSpPr/>
          <p:nvPr/>
        </p:nvGrpSpPr>
        <p:grpSpPr>
          <a:xfrm>
            <a:off x="2722090" y="2890162"/>
            <a:ext cx="238770" cy="371841"/>
            <a:chOff x="2722090" y="2890162"/>
            <a:chExt cx="238770" cy="371841"/>
          </a:xfrm>
        </p:grpSpPr>
        <p:sp>
          <p:nvSpPr>
            <p:cNvPr id="5919" name="Google Shape;5919;p3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3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3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2" name="Google Shape;5922;p3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3" name="Google Shape;5923;p38"/>
          <p:cNvGrpSpPr/>
          <p:nvPr/>
        </p:nvGrpSpPr>
        <p:grpSpPr>
          <a:xfrm>
            <a:off x="6216367" y="1970156"/>
            <a:ext cx="361147" cy="361147"/>
            <a:chOff x="6216367" y="1970156"/>
            <a:chExt cx="361147" cy="361147"/>
          </a:xfrm>
        </p:grpSpPr>
        <p:sp>
          <p:nvSpPr>
            <p:cNvPr id="5924" name="Google Shape;5924;p3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3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3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3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38"/>
          <p:cNvGrpSpPr/>
          <p:nvPr/>
        </p:nvGrpSpPr>
        <p:grpSpPr>
          <a:xfrm>
            <a:off x="1289311" y="2926222"/>
            <a:ext cx="408156" cy="299783"/>
            <a:chOff x="1289311" y="2926222"/>
            <a:chExt cx="408156" cy="299783"/>
          </a:xfrm>
        </p:grpSpPr>
        <p:sp>
          <p:nvSpPr>
            <p:cNvPr id="5929" name="Google Shape;5929;p3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3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38"/>
          <p:cNvGrpSpPr/>
          <p:nvPr/>
        </p:nvGrpSpPr>
        <p:grpSpPr>
          <a:xfrm>
            <a:off x="7978465" y="1969392"/>
            <a:ext cx="361147" cy="360797"/>
            <a:chOff x="7978465" y="1969392"/>
            <a:chExt cx="361147" cy="360797"/>
          </a:xfrm>
        </p:grpSpPr>
        <p:sp>
          <p:nvSpPr>
            <p:cNvPr id="5932" name="Google Shape;5932;p3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3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3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3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3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3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3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3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3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1" name="Google Shape;5941;p3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2" name="Google Shape;5942;p38"/>
          <p:cNvGrpSpPr/>
          <p:nvPr/>
        </p:nvGrpSpPr>
        <p:grpSpPr>
          <a:xfrm>
            <a:off x="854261" y="2908813"/>
            <a:ext cx="377474" cy="335748"/>
            <a:chOff x="854261" y="2908813"/>
            <a:chExt cx="377474" cy="335748"/>
          </a:xfrm>
        </p:grpSpPr>
        <p:sp>
          <p:nvSpPr>
            <p:cNvPr id="5943" name="Google Shape;5943;p3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3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3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3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3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38"/>
          <p:cNvGrpSpPr/>
          <p:nvPr/>
        </p:nvGrpSpPr>
        <p:grpSpPr>
          <a:xfrm>
            <a:off x="1749728" y="2894777"/>
            <a:ext cx="386927" cy="363438"/>
            <a:chOff x="1749728" y="2894777"/>
            <a:chExt cx="386927" cy="363438"/>
          </a:xfrm>
        </p:grpSpPr>
        <p:sp>
          <p:nvSpPr>
            <p:cNvPr id="5949" name="Google Shape;5949;p3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3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3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3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3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3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3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38"/>
          <p:cNvGrpSpPr/>
          <p:nvPr/>
        </p:nvGrpSpPr>
        <p:grpSpPr>
          <a:xfrm>
            <a:off x="7098912" y="1969392"/>
            <a:ext cx="359651" cy="361560"/>
            <a:chOff x="7098912" y="1969392"/>
            <a:chExt cx="359651" cy="361560"/>
          </a:xfrm>
        </p:grpSpPr>
        <p:sp>
          <p:nvSpPr>
            <p:cNvPr id="5957" name="Google Shape;5957;p3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3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3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3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3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3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3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3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3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3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3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3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3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0" name="Google Shape;5970;p3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1" name="Google Shape;5971;p38"/>
          <p:cNvGrpSpPr/>
          <p:nvPr/>
        </p:nvGrpSpPr>
        <p:grpSpPr>
          <a:xfrm>
            <a:off x="5352728" y="1990239"/>
            <a:ext cx="327091" cy="322508"/>
            <a:chOff x="5352728" y="1990239"/>
            <a:chExt cx="327091" cy="322508"/>
          </a:xfrm>
        </p:grpSpPr>
        <p:sp>
          <p:nvSpPr>
            <p:cNvPr id="5972" name="Google Shape;5972;p3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3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3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38"/>
          <p:cNvGrpSpPr/>
          <p:nvPr/>
        </p:nvGrpSpPr>
        <p:grpSpPr>
          <a:xfrm>
            <a:off x="7538896" y="1970156"/>
            <a:ext cx="361147" cy="361529"/>
            <a:chOff x="7538896" y="1970156"/>
            <a:chExt cx="361147" cy="361529"/>
          </a:xfrm>
        </p:grpSpPr>
        <p:sp>
          <p:nvSpPr>
            <p:cNvPr id="5976" name="Google Shape;5976;p3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3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3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3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3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3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38"/>
          <p:cNvGrpSpPr/>
          <p:nvPr/>
        </p:nvGrpSpPr>
        <p:grpSpPr>
          <a:xfrm>
            <a:off x="4896099" y="1970920"/>
            <a:ext cx="358155" cy="358123"/>
            <a:chOff x="4896099" y="1970920"/>
            <a:chExt cx="358155" cy="358123"/>
          </a:xfrm>
        </p:grpSpPr>
        <p:sp>
          <p:nvSpPr>
            <p:cNvPr id="5983" name="Google Shape;5983;p3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3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3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38"/>
          <p:cNvGrpSpPr/>
          <p:nvPr/>
        </p:nvGrpSpPr>
        <p:grpSpPr>
          <a:xfrm>
            <a:off x="4048787" y="2977019"/>
            <a:ext cx="283488" cy="198604"/>
            <a:chOff x="4048787" y="2977019"/>
            <a:chExt cx="283488" cy="198604"/>
          </a:xfrm>
        </p:grpSpPr>
        <p:sp>
          <p:nvSpPr>
            <p:cNvPr id="5987" name="Google Shape;5987;p3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3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3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3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3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3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38"/>
          <p:cNvGrpSpPr/>
          <p:nvPr/>
        </p:nvGrpSpPr>
        <p:grpSpPr>
          <a:xfrm>
            <a:off x="4054103" y="2430191"/>
            <a:ext cx="218687" cy="349052"/>
            <a:chOff x="4054103" y="2430191"/>
            <a:chExt cx="218687" cy="349052"/>
          </a:xfrm>
        </p:grpSpPr>
        <p:sp>
          <p:nvSpPr>
            <p:cNvPr id="5994" name="Google Shape;5994;p3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3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38"/>
          <p:cNvGrpSpPr/>
          <p:nvPr/>
        </p:nvGrpSpPr>
        <p:grpSpPr>
          <a:xfrm>
            <a:off x="2185128" y="2427549"/>
            <a:ext cx="382758" cy="356595"/>
            <a:chOff x="2185128" y="2427549"/>
            <a:chExt cx="382758" cy="356595"/>
          </a:xfrm>
        </p:grpSpPr>
        <p:sp>
          <p:nvSpPr>
            <p:cNvPr id="5997" name="Google Shape;5997;p3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3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3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3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38"/>
          <p:cNvGrpSpPr/>
          <p:nvPr/>
        </p:nvGrpSpPr>
        <p:grpSpPr>
          <a:xfrm>
            <a:off x="3539102" y="2427549"/>
            <a:ext cx="355099" cy="355481"/>
            <a:chOff x="3539102" y="2427549"/>
            <a:chExt cx="355099" cy="355481"/>
          </a:xfrm>
        </p:grpSpPr>
        <p:sp>
          <p:nvSpPr>
            <p:cNvPr id="6002" name="Google Shape;6002;p3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3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38"/>
          <p:cNvGrpSpPr/>
          <p:nvPr/>
        </p:nvGrpSpPr>
        <p:grpSpPr>
          <a:xfrm>
            <a:off x="2656907" y="2439293"/>
            <a:ext cx="332757" cy="332343"/>
            <a:chOff x="2656907" y="2439293"/>
            <a:chExt cx="332757" cy="332343"/>
          </a:xfrm>
        </p:grpSpPr>
        <p:sp>
          <p:nvSpPr>
            <p:cNvPr id="6005" name="Google Shape;6005;p3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3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3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3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3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3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3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38"/>
          <p:cNvGrpSpPr/>
          <p:nvPr/>
        </p:nvGrpSpPr>
        <p:grpSpPr>
          <a:xfrm>
            <a:off x="1731523" y="2422616"/>
            <a:ext cx="399435" cy="365698"/>
            <a:chOff x="1731523" y="2422616"/>
            <a:chExt cx="399435" cy="365698"/>
          </a:xfrm>
        </p:grpSpPr>
        <p:sp>
          <p:nvSpPr>
            <p:cNvPr id="6013" name="Google Shape;6013;p3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3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3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38"/>
          <p:cNvGrpSpPr/>
          <p:nvPr/>
        </p:nvGrpSpPr>
        <p:grpSpPr>
          <a:xfrm>
            <a:off x="3097241" y="2433564"/>
            <a:ext cx="344883" cy="343387"/>
            <a:chOff x="3097241" y="2433564"/>
            <a:chExt cx="344883" cy="343387"/>
          </a:xfrm>
        </p:grpSpPr>
        <p:sp>
          <p:nvSpPr>
            <p:cNvPr id="6017" name="Google Shape;6017;p3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3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3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3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3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3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3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3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3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38"/>
          <p:cNvGrpSpPr/>
          <p:nvPr/>
        </p:nvGrpSpPr>
        <p:grpSpPr>
          <a:xfrm>
            <a:off x="1278299" y="2439293"/>
            <a:ext cx="410829" cy="332343"/>
            <a:chOff x="1278299" y="2439293"/>
            <a:chExt cx="410829" cy="332343"/>
          </a:xfrm>
        </p:grpSpPr>
        <p:sp>
          <p:nvSpPr>
            <p:cNvPr id="6027" name="Google Shape;6027;p3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3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3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3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3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3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3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3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38"/>
          <p:cNvGrpSpPr/>
          <p:nvPr/>
        </p:nvGrpSpPr>
        <p:grpSpPr>
          <a:xfrm>
            <a:off x="870939" y="2439293"/>
            <a:ext cx="331993" cy="331993"/>
            <a:chOff x="870939" y="2439293"/>
            <a:chExt cx="331993" cy="331993"/>
          </a:xfrm>
        </p:grpSpPr>
        <p:sp>
          <p:nvSpPr>
            <p:cNvPr id="6036" name="Google Shape;6036;p3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3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3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3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3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3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3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3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3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3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3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3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3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3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3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3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38"/>
          <p:cNvGrpSpPr/>
          <p:nvPr/>
        </p:nvGrpSpPr>
        <p:grpSpPr>
          <a:xfrm>
            <a:off x="6644957" y="2456353"/>
            <a:ext cx="371395" cy="278904"/>
            <a:chOff x="6644957" y="2456353"/>
            <a:chExt cx="371395" cy="278904"/>
          </a:xfrm>
        </p:grpSpPr>
        <p:sp>
          <p:nvSpPr>
            <p:cNvPr id="6053" name="Google Shape;6053;p3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3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3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3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3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8" name="Google Shape;6058;p38"/>
          <p:cNvGrpSpPr/>
          <p:nvPr/>
        </p:nvGrpSpPr>
        <p:grpSpPr>
          <a:xfrm>
            <a:off x="5388757" y="2414659"/>
            <a:ext cx="260349" cy="362292"/>
            <a:chOff x="5388757" y="2414659"/>
            <a:chExt cx="260349" cy="362292"/>
          </a:xfrm>
        </p:grpSpPr>
        <p:sp>
          <p:nvSpPr>
            <p:cNvPr id="6059" name="Google Shape;6059;p3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3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3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3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3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3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3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3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3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3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3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3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3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3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3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3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3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3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3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3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38"/>
          <p:cNvGrpSpPr/>
          <p:nvPr/>
        </p:nvGrpSpPr>
        <p:grpSpPr>
          <a:xfrm>
            <a:off x="3567142" y="2905757"/>
            <a:ext cx="348288" cy="340331"/>
            <a:chOff x="3567142" y="2905757"/>
            <a:chExt cx="348288" cy="340331"/>
          </a:xfrm>
        </p:grpSpPr>
        <p:sp>
          <p:nvSpPr>
            <p:cNvPr id="6080" name="Google Shape;6080;p3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3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3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3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3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38"/>
          <p:cNvGrpSpPr/>
          <p:nvPr/>
        </p:nvGrpSpPr>
        <p:grpSpPr>
          <a:xfrm>
            <a:off x="7967103" y="2415041"/>
            <a:ext cx="355863" cy="361911"/>
            <a:chOff x="7967103" y="2415041"/>
            <a:chExt cx="355863" cy="361911"/>
          </a:xfrm>
        </p:grpSpPr>
        <p:sp>
          <p:nvSpPr>
            <p:cNvPr id="6086" name="Google Shape;6086;p3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3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3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3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3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3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3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3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3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3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3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38"/>
          <p:cNvGrpSpPr/>
          <p:nvPr/>
        </p:nvGrpSpPr>
        <p:grpSpPr>
          <a:xfrm>
            <a:off x="7529411" y="2414659"/>
            <a:ext cx="355863" cy="362292"/>
            <a:chOff x="7529411" y="2414659"/>
            <a:chExt cx="355863" cy="362292"/>
          </a:xfrm>
        </p:grpSpPr>
        <p:sp>
          <p:nvSpPr>
            <p:cNvPr id="6098" name="Google Shape;6098;p3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3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3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3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3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3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3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3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3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3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3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3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38"/>
          <p:cNvGrpSpPr/>
          <p:nvPr/>
        </p:nvGrpSpPr>
        <p:grpSpPr>
          <a:xfrm>
            <a:off x="5733194" y="2431718"/>
            <a:ext cx="446826" cy="327059"/>
            <a:chOff x="5733194" y="2431718"/>
            <a:chExt cx="446826" cy="327059"/>
          </a:xfrm>
        </p:grpSpPr>
        <p:sp>
          <p:nvSpPr>
            <p:cNvPr id="6111" name="Google Shape;6111;p3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3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3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38"/>
          <p:cNvGrpSpPr/>
          <p:nvPr/>
        </p:nvGrpSpPr>
        <p:grpSpPr>
          <a:xfrm>
            <a:off x="4876780" y="2418064"/>
            <a:ext cx="407774" cy="356627"/>
            <a:chOff x="4876780" y="2418064"/>
            <a:chExt cx="407774" cy="356627"/>
          </a:xfrm>
        </p:grpSpPr>
        <p:sp>
          <p:nvSpPr>
            <p:cNvPr id="6115" name="Google Shape;6115;p3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3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3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3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3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3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3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3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38"/>
          <p:cNvGrpSpPr/>
          <p:nvPr/>
        </p:nvGrpSpPr>
        <p:grpSpPr>
          <a:xfrm>
            <a:off x="7070872" y="2410871"/>
            <a:ext cx="398321" cy="371013"/>
            <a:chOff x="7070872" y="2410871"/>
            <a:chExt cx="398321" cy="371013"/>
          </a:xfrm>
        </p:grpSpPr>
        <p:sp>
          <p:nvSpPr>
            <p:cNvPr id="6124" name="Google Shape;6124;p3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3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3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3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8" name="Google Shape;6128;p3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9" name="Google Shape;6129;p38"/>
          <p:cNvGrpSpPr/>
          <p:nvPr/>
        </p:nvGrpSpPr>
        <p:grpSpPr>
          <a:xfrm>
            <a:off x="5318259" y="2982111"/>
            <a:ext cx="371013" cy="220787"/>
            <a:chOff x="5318259" y="2982111"/>
            <a:chExt cx="371013" cy="220787"/>
          </a:xfrm>
        </p:grpSpPr>
        <p:sp>
          <p:nvSpPr>
            <p:cNvPr id="6130" name="Google Shape;6130;p3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3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3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3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3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3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3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3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38"/>
          <p:cNvGrpSpPr/>
          <p:nvPr/>
        </p:nvGrpSpPr>
        <p:grpSpPr>
          <a:xfrm>
            <a:off x="7073928" y="2905757"/>
            <a:ext cx="371395" cy="371809"/>
            <a:chOff x="7073928" y="2905757"/>
            <a:chExt cx="371395" cy="371809"/>
          </a:xfrm>
        </p:grpSpPr>
        <p:sp>
          <p:nvSpPr>
            <p:cNvPr id="6139" name="Google Shape;6139;p3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3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3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2" name="Google Shape;6142;p38"/>
          <p:cNvGrpSpPr/>
          <p:nvPr/>
        </p:nvGrpSpPr>
        <p:grpSpPr>
          <a:xfrm>
            <a:off x="6188327" y="2955408"/>
            <a:ext cx="371395" cy="272857"/>
            <a:chOff x="6188327" y="2955408"/>
            <a:chExt cx="371395" cy="272857"/>
          </a:xfrm>
        </p:grpSpPr>
        <p:sp>
          <p:nvSpPr>
            <p:cNvPr id="6143" name="Google Shape;6143;p3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3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38"/>
          <p:cNvGrpSpPr/>
          <p:nvPr/>
        </p:nvGrpSpPr>
        <p:grpSpPr>
          <a:xfrm>
            <a:off x="7521454" y="2906139"/>
            <a:ext cx="359651" cy="371013"/>
            <a:chOff x="7521454" y="2906139"/>
            <a:chExt cx="359651" cy="371013"/>
          </a:xfrm>
        </p:grpSpPr>
        <p:sp>
          <p:nvSpPr>
            <p:cNvPr id="6146" name="Google Shape;6146;p3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3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3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3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3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38"/>
          <p:cNvGrpSpPr/>
          <p:nvPr/>
        </p:nvGrpSpPr>
        <p:grpSpPr>
          <a:xfrm>
            <a:off x="5782845" y="2906521"/>
            <a:ext cx="301661" cy="371013"/>
            <a:chOff x="5782845" y="2906521"/>
            <a:chExt cx="301661" cy="371013"/>
          </a:xfrm>
        </p:grpSpPr>
        <p:sp>
          <p:nvSpPr>
            <p:cNvPr id="6152" name="Google Shape;6152;p3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3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3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38"/>
          <p:cNvGrpSpPr/>
          <p:nvPr/>
        </p:nvGrpSpPr>
        <p:grpSpPr>
          <a:xfrm>
            <a:off x="6630539" y="2917502"/>
            <a:ext cx="371777" cy="349434"/>
            <a:chOff x="6630539" y="2917502"/>
            <a:chExt cx="371777" cy="349434"/>
          </a:xfrm>
        </p:grpSpPr>
        <p:sp>
          <p:nvSpPr>
            <p:cNvPr id="6156" name="Google Shape;6156;p3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3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3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3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3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3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3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38"/>
          <p:cNvGrpSpPr/>
          <p:nvPr/>
        </p:nvGrpSpPr>
        <p:grpSpPr>
          <a:xfrm>
            <a:off x="2171474" y="3369229"/>
            <a:ext cx="408156" cy="343737"/>
            <a:chOff x="2171474" y="3369229"/>
            <a:chExt cx="408156" cy="343737"/>
          </a:xfrm>
        </p:grpSpPr>
        <p:sp>
          <p:nvSpPr>
            <p:cNvPr id="6164" name="Google Shape;6164;p3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3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3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3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38"/>
          <p:cNvGrpSpPr/>
          <p:nvPr/>
        </p:nvGrpSpPr>
        <p:grpSpPr>
          <a:xfrm>
            <a:off x="4891198" y="2925108"/>
            <a:ext cx="334634" cy="334634"/>
            <a:chOff x="4891198" y="2925108"/>
            <a:chExt cx="334634" cy="334634"/>
          </a:xfrm>
        </p:grpSpPr>
        <p:sp>
          <p:nvSpPr>
            <p:cNvPr id="6169" name="Google Shape;6169;p3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3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3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3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3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3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3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3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38"/>
          <p:cNvGrpSpPr/>
          <p:nvPr/>
        </p:nvGrpSpPr>
        <p:grpSpPr>
          <a:xfrm>
            <a:off x="7976174" y="2925108"/>
            <a:ext cx="334666" cy="334634"/>
            <a:chOff x="7976174" y="2925108"/>
            <a:chExt cx="334666" cy="334634"/>
          </a:xfrm>
        </p:grpSpPr>
        <p:sp>
          <p:nvSpPr>
            <p:cNvPr id="6178" name="Google Shape;6178;p3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3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3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3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3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3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3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3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3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38"/>
          <p:cNvGrpSpPr/>
          <p:nvPr/>
        </p:nvGrpSpPr>
        <p:grpSpPr>
          <a:xfrm>
            <a:off x="3091957" y="3374131"/>
            <a:ext cx="354717" cy="332757"/>
            <a:chOff x="3091957" y="3374131"/>
            <a:chExt cx="354717" cy="332757"/>
          </a:xfrm>
        </p:grpSpPr>
        <p:sp>
          <p:nvSpPr>
            <p:cNvPr id="6188" name="Google Shape;6188;p3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3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3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3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3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3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38"/>
          <p:cNvGrpSpPr/>
          <p:nvPr/>
        </p:nvGrpSpPr>
        <p:grpSpPr>
          <a:xfrm>
            <a:off x="3988156" y="3380210"/>
            <a:ext cx="353954" cy="318880"/>
            <a:chOff x="3988156" y="3380210"/>
            <a:chExt cx="353954" cy="318880"/>
          </a:xfrm>
        </p:grpSpPr>
        <p:sp>
          <p:nvSpPr>
            <p:cNvPr id="6195" name="Google Shape;6195;p3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3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3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3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3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38"/>
          <p:cNvGrpSpPr/>
          <p:nvPr/>
        </p:nvGrpSpPr>
        <p:grpSpPr>
          <a:xfrm>
            <a:off x="3541011" y="3367320"/>
            <a:ext cx="348257" cy="346188"/>
            <a:chOff x="3541011" y="3367320"/>
            <a:chExt cx="348257" cy="346188"/>
          </a:xfrm>
        </p:grpSpPr>
        <p:sp>
          <p:nvSpPr>
            <p:cNvPr id="6201" name="Google Shape;6201;p3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3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3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3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38"/>
          <p:cNvGrpSpPr/>
          <p:nvPr/>
        </p:nvGrpSpPr>
        <p:grpSpPr>
          <a:xfrm>
            <a:off x="850092" y="3352934"/>
            <a:ext cx="369517" cy="375660"/>
            <a:chOff x="850092" y="3352934"/>
            <a:chExt cx="369517" cy="375660"/>
          </a:xfrm>
        </p:grpSpPr>
        <p:sp>
          <p:nvSpPr>
            <p:cNvPr id="6206" name="Google Shape;6206;p3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3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3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3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3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38"/>
          <p:cNvGrpSpPr/>
          <p:nvPr/>
        </p:nvGrpSpPr>
        <p:grpSpPr>
          <a:xfrm>
            <a:off x="1314678" y="3358217"/>
            <a:ext cx="334666" cy="365348"/>
            <a:chOff x="1314678" y="3358217"/>
            <a:chExt cx="334666" cy="365348"/>
          </a:xfrm>
        </p:grpSpPr>
        <p:sp>
          <p:nvSpPr>
            <p:cNvPr id="6212" name="Google Shape;6212;p3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3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3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3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3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38"/>
          <p:cNvGrpSpPr/>
          <p:nvPr/>
        </p:nvGrpSpPr>
        <p:grpSpPr>
          <a:xfrm>
            <a:off x="1748582" y="3372635"/>
            <a:ext cx="359269" cy="335780"/>
            <a:chOff x="1748582" y="3372635"/>
            <a:chExt cx="359269" cy="335780"/>
          </a:xfrm>
        </p:grpSpPr>
        <p:sp>
          <p:nvSpPr>
            <p:cNvPr id="6218" name="Google Shape;6218;p3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9" name="Google Shape;6219;p38"/>
            <p:cNvGrpSpPr/>
            <p:nvPr/>
          </p:nvGrpSpPr>
          <p:grpSpPr>
            <a:xfrm>
              <a:off x="1748582" y="3372635"/>
              <a:ext cx="333520" cy="335780"/>
              <a:chOff x="1748582" y="3372635"/>
              <a:chExt cx="333520" cy="335780"/>
            </a:xfrm>
          </p:grpSpPr>
          <p:sp>
            <p:nvSpPr>
              <p:cNvPr id="6220" name="Google Shape;6220;p3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3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3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3" name="Google Shape;6223;p38"/>
          <p:cNvGrpSpPr/>
          <p:nvPr/>
        </p:nvGrpSpPr>
        <p:grpSpPr>
          <a:xfrm>
            <a:off x="2640993" y="3357835"/>
            <a:ext cx="365348" cy="364966"/>
            <a:chOff x="2640993" y="3357835"/>
            <a:chExt cx="365348" cy="364966"/>
          </a:xfrm>
        </p:grpSpPr>
        <p:sp>
          <p:nvSpPr>
            <p:cNvPr id="6224" name="Google Shape;6224;p3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3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3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3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3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3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3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3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3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3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38"/>
          <p:cNvGrpSpPr/>
          <p:nvPr/>
        </p:nvGrpSpPr>
        <p:grpSpPr>
          <a:xfrm>
            <a:off x="4886264" y="3366174"/>
            <a:ext cx="350548" cy="350198"/>
            <a:chOff x="4886264" y="3366174"/>
            <a:chExt cx="350548" cy="350198"/>
          </a:xfrm>
        </p:grpSpPr>
        <p:sp>
          <p:nvSpPr>
            <p:cNvPr id="6235" name="Google Shape;6235;p3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3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3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3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3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3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3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3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3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3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3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3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3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38"/>
          <p:cNvGrpSpPr/>
          <p:nvPr/>
        </p:nvGrpSpPr>
        <p:grpSpPr>
          <a:xfrm>
            <a:off x="5331913" y="3413947"/>
            <a:ext cx="347143" cy="254684"/>
            <a:chOff x="5331913" y="3413947"/>
            <a:chExt cx="347143" cy="254684"/>
          </a:xfrm>
        </p:grpSpPr>
        <p:sp>
          <p:nvSpPr>
            <p:cNvPr id="6249" name="Google Shape;6249;p3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3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3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3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3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3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38"/>
          <p:cNvGrpSpPr/>
          <p:nvPr/>
        </p:nvGrpSpPr>
        <p:grpSpPr>
          <a:xfrm>
            <a:off x="5776798" y="3409778"/>
            <a:ext cx="346379" cy="264518"/>
            <a:chOff x="5776798" y="3409778"/>
            <a:chExt cx="346379" cy="264518"/>
          </a:xfrm>
        </p:grpSpPr>
        <p:sp>
          <p:nvSpPr>
            <p:cNvPr id="6256" name="Google Shape;6256;p3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3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3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3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3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3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38"/>
          <p:cNvGrpSpPr/>
          <p:nvPr/>
        </p:nvGrpSpPr>
        <p:grpSpPr>
          <a:xfrm>
            <a:off x="7108015" y="3396505"/>
            <a:ext cx="344883" cy="290299"/>
            <a:chOff x="7108015" y="3396505"/>
            <a:chExt cx="344883" cy="290299"/>
          </a:xfrm>
        </p:grpSpPr>
        <p:sp>
          <p:nvSpPr>
            <p:cNvPr id="6263" name="Google Shape;6263;p3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3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3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3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38"/>
          <p:cNvGrpSpPr/>
          <p:nvPr/>
        </p:nvGrpSpPr>
        <p:grpSpPr>
          <a:xfrm>
            <a:off x="7551754" y="3390808"/>
            <a:ext cx="344883" cy="301311"/>
            <a:chOff x="7551754" y="3390808"/>
            <a:chExt cx="344883" cy="301311"/>
          </a:xfrm>
        </p:grpSpPr>
        <p:sp>
          <p:nvSpPr>
            <p:cNvPr id="6268" name="Google Shape;6268;p3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3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3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3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3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3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3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3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3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3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3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38"/>
          <p:cNvGrpSpPr/>
          <p:nvPr/>
        </p:nvGrpSpPr>
        <p:grpSpPr>
          <a:xfrm>
            <a:off x="6707084" y="3387403"/>
            <a:ext cx="261145" cy="308504"/>
            <a:chOff x="6707084" y="3387403"/>
            <a:chExt cx="261145" cy="308504"/>
          </a:xfrm>
        </p:grpSpPr>
        <p:sp>
          <p:nvSpPr>
            <p:cNvPr id="6280" name="Google Shape;6280;p3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3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3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3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38"/>
          <p:cNvGrpSpPr/>
          <p:nvPr/>
        </p:nvGrpSpPr>
        <p:grpSpPr>
          <a:xfrm>
            <a:off x="848978" y="4297637"/>
            <a:ext cx="377824" cy="324418"/>
            <a:chOff x="848978" y="4297637"/>
            <a:chExt cx="377824" cy="324418"/>
          </a:xfrm>
        </p:grpSpPr>
        <p:sp>
          <p:nvSpPr>
            <p:cNvPr id="6285" name="Google Shape;6285;p3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3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38"/>
          <p:cNvGrpSpPr/>
          <p:nvPr/>
        </p:nvGrpSpPr>
        <p:grpSpPr>
          <a:xfrm>
            <a:off x="1754279" y="4286593"/>
            <a:ext cx="351439" cy="345965"/>
            <a:chOff x="1754279" y="4286593"/>
            <a:chExt cx="351439" cy="345965"/>
          </a:xfrm>
        </p:grpSpPr>
        <p:sp>
          <p:nvSpPr>
            <p:cNvPr id="6288" name="Google Shape;6288;p3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3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3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3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3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38"/>
          <p:cNvGrpSpPr/>
          <p:nvPr/>
        </p:nvGrpSpPr>
        <p:grpSpPr>
          <a:xfrm>
            <a:off x="3996113" y="4291176"/>
            <a:ext cx="336512" cy="335048"/>
            <a:chOff x="3996113" y="4291176"/>
            <a:chExt cx="336512" cy="335048"/>
          </a:xfrm>
        </p:grpSpPr>
        <p:sp>
          <p:nvSpPr>
            <p:cNvPr id="6294" name="Google Shape;6294;p3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3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3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7" name="Google Shape;6297;p3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8" name="Google Shape;6298;p38"/>
          <p:cNvGrpSpPr/>
          <p:nvPr/>
        </p:nvGrpSpPr>
        <p:grpSpPr>
          <a:xfrm>
            <a:off x="2179081" y="4285511"/>
            <a:ext cx="397525" cy="348670"/>
            <a:chOff x="2179081" y="4285511"/>
            <a:chExt cx="397525" cy="348670"/>
          </a:xfrm>
        </p:grpSpPr>
        <p:sp>
          <p:nvSpPr>
            <p:cNvPr id="6299" name="Google Shape;6299;p3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3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38"/>
          <p:cNvGrpSpPr/>
          <p:nvPr/>
        </p:nvGrpSpPr>
        <p:grpSpPr>
          <a:xfrm>
            <a:off x="3584201" y="4294996"/>
            <a:ext cx="267574" cy="329415"/>
            <a:chOff x="3584201" y="4294996"/>
            <a:chExt cx="267574" cy="329415"/>
          </a:xfrm>
        </p:grpSpPr>
        <p:sp>
          <p:nvSpPr>
            <p:cNvPr id="6302" name="Google Shape;6302;p3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3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3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3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38"/>
          <p:cNvGrpSpPr/>
          <p:nvPr/>
        </p:nvGrpSpPr>
        <p:grpSpPr>
          <a:xfrm>
            <a:off x="3082855" y="4295728"/>
            <a:ext cx="375946" cy="327823"/>
            <a:chOff x="3082855" y="4295728"/>
            <a:chExt cx="375946" cy="327823"/>
          </a:xfrm>
        </p:grpSpPr>
        <p:sp>
          <p:nvSpPr>
            <p:cNvPr id="6307" name="Google Shape;6307;p3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3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3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3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3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3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3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3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3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3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3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38"/>
          <p:cNvGrpSpPr/>
          <p:nvPr/>
        </p:nvGrpSpPr>
        <p:grpSpPr>
          <a:xfrm>
            <a:off x="2749016" y="4291176"/>
            <a:ext cx="150831" cy="336926"/>
            <a:chOff x="2749016" y="4291176"/>
            <a:chExt cx="150831" cy="336926"/>
          </a:xfrm>
        </p:grpSpPr>
        <p:sp>
          <p:nvSpPr>
            <p:cNvPr id="6319" name="Google Shape;6319;p3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3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3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3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38"/>
          <p:cNvGrpSpPr/>
          <p:nvPr/>
        </p:nvGrpSpPr>
        <p:grpSpPr>
          <a:xfrm>
            <a:off x="7127716" y="4279432"/>
            <a:ext cx="248254" cy="361942"/>
            <a:chOff x="7127716" y="4279432"/>
            <a:chExt cx="248254" cy="361942"/>
          </a:xfrm>
        </p:grpSpPr>
        <p:sp>
          <p:nvSpPr>
            <p:cNvPr id="6324" name="Google Shape;6324;p3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3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3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3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3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3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3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3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3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38"/>
          <p:cNvGrpSpPr/>
          <p:nvPr/>
        </p:nvGrpSpPr>
        <p:grpSpPr>
          <a:xfrm>
            <a:off x="7565408" y="4279432"/>
            <a:ext cx="248255" cy="361942"/>
            <a:chOff x="7565408" y="4279432"/>
            <a:chExt cx="248255" cy="361942"/>
          </a:xfrm>
        </p:grpSpPr>
        <p:sp>
          <p:nvSpPr>
            <p:cNvPr id="6334" name="Google Shape;6334;p3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3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3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3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3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3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3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3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38"/>
          <p:cNvGrpSpPr/>
          <p:nvPr/>
        </p:nvGrpSpPr>
        <p:grpSpPr>
          <a:xfrm>
            <a:off x="6264109" y="4279432"/>
            <a:ext cx="225498" cy="361560"/>
            <a:chOff x="6264109" y="4279432"/>
            <a:chExt cx="225498" cy="361560"/>
          </a:xfrm>
        </p:grpSpPr>
        <p:sp>
          <p:nvSpPr>
            <p:cNvPr id="6343" name="Google Shape;6343;p3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3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38"/>
          <p:cNvGrpSpPr/>
          <p:nvPr/>
        </p:nvGrpSpPr>
        <p:grpSpPr>
          <a:xfrm>
            <a:off x="7929578" y="4284365"/>
            <a:ext cx="395266" cy="351312"/>
            <a:chOff x="7929578" y="4284365"/>
            <a:chExt cx="395266" cy="351312"/>
          </a:xfrm>
        </p:grpSpPr>
        <p:sp>
          <p:nvSpPr>
            <p:cNvPr id="6346" name="Google Shape;6346;p3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3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3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3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38"/>
          <p:cNvGrpSpPr/>
          <p:nvPr/>
        </p:nvGrpSpPr>
        <p:grpSpPr>
          <a:xfrm>
            <a:off x="6595502" y="4323777"/>
            <a:ext cx="426315" cy="332826"/>
            <a:chOff x="6639652" y="4323777"/>
            <a:chExt cx="426315" cy="332826"/>
          </a:xfrm>
        </p:grpSpPr>
        <p:sp>
          <p:nvSpPr>
            <p:cNvPr id="6351" name="Google Shape;6351;p3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3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3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3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3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3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3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3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3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3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38"/>
          <p:cNvGrpSpPr/>
          <p:nvPr/>
        </p:nvGrpSpPr>
        <p:grpSpPr>
          <a:xfrm>
            <a:off x="5357662" y="4297637"/>
            <a:ext cx="287275" cy="326296"/>
            <a:chOff x="5357662" y="4297637"/>
            <a:chExt cx="287275" cy="326296"/>
          </a:xfrm>
        </p:grpSpPr>
        <p:sp>
          <p:nvSpPr>
            <p:cNvPr id="6362" name="Google Shape;6362;p3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3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3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3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3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38"/>
          <p:cNvGrpSpPr/>
          <p:nvPr/>
        </p:nvGrpSpPr>
        <p:grpSpPr>
          <a:xfrm>
            <a:off x="5774124" y="4294550"/>
            <a:ext cx="331611" cy="331674"/>
            <a:chOff x="5774124" y="4294550"/>
            <a:chExt cx="331611" cy="331674"/>
          </a:xfrm>
        </p:grpSpPr>
        <p:sp>
          <p:nvSpPr>
            <p:cNvPr id="6368" name="Google Shape;6368;p3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3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38"/>
          <p:cNvGrpSpPr/>
          <p:nvPr/>
        </p:nvGrpSpPr>
        <p:grpSpPr>
          <a:xfrm>
            <a:off x="4890434" y="4287389"/>
            <a:ext cx="345997" cy="346029"/>
            <a:chOff x="4890434" y="4287389"/>
            <a:chExt cx="345997" cy="346029"/>
          </a:xfrm>
        </p:grpSpPr>
        <p:sp>
          <p:nvSpPr>
            <p:cNvPr id="6371" name="Google Shape;6371;p3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3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3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3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3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3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3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38"/>
          <p:cNvGrpSpPr/>
          <p:nvPr/>
        </p:nvGrpSpPr>
        <p:grpSpPr>
          <a:xfrm>
            <a:off x="2165809" y="3811059"/>
            <a:ext cx="422542" cy="342973"/>
            <a:chOff x="2165809" y="3811059"/>
            <a:chExt cx="422542" cy="342973"/>
          </a:xfrm>
        </p:grpSpPr>
        <p:sp>
          <p:nvSpPr>
            <p:cNvPr id="6379" name="Google Shape;6379;p3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3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3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3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3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3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3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3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3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3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3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3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3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3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3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3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3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3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7" name="Google Shape;6397;p3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8" name="Google Shape;6398;p38"/>
          <p:cNvGrpSpPr/>
          <p:nvPr/>
        </p:nvGrpSpPr>
        <p:grpSpPr>
          <a:xfrm>
            <a:off x="903530" y="3806125"/>
            <a:ext cx="264550" cy="353222"/>
            <a:chOff x="903530" y="3806125"/>
            <a:chExt cx="264550" cy="353222"/>
          </a:xfrm>
        </p:grpSpPr>
        <p:sp>
          <p:nvSpPr>
            <p:cNvPr id="6399" name="Google Shape;6399;p3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3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3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3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38"/>
          <p:cNvGrpSpPr/>
          <p:nvPr/>
        </p:nvGrpSpPr>
        <p:grpSpPr>
          <a:xfrm>
            <a:off x="2611458" y="3816374"/>
            <a:ext cx="426329" cy="332375"/>
            <a:chOff x="2611458" y="3816374"/>
            <a:chExt cx="426329" cy="332375"/>
          </a:xfrm>
        </p:grpSpPr>
        <p:sp>
          <p:nvSpPr>
            <p:cNvPr id="6404" name="Google Shape;6404;p3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3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3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3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3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3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3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3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3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3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4" name="Google Shape;6414;p3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5" name="Google Shape;6415;p38"/>
          <p:cNvGrpSpPr/>
          <p:nvPr/>
        </p:nvGrpSpPr>
        <p:grpSpPr>
          <a:xfrm>
            <a:off x="4019984" y="3805393"/>
            <a:ext cx="293704" cy="353954"/>
            <a:chOff x="4019984" y="3805393"/>
            <a:chExt cx="293704" cy="353954"/>
          </a:xfrm>
        </p:grpSpPr>
        <p:sp>
          <p:nvSpPr>
            <p:cNvPr id="6416" name="Google Shape;6416;p3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3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38"/>
          <p:cNvGrpSpPr/>
          <p:nvPr/>
        </p:nvGrpSpPr>
        <p:grpSpPr>
          <a:xfrm>
            <a:off x="8006505" y="3390044"/>
            <a:ext cx="323654" cy="303189"/>
            <a:chOff x="8006505" y="3390044"/>
            <a:chExt cx="323654" cy="303189"/>
          </a:xfrm>
        </p:grpSpPr>
        <p:sp>
          <p:nvSpPr>
            <p:cNvPr id="6419" name="Google Shape;6419;p3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3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3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3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3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3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38"/>
          <p:cNvGrpSpPr/>
          <p:nvPr/>
        </p:nvGrpSpPr>
        <p:grpSpPr>
          <a:xfrm>
            <a:off x="1299146" y="3806507"/>
            <a:ext cx="367990" cy="351312"/>
            <a:chOff x="1299146" y="3806507"/>
            <a:chExt cx="367990" cy="351312"/>
          </a:xfrm>
        </p:grpSpPr>
        <p:sp>
          <p:nvSpPr>
            <p:cNvPr id="6426" name="Google Shape;6426;p3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3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8" name="Google Shape;6428;p3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9" name="Google Shape;6429;p38"/>
          <p:cNvGrpSpPr/>
          <p:nvPr/>
        </p:nvGrpSpPr>
        <p:grpSpPr>
          <a:xfrm>
            <a:off x="3095745" y="3805393"/>
            <a:ext cx="352840" cy="354717"/>
            <a:chOff x="3095745" y="3805393"/>
            <a:chExt cx="352840" cy="354717"/>
          </a:xfrm>
        </p:grpSpPr>
        <p:sp>
          <p:nvSpPr>
            <p:cNvPr id="6430" name="Google Shape;6430;p3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3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3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3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3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3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38"/>
          <p:cNvGrpSpPr/>
          <p:nvPr/>
        </p:nvGrpSpPr>
        <p:grpSpPr>
          <a:xfrm>
            <a:off x="7550258" y="3832670"/>
            <a:ext cx="371395" cy="301279"/>
            <a:chOff x="7550258" y="3832670"/>
            <a:chExt cx="371395" cy="301279"/>
          </a:xfrm>
        </p:grpSpPr>
        <p:sp>
          <p:nvSpPr>
            <p:cNvPr id="6437" name="Google Shape;6437;p3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3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3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3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3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3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3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3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3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3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3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3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3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3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3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3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3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3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5" name="Google Shape;6455;p3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6" name="Google Shape;6456;p38"/>
          <p:cNvGrpSpPr/>
          <p:nvPr/>
        </p:nvGrpSpPr>
        <p:grpSpPr>
          <a:xfrm>
            <a:off x="6659725" y="3808035"/>
            <a:ext cx="367608" cy="350548"/>
            <a:chOff x="6659725" y="3808035"/>
            <a:chExt cx="367608" cy="350548"/>
          </a:xfrm>
        </p:grpSpPr>
        <p:sp>
          <p:nvSpPr>
            <p:cNvPr id="6457" name="Google Shape;6457;p3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3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38"/>
          <p:cNvGrpSpPr/>
          <p:nvPr/>
        </p:nvGrpSpPr>
        <p:grpSpPr>
          <a:xfrm>
            <a:off x="6219391" y="3816756"/>
            <a:ext cx="356627" cy="334252"/>
            <a:chOff x="6219391" y="3816756"/>
            <a:chExt cx="356627" cy="334252"/>
          </a:xfrm>
        </p:grpSpPr>
        <p:sp>
          <p:nvSpPr>
            <p:cNvPr id="6460" name="Google Shape;6460;p3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3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3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3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38"/>
          <p:cNvGrpSpPr/>
          <p:nvPr/>
        </p:nvGrpSpPr>
        <p:grpSpPr>
          <a:xfrm>
            <a:off x="5778676" y="3826972"/>
            <a:ext cx="349052" cy="313055"/>
            <a:chOff x="5778676" y="3826972"/>
            <a:chExt cx="349052" cy="313055"/>
          </a:xfrm>
        </p:grpSpPr>
        <p:sp>
          <p:nvSpPr>
            <p:cNvPr id="6465" name="Google Shape;6465;p3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3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3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3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3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38"/>
          <p:cNvGrpSpPr/>
          <p:nvPr/>
        </p:nvGrpSpPr>
        <p:grpSpPr>
          <a:xfrm>
            <a:off x="5355784" y="3834547"/>
            <a:ext cx="299019" cy="297905"/>
            <a:chOff x="5355784" y="3834547"/>
            <a:chExt cx="299019" cy="297905"/>
          </a:xfrm>
        </p:grpSpPr>
        <p:sp>
          <p:nvSpPr>
            <p:cNvPr id="6471" name="Google Shape;6471;p3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3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3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3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5" name="Google Shape;6475;p38"/>
          <p:cNvGrpSpPr/>
          <p:nvPr/>
        </p:nvGrpSpPr>
        <p:grpSpPr>
          <a:xfrm>
            <a:off x="8036455" y="3807271"/>
            <a:ext cx="292176" cy="353985"/>
            <a:chOff x="8036455" y="3807271"/>
            <a:chExt cx="292176" cy="353985"/>
          </a:xfrm>
        </p:grpSpPr>
        <p:sp>
          <p:nvSpPr>
            <p:cNvPr id="6476" name="Google Shape;6476;p3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3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38"/>
          <p:cNvGrpSpPr/>
          <p:nvPr/>
        </p:nvGrpSpPr>
        <p:grpSpPr>
          <a:xfrm>
            <a:off x="4874902" y="3808799"/>
            <a:ext cx="345615" cy="350835"/>
            <a:chOff x="4874902" y="3808799"/>
            <a:chExt cx="345615" cy="350835"/>
          </a:xfrm>
        </p:grpSpPr>
        <p:sp>
          <p:nvSpPr>
            <p:cNvPr id="6479" name="Google Shape;6479;p3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3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3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3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3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3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3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3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3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3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3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3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3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3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3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3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3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99" name="Shape 6499"/>
        <p:cNvGrpSpPr/>
        <p:nvPr/>
      </p:nvGrpSpPr>
      <p:grpSpPr>
        <a:xfrm>
          <a:off x="0" y="0"/>
          <a:ext cx="0" cy="0"/>
          <a:chOff x="0" y="0"/>
          <a:chExt cx="0" cy="0"/>
        </a:xfrm>
      </p:grpSpPr>
      <p:sp>
        <p:nvSpPr>
          <p:cNvPr id="6500" name="Google Shape;6500;p3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501" name="Google Shape;6501;p3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6502" name="Google Shape;6502;p39"/>
          <p:cNvGrpSpPr/>
          <p:nvPr/>
        </p:nvGrpSpPr>
        <p:grpSpPr>
          <a:xfrm>
            <a:off x="2704005" y="4258781"/>
            <a:ext cx="342144" cy="362704"/>
            <a:chOff x="2704005" y="4258781"/>
            <a:chExt cx="342144" cy="362704"/>
          </a:xfrm>
        </p:grpSpPr>
        <p:sp>
          <p:nvSpPr>
            <p:cNvPr id="6503" name="Google Shape;6503;p3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3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3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3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3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3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3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39"/>
          <p:cNvGrpSpPr/>
          <p:nvPr/>
        </p:nvGrpSpPr>
        <p:grpSpPr>
          <a:xfrm>
            <a:off x="2157462" y="4258496"/>
            <a:ext cx="347435" cy="363370"/>
            <a:chOff x="2157462" y="4258496"/>
            <a:chExt cx="347435" cy="363370"/>
          </a:xfrm>
        </p:grpSpPr>
        <p:sp>
          <p:nvSpPr>
            <p:cNvPr id="6511" name="Google Shape;6511;p3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3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3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39"/>
          <p:cNvGrpSpPr/>
          <p:nvPr/>
        </p:nvGrpSpPr>
        <p:grpSpPr>
          <a:xfrm>
            <a:off x="4010963" y="3763781"/>
            <a:ext cx="343665" cy="363211"/>
            <a:chOff x="4010963" y="3763781"/>
            <a:chExt cx="343665" cy="363211"/>
          </a:xfrm>
        </p:grpSpPr>
        <p:sp>
          <p:nvSpPr>
            <p:cNvPr id="6515" name="Google Shape;6515;p3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3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3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3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3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39"/>
          <p:cNvGrpSpPr/>
          <p:nvPr/>
        </p:nvGrpSpPr>
        <p:grpSpPr>
          <a:xfrm>
            <a:off x="2214042" y="3810509"/>
            <a:ext cx="368153" cy="311193"/>
            <a:chOff x="2214042" y="3810509"/>
            <a:chExt cx="368153" cy="311193"/>
          </a:xfrm>
        </p:grpSpPr>
        <p:sp>
          <p:nvSpPr>
            <p:cNvPr id="6521" name="Google Shape;6521;p3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3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39"/>
          <p:cNvGrpSpPr/>
          <p:nvPr/>
        </p:nvGrpSpPr>
        <p:grpSpPr>
          <a:xfrm>
            <a:off x="1768938" y="3782219"/>
            <a:ext cx="367805" cy="367773"/>
            <a:chOff x="1768938" y="3782219"/>
            <a:chExt cx="367805" cy="367773"/>
          </a:xfrm>
        </p:grpSpPr>
        <p:sp>
          <p:nvSpPr>
            <p:cNvPr id="6524" name="Google Shape;6524;p3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3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3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3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3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39"/>
          <p:cNvGrpSpPr/>
          <p:nvPr/>
        </p:nvGrpSpPr>
        <p:grpSpPr>
          <a:xfrm>
            <a:off x="2681385" y="3798439"/>
            <a:ext cx="325544" cy="327413"/>
            <a:chOff x="2681385" y="3798439"/>
            <a:chExt cx="325544" cy="327413"/>
          </a:xfrm>
        </p:grpSpPr>
        <p:sp>
          <p:nvSpPr>
            <p:cNvPr id="6530" name="Google Shape;6530;p3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3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3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3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3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3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3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39"/>
          <p:cNvGrpSpPr/>
          <p:nvPr/>
        </p:nvGrpSpPr>
        <p:grpSpPr>
          <a:xfrm>
            <a:off x="6243928" y="4263502"/>
            <a:ext cx="274254" cy="350824"/>
            <a:chOff x="6243928" y="4263502"/>
            <a:chExt cx="274254" cy="350824"/>
          </a:xfrm>
        </p:grpSpPr>
        <p:sp>
          <p:nvSpPr>
            <p:cNvPr id="6538" name="Google Shape;6538;p3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3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3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3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3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3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3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3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39"/>
          <p:cNvGrpSpPr/>
          <p:nvPr/>
        </p:nvGrpSpPr>
        <p:grpSpPr>
          <a:xfrm>
            <a:off x="3560600" y="3763338"/>
            <a:ext cx="352345" cy="363655"/>
            <a:chOff x="3560600" y="3763338"/>
            <a:chExt cx="352345" cy="363655"/>
          </a:xfrm>
        </p:grpSpPr>
        <p:sp>
          <p:nvSpPr>
            <p:cNvPr id="6547" name="Google Shape;6547;p3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3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3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39"/>
          <p:cNvGrpSpPr/>
          <p:nvPr/>
        </p:nvGrpSpPr>
        <p:grpSpPr>
          <a:xfrm>
            <a:off x="5790556" y="4261252"/>
            <a:ext cx="279513" cy="356083"/>
            <a:chOff x="5790556" y="4261252"/>
            <a:chExt cx="279513" cy="356083"/>
          </a:xfrm>
        </p:grpSpPr>
        <p:sp>
          <p:nvSpPr>
            <p:cNvPr id="6551" name="Google Shape;6551;p3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3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3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3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3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3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3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39"/>
          <p:cNvGrpSpPr/>
          <p:nvPr/>
        </p:nvGrpSpPr>
        <p:grpSpPr>
          <a:xfrm>
            <a:off x="5341333" y="4261252"/>
            <a:ext cx="278752" cy="356463"/>
            <a:chOff x="5341333" y="4261252"/>
            <a:chExt cx="278752" cy="356463"/>
          </a:xfrm>
        </p:grpSpPr>
        <p:sp>
          <p:nvSpPr>
            <p:cNvPr id="6559" name="Google Shape;6559;p3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3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3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3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3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3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3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6" name="Google Shape;6566;p3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7" name="Google Shape;6567;p39"/>
          <p:cNvGrpSpPr/>
          <p:nvPr/>
        </p:nvGrpSpPr>
        <p:grpSpPr>
          <a:xfrm>
            <a:off x="3103646" y="3766076"/>
            <a:ext cx="360233" cy="362451"/>
            <a:chOff x="3107608" y="3763401"/>
            <a:chExt cx="360233" cy="362451"/>
          </a:xfrm>
        </p:grpSpPr>
        <p:sp>
          <p:nvSpPr>
            <p:cNvPr id="6568" name="Google Shape;6568;p3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3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3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39"/>
          <p:cNvGrpSpPr/>
          <p:nvPr/>
        </p:nvGrpSpPr>
        <p:grpSpPr>
          <a:xfrm>
            <a:off x="889343" y="3801227"/>
            <a:ext cx="351585" cy="339705"/>
            <a:chOff x="889343" y="3801227"/>
            <a:chExt cx="351585" cy="339705"/>
          </a:xfrm>
        </p:grpSpPr>
        <p:sp>
          <p:nvSpPr>
            <p:cNvPr id="6572" name="Google Shape;6572;p3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3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3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3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3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39"/>
          <p:cNvGrpSpPr/>
          <p:nvPr/>
        </p:nvGrpSpPr>
        <p:grpSpPr>
          <a:xfrm>
            <a:off x="4896609" y="4260872"/>
            <a:ext cx="278784" cy="355323"/>
            <a:chOff x="4896609" y="4260872"/>
            <a:chExt cx="278784" cy="355323"/>
          </a:xfrm>
        </p:grpSpPr>
        <p:sp>
          <p:nvSpPr>
            <p:cNvPr id="6578" name="Google Shape;6578;p3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3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3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3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3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3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39"/>
          <p:cNvGrpSpPr/>
          <p:nvPr/>
        </p:nvGrpSpPr>
        <p:grpSpPr>
          <a:xfrm>
            <a:off x="7598438" y="4266131"/>
            <a:ext cx="260283" cy="345914"/>
            <a:chOff x="7598438" y="4266131"/>
            <a:chExt cx="260283" cy="345914"/>
          </a:xfrm>
        </p:grpSpPr>
        <p:sp>
          <p:nvSpPr>
            <p:cNvPr id="6585" name="Google Shape;6585;p3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3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3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3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3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3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3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39"/>
          <p:cNvGrpSpPr/>
          <p:nvPr/>
        </p:nvGrpSpPr>
        <p:grpSpPr>
          <a:xfrm>
            <a:off x="1767069" y="3360146"/>
            <a:ext cx="286324" cy="348163"/>
            <a:chOff x="1767069" y="3360146"/>
            <a:chExt cx="286324" cy="348163"/>
          </a:xfrm>
        </p:grpSpPr>
        <p:sp>
          <p:nvSpPr>
            <p:cNvPr id="6593" name="Google Shape;6593;p3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3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3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3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3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3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3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39"/>
          <p:cNvGrpSpPr/>
          <p:nvPr/>
        </p:nvGrpSpPr>
        <p:grpSpPr>
          <a:xfrm>
            <a:off x="7149944" y="4266131"/>
            <a:ext cx="260283" cy="345914"/>
            <a:chOff x="7149944" y="4266131"/>
            <a:chExt cx="260283" cy="345914"/>
          </a:xfrm>
        </p:grpSpPr>
        <p:sp>
          <p:nvSpPr>
            <p:cNvPr id="6601" name="Google Shape;6601;p3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3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3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3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3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3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39"/>
          <p:cNvGrpSpPr/>
          <p:nvPr/>
        </p:nvGrpSpPr>
        <p:grpSpPr>
          <a:xfrm>
            <a:off x="6695051" y="4259351"/>
            <a:ext cx="270104" cy="360233"/>
            <a:chOff x="6695051" y="4259351"/>
            <a:chExt cx="270104" cy="360233"/>
          </a:xfrm>
        </p:grpSpPr>
        <p:sp>
          <p:nvSpPr>
            <p:cNvPr id="6608" name="Google Shape;6608;p3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3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3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3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39"/>
          <p:cNvGrpSpPr/>
          <p:nvPr/>
        </p:nvGrpSpPr>
        <p:grpSpPr>
          <a:xfrm>
            <a:off x="8047661" y="4257451"/>
            <a:ext cx="277263" cy="362514"/>
            <a:chOff x="8047661" y="4257451"/>
            <a:chExt cx="277263" cy="362514"/>
          </a:xfrm>
        </p:grpSpPr>
        <p:sp>
          <p:nvSpPr>
            <p:cNvPr id="6613" name="Google Shape;6613;p3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3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3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3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39"/>
          <p:cNvGrpSpPr/>
          <p:nvPr/>
        </p:nvGrpSpPr>
        <p:grpSpPr>
          <a:xfrm>
            <a:off x="6248078" y="3784468"/>
            <a:ext cx="277263" cy="356115"/>
            <a:chOff x="6248078" y="3784468"/>
            <a:chExt cx="277263" cy="356115"/>
          </a:xfrm>
        </p:grpSpPr>
        <p:sp>
          <p:nvSpPr>
            <p:cNvPr id="6618" name="Google Shape;6618;p3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3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3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3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3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39"/>
          <p:cNvGrpSpPr/>
          <p:nvPr/>
        </p:nvGrpSpPr>
        <p:grpSpPr>
          <a:xfrm>
            <a:off x="5800725" y="3785989"/>
            <a:ext cx="277644" cy="354594"/>
            <a:chOff x="5800725" y="3785989"/>
            <a:chExt cx="277644" cy="354594"/>
          </a:xfrm>
        </p:grpSpPr>
        <p:sp>
          <p:nvSpPr>
            <p:cNvPr id="6624" name="Google Shape;6624;p3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3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3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3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3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3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3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39"/>
          <p:cNvGrpSpPr/>
          <p:nvPr/>
        </p:nvGrpSpPr>
        <p:grpSpPr>
          <a:xfrm>
            <a:off x="2206122" y="3360748"/>
            <a:ext cx="308183" cy="347561"/>
            <a:chOff x="2206122" y="3360748"/>
            <a:chExt cx="308183" cy="347561"/>
          </a:xfrm>
        </p:grpSpPr>
        <p:sp>
          <p:nvSpPr>
            <p:cNvPr id="6632" name="Google Shape;6632;p3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3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3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3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3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39"/>
          <p:cNvGrpSpPr/>
          <p:nvPr/>
        </p:nvGrpSpPr>
        <p:grpSpPr>
          <a:xfrm>
            <a:off x="5353403" y="3785609"/>
            <a:ext cx="277992" cy="354974"/>
            <a:chOff x="5353403" y="3785609"/>
            <a:chExt cx="277992" cy="354974"/>
          </a:xfrm>
        </p:grpSpPr>
        <p:sp>
          <p:nvSpPr>
            <p:cNvPr id="6638" name="Google Shape;6638;p3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3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3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3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3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3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39"/>
          <p:cNvGrpSpPr/>
          <p:nvPr/>
        </p:nvGrpSpPr>
        <p:grpSpPr>
          <a:xfrm>
            <a:off x="4896229" y="3785989"/>
            <a:ext cx="278784" cy="354594"/>
            <a:chOff x="4896229" y="3785989"/>
            <a:chExt cx="278784" cy="354594"/>
          </a:xfrm>
        </p:grpSpPr>
        <p:sp>
          <p:nvSpPr>
            <p:cNvPr id="6645" name="Google Shape;6645;p3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3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3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3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3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3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39"/>
          <p:cNvGrpSpPr/>
          <p:nvPr/>
        </p:nvGrpSpPr>
        <p:grpSpPr>
          <a:xfrm>
            <a:off x="7592387" y="3787858"/>
            <a:ext cx="273874" cy="351204"/>
            <a:chOff x="7592387" y="3787858"/>
            <a:chExt cx="273874" cy="351204"/>
          </a:xfrm>
        </p:grpSpPr>
        <p:sp>
          <p:nvSpPr>
            <p:cNvPr id="6652" name="Google Shape;6652;p3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3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3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3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39"/>
          <p:cNvGrpSpPr/>
          <p:nvPr/>
        </p:nvGrpSpPr>
        <p:grpSpPr>
          <a:xfrm>
            <a:off x="7145794" y="3787858"/>
            <a:ext cx="274254" cy="350444"/>
            <a:chOff x="7145794" y="3787858"/>
            <a:chExt cx="274254" cy="350444"/>
          </a:xfrm>
        </p:grpSpPr>
        <p:sp>
          <p:nvSpPr>
            <p:cNvPr id="6657" name="Google Shape;6657;p3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3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3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3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3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3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39"/>
          <p:cNvGrpSpPr/>
          <p:nvPr/>
        </p:nvGrpSpPr>
        <p:grpSpPr>
          <a:xfrm>
            <a:off x="8054060" y="3787098"/>
            <a:ext cx="266334" cy="353834"/>
            <a:chOff x="8054060" y="3787098"/>
            <a:chExt cx="266334" cy="353834"/>
          </a:xfrm>
        </p:grpSpPr>
        <p:sp>
          <p:nvSpPr>
            <p:cNvPr id="6664" name="Google Shape;6664;p3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3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3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3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39"/>
          <p:cNvGrpSpPr/>
          <p:nvPr/>
        </p:nvGrpSpPr>
        <p:grpSpPr>
          <a:xfrm>
            <a:off x="6702211" y="3782599"/>
            <a:ext cx="270104" cy="361754"/>
            <a:chOff x="6702211" y="3782599"/>
            <a:chExt cx="270104" cy="361754"/>
          </a:xfrm>
        </p:grpSpPr>
        <p:sp>
          <p:nvSpPr>
            <p:cNvPr id="6669" name="Google Shape;6669;p3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3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3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3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3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39"/>
          <p:cNvGrpSpPr/>
          <p:nvPr/>
        </p:nvGrpSpPr>
        <p:grpSpPr>
          <a:xfrm>
            <a:off x="3516886" y="3438727"/>
            <a:ext cx="391854" cy="269922"/>
            <a:chOff x="3516850" y="3406526"/>
            <a:chExt cx="369674" cy="254644"/>
          </a:xfrm>
        </p:grpSpPr>
        <p:sp>
          <p:nvSpPr>
            <p:cNvPr id="6675" name="Google Shape;6675;p3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3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3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3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39"/>
          <p:cNvGrpSpPr/>
          <p:nvPr/>
        </p:nvGrpSpPr>
        <p:grpSpPr>
          <a:xfrm>
            <a:off x="1310655" y="3360527"/>
            <a:ext cx="306314" cy="347403"/>
            <a:chOff x="1310655" y="3360527"/>
            <a:chExt cx="306314" cy="347403"/>
          </a:xfrm>
        </p:grpSpPr>
        <p:sp>
          <p:nvSpPr>
            <p:cNvPr id="6680" name="Google Shape;6680;p3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3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3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3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3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39"/>
          <p:cNvGrpSpPr/>
          <p:nvPr/>
        </p:nvGrpSpPr>
        <p:grpSpPr>
          <a:xfrm>
            <a:off x="3119678" y="3360146"/>
            <a:ext cx="269343" cy="348543"/>
            <a:chOff x="3119678" y="3360146"/>
            <a:chExt cx="269343" cy="348543"/>
          </a:xfrm>
        </p:grpSpPr>
        <p:sp>
          <p:nvSpPr>
            <p:cNvPr id="6686" name="Google Shape;6686;p3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3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3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3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3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3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3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39"/>
          <p:cNvGrpSpPr/>
          <p:nvPr/>
        </p:nvGrpSpPr>
        <p:grpSpPr>
          <a:xfrm>
            <a:off x="3967213" y="3356947"/>
            <a:ext cx="368185" cy="354753"/>
            <a:chOff x="3967213" y="3356947"/>
            <a:chExt cx="368185" cy="354753"/>
          </a:xfrm>
        </p:grpSpPr>
        <p:sp>
          <p:nvSpPr>
            <p:cNvPr id="6694" name="Google Shape;6694;p3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3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3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3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3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39"/>
          <p:cNvGrpSpPr/>
          <p:nvPr/>
        </p:nvGrpSpPr>
        <p:grpSpPr>
          <a:xfrm>
            <a:off x="871254" y="3360146"/>
            <a:ext cx="285183" cy="347023"/>
            <a:chOff x="871254" y="3360146"/>
            <a:chExt cx="285183" cy="347023"/>
          </a:xfrm>
        </p:grpSpPr>
        <p:sp>
          <p:nvSpPr>
            <p:cNvPr id="6700" name="Google Shape;6700;p3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3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3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3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39"/>
          <p:cNvGrpSpPr/>
          <p:nvPr/>
        </p:nvGrpSpPr>
        <p:grpSpPr>
          <a:xfrm>
            <a:off x="2665165" y="3360146"/>
            <a:ext cx="281794" cy="349684"/>
            <a:chOff x="2665165" y="3360146"/>
            <a:chExt cx="281794" cy="349684"/>
          </a:xfrm>
        </p:grpSpPr>
        <p:sp>
          <p:nvSpPr>
            <p:cNvPr id="6705" name="Google Shape;6705;p3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3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3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3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3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39"/>
          <p:cNvGrpSpPr/>
          <p:nvPr/>
        </p:nvGrpSpPr>
        <p:grpSpPr>
          <a:xfrm>
            <a:off x="7156344" y="3347696"/>
            <a:ext cx="264465" cy="353074"/>
            <a:chOff x="7156344" y="3347696"/>
            <a:chExt cx="264465" cy="353074"/>
          </a:xfrm>
        </p:grpSpPr>
        <p:sp>
          <p:nvSpPr>
            <p:cNvPr id="6711" name="Google Shape;6711;p3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3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3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3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3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39"/>
          <p:cNvGrpSpPr/>
          <p:nvPr/>
        </p:nvGrpSpPr>
        <p:grpSpPr>
          <a:xfrm>
            <a:off x="6703732" y="3346936"/>
            <a:ext cx="264813" cy="352693"/>
            <a:chOff x="6703732" y="3346936"/>
            <a:chExt cx="264813" cy="352693"/>
          </a:xfrm>
        </p:grpSpPr>
        <p:sp>
          <p:nvSpPr>
            <p:cNvPr id="6717" name="Google Shape;6717;p3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3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3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3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3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39"/>
          <p:cNvGrpSpPr/>
          <p:nvPr/>
        </p:nvGrpSpPr>
        <p:grpSpPr>
          <a:xfrm>
            <a:off x="6252228" y="3346936"/>
            <a:ext cx="265193" cy="352693"/>
            <a:chOff x="6252228" y="3346936"/>
            <a:chExt cx="265193" cy="352693"/>
          </a:xfrm>
        </p:grpSpPr>
        <p:sp>
          <p:nvSpPr>
            <p:cNvPr id="6723" name="Google Shape;6723;p3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3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3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39"/>
          <p:cNvGrpSpPr/>
          <p:nvPr/>
        </p:nvGrpSpPr>
        <p:grpSpPr>
          <a:xfrm>
            <a:off x="5801105" y="3347696"/>
            <a:ext cx="264813" cy="351933"/>
            <a:chOff x="5801105" y="3347696"/>
            <a:chExt cx="264813" cy="351933"/>
          </a:xfrm>
        </p:grpSpPr>
        <p:sp>
          <p:nvSpPr>
            <p:cNvPr id="6727" name="Google Shape;6727;p3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3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3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3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39"/>
          <p:cNvGrpSpPr/>
          <p:nvPr/>
        </p:nvGrpSpPr>
        <p:grpSpPr>
          <a:xfrm>
            <a:off x="5349253" y="3346936"/>
            <a:ext cx="265922" cy="352693"/>
            <a:chOff x="5349253" y="3346936"/>
            <a:chExt cx="265922" cy="352693"/>
          </a:xfrm>
        </p:grpSpPr>
        <p:sp>
          <p:nvSpPr>
            <p:cNvPr id="6732" name="Google Shape;6732;p3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3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3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3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3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3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39"/>
          <p:cNvGrpSpPr/>
          <p:nvPr/>
        </p:nvGrpSpPr>
        <p:grpSpPr>
          <a:xfrm>
            <a:off x="4907159" y="3346936"/>
            <a:ext cx="264845" cy="354214"/>
            <a:chOff x="4907159" y="3346936"/>
            <a:chExt cx="264845" cy="354214"/>
          </a:xfrm>
        </p:grpSpPr>
        <p:sp>
          <p:nvSpPr>
            <p:cNvPr id="6739" name="Google Shape;6739;p3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3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39"/>
          <p:cNvGrpSpPr/>
          <p:nvPr/>
        </p:nvGrpSpPr>
        <p:grpSpPr>
          <a:xfrm>
            <a:off x="8048421" y="3334486"/>
            <a:ext cx="276503" cy="369674"/>
            <a:chOff x="8048421" y="3334486"/>
            <a:chExt cx="276503" cy="369674"/>
          </a:xfrm>
        </p:grpSpPr>
        <p:sp>
          <p:nvSpPr>
            <p:cNvPr id="6742" name="Google Shape;6742;p3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3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3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3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3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3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39"/>
          <p:cNvGrpSpPr/>
          <p:nvPr/>
        </p:nvGrpSpPr>
        <p:grpSpPr>
          <a:xfrm>
            <a:off x="7575787" y="3329955"/>
            <a:ext cx="295384" cy="376834"/>
            <a:chOff x="7575787" y="3329955"/>
            <a:chExt cx="295384" cy="376834"/>
          </a:xfrm>
        </p:grpSpPr>
        <p:sp>
          <p:nvSpPr>
            <p:cNvPr id="6749" name="Google Shape;6749;p3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3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3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3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3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3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39"/>
          <p:cNvGrpSpPr/>
          <p:nvPr/>
        </p:nvGrpSpPr>
        <p:grpSpPr>
          <a:xfrm>
            <a:off x="864062" y="2884503"/>
            <a:ext cx="264084" cy="347783"/>
            <a:chOff x="864062" y="2884503"/>
            <a:chExt cx="264084" cy="347783"/>
          </a:xfrm>
        </p:grpSpPr>
        <p:sp>
          <p:nvSpPr>
            <p:cNvPr id="6756" name="Google Shape;6756;p3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3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3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3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3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3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3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3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3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3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39"/>
          <p:cNvGrpSpPr/>
          <p:nvPr/>
        </p:nvGrpSpPr>
        <p:grpSpPr>
          <a:xfrm>
            <a:off x="3978523" y="2884661"/>
            <a:ext cx="348955" cy="346516"/>
            <a:chOff x="3978523" y="2884661"/>
            <a:chExt cx="348955" cy="346516"/>
          </a:xfrm>
        </p:grpSpPr>
        <p:sp>
          <p:nvSpPr>
            <p:cNvPr id="6767" name="Google Shape;6767;p3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3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3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3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3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3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3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3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39"/>
          <p:cNvGrpSpPr/>
          <p:nvPr/>
        </p:nvGrpSpPr>
        <p:grpSpPr>
          <a:xfrm>
            <a:off x="3527780" y="2885263"/>
            <a:ext cx="347435" cy="345534"/>
            <a:chOff x="3527780" y="2885263"/>
            <a:chExt cx="347435" cy="345534"/>
          </a:xfrm>
        </p:grpSpPr>
        <p:sp>
          <p:nvSpPr>
            <p:cNvPr id="6776" name="Google Shape;6776;p3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3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3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3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3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3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3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3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3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3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3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3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3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3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3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3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3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3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3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3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3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3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3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39"/>
          <p:cNvGrpSpPr/>
          <p:nvPr/>
        </p:nvGrpSpPr>
        <p:grpSpPr>
          <a:xfrm>
            <a:off x="2239671" y="2884503"/>
            <a:ext cx="218053" cy="348543"/>
            <a:chOff x="2239671" y="2884503"/>
            <a:chExt cx="218053" cy="348543"/>
          </a:xfrm>
        </p:grpSpPr>
        <p:sp>
          <p:nvSpPr>
            <p:cNvPr id="6800" name="Google Shape;6800;p3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3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3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3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3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39"/>
          <p:cNvGrpSpPr/>
          <p:nvPr/>
        </p:nvGrpSpPr>
        <p:grpSpPr>
          <a:xfrm>
            <a:off x="2691555" y="2884503"/>
            <a:ext cx="215044" cy="348924"/>
            <a:chOff x="2691555" y="2884503"/>
            <a:chExt cx="215044" cy="348924"/>
          </a:xfrm>
        </p:grpSpPr>
        <p:sp>
          <p:nvSpPr>
            <p:cNvPr id="6806" name="Google Shape;6806;p3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3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3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39"/>
          <p:cNvGrpSpPr/>
          <p:nvPr/>
        </p:nvGrpSpPr>
        <p:grpSpPr>
          <a:xfrm>
            <a:off x="1770459" y="2884503"/>
            <a:ext cx="254644" cy="348828"/>
            <a:chOff x="1770459" y="2884503"/>
            <a:chExt cx="254644" cy="348828"/>
          </a:xfrm>
        </p:grpSpPr>
        <p:sp>
          <p:nvSpPr>
            <p:cNvPr id="6810" name="Google Shape;6810;p3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3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3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3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3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3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3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3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39"/>
          <p:cNvGrpSpPr/>
          <p:nvPr/>
        </p:nvGrpSpPr>
        <p:grpSpPr>
          <a:xfrm>
            <a:off x="1317466" y="2884883"/>
            <a:ext cx="258382" cy="348543"/>
            <a:chOff x="1317466" y="2884883"/>
            <a:chExt cx="258382" cy="348543"/>
          </a:xfrm>
        </p:grpSpPr>
        <p:sp>
          <p:nvSpPr>
            <p:cNvPr id="6819" name="Google Shape;6819;p3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3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3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3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3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3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3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3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39"/>
          <p:cNvGrpSpPr/>
          <p:nvPr/>
        </p:nvGrpSpPr>
        <p:grpSpPr>
          <a:xfrm>
            <a:off x="3121167" y="2884883"/>
            <a:ext cx="258414" cy="348543"/>
            <a:chOff x="3121167" y="2884883"/>
            <a:chExt cx="258414" cy="348543"/>
          </a:xfrm>
        </p:grpSpPr>
        <p:sp>
          <p:nvSpPr>
            <p:cNvPr id="6828" name="Google Shape;6828;p3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3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3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3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3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3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3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3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39"/>
          <p:cNvGrpSpPr/>
          <p:nvPr/>
        </p:nvGrpSpPr>
        <p:grpSpPr>
          <a:xfrm>
            <a:off x="4899999" y="2882095"/>
            <a:ext cx="271244" cy="346801"/>
            <a:chOff x="4899999" y="2882095"/>
            <a:chExt cx="271244" cy="346801"/>
          </a:xfrm>
        </p:grpSpPr>
        <p:sp>
          <p:nvSpPr>
            <p:cNvPr id="6837" name="Google Shape;6837;p3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3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3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3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3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3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3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3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3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3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39"/>
          <p:cNvGrpSpPr/>
          <p:nvPr/>
        </p:nvGrpSpPr>
        <p:grpSpPr>
          <a:xfrm>
            <a:off x="7162775" y="2881113"/>
            <a:ext cx="259523" cy="346294"/>
            <a:chOff x="7162775" y="2881113"/>
            <a:chExt cx="259523" cy="346294"/>
          </a:xfrm>
        </p:grpSpPr>
        <p:sp>
          <p:nvSpPr>
            <p:cNvPr id="6848" name="Google Shape;6848;p3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3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3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3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3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3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39"/>
          <p:cNvGrpSpPr/>
          <p:nvPr/>
        </p:nvGrpSpPr>
        <p:grpSpPr>
          <a:xfrm>
            <a:off x="6709751" y="2881842"/>
            <a:ext cx="261075" cy="347815"/>
            <a:chOff x="6709751" y="2881842"/>
            <a:chExt cx="261075" cy="347815"/>
          </a:xfrm>
        </p:grpSpPr>
        <p:sp>
          <p:nvSpPr>
            <p:cNvPr id="6855" name="Google Shape;6855;p3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3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3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3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3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3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39"/>
          <p:cNvGrpSpPr/>
          <p:nvPr/>
        </p:nvGrpSpPr>
        <p:grpSpPr>
          <a:xfrm>
            <a:off x="5807156" y="2881113"/>
            <a:ext cx="261043" cy="348163"/>
            <a:chOff x="5807156" y="2881113"/>
            <a:chExt cx="261043" cy="348163"/>
          </a:xfrm>
        </p:grpSpPr>
        <p:sp>
          <p:nvSpPr>
            <p:cNvPr id="6862" name="Google Shape;6862;p3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3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3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3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3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39"/>
          <p:cNvGrpSpPr/>
          <p:nvPr/>
        </p:nvGrpSpPr>
        <p:grpSpPr>
          <a:xfrm>
            <a:off x="5355653" y="2881493"/>
            <a:ext cx="262184" cy="346643"/>
            <a:chOff x="5355653" y="2881493"/>
            <a:chExt cx="262184" cy="346643"/>
          </a:xfrm>
        </p:grpSpPr>
        <p:sp>
          <p:nvSpPr>
            <p:cNvPr id="6868" name="Google Shape;6868;p3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3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3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3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3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39"/>
          <p:cNvGrpSpPr/>
          <p:nvPr/>
        </p:nvGrpSpPr>
        <p:grpSpPr>
          <a:xfrm>
            <a:off x="8055961" y="2881842"/>
            <a:ext cx="260283" cy="345914"/>
            <a:chOff x="8055961" y="2881842"/>
            <a:chExt cx="260283" cy="345914"/>
          </a:xfrm>
        </p:grpSpPr>
        <p:sp>
          <p:nvSpPr>
            <p:cNvPr id="6874" name="Google Shape;6874;p3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3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3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3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39"/>
          <p:cNvGrpSpPr/>
          <p:nvPr/>
        </p:nvGrpSpPr>
        <p:grpSpPr>
          <a:xfrm>
            <a:off x="7609368" y="2893912"/>
            <a:ext cx="264813" cy="353105"/>
            <a:chOff x="7609368" y="2893912"/>
            <a:chExt cx="264813" cy="353105"/>
          </a:xfrm>
        </p:grpSpPr>
        <p:sp>
          <p:nvSpPr>
            <p:cNvPr id="6879" name="Google Shape;6879;p3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3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3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3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3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3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39"/>
          <p:cNvGrpSpPr/>
          <p:nvPr/>
        </p:nvGrpSpPr>
        <p:grpSpPr>
          <a:xfrm>
            <a:off x="6248458" y="2869772"/>
            <a:ext cx="270864" cy="360645"/>
            <a:chOff x="6248458" y="2869772"/>
            <a:chExt cx="270864" cy="360645"/>
          </a:xfrm>
        </p:grpSpPr>
        <p:sp>
          <p:nvSpPr>
            <p:cNvPr id="6886" name="Google Shape;6886;p3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3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3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3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3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39"/>
          <p:cNvGrpSpPr/>
          <p:nvPr/>
        </p:nvGrpSpPr>
        <p:grpSpPr>
          <a:xfrm>
            <a:off x="3075928" y="2445798"/>
            <a:ext cx="363243" cy="300675"/>
            <a:chOff x="3075928" y="2445798"/>
            <a:chExt cx="363243" cy="300675"/>
          </a:xfrm>
        </p:grpSpPr>
        <p:sp>
          <p:nvSpPr>
            <p:cNvPr id="6892" name="Google Shape;6892;p3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3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3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3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3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3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3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3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3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3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3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39"/>
          <p:cNvGrpSpPr/>
          <p:nvPr/>
        </p:nvGrpSpPr>
        <p:grpSpPr>
          <a:xfrm>
            <a:off x="2633105" y="2431859"/>
            <a:ext cx="363243" cy="328585"/>
            <a:chOff x="2633105" y="2431859"/>
            <a:chExt cx="363243" cy="328585"/>
          </a:xfrm>
        </p:grpSpPr>
        <p:sp>
          <p:nvSpPr>
            <p:cNvPr id="6904" name="Google Shape;6904;p3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3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3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3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3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3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3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3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39"/>
          <p:cNvGrpSpPr/>
          <p:nvPr/>
        </p:nvGrpSpPr>
        <p:grpSpPr>
          <a:xfrm>
            <a:off x="2189142" y="2421310"/>
            <a:ext cx="365904" cy="350064"/>
            <a:chOff x="2189142" y="2421310"/>
            <a:chExt cx="365904" cy="350064"/>
          </a:xfrm>
        </p:grpSpPr>
        <p:sp>
          <p:nvSpPr>
            <p:cNvPr id="6913" name="Google Shape;6913;p3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3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3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3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3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3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3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3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3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2" name="Google Shape;6922;p3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3" name="Google Shape;6923;p39"/>
          <p:cNvGrpSpPr/>
          <p:nvPr/>
        </p:nvGrpSpPr>
        <p:grpSpPr>
          <a:xfrm>
            <a:off x="3961923" y="2486317"/>
            <a:ext cx="364415" cy="220936"/>
            <a:chOff x="3961923" y="2486317"/>
            <a:chExt cx="364415" cy="220936"/>
          </a:xfrm>
        </p:grpSpPr>
        <p:sp>
          <p:nvSpPr>
            <p:cNvPr id="6924" name="Google Shape;6924;p3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3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3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3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8" name="Google Shape;6928;p3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9" name="Google Shape;6929;p39"/>
          <p:cNvGrpSpPr/>
          <p:nvPr/>
        </p:nvGrpSpPr>
        <p:grpSpPr>
          <a:xfrm>
            <a:off x="1303876" y="2419377"/>
            <a:ext cx="363275" cy="354626"/>
            <a:chOff x="1303876" y="2419377"/>
            <a:chExt cx="363275" cy="354626"/>
          </a:xfrm>
        </p:grpSpPr>
        <p:sp>
          <p:nvSpPr>
            <p:cNvPr id="6930" name="Google Shape;6930;p3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3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3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3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3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3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3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3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39"/>
          <p:cNvGrpSpPr/>
          <p:nvPr/>
        </p:nvGrpSpPr>
        <p:grpSpPr>
          <a:xfrm>
            <a:off x="861053" y="2414910"/>
            <a:ext cx="362134" cy="363623"/>
            <a:chOff x="861053" y="2414910"/>
            <a:chExt cx="362134" cy="363623"/>
          </a:xfrm>
        </p:grpSpPr>
        <p:sp>
          <p:nvSpPr>
            <p:cNvPr id="6939" name="Google Shape;6939;p3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3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3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3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3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39"/>
          <p:cNvGrpSpPr/>
          <p:nvPr/>
        </p:nvGrpSpPr>
        <p:grpSpPr>
          <a:xfrm>
            <a:off x="7594288" y="2415259"/>
            <a:ext cx="279513" cy="355735"/>
            <a:chOff x="7594288" y="2415259"/>
            <a:chExt cx="279513" cy="355735"/>
          </a:xfrm>
        </p:grpSpPr>
        <p:sp>
          <p:nvSpPr>
            <p:cNvPr id="6945" name="Google Shape;6945;p3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3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3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3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3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3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39"/>
          <p:cNvGrpSpPr/>
          <p:nvPr/>
        </p:nvGrpSpPr>
        <p:grpSpPr>
          <a:xfrm>
            <a:off x="7145794" y="2415639"/>
            <a:ext cx="278784" cy="355735"/>
            <a:chOff x="7145794" y="2415639"/>
            <a:chExt cx="278784" cy="355735"/>
          </a:xfrm>
        </p:grpSpPr>
        <p:sp>
          <p:nvSpPr>
            <p:cNvPr id="6952" name="Google Shape;6952;p3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3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3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3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3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3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3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3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3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3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39"/>
          <p:cNvGrpSpPr/>
          <p:nvPr/>
        </p:nvGrpSpPr>
        <p:grpSpPr>
          <a:xfrm>
            <a:off x="6698441" y="2414530"/>
            <a:ext cx="277644" cy="357984"/>
            <a:chOff x="6698441" y="2414530"/>
            <a:chExt cx="277644" cy="357984"/>
          </a:xfrm>
        </p:grpSpPr>
        <p:sp>
          <p:nvSpPr>
            <p:cNvPr id="6963" name="Google Shape;6963;p3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3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3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3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3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3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39"/>
          <p:cNvGrpSpPr/>
          <p:nvPr/>
        </p:nvGrpSpPr>
        <p:grpSpPr>
          <a:xfrm>
            <a:off x="4897750" y="2415639"/>
            <a:ext cx="279513" cy="357255"/>
            <a:chOff x="4897750" y="2415639"/>
            <a:chExt cx="279513" cy="357255"/>
          </a:xfrm>
        </p:grpSpPr>
        <p:sp>
          <p:nvSpPr>
            <p:cNvPr id="6970" name="Google Shape;6970;p3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3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3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3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3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3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3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3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39"/>
          <p:cNvGrpSpPr/>
          <p:nvPr/>
        </p:nvGrpSpPr>
        <p:grpSpPr>
          <a:xfrm>
            <a:off x="5812066" y="2416019"/>
            <a:ext cx="264813" cy="353454"/>
            <a:chOff x="5812066" y="2416019"/>
            <a:chExt cx="264813" cy="353454"/>
          </a:xfrm>
        </p:grpSpPr>
        <p:sp>
          <p:nvSpPr>
            <p:cNvPr id="6979" name="Google Shape;6979;p3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3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3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3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3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3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3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39"/>
          <p:cNvGrpSpPr/>
          <p:nvPr/>
        </p:nvGrpSpPr>
        <p:grpSpPr>
          <a:xfrm>
            <a:off x="8054820" y="2416399"/>
            <a:ext cx="264433" cy="353454"/>
            <a:chOff x="8054820" y="2416399"/>
            <a:chExt cx="264433" cy="353454"/>
          </a:xfrm>
        </p:grpSpPr>
        <p:sp>
          <p:nvSpPr>
            <p:cNvPr id="6987" name="Google Shape;6987;p3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3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3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3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3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3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39"/>
          <p:cNvGrpSpPr/>
          <p:nvPr/>
        </p:nvGrpSpPr>
        <p:grpSpPr>
          <a:xfrm>
            <a:off x="5356413" y="2413390"/>
            <a:ext cx="271212" cy="361374"/>
            <a:chOff x="5356413" y="2413390"/>
            <a:chExt cx="271212" cy="361374"/>
          </a:xfrm>
        </p:grpSpPr>
        <p:sp>
          <p:nvSpPr>
            <p:cNvPr id="6994" name="Google Shape;6994;p3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3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3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3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3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39"/>
          <p:cNvGrpSpPr/>
          <p:nvPr/>
        </p:nvGrpSpPr>
        <p:grpSpPr>
          <a:xfrm>
            <a:off x="6255238" y="2412249"/>
            <a:ext cx="271244" cy="360994"/>
            <a:chOff x="6255238" y="2412249"/>
            <a:chExt cx="271244" cy="360994"/>
          </a:xfrm>
        </p:grpSpPr>
        <p:sp>
          <p:nvSpPr>
            <p:cNvPr id="7000" name="Google Shape;7000;p3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3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3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3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3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3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39"/>
          <p:cNvGrpSpPr/>
          <p:nvPr/>
        </p:nvGrpSpPr>
        <p:grpSpPr>
          <a:xfrm>
            <a:off x="2185372" y="1957799"/>
            <a:ext cx="366664" cy="366981"/>
            <a:chOff x="2185372" y="1957799"/>
            <a:chExt cx="366664" cy="366981"/>
          </a:xfrm>
        </p:grpSpPr>
        <p:sp>
          <p:nvSpPr>
            <p:cNvPr id="7007" name="Google Shape;7007;p3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3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3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3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3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3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3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3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39"/>
          <p:cNvGrpSpPr/>
          <p:nvPr/>
        </p:nvGrpSpPr>
        <p:grpSpPr>
          <a:xfrm>
            <a:off x="1737258" y="1988371"/>
            <a:ext cx="370814" cy="307359"/>
            <a:chOff x="1737258" y="1988371"/>
            <a:chExt cx="370814" cy="307359"/>
          </a:xfrm>
        </p:grpSpPr>
        <p:sp>
          <p:nvSpPr>
            <p:cNvPr id="7016" name="Google Shape;7016;p3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3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3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3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39"/>
          <p:cNvGrpSpPr/>
          <p:nvPr/>
        </p:nvGrpSpPr>
        <p:grpSpPr>
          <a:xfrm>
            <a:off x="848983" y="1989511"/>
            <a:ext cx="369294" cy="304350"/>
            <a:chOff x="848983" y="1989511"/>
            <a:chExt cx="369294" cy="304350"/>
          </a:xfrm>
        </p:grpSpPr>
        <p:sp>
          <p:nvSpPr>
            <p:cNvPr id="7021" name="Google Shape;7021;p3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3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3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3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3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39"/>
          <p:cNvGrpSpPr/>
          <p:nvPr/>
        </p:nvGrpSpPr>
        <p:grpSpPr>
          <a:xfrm>
            <a:off x="3074027" y="1983777"/>
            <a:ext cx="380604" cy="313854"/>
            <a:chOff x="3074027" y="1983777"/>
            <a:chExt cx="380604" cy="313854"/>
          </a:xfrm>
        </p:grpSpPr>
        <p:sp>
          <p:nvSpPr>
            <p:cNvPr id="7027" name="Google Shape;7027;p3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3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3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3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3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39"/>
          <p:cNvGrpSpPr/>
          <p:nvPr/>
        </p:nvGrpSpPr>
        <p:grpSpPr>
          <a:xfrm>
            <a:off x="3522521" y="1975857"/>
            <a:ext cx="367013" cy="331278"/>
            <a:chOff x="3522521" y="1975857"/>
            <a:chExt cx="367013" cy="331278"/>
          </a:xfrm>
        </p:grpSpPr>
        <p:sp>
          <p:nvSpPr>
            <p:cNvPr id="7033" name="Google Shape;7033;p3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3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3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3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3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3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3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39"/>
          <p:cNvGrpSpPr/>
          <p:nvPr/>
        </p:nvGrpSpPr>
        <p:grpSpPr>
          <a:xfrm>
            <a:off x="2630824" y="1976966"/>
            <a:ext cx="368185" cy="330454"/>
            <a:chOff x="2630824" y="1976966"/>
            <a:chExt cx="368185" cy="330454"/>
          </a:xfrm>
        </p:grpSpPr>
        <p:sp>
          <p:nvSpPr>
            <p:cNvPr id="7041" name="Google Shape;7041;p3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3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3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3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3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3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3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3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39"/>
          <p:cNvGrpSpPr/>
          <p:nvPr/>
        </p:nvGrpSpPr>
        <p:grpSpPr>
          <a:xfrm>
            <a:off x="1293706" y="1966416"/>
            <a:ext cx="369294" cy="350444"/>
            <a:chOff x="1293706" y="1966416"/>
            <a:chExt cx="369294" cy="350444"/>
          </a:xfrm>
        </p:grpSpPr>
        <p:sp>
          <p:nvSpPr>
            <p:cNvPr id="7050" name="Google Shape;7050;p3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3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3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3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3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3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3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3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39"/>
          <p:cNvGrpSpPr/>
          <p:nvPr/>
        </p:nvGrpSpPr>
        <p:grpSpPr>
          <a:xfrm>
            <a:off x="3967213" y="1975477"/>
            <a:ext cx="368185" cy="331816"/>
            <a:chOff x="3967213" y="1975477"/>
            <a:chExt cx="368185" cy="331816"/>
          </a:xfrm>
        </p:grpSpPr>
        <p:sp>
          <p:nvSpPr>
            <p:cNvPr id="7059" name="Google Shape;7059;p3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3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3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39"/>
          <p:cNvGrpSpPr/>
          <p:nvPr/>
        </p:nvGrpSpPr>
        <p:grpSpPr>
          <a:xfrm>
            <a:off x="8047661" y="1969046"/>
            <a:ext cx="279132" cy="356875"/>
            <a:chOff x="8047661" y="1969046"/>
            <a:chExt cx="279132" cy="356875"/>
          </a:xfrm>
        </p:grpSpPr>
        <p:sp>
          <p:nvSpPr>
            <p:cNvPr id="7063" name="Google Shape;7063;p3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3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3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3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39"/>
          <p:cNvGrpSpPr/>
          <p:nvPr/>
        </p:nvGrpSpPr>
        <p:grpSpPr>
          <a:xfrm>
            <a:off x="7596157" y="1968159"/>
            <a:ext cx="279544" cy="358142"/>
            <a:chOff x="7596157" y="1968159"/>
            <a:chExt cx="279544" cy="358142"/>
          </a:xfrm>
        </p:grpSpPr>
        <p:sp>
          <p:nvSpPr>
            <p:cNvPr id="7068" name="Google Shape;7068;p3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3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3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3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3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3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39"/>
          <p:cNvGrpSpPr/>
          <p:nvPr/>
        </p:nvGrpSpPr>
        <p:grpSpPr>
          <a:xfrm>
            <a:off x="7147315" y="1969046"/>
            <a:ext cx="279513" cy="357636"/>
            <a:chOff x="7147315" y="1969046"/>
            <a:chExt cx="279513" cy="357636"/>
          </a:xfrm>
        </p:grpSpPr>
        <p:sp>
          <p:nvSpPr>
            <p:cNvPr id="7075" name="Google Shape;7075;p3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3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3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3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3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3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3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39"/>
          <p:cNvGrpSpPr/>
          <p:nvPr/>
        </p:nvGrpSpPr>
        <p:grpSpPr>
          <a:xfrm>
            <a:off x="6697681" y="1968317"/>
            <a:ext cx="280305" cy="359093"/>
            <a:chOff x="6697681" y="1968317"/>
            <a:chExt cx="280305" cy="359093"/>
          </a:xfrm>
        </p:grpSpPr>
        <p:sp>
          <p:nvSpPr>
            <p:cNvPr id="7083" name="Google Shape;7083;p3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3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3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3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3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3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3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39"/>
          <p:cNvGrpSpPr/>
          <p:nvPr/>
        </p:nvGrpSpPr>
        <p:grpSpPr>
          <a:xfrm>
            <a:off x="6248839" y="1967937"/>
            <a:ext cx="280273" cy="358744"/>
            <a:chOff x="6248839" y="1967937"/>
            <a:chExt cx="280273" cy="358744"/>
          </a:xfrm>
        </p:grpSpPr>
        <p:sp>
          <p:nvSpPr>
            <p:cNvPr id="7091" name="Google Shape;7091;p3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3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3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3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3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3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39"/>
          <p:cNvGrpSpPr/>
          <p:nvPr/>
        </p:nvGrpSpPr>
        <p:grpSpPr>
          <a:xfrm>
            <a:off x="5801485" y="1969046"/>
            <a:ext cx="279164" cy="357794"/>
            <a:chOff x="5801485" y="1969046"/>
            <a:chExt cx="279164" cy="357794"/>
          </a:xfrm>
        </p:grpSpPr>
        <p:sp>
          <p:nvSpPr>
            <p:cNvPr id="7098" name="Google Shape;7098;p3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3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3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3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3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3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3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3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3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3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3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3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3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39"/>
          <p:cNvGrpSpPr/>
          <p:nvPr/>
        </p:nvGrpSpPr>
        <p:grpSpPr>
          <a:xfrm>
            <a:off x="5352643" y="1969046"/>
            <a:ext cx="278404" cy="358364"/>
            <a:chOff x="5352643" y="1969046"/>
            <a:chExt cx="278404" cy="358364"/>
          </a:xfrm>
        </p:grpSpPr>
        <p:sp>
          <p:nvSpPr>
            <p:cNvPr id="7112" name="Google Shape;7112;p3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3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3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3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39"/>
          <p:cNvGrpSpPr/>
          <p:nvPr/>
        </p:nvGrpSpPr>
        <p:grpSpPr>
          <a:xfrm>
            <a:off x="4897750" y="1968317"/>
            <a:ext cx="279132" cy="358364"/>
            <a:chOff x="4897750" y="1968317"/>
            <a:chExt cx="279132" cy="358364"/>
          </a:xfrm>
        </p:grpSpPr>
        <p:sp>
          <p:nvSpPr>
            <p:cNvPr id="7117" name="Google Shape;7117;p3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3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3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3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3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3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3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3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3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3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3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3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3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0" name="Google Shape;7130;p3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1" name="Google Shape;7131;p39"/>
          <p:cNvGrpSpPr/>
          <p:nvPr/>
        </p:nvGrpSpPr>
        <p:grpSpPr>
          <a:xfrm>
            <a:off x="1767449" y="1513044"/>
            <a:ext cx="324403" cy="347783"/>
            <a:chOff x="1767449" y="1513044"/>
            <a:chExt cx="324403" cy="347783"/>
          </a:xfrm>
        </p:grpSpPr>
        <p:sp>
          <p:nvSpPr>
            <p:cNvPr id="7132" name="Google Shape;7132;p3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3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3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3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3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3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3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3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3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39"/>
          <p:cNvGrpSpPr/>
          <p:nvPr/>
        </p:nvGrpSpPr>
        <p:grpSpPr>
          <a:xfrm>
            <a:off x="4007193" y="1512727"/>
            <a:ext cx="320633" cy="348100"/>
            <a:chOff x="4007193" y="1512727"/>
            <a:chExt cx="320633" cy="348100"/>
          </a:xfrm>
        </p:grpSpPr>
        <p:sp>
          <p:nvSpPr>
            <p:cNvPr id="7142" name="Google Shape;7142;p3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3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3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3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3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39"/>
          <p:cNvGrpSpPr/>
          <p:nvPr/>
        </p:nvGrpSpPr>
        <p:grpSpPr>
          <a:xfrm>
            <a:off x="3530425" y="1508747"/>
            <a:ext cx="368175" cy="344594"/>
            <a:chOff x="3530425" y="1508747"/>
            <a:chExt cx="368175" cy="344594"/>
          </a:xfrm>
        </p:grpSpPr>
        <p:sp>
          <p:nvSpPr>
            <p:cNvPr id="7148" name="Google Shape;7148;p3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3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3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3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39"/>
          <p:cNvGrpSpPr/>
          <p:nvPr/>
        </p:nvGrpSpPr>
        <p:grpSpPr>
          <a:xfrm>
            <a:off x="3127598" y="1513234"/>
            <a:ext cx="289714" cy="347593"/>
            <a:chOff x="3127598" y="1513234"/>
            <a:chExt cx="289714" cy="347593"/>
          </a:xfrm>
        </p:grpSpPr>
        <p:sp>
          <p:nvSpPr>
            <p:cNvPr id="7153" name="Google Shape;7153;p3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3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3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3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3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39"/>
          <p:cNvGrpSpPr/>
          <p:nvPr/>
        </p:nvGrpSpPr>
        <p:grpSpPr>
          <a:xfrm>
            <a:off x="2662884" y="1513044"/>
            <a:ext cx="322914" cy="348543"/>
            <a:chOff x="2662884" y="1513044"/>
            <a:chExt cx="322914" cy="348543"/>
          </a:xfrm>
        </p:grpSpPr>
        <p:sp>
          <p:nvSpPr>
            <p:cNvPr id="7159" name="Google Shape;7159;p3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3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3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3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3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3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3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3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3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3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39"/>
          <p:cNvGrpSpPr/>
          <p:nvPr/>
        </p:nvGrpSpPr>
        <p:grpSpPr>
          <a:xfrm>
            <a:off x="2232511" y="1512759"/>
            <a:ext cx="299534" cy="348068"/>
            <a:chOff x="2232511" y="1512759"/>
            <a:chExt cx="299534" cy="348068"/>
          </a:xfrm>
        </p:grpSpPr>
        <p:sp>
          <p:nvSpPr>
            <p:cNvPr id="7170" name="Google Shape;7170;p3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3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3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3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3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3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3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3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3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3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3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39"/>
          <p:cNvGrpSpPr/>
          <p:nvPr/>
        </p:nvGrpSpPr>
        <p:grpSpPr>
          <a:xfrm>
            <a:off x="1331406" y="1513361"/>
            <a:ext cx="301784" cy="348607"/>
            <a:chOff x="1331406" y="1513361"/>
            <a:chExt cx="301784" cy="348607"/>
          </a:xfrm>
        </p:grpSpPr>
        <p:sp>
          <p:nvSpPr>
            <p:cNvPr id="7182" name="Google Shape;7182;p3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3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3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3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39"/>
          <p:cNvGrpSpPr/>
          <p:nvPr/>
        </p:nvGrpSpPr>
        <p:grpSpPr>
          <a:xfrm>
            <a:off x="7144274" y="1500214"/>
            <a:ext cx="282174" cy="355735"/>
            <a:chOff x="7144274" y="1500214"/>
            <a:chExt cx="282174" cy="355735"/>
          </a:xfrm>
        </p:grpSpPr>
        <p:sp>
          <p:nvSpPr>
            <p:cNvPr id="7187" name="Google Shape;7187;p3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3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3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3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3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3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39"/>
          <p:cNvGrpSpPr/>
          <p:nvPr/>
        </p:nvGrpSpPr>
        <p:grpSpPr>
          <a:xfrm>
            <a:off x="6685262" y="1500214"/>
            <a:ext cx="289682" cy="354594"/>
            <a:chOff x="6685262" y="1500214"/>
            <a:chExt cx="289682" cy="354594"/>
          </a:xfrm>
        </p:grpSpPr>
        <p:sp>
          <p:nvSpPr>
            <p:cNvPr id="7194" name="Google Shape;7194;p3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3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3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3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39"/>
          <p:cNvGrpSpPr/>
          <p:nvPr/>
        </p:nvGrpSpPr>
        <p:grpSpPr>
          <a:xfrm>
            <a:off x="6200938" y="1500594"/>
            <a:ext cx="322154" cy="355355"/>
            <a:chOff x="6200938" y="1500594"/>
            <a:chExt cx="322154" cy="355355"/>
          </a:xfrm>
        </p:grpSpPr>
        <p:sp>
          <p:nvSpPr>
            <p:cNvPr id="7199" name="Google Shape;7199;p3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3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3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3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3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39"/>
          <p:cNvGrpSpPr/>
          <p:nvPr/>
        </p:nvGrpSpPr>
        <p:grpSpPr>
          <a:xfrm>
            <a:off x="5289631" y="1500214"/>
            <a:ext cx="332355" cy="354974"/>
            <a:chOff x="5289631" y="1500214"/>
            <a:chExt cx="332355" cy="354974"/>
          </a:xfrm>
        </p:grpSpPr>
        <p:sp>
          <p:nvSpPr>
            <p:cNvPr id="7205" name="Google Shape;7205;p3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3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3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3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3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3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39"/>
          <p:cNvGrpSpPr/>
          <p:nvPr/>
        </p:nvGrpSpPr>
        <p:grpSpPr>
          <a:xfrm>
            <a:off x="5748295" y="1499833"/>
            <a:ext cx="323294" cy="356115"/>
            <a:chOff x="5748295" y="1499833"/>
            <a:chExt cx="323294" cy="356115"/>
          </a:xfrm>
        </p:grpSpPr>
        <p:sp>
          <p:nvSpPr>
            <p:cNvPr id="7212" name="Google Shape;7212;p3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3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3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3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3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3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3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39"/>
          <p:cNvGrpSpPr/>
          <p:nvPr/>
        </p:nvGrpSpPr>
        <p:grpSpPr>
          <a:xfrm>
            <a:off x="8047661" y="1501037"/>
            <a:ext cx="278404" cy="355260"/>
            <a:chOff x="8047661" y="1501037"/>
            <a:chExt cx="278404" cy="355260"/>
          </a:xfrm>
        </p:grpSpPr>
        <p:sp>
          <p:nvSpPr>
            <p:cNvPr id="7220" name="Google Shape;7220;p3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3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3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3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39"/>
          <p:cNvGrpSpPr/>
          <p:nvPr/>
        </p:nvGrpSpPr>
        <p:grpSpPr>
          <a:xfrm>
            <a:off x="4903389" y="1500214"/>
            <a:ext cx="267854" cy="355735"/>
            <a:chOff x="4903389" y="1500214"/>
            <a:chExt cx="267854" cy="355735"/>
          </a:xfrm>
        </p:grpSpPr>
        <p:sp>
          <p:nvSpPr>
            <p:cNvPr id="7225" name="Google Shape;7225;p3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3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3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3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3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39"/>
          <p:cNvGrpSpPr/>
          <p:nvPr/>
        </p:nvGrpSpPr>
        <p:grpSpPr>
          <a:xfrm>
            <a:off x="7613518" y="1501354"/>
            <a:ext cx="264433" cy="353074"/>
            <a:chOff x="7613518" y="1501354"/>
            <a:chExt cx="264433" cy="353074"/>
          </a:xfrm>
        </p:grpSpPr>
        <p:sp>
          <p:nvSpPr>
            <p:cNvPr id="7231" name="Google Shape;7231;p3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3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3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3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3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3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40" name="Shape 7240"/>
        <p:cNvGrpSpPr/>
        <p:nvPr/>
      </p:nvGrpSpPr>
      <p:grpSpPr>
        <a:xfrm>
          <a:off x="0" y="0"/>
          <a:ext cx="0" cy="0"/>
          <a:chOff x="0" y="0"/>
          <a:chExt cx="0" cy="0"/>
        </a:xfrm>
      </p:grpSpPr>
      <p:sp>
        <p:nvSpPr>
          <p:cNvPr id="7241" name="Google Shape;7241;p4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242" name="Google Shape;7242;p4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7243" name="Google Shape;7243;p40"/>
          <p:cNvGrpSpPr/>
          <p:nvPr/>
        </p:nvGrpSpPr>
        <p:grpSpPr>
          <a:xfrm>
            <a:off x="1757085" y="1500675"/>
            <a:ext cx="371069" cy="359396"/>
            <a:chOff x="1757085" y="1500675"/>
            <a:chExt cx="371069" cy="359396"/>
          </a:xfrm>
        </p:grpSpPr>
        <p:sp>
          <p:nvSpPr>
            <p:cNvPr id="7244" name="Google Shape;7244;p4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4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4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4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4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4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4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4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4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4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4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40"/>
          <p:cNvGrpSpPr/>
          <p:nvPr/>
        </p:nvGrpSpPr>
        <p:grpSpPr>
          <a:xfrm>
            <a:off x="2774209" y="1954691"/>
            <a:ext cx="116693" cy="374186"/>
            <a:chOff x="2774209" y="1954691"/>
            <a:chExt cx="116693" cy="374186"/>
          </a:xfrm>
        </p:grpSpPr>
        <p:sp>
          <p:nvSpPr>
            <p:cNvPr id="7274" name="Google Shape;7274;p4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40"/>
          <p:cNvGrpSpPr/>
          <p:nvPr/>
        </p:nvGrpSpPr>
        <p:grpSpPr>
          <a:xfrm>
            <a:off x="4017435" y="1499912"/>
            <a:ext cx="315092" cy="359397"/>
            <a:chOff x="4017435" y="1499912"/>
            <a:chExt cx="315092" cy="359397"/>
          </a:xfrm>
        </p:grpSpPr>
        <p:sp>
          <p:nvSpPr>
            <p:cNvPr id="7277" name="Google Shape;7277;p4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40"/>
          <p:cNvGrpSpPr/>
          <p:nvPr/>
        </p:nvGrpSpPr>
        <p:grpSpPr>
          <a:xfrm>
            <a:off x="3963652" y="1999759"/>
            <a:ext cx="374154" cy="284050"/>
            <a:chOff x="3963652" y="1999759"/>
            <a:chExt cx="374154" cy="284050"/>
          </a:xfrm>
        </p:grpSpPr>
        <p:sp>
          <p:nvSpPr>
            <p:cNvPr id="7280" name="Google Shape;7280;p4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4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40"/>
          <p:cNvGrpSpPr/>
          <p:nvPr/>
        </p:nvGrpSpPr>
        <p:grpSpPr>
          <a:xfrm>
            <a:off x="1777536" y="2014866"/>
            <a:ext cx="376444" cy="253772"/>
            <a:chOff x="1777536" y="2014866"/>
            <a:chExt cx="376444" cy="253772"/>
          </a:xfrm>
        </p:grpSpPr>
        <p:sp>
          <p:nvSpPr>
            <p:cNvPr id="7284" name="Google Shape;7284;p4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4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40"/>
          <p:cNvGrpSpPr/>
          <p:nvPr/>
        </p:nvGrpSpPr>
        <p:grpSpPr>
          <a:xfrm>
            <a:off x="1309875" y="2057326"/>
            <a:ext cx="374154" cy="169680"/>
            <a:chOff x="1309875" y="2057326"/>
            <a:chExt cx="374154" cy="169680"/>
          </a:xfrm>
        </p:grpSpPr>
        <p:sp>
          <p:nvSpPr>
            <p:cNvPr id="7290" name="Google Shape;7290;p4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4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1" name="Google Shape;7301;p4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2" name="Google Shape;7302;p40"/>
          <p:cNvGrpSpPr/>
          <p:nvPr/>
        </p:nvGrpSpPr>
        <p:grpSpPr>
          <a:xfrm>
            <a:off x="2347450" y="1954564"/>
            <a:ext cx="113639" cy="373168"/>
            <a:chOff x="2347450" y="1954564"/>
            <a:chExt cx="113639" cy="373168"/>
          </a:xfrm>
        </p:grpSpPr>
        <p:sp>
          <p:nvSpPr>
            <p:cNvPr id="7303" name="Google Shape;7303;p4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5" name="Google Shape;7305;p4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6" name="Google Shape;7306;p40"/>
          <p:cNvGrpSpPr/>
          <p:nvPr/>
        </p:nvGrpSpPr>
        <p:grpSpPr>
          <a:xfrm>
            <a:off x="3110102" y="1499880"/>
            <a:ext cx="330613" cy="358379"/>
            <a:chOff x="3110102" y="1499880"/>
            <a:chExt cx="330613" cy="358379"/>
          </a:xfrm>
        </p:grpSpPr>
        <p:sp>
          <p:nvSpPr>
            <p:cNvPr id="7307" name="Google Shape;7307;p4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4" name="Google Shape;7314;p4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5" name="Google Shape;7315;p40"/>
          <p:cNvGrpSpPr/>
          <p:nvPr/>
        </p:nvGrpSpPr>
        <p:grpSpPr>
          <a:xfrm>
            <a:off x="3485575" y="1999759"/>
            <a:ext cx="373772" cy="284050"/>
            <a:chOff x="3531200" y="1999759"/>
            <a:chExt cx="373772" cy="284050"/>
          </a:xfrm>
        </p:grpSpPr>
        <p:sp>
          <p:nvSpPr>
            <p:cNvPr id="7316" name="Google Shape;7316;p4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40"/>
          <p:cNvGrpSpPr/>
          <p:nvPr/>
        </p:nvGrpSpPr>
        <p:grpSpPr>
          <a:xfrm>
            <a:off x="2667058" y="1500293"/>
            <a:ext cx="330231" cy="359015"/>
            <a:chOff x="2667058" y="1500293"/>
            <a:chExt cx="330231" cy="359015"/>
          </a:xfrm>
        </p:grpSpPr>
        <p:sp>
          <p:nvSpPr>
            <p:cNvPr id="7321" name="Google Shape;7321;p4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4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4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4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4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4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4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40"/>
          <p:cNvGrpSpPr/>
          <p:nvPr/>
        </p:nvGrpSpPr>
        <p:grpSpPr>
          <a:xfrm>
            <a:off x="3567553" y="1499912"/>
            <a:ext cx="320022" cy="359778"/>
            <a:chOff x="3567553" y="1499912"/>
            <a:chExt cx="320022" cy="359778"/>
          </a:xfrm>
        </p:grpSpPr>
        <p:sp>
          <p:nvSpPr>
            <p:cNvPr id="7340" name="Google Shape;7340;p4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4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4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4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4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40"/>
          <p:cNvGrpSpPr/>
          <p:nvPr/>
        </p:nvGrpSpPr>
        <p:grpSpPr>
          <a:xfrm>
            <a:off x="1309875" y="1499912"/>
            <a:ext cx="359015" cy="358633"/>
            <a:chOff x="1309875" y="1499912"/>
            <a:chExt cx="359015" cy="358633"/>
          </a:xfrm>
        </p:grpSpPr>
        <p:sp>
          <p:nvSpPr>
            <p:cNvPr id="7347" name="Google Shape;7347;p4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4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4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4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40"/>
          <p:cNvGrpSpPr/>
          <p:nvPr/>
        </p:nvGrpSpPr>
        <p:grpSpPr>
          <a:xfrm>
            <a:off x="2219466" y="1500293"/>
            <a:ext cx="330613" cy="359015"/>
            <a:chOff x="2219466" y="1500293"/>
            <a:chExt cx="330613" cy="359015"/>
          </a:xfrm>
        </p:grpSpPr>
        <p:sp>
          <p:nvSpPr>
            <p:cNvPr id="7357" name="Google Shape;7357;p4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4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40"/>
          <p:cNvGrpSpPr/>
          <p:nvPr/>
        </p:nvGrpSpPr>
        <p:grpSpPr>
          <a:xfrm>
            <a:off x="5343544" y="1509358"/>
            <a:ext cx="244676" cy="351095"/>
            <a:chOff x="5343544" y="1509358"/>
            <a:chExt cx="244676" cy="351095"/>
          </a:xfrm>
        </p:grpSpPr>
        <p:sp>
          <p:nvSpPr>
            <p:cNvPr id="7360" name="Google Shape;7360;p4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4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40"/>
          <p:cNvGrpSpPr/>
          <p:nvPr/>
        </p:nvGrpSpPr>
        <p:grpSpPr>
          <a:xfrm>
            <a:off x="4882340" y="1509358"/>
            <a:ext cx="246171" cy="351095"/>
            <a:chOff x="4882340" y="1509358"/>
            <a:chExt cx="246171" cy="351095"/>
          </a:xfrm>
        </p:grpSpPr>
        <p:sp>
          <p:nvSpPr>
            <p:cNvPr id="7364" name="Google Shape;7364;p4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4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4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4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40"/>
          <p:cNvGrpSpPr/>
          <p:nvPr/>
        </p:nvGrpSpPr>
        <p:grpSpPr>
          <a:xfrm>
            <a:off x="6273204" y="1509008"/>
            <a:ext cx="236343" cy="351445"/>
            <a:chOff x="6273204" y="1509008"/>
            <a:chExt cx="236343" cy="351445"/>
          </a:xfrm>
        </p:grpSpPr>
        <p:sp>
          <p:nvSpPr>
            <p:cNvPr id="7370" name="Google Shape;7370;p4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4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2" name="Google Shape;7372;p4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3" name="Google Shape;7373;p40"/>
          <p:cNvGrpSpPr/>
          <p:nvPr/>
        </p:nvGrpSpPr>
        <p:grpSpPr>
          <a:xfrm>
            <a:off x="7219530" y="1508244"/>
            <a:ext cx="191625" cy="352209"/>
            <a:chOff x="7219530" y="1508244"/>
            <a:chExt cx="191625" cy="352209"/>
          </a:xfrm>
        </p:grpSpPr>
        <p:sp>
          <p:nvSpPr>
            <p:cNvPr id="7374" name="Google Shape;7374;p4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4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40"/>
          <p:cNvGrpSpPr/>
          <p:nvPr/>
        </p:nvGrpSpPr>
        <p:grpSpPr>
          <a:xfrm>
            <a:off x="7699309" y="1508626"/>
            <a:ext cx="154922" cy="351827"/>
            <a:chOff x="7699309" y="1508626"/>
            <a:chExt cx="154922" cy="351827"/>
          </a:xfrm>
        </p:grpSpPr>
        <p:sp>
          <p:nvSpPr>
            <p:cNvPr id="7377" name="Google Shape;7377;p4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4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4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4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4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40"/>
          <p:cNvGrpSpPr/>
          <p:nvPr/>
        </p:nvGrpSpPr>
        <p:grpSpPr>
          <a:xfrm>
            <a:off x="8161690" y="1509008"/>
            <a:ext cx="153396" cy="351064"/>
            <a:chOff x="8161690" y="1509008"/>
            <a:chExt cx="153396" cy="351064"/>
          </a:xfrm>
        </p:grpSpPr>
        <p:sp>
          <p:nvSpPr>
            <p:cNvPr id="7385" name="Google Shape;7385;p4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4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4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40"/>
          <p:cNvGrpSpPr/>
          <p:nvPr/>
        </p:nvGrpSpPr>
        <p:grpSpPr>
          <a:xfrm>
            <a:off x="6746940" y="1508881"/>
            <a:ext cx="213221" cy="352304"/>
            <a:chOff x="6746940" y="1508881"/>
            <a:chExt cx="213221" cy="352304"/>
          </a:xfrm>
        </p:grpSpPr>
        <p:sp>
          <p:nvSpPr>
            <p:cNvPr id="7390" name="Google Shape;7390;p4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4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4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40"/>
          <p:cNvGrpSpPr/>
          <p:nvPr/>
        </p:nvGrpSpPr>
        <p:grpSpPr>
          <a:xfrm>
            <a:off x="5770336" y="2007615"/>
            <a:ext cx="350682" cy="292097"/>
            <a:chOff x="5770336" y="2007615"/>
            <a:chExt cx="350682" cy="292097"/>
          </a:xfrm>
        </p:grpSpPr>
        <p:sp>
          <p:nvSpPr>
            <p:cNvPr id="7395" name="Google Shape;7395;p4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4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4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40"/>
          <p:cNvGrpSpPr/>
          <p:nvPr/>
        </p:nvGrpSpPr>
        <p:grpSpPr>
          <a:xfrm>
            <a:off x="5326878" y="1980358"/>
            <a:ext cx="350332" cy="346229"/>
            <a:chOff x="5326878" y="1980358"/>
            <a:chExt cx="350332" cy="346229"/>
          </a:xfrm>
        </p:grpSpPr>
        <p:sp>
          <p:nvSpPr>
            <p:cNvPr id="7400" name="Google Shape;7400;p4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4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4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4" name="Google Shape;7404;p4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5" name="Google Shape;7405;p40"/>
          <p:cNvGrpSpPr/>
          <p:nvPr/>
        </p:nvGrpSpPr>
        <p:grpSpPr>
          <a:xfrm>
            <a:off x="4883835" y="1992571"/>
            <a:ext cx="350300" cy="323043"/>
            <a:chOff x="4883835" y="1992571"/>
            <a:chExt cx="350300" cy="323043"/>
          </a:xfrm>
        </p:grpSpPr>
        <p:sp>
          <p:nvSpPr>
            <p:cNvPr id="7406" name="Google Shape;7406;p4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4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4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4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4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4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40"/>
          <p:cNvGrpSpPr/>
          <p:nvPr/>
        </p:nvGrpSpPr>
        <p:grpSpPr>
          <a:xfrm>
            <a:off x="7548967" y="1978927"/>
            <a:ext cx="333285" cy="349950"/>
            <a:chOff x="7548967" y="1978927"/>
            <a:chExt cx="333285" cy="349950"/>
          </a:xfrm>
        </p:grpSpPr>
        <p:sp>
          <p:nvSpPr>
            <p:cNvPr id="7413" name="Google Shape;7413;p4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4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4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4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4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40"/>
          <p:cNvGrpSpPr/>
          <p:nvPr/>
        </p:nvGrpSpPr>
        <p:grpSpPr>
          <a:xfrm>
            <a:off x="6214142" y="1978927"/>
            <a:ext cx="346515" cy="350300"/>
            <a:chOff x="6214142" y="1978927"/>
            <a:chExt cx="346515" cy="350300"/>
          </a:xfrm>
        </p:grpSpPr>
        <p:sp>
          <p:nvSpPr>
            <p:cNvPr id="7421" name="Google Shape;7421;p4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4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40"/>
          <p:cNvGrpSpPr/>
          <p:nvPr/>
        </p:nvGrpSpPr>
        <p:grpSpPr>
          <a:xfrm>
            <a:off x="7105923" y="1978545"/>
            <a:ext cx="333285" cy="350682"/>
            <a:chOff x="7105923" y="1978545"/>
            <a:chExt cx="333285" cy="350682"/>
          </a:xfrm>
        </p:grpSpPr>
        <p:sp>
          <p:nvSpPr>
            <p:cNvPr id="7424" name="Google Shape;7424;p4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4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4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4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4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4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4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1" name="Google Shape;7431;p4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4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3" name="Google Shape;7433;p40"/>
          <p:cNvGrpSpPr/>
          <p:nvPr/>
        </p:nvGrpSpPr>
        <p:grpSpPr>
          <a:xfrm>
            <a:off x="3616406" y="2422352"/>
            <a:ext cx="203393" cy="351827"/>
            <a:chOff x="3616406" y="2422352"/>
            <a:chExt cx="203393" cy="351827"/>
          </a:xfrm>
        </p:grpSpPr>
        <p:sp>
          <p:nvSpPr>
            <p:cNvPr id="7434" name="Google Shape;7434;p4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4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40"/>
          <p:cNvGrpSpPr/>
          <p:nvPr/>
        </p:nvGrpSpPr>
        <p:grpSpPr>
          <a:xfrm>
            <a:off x="878187" y="2421970"/>
            <a:ext cx="272696" cy="351827"/>
            <a:chOff x="913012" y="2421970"/>
            <a:chExt cx="272696" cy="351827"/>
          </a:xfrm>
        </p:grpSpPr>
        <p:sp>
          <p:nvSpPr>
            <p:cNvPr id="7437" name="Google Shape;7437;p4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4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4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40"/>
          <p:cNvGrpSpPr/>
          <p:nvPr/>
        </p:nvGrpSpPr>
        <p:grpSpPr>
          <a:xfrm>
            <a:off x="2274743" y="2422352"/>
            <a:ext cx="255649" cy="351445"/>
            <a:chOff x="2274743" y="2422352"/>
            <a:chExt cx="255649" cy="351445"/>
          </a:xfrm>
        </p:grpSpPr>
        <p:sp>
          <p:nvSpPr>
            <p:cNvPr id="7442" name="Google Shape;7442;p4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4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4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40"/>
          <p:cNvGrpSpPr/>
          <p:nvPr/>
        </p:nvGrpSpPr>
        <p:grpSpPr>
          <a:xfrm>
            <a:off x="2708723" y="2421239"/>
            <a:ext cx="246552" cy="352558"/>
            <a:chOff x="2708723" y="2421239"/>
            <a:chExt cx="246552" cy="352558"/>
          </a:xfrm>
        </p:grpSpPr>
        <p:sp>
          <p:nvSpPr>
            <p:cNvPr id="7446" name="Google Shape;7446;p4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4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40"/>
          <p:cNvGrpSpPr/>
          <p:nvPr/>
        </p:nvGrpSpPr>
        <p:grpSpPr>
          <a:xfrm>
            <a:off x="1835485" y="2422352"/>
            <a:ext cx="259433" cy="350714"/>
            <a:chOff x="1835485" y="2422352"/>
            <a:chExt cx="259433" cy="350714"/>
          </a:xfrm>
        </p:grpSpPr>
        <p:sp>
          <p:nvSpPr>
            <p:cNvPr id="7449" name="Google Shape;7449;p4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4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4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4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4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4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40"/>
          <p:cNvGrpSpPr/>
          <p:nvPr/>
        </p:nvGrpSpPr>
        <p:grpSpPr>
          <a:xfrm>
            <a:off x="3150240" y="2422352"/>
            <a:ext cx="212489" cy="351445"/>
            <a:chOff x="3150240" y="2422352"/>
            <a:chExt cx="212489" cy="351445"/>
          </a:xfrm>
        </p:grpSpPr>
        <p:sp>
          <p:nvSpPr>
            <p:cNvPr id="7457" name="Google Shape;7457;p4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4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40"/>
          <p:cNvGrpSpPr/>
          <p:nvPr/>
        </p:nvGrpSpPr>
        <p:grpSpPr>
          <a:xfrm>
            <a:off x="1367060" y="2422129"/>
            <a:ext cx="269261" cy="352050"/>
            <a:chOff x="1367060" y="2422129"/>
            <a:chExt cx="269261" cy="352050"/>
          </a:xfrm>
        </p:grpSpPr>
        <p:sp>
          <p:nvSpPr>
            <p:cNvPr id="7460" name="Google Shape;7460;p4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4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4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4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4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4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4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4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4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4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4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4" name="Google Shape;7474;p4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5" name="Google Shape;7475;p40"/>
          <p:cNvGrpSpPr/>
          <p:nvPr/>
        </p:nvGrpSpPr>
        <p:grpSpPr>
          <a:xfrm>
            <a:off x="4882690" y="2425405"/>
            <a:ext cx="274573" cy="350682"/>
            <a:chOff x="4882690" y="2425405"/>
            <a:chExt cx="274573" cy="350682"/>
          </a:xfrm>
        </p:grpSpPr>
        <p:sp>
          <p:nvSpPr>
            <p:cNvPr id="7476" name="Google Shape;7476;p4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4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40"/>
          <p:cNvGrpSpPr/>
          <p:nvPr/>
        </p:nvGrpSpPr>
        <p:grpSpPr>
          <a:xfrm>
            <a:off x="6627639" y="2443884"/>
            <a:ext cx="355993" cy="313247"/>
            <a:chOff x="6627639" y="2443884"/>
            <a:chExt cx="355993" cy="313247"/>
          </a:xfrm>
        </p:grpSpPr>
        <p:sp>
          <p:nvSpPr>
            <p:cNvPr id="7479" name="Google Shape;7479;p4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4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4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40"/>
          <p:cNvGrpSpPr/>
          <p:nvPr/>
        </p:nvGrpSpPr>
        <p:grpSpPr>
          <a:xfrm>
            <a:off x="6183451" y="2462140"/>
            <a:ext cx="351445" cy="277976"/>
            <a:chOff x="6183451" y="2462140"/>
            <a:chExt cx="351445" cy="277976"/>
          </a:xfrm>
        </p:grpSpPr>
        <p:sp>
          <p:nvSpPr>
            <p:cNvPr id="7483" name="Google Shape;7483;p4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4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4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4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4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4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4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40"/>
          <p:cNvGrpSpPr/>
          <p:nvPr/>
        </p:nvGrpSpPr>
        <p:grpSpPr>
          <a:xfrm>
            <a:off x="5735477" y="2429858"/>
            <a:ext cx="353354" cy="341299"/>
            <a:chOff x="5735477" y="2429858"/>
            <a:chExt cx="353354" cy="341299"/>
          </a:xfrm>
        </p:grpSpPr>
        <p:sp>
          <p:nvSpPr>
            <p:cNvPr id="7491" name="Google Shape;7491;p4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4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4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4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4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4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40"/>
          <p:cNvGrpSpPr/>
          <p:nvPr/>
        </p:nvGrpSpPr>
        <p:grpSpPr>
          <a:xfrm>
            <a:off x="5243735" y="2446973"/>
            <a:ext cx="405255" cy="275499"/>
            <a:chOff x="5283337" y="2478774"/>
            <a:chExt cx="358633" cy="243913"/>
          </a:xfrm>
        </p:grpSpPr>
        <p:sp>
          <p:nvSpPr>
            <p:cNvPr id="7498" name="Google Shape;7498;p4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4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4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4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4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4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4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4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4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4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4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4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4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4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4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4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40"/>
          <p:cNvGrpSpPr/>
          <p:nvPr/>
        </p:nvGrpSpPr>
        <p:grpSpPr>
          <a:xfrm>
            <a:off x="7964753" y="2470823"/>
            <a:ext cx="362068" cy="258670"/>
            <a:chOff x="7964753" y="2470823"/>
            <a:chExt cx="362068" cy="258670"/>
          </a:xfrm>
        </p:grpSpPr>
        <p:sp>
          <p:nvSpPr>
            <p:cNvPr id="7516" name="Google Shape;7516;p4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4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4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4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4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4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4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40"/>
          <p:cNvGrpSpPr/>
          <p:nvPr/>
        </p:nvGrpSpPr>
        <p:grpSpPr>
          <a:xfrm>
            <a:off x="7524349" y="2456447"/>
            <a:ext cx="350332" cy="288948"/>
            <a:chOff x="7524349" y="2456447"/>
            <a:chExt cx="350332" cy="288948"/>
          </a:xfrm>
        </p:grpSpPr>
        <p:sp>
          <p:nvSpPr>
            <p:cNvPr id="7526" name="Google Shape;7526;p4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4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4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4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4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40"/>
          <p:cNvGrpSpPr/>
          <p:nvPr/>
        </p:nvGrpSpPr>
        <p:grpSpPr>
          <a:xfrm>
            <a:off x="3972749" y="2894211"/>
            <a:ext cx="355230" cy="356725"/>
            <a:chOff x="3972749" y="2894211"/>
            <a:chExt cx="355230" cy="356725"/>
          </a:xfrm>
        </p:grpSpPr>
        <p:sp>
          <p:nvSpPr>
            <p:cNvPr id="7532" name="Google Shape;7532;p4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4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4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4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4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40"/>
          <p:cNvGrpSpPr/>
          <p:nvPr/>
        </p:nvGrpSpPr>
        <p:grpSpPr>
          <a:xfrm>
            <a:off x="3527797" y="2918796"/>
            <a:ext cx="355993" cy="307904"/>
            <a:chOff x="3527797" y="2918796"/>
            <a:chExt cx="355993" cy="307904"/>
          </a:xfrm>
        </p:grpSpPr>
        <p:sp>
          <p:nvSpPr>
            <p:cNvPr id="7538" name="Google Shape;7538;p4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4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4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4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4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4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4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4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4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4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40"/>
          <p:cNvGrpSpPr/>
          <p:nvPr/>
        </p:nvGrpSpPr>
        <p:grpSpPr>
          <a:xfrm>
            <a:off x="3082845" y="2920959"/>
            <a:ext cx="356375" cy="302338"/>
            <a:chOff x="3082845" y="2920959"/>
            <a:chExt cx="356375" cy="302338"/>
          </a:xfrm>
        </p:grpSpPr>
        <p:sp>
          <p:nvSpPr>
            <p:cNvPr id="7549" name="Google Shape;7549;p4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4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40"/>
          <p:cNvGrpSpPr/>
          <p:nvPr/>
        </p:nvGrpSpPr>
        <p:grpSpPr>
          <a:xfrm>
            <a:off x="2639038" y="2894942"/>
            <a:ext cx="355612" cy="355612"/>
            <a:chOff x="2639038" y="2894942"/>
            <a:chExt cx="355612" cy="355612"/>
          </a:xfrm>
        </p:grpSpPr>
        <p:sp>
          <p:nvSpPr>
            <p:cNvPr id="7552" name="Google Shape;7552;p4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40"/>
          <p:cNvGrpSpPr/>
          <p:nvPr/>
        </p:nvGrpSpPr>
        <p:grpSpPr>
          <a:xfrm>
            <a:off x="2194468" y="2938865"/>
            <a:ext cx="355993" cy="267766"/>
            <a:chOff x="2194468" y="2938865"/>
            <a:chExt cx="355993" cy="267766"/>
          </a:xfrm>
        </p:grpSpPr>
        <p:sp>
          <p:nvSpPr>
            <p:cNvPr id="7555" name="Google Shape;7555;p4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4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4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4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4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4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4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4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4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4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4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4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40"/>
          <p:cNvGrpSpPr/>
          <p:nvPr/>
        </p:nvGrpSpPr>
        <p:grpSpPr>
          <a:xfrm>
            <a:off x="1749897" y="2894561"/>
            <a:ext cx="355993" cy="355612"/>
            <a:chOff x="1749897" y="2894561"/>
            <a:chExt cx="355993" cy="355612"/>
          </a:xfrm>
        </p:grpSpPr>
        <p:sp>
          <p:nvSpPr>
            <p:cNvPr id="7576" name="Google Shape;7576;p4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4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4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4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4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4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4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4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4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40"/>
          <p:cNvGrpSpPr/>
          <p:nvPr/>
        </p:nvGrpSpPr>
        <p:grpSpPr>
          <a:xfrm>
            <a:off x="1305327" y="2894211"/>
            <a:ext cx="357520" cy="357488"/>
            <a:chOff x="1305327" y="2894211"/>
            <a:chExt cx="357520" cy="357488"/>
          </a:xfrm>
        </p:grpSpPr>
        <p:sp>
          <p:nvSpPr>
            <p:cNvPr id="7588" name="Google Shape;7588;p4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4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4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4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4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40"/>
          <p:cNvGrpSpPr/>
          <p:nvPr/>
        </p:nvGrpSpPr>
        <p:grpSpPr>
          <a:xfrm>
            <a:off x="853950" y="2894720"/>
            <a:ext cx="364104" cy="353290"/>
            <a:chOff x="853950" y="2894720"/>
            <a:chExt cx="364104" cy="353290"/>
          </a:xfrm>
        </p:grpSpPr>
        <p:sp>
          <p:nvSpPr>
            <p:cNvPr id="7594" name="Google Shape;7594;p4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4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4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4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4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4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40"/>
          <p:cNvGrpSpPr/>
          <p:nvPr/>
        </p:nvGrpSpPr>
        <p:grpSpPr>
          <a:xfrm>
            <a:off x="7066548" y="2912594"/>
            <a:ext cx="352209" cy="334938"/>
            <a:chOff x="7066548" y="2912594"/>
            <a:chExt cx="352209" cy="334938"/>
          </a:xfrm>
        </p:grpSpPr>
        <p:sp>
          <p:nvSpPr>
            <p:cNvPr id="7602" name="Google Shape;7602;p4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4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4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4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4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4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8" name="Google Shape;7608;p4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4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0" name="Google Shape;7610;p40"/>
          <p:cNvGrpSpPr/>
          <p:nvPr/>
        </p:nvGrpSpPr>
        <p:grpSpPr>
          <a:xfrm>
            <a:off x="7541397" y="2904802"/>
            <a:ext cx="318495" cy="352209"/>
            <a:chOff x="7541397" y="2904802"/>
            <a:chExt cx="318495" cy="352209"/>
          </a:xfrm>
        </p:grpSpPr>
        <p:sp>
          <p:nvSpPr>
            <p:cNvPr id="7611" name="Google Shape;7611;p4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4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40"/>
          <p:cNvGrpSpPr/>
          <p:nvPr/>
        </p:nvGrpSpPr>
        <p:grpSpPr>
          <a:xfrm>
            <a:off x="8003015" y="2904039"/>
            <a:ext cx="306759" cy="351445"/>
            <a:chOff x="8003015" y="2904039"/>
            <a:chExt cx="306759" cy="351445"/>
          </a:xfrm>
        </p:grpSpPr>
        <p:sp>
          <p:nvSpPr>
            <p:cNvPr id="7614" name="Google Shape;7614;p4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4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4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4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4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4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40"/>
          <p:cNvGrpSpPr/>
          <p:nvPr/>
        </p:nvGrpSpPr>
        <p:grpSpPr>
          <a:xfrm>
            <a:off x="5687770" y="2885496"/>
            <a:ext cx="369638" cy="369606"/>
            <a:chOff x="5687770" y="2885496"/>
            <a:chExt cx="369638" cy="369606"/>
          </a:xfrm>
        </p:grpSpPr>
        <p:sp>
          <p:nvSpPr>
            <p:cNvPr id="7621" name="Google Shape;7621;p4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4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4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4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4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4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4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4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4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40"/>
          <p:cNvGrpSpPr/>
          <p:nvPr/>
        </p:nvGrpSpPr>
        <p:grpSpPr>
          <a:xfrm>
            <a:off x="4881958" y="2904802"/>
            <a:ext cx="156417" cy="349537"/>
            <a:chOff x="4881958" y="2904802"/>
            <a:chExt cx="156417" cy="349537"/>
          </a:xfrm>
        </p:grpSpPr>
        <p:sp>
          <p:nvSpPr>
            <p:cNvPr id="7632" name="Google Shape;7632;p4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4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4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4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40"/>
          <p:cNvGrpSpPr/>
          <p:nvPr/>
        </p:nvGrpSpPr>
        <p:grpSpPr>
          <a:xfrm>
            <a:off x="5230318" y="2886514"/>
            <a:ext cx="371133" cy="367443"/>
            <a:chOff x="5230318" y="2886514"/>
            <a:chExt cx="371133" cy="367443"/>
          </a:xfrm>
        </p:grpSpPr>
        <p:sp>
          <p:nvSpPr>
            <p:cNvPr id="7640" name="Google Shape;7640;p4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4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4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4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4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4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40"/>
          <p:cNvGrpSpPr/>
          <p:nvPr/>
        </p:nvGrpSpPr>
        <p:grpSpPr>
          <a:xfrm>
            <a:off x="5748358" y="3434578"/>
            <a:ext cx="352590" cy="182561"/>
            <a:chOff x="5748358" y="3434578"/>
            <a:chExt cx="352590" cy="182561"/>
          </a:xfrm>
        </p:grpSpPr>
        <p:sp>
          <p:nvSpPr>
            <p:cNvPr id="7650" name="Google Shape;7650;p4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4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40"/>
          <p:cNvGrpSpPr/>
          <p:nvPr/>
        </p:nvGrpSpPr>
        <p:grpSpPr>
          <a:xfrm>
            <a:off x="862283" y="4274771"/>
            <a:ext cx="341204" cy="359301"/>
            <a:chOff x="862283" y="4274771"/>
            <a:chExt cx="341204" cy="359301"/>
          </a:xfrm>
        </p:grpSpPr>
        <p:sp>
          <p:nvSpPr>
            <p:cNvPr id="7657" name="Google Shape;7657;p4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4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40"/>
          <p:cNvGrpSpPr/>
          <p:nvPr/>
        </p:nvGrpSpPr>
        <p:grpSpPr>
          <a:xfrm>
            <a:off x="1396957" y="4287365"/>
            <a:ext cx="301861" cy="332871"/>
            <a:chOff x="1396957" y="4287365"/>
            <a:chExt cx="301861" cy="332871"/>
          </a:xfrm>
        </p:grpSpPr>
        <p:sp>
          <p:nvSpPr>
            <p:cNvPr id="7661" name="Google Shape;7661;p4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4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4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4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4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4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4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4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4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40"/>
          <p:cNvGrpSpPr/>
          <p:nvPr/>
        </p:nvGrpSpPr>
        <p:grpSpPr>
          <a:xfrm>
            <a:off x="1865381" y="4277506"/>
            <a:ext cx="396131" cy="355612"/>
            <a:chOff x="1865381" y="4277506"/>
            <a:chExt cx="396131" cy="355612"/>
          </a:xfrm>
        </p:grpSpPr>
        <p:sp>
          <p:nvSpPr>
            <p:cNvPr id="7677" name="Google Shape;7677;p4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4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4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4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40"/>
          <p:cNvGrpSpPr/>
          <p:nvPr/>
        </p:nvGrpSpPr>
        <p:grpSpPr>
          <a:xfrm>
            <a:off x="2411823" y="4303999"/>
            <a:ext cx="334398" cy="299953"/>
            <a:chOff x="2411823" y="4303999"/>
            <a:chExt cx="334398" cy="299953"/>
          </a:xfrm>
        </p:grpSpPr>
        <p:sp>
          <p:nvSpPr>
            <p:cNvPr id="7684" name="Google Shape;7684;p4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4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4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4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4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40"/>
          <p:cNvGrpSpPr/>
          <p:nvPr/>
        </p:nvGrpSpPr>
        <p:grpSpPr>
          <a:xfrm>
            <a:off x="2903337" y="4279032"/>
            <a:ext cx="382519" cy="350682"/>
            <a:chOff x="2903337" y="4279032"/>
            <a:chExt cx="382519" cy="350682"/>
          </a:xfrm>
        </p:grpSpPr>
        <p:sp>
          <p:nvSpPr>
            <p:cNvPr id="7692" name="Google Shape;7692;p4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4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4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4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4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4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4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4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4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40"/>
          <p:cNvGrpSpPr/>
          <p:nvPr/>
        </p:nvGrpSpPr>
        <p:grpSpPr>
          <a:xfrm>
            <a:off x="3933342" y="4315767"/>
            <a:ext cx="383632" cy="276449"/>
            <a:chOff x="3933342" y="4315767"/>
            <a:chExt cx="383632" cy="276449"/>
          </a:xfrm>
        </p:grpSpPr>
        <p:sp>
          <p:nvSpPr>
            <p:cNvPr id="7708" name="Google Shape;7708;p4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4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4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4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4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40"/>
          <p:cNvGrpSpPr/>
          <p:nvPr/>
        </p:nvGrpSpPr>
        <p:grpSpPr>
          <a:xfrm>
            <a:off x="3441065" y="4302505"/>
            <a:ext cx="337069" cy="302593"/>
            <a:chOff x="3441065" y="4302505"/>
            <a:chExt cx="337069" cy="302593"/>
          </a:xfrm>
        </p:grpSpPr>
        <p:sp>
          <p:nvSpPr>
            <p:cNvPr id="7715" name="Google Shape;7715;p4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4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4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4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4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4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4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4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40"/>
          <p:cNvGrpSpPr/>
          <p:nvPr/>
        </p:nvGrpSpPr>
        <p:grpSpPr>
          <a:xfrm>
            <a:off x="3532345" y="3362635"/>
            <a:ext cx="339328" cy="336274"/>
            <a:chOff x="3532345" y="3362635"/>
            <a:chExt cx="339328" cy="336274"/>
          </a:xfrm>
        </p:grpSpPr>
        <p:sp>
          <p:nvSpPr>
            <p:cNvPr id="7729" name="Google Shape;7729;p4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4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4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4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4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4" name="Google Shape;7734;p4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5" name="Google Shape;7735;p40"/>
          <p:cNvGrpSpPr/>
          <p:nvPr/>
        </p:nvGrpSpPr>
        <p:grpSpPr>
          <a:xfrm>
            <a:off x="1883955" y="3808700"/>
            <a:ext cx="162873" cy="351445"/>
            <a:chOff x="1883955" y="3808700"/>
            <a:chExt cx="162873" cy="351445"/>
          </a:xfrm>
        </p:grpSpPr>
        <p:sp>
          <p:nvSpPr>
            <p:cNvPr id="7736" name="Google Shape;7736;p4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4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40"/>
          <p:cNvGrpSpPr/>
          <p:nvPr/>
        </p:nvGrpSpPr>
        <p:grpSpPr>
          <a:xfrm>
            <a:off x="939156" y="3809209"/>
            <a:ext cx="192007" cy="351318"/>
            <a:chOff x="939156" y="3809209"/>
            <a:chExt cx="192007" cy="351318"/>
          </a:xfrm>
        </p:grpSpPr>
        <p:sp>
          <p:nvSpPr>
            <p:cNvPr id="7739" name="Google Shape;7739;p4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4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40"/>
          <p:cNvGrpSpPr/>
          <p:nvPr/>
        </p:nvGrpSpPr>
        <p:grpSpPr>
          <a:xfrm>
            <a:off x="2306167" y="3809845"/>
            <a:ext cx="193915" cy="349155"/>
            <a:chOff x="2306167" y="3809845"/>
            <a:chExt cx="193915" cy="349155"/>
          </a:xfrm>
        </p:grpSpPr>
        <p:sp>
          <p:nvSpPr>
            <p:cNvPr id="7742" name="Google Shape;7742;p4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4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4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4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4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4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4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40"/>
          <p:cNvGrpSpPr/>
          <p:nvPr/>
        </p:nvGrpSpPr>
        <p:grpSpPr>
          <a:xfrm>
            <a:off x="1323901" y="3807173"/>
            <a:ext cx="356343" cy="356757"/>
            <a:chOff x="1323901" y="3807173"/>
            <a:chExt cx="356343" cy="356757"/>
          </a:xfrm>
        </p:grpSpPr>
        <p:sp>
          <p:nvSpPr>
            <p:cNvPr id="7750" name="Google Shape;7750;p4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4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4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4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4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4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4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4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4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4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4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4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4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4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4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4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4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4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4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4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4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4" name="Google Shape;7774;p4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40"/>
          <p:cNvGrpSpPr/>
          <p:nvPr/>
        </p:nvGrpSpPr>
        <p:grpSpPr>
          <a:xfrm>
            <a:off x="859262" y="3353920"/>
            <a:ext cx="306759" cy="351445"/>
            <a:chOff x="859262" y="3353920"/>
            <a:chExt cx="306759" cy="351445"/>
          </a:xfrm>
        </p:grpSpPr>
        <p:sp>
          <p:nvSpPr>
            <p:cNvPr id="7776" name="Google Shape;7776;p4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4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4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4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4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1" name="Google Shape;7781;p4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2" name="Google Shape;7782;p40"/>
          <p:cNvGrpSpPr/>
          <p:nvPr/>
        </p:nvGrpSpPr>
        <p:grpSpPr>
          <a:xfrm>
            <a:off x="3967437" y="3837102"/>
            <a:ext cx="364708" cy="295405"/>
            <a:chOff x="3967437" y="3837102"/>
            <a:chExt cx="364708" cy="295405"/>
          </a:xfrm>
        </p:grpSpPr>
        <p:sp>
          <p:nvSpPr>
            <p:cNvPr id="7783" name="Google Shape;7783;p4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4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4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4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4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8" name="Google Shape;7788;p4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4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1" name="Google Shape;7791;p40"/>
          <p:cNvGrpSpPr/>
          <p:nvPr/>
        </p:nvGrpSpPr>
        <p:grpSpPr>
          <a:xfrm>
            <a:off x="5811827" y="3806451"/>
            <a:ext cx="283743" cy="308444"/>
            <a:chOff x="5964227" y="3858701"/>
            <a:chExt cx="283743" cy="308444"/>
          </a:xfrm>
        </p:grpSpPr>
        <p:sp>
          <p:nvSpPr>
            <p:cNvPr id="7792" name="Google Shape;7792;p4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4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4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4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40"/>
          <p:cNvGrpSpPr/>
          <p:nvPr/>
        </p:nvGrpSpPr>
        <p:grpSpPr>
          <a:xfrm>
            <a:off x="6243508" y="3873073"/>
            <a:ext cx="320372" cy="213602"/>
            <a:chOff x="6395908" y="3873073"/>
            <a:chExt cx="320372" cy="213602"/>
          </a:xfrm>
        </p:grpSpPr>
        <p:sp>
          <p:nvSpPr>
            <p:cNvPr id="7797" name="Google Shape;7797;p4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4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4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4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4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4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4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4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4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4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40"/>
          <p:cNvGrpSpPr/>
          <p:nvPr/>
        </p:nvGrpSpPr>
        <p:grpSpPr>
          <a:xfrm>
            <a:off x="7262890" y="3802816"/>
            <a:ext cx="357138" cy="352018"/>
            <a:chOff x="7415290" y="3802816"/>
            <a:chExt cx="357138" cy="352018"/>
          </a:xfrm>
        </p:grpSpPr>
        <p:sp>
          <p:nvSpPr>
            <p:cNvPr id="7808" name="Google Shape;7808;p4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4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4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4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40"/>
          <p:cNvGrpSpPr/>
          <p:nvPr/>
        </p:nvGrpSpPr>
        <p:grpSpPr>
          <a:xfrm>
            <a:off x="6737312" y="3833413"/>
            <a:ext cx="355230" cy="293401"/>
            <a:chOff x="6889712" y="3833413"/>
            <a:chExt cx="355230" cy="293401"/>
          </a:xfrm>
        </p:grpSpPr>
        <p:sp>
          <p:nvSpPr>
            <p:cNvPr id="7817" name="Google Shape;7817;p4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4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4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4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4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40"/>
          <p:cNvGrpSpPr/>
          <p:nvPr/>
        </p:nvGrpSpPr>
        <p:grpSpPr>
          <a:xfrm>
            <a:off x="7707152" y="3835870"/>
            <a:ext cx="282318" cy="337168"/>
            <a:chOff x="1635875" y="237775"/>
            <a:chExt cx="4370250" cy="5219325"/>
          </a:xfrm>
        </p:grpSpPr>
        <p:sp>
          <p:nvSpPr>
            <p:cNvPr id="7823" name="Google Shape;7823;p4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4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40"/>
          <p:cNvGrpSpPr/>
          <p:nvPr/>
        </p:nvGrpSpPr>
        <p:grpSpPr>
          <a:xfrm>
            <a:off x="3103963" y="3361140"/>
            <a:ext cx="297886" cy="337578"/>
            <a:chOff x="3103963" y="3361140"/>
            <a:chExt cx="297886" cy="337578"/>
          </a:xfrm>
        </p:grpSpPr>
        <p:sp>
          <p:nvSpPr>
            <p:cNvPr id="7826" name="Google Shape;7826;p4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4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4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4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4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4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4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4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4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4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4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4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4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4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4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4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40"/>
          <p:cNvGrpSpPr/>
          <p:nvPr/>
        </p:nvGrpSpPr>
        <p:grpSpPr>
          <a:xfrm>
            <a:off x="2667821" y="3361108"/>
            <a:ext cx="273046" cy="337801"/>
            <a:chOff x="2667821" y="3361108"/>
            <a:chExt cx="273046" cy="337801"/>
          </a:xfrm>
        </p:grpSpPr>
        <p:sp>
          <p:nvSpPr>
            <p:cNvPr id="7851" name="Google Shape;7851;p4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4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4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4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4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4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4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4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4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4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4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4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4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4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4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4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4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40"/>
          <p:cNvGrpSpPr/>
          <p:nvPr/>
        </p:nvGrpSpPr>
        <p:grpSpPr>
          <a:xfrm>
            <a:off x="2212469" y="3360313"/>
            <a:ext cx="282715" cy="338660"/>
            <a:chOff x="2212469" y="3360313"/>
            <a:chExt cx="282715" cy="338660"/>
          </a:xfrm>
        </p:grpSpPr>
        <p:sp>
          <p:nvSpPr>
            <p:cNvPr id="7871" name="Google Shape;7871;p4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4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4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40"/>
          <p:cNvGrpSpPr/>
          <p:nvPr/>
        </p:nvGrpSpPr>
        <p:grpSpPr>
          <a:xfrm>
            <a:off x="1768821" y="3361108"/>
            <a:ext cx="278739" cy="339073"/>
            <a:chOff x="1768821" y="3361108"/>
            <a:chExt cx="278739" cy="339073"/>
          </a:xfrm>
        </p:grpSpPr>
        <p:sp>
          <p:nvSpPr>
            <p:cNvPr id="7875" name="Google Shape;7875;p4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4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4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4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4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4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4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4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4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4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4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40"/>
          <p:cNvGrpSpPr/>
          <p:nvPr/>
        </p:nvGrpSpPr>
        <p:grpSpPr>
          <a:xfrm>
            <a:off x="5337883" y="3336873"/>
            <a:ext cx="307141" cy="376826"/>
            <a:chOff x="5337883" y="3336873"/>
            <a:chExt cx="307141" cy="376826"/>
          </a:xfrm>
        </p:grpSpPr>
        <p:sp>
          <p:nvSpPr>
            <p:cNvPr id="7887" name="Google Shape;7887;p4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4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40"/>
          <p:cNvGrpSpPr/>
          <p:nvPr/>
        </p:nvGrpSpPr>
        <p:grpSpPr>
          <a:xfrm>
            <a:off x="4883835" y="3337255"/>
            <a:ext cx="323425" cy="377557"/>
            <a:chOff x="4883835" y="3337255"/>
            <a:chExt cx="323425" cy="377557"/>
          </a:xfrm>
        </p:grpSpPr>
        <p:sp>
          <p:nvSpPr>
            <p:cNvPr id="7890" name="Google Shape;7890;p4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4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4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40"/>
          <p:cNvGrpSpPr/>
          <p:nvPr/>
        </p:nvGrpSpPr>
        <p:grpSpPr>
          <a:xfrm>
            <a:off x="6193310" y="3407289"/>
            <a:ext cx="352590" cy="237488"/>
            <a:chOff x="6193310" y="3407289"/>
            <a:chExt cx="352590" cy="237488"/>
          </a:xfrm>
        </p:grpSpPr>
        <p:sp>
          <p:nvSpPr>
            <p:cNvPr id="7894" name="Google Shape;7894;p4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4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4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4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4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40"/>
          <p:cNvGrpSpPr/>
          <p:nvPr/>
        </p:nvGrpSpPr>
        <p:grpSpPr>
          <a:xfrm>
            <a:off x="6637117" y="3397843"/>
            <a:ext cx="353735" cy="254504"/>
            <a:chOff x="6637117" y="3397843"/>
            <a:chExt cx="353735" cy="254504"/>
          </a:xfrm>
        </p:grpSpPr>
        <p:sp>
          <p:nvSpPr>
            <p:cNvPr id="7900" name="Google Shape;7900;p4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4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4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4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4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4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40"/>
          <p:cNvGrpSpPr/>
          <p:nvPr/>
        </p:nvGrpSpPr>
        <p:grpSpPr>
          <a:xfrm>
            <a:off x="7075994" y="3349531"/>
            <a:ext cx="360637" cy="352336"/>
            <a:chOff x="7075994" y="3349531"/>
            <a:chExt cx="360637" cy="352336"/>
          </a:xfrm>
        </p:grpSpPr>
        <p:sp>
          <p:nvSpPr>
            <p:cNvPr id="7907" name="Google Shape;7907;p4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4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4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4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4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4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4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40"/>
          <p:cNvGrpSpPr/>
          <p:nvPr/>
        </p:nvGrpSpPr>
        <p:grpSpPr>
          <a:xfrm>
            <a:off x="7651983" y="3349181"/>
            <a:ext cx="107183" cy="352399"/>
            <a:chOff x="7651983" y="3349181"/>
            <a:chExt cx="107183" cy="352399"/>
          </a:xfrm>
        </p:grpSpPr>
        <p:sp>
          <p:nvSpPr>
            <p:cNvPr id="7915" name="Google Shape;7915;p4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4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40"/>
          <p:cNvGrpSpPr/>
          <p:nvPr/>
        </p:nvGrpSpPr>
        <p:grpSpPr>
          <a:xfrm>
            <a:off x="7973468" y="3382322"/>
            <a:ext cx="352590" cy="287072"/>
            <a:chOff x="7973468" y="3382322"/>
            <a:chExt cx="352590" cy="287072"/>
          </a:xfrm>
        </p:grpSpPr>
        <p:sp>
          <p:nvSpPr>
            <p:cNvPr id="7918" name="Google Shape;7918;p4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4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4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4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4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4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33" name="Shape 7933"/>
        <p:cNvGrpSpPr/>
        <p:nvPr/>
      </p:nvGrpSpPr>
      <p:grpSpPr>
        <a:xfrm>
          <a:off x="0" y="0"/>
          <a:ext cx="0" cy="0"/>
          <a:chOff x="0" y="0"/>
          <a:chExt cx="0" cy="0"/>
        </a:xfrm>
      </p:grpSpPr>
      <p:sp>
        <p:nvSpPr>
          <p:cNvPr id="7934" name="Google Shape;7934;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7935" name="Google Shape;7935;p41"/>
          <p:cNvGrpSpPr/>
          <p:nvPr/>
        </p:nvGrpSpPr>
        <p:grpSpPr>
          <a:xfrm>
            <a:off x="849677" y="1500658"/>
            <a:ext cx="347872" cy="347488"/>
            <a:chOff x="849677" y="1500658"/>
            <a:chExt cx="347872" cy="347488"/>
          </a:xfrm>
        </p:grpSpPr>
        <p:sp>
          <p:nvSpPr>
            <p:cNvPr id="7936" name="Google Shape;7936;p4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4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4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41"/>
          <p:cNvGrpSpPr/>
          <p:nvPr/>
        </p:nvGrpSpPr>
        <p:grpSpPr>
          <a:xfrm>
            <a:off x="1415853" y="1500658"/>
            <a:ext cx="315872" cy="347488"/>
            <a:chOff x="1415853" y="1500658"/>
            <a:chExt cx="315872" cy="347488"/>
          </a:xfrm>
        </p:grpSpPr>
        <p:sp>
          <p:nvSpPr>
            <p:cNvPr id="7943" name="Google Shape;7943;p4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4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4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4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41"/>
          <p:cNvGrpSpPr/>
          <p:nvPr/>
        </p:nvGrpSpPr>
        <p:grpSpPr>
          <a:xfrm>
            <a:off x="4697389" y="1500658"/>
            <a:ext cx="347520" cy="347104"/>
            <a:chOff x="4697389" y="1500658"/>
            <a:chExt cx="347520" cy="347104"/>
          </a:xfrm>
        </p:grpSpPr>
        <p:sp>
          <p:nvSpPr>
            <p:cNvPr id="7948" name="Google Shape;7948;p4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4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4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41"/>
          <p:cNvGrpSpPr/>
          <p:nvPr/>
        </p:nvGrpSpPr>
        <p:grpSpPr>
          <a:xfrm>
            <a:off x="3603533" y="1964946"/>
            <a:ext cx="347520" cy="353760"/>
            <a:chOff x="3603533" y="1964946"/>
            <a:chExt cx="347520" cy="353760"/>
          </a:xfrm>
        </p:grpSpPr>
        <p:sp>
          <p:nvSpPr>
            <p:cNvPr id="7952" name="Google Shape;7952;p4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41"/>
          <p:cNvGrpSpPr/>
          <p:nvPr/>
        </p:nvGrpSpPr>
        <p:grpSpPr>
          <a:xfrm>
            <a:off x="1950765" y="1964338"/>
            <a:ext cx="357792" cy="352448"/>
            <a:chOff x="1950765" y="1964338"/>
            <a:chExt cx="357792" cy="352448"/>
          </a:xfrm>
        </p:grpSpPr>
        <p:sp>
          <p:nvSpPr>
            <p:cNvPr id="7956" name="Google Shape;7956;p4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41"/>
          <p:cNvGrpSpPr/>
          <p:nvPr/>
        </p:nvGrpSpPr>
        <p:grpSpPr>
          <a:xfrm>
            <a:off x="7435629" y="1964690"/>
            <a:ext cx="367712" cy="353248"/>
            <a:chOff x="7435629" y="1964690"/>
            <a:chExt cx="367712" cy="353248"/>
          </a:xfrm>
        </p:grpSpPr>
        <p:sp>
          <p:nvSpPr>
            <p:cNvPr id="7961" name="Google Shape;7961;p4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4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41"/>
          <p:cNvGrpSpPr/>
          <p:nvPr/>
        </p:nvGrpSpPr>
        <p:grpSpPr>
          <a:xfrm>
            <a:off x="2512749" y="1965042"/>
            <a:ext cx="333024" cy="352896"/>
            <a:chOff x="2512749" y="1965042"/>
            <a:chExt cx="333024" cy="352896"/>
          </a:xfrm>
        </p:grpSpPr>
        <p:sp>
          <p:nvSpPr>
            <p:cNvPr id="7966" name="Google Shape;7966;p4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4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4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4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4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41"/>
          <p:cNvGrpSpPr/>
          <p:nvPr/>
        </p:nvGrpSpPr>
        <p:grpSpPr>
          <a:xfrm>
            <a:off x="1398317" y="1981778"/>
            <a:ext cx="365792" cy="335392"/>
            <a:chOff x="1398317" y="1981778"/>
            <a:chExt cx="365792" cy="335392"/>
          </a:xfrm>
        </p:grpSpPr>
        <p:sp>
          <p:nvSpPr>
            <p:cNvPr id="7972" name="Google Shape;7972;p4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4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4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41"/>
          <p:cNvGrpSpPr/>
          <p:nvPr/>
        </p:nvGrpSpPr>
        <p:grpSpPr>
          <a:xfrm>
            <a:off x="3052237" y="2003570"/>
            <a:ext cx="353600" cy="314752"/>
            <a:chOff x="3052237" y="2003570"/>
            <a:chExt cx="353600" cy="314752"/>
          </a:xfrm>
        </p:grpSpPr>
        <p:sp>
          <p:nvSpPr>
            <p:cNvPr id="7979" name="Google Shape;7979;p4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4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41"/>
          <p:cNvGrpSpPr/>
          <p:nvPr/>
        </p:nvGrpSpPr>
        <p:grpSpPr>
          <a:xfrm>
            <a:off x="1404013" y="2958066"/>
            <a:ext cx="368096" cy="223968"/>
            <a:chOff x="1404013" y="2958066"/>
            <a:chExt cx="368096" cy="223968"/>
          </a:xfrm>
        </p:grpSpPr>
        <p:sp>
          <p:nvSpPr>
            <p:cNvPr id="7983" name="Google Shape;7983;p4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4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5" name="Google Shape;7985;p4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4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7" name="Google Shape;7987;p41"/>
          <p:cNvGrpSpPr/>
          <p:nvPr/>
        </p:nvGrpSpPr>
        <p:grpSpPr>
          <a:xfrm>
            <a:off x="1951149" y="2885202"/>
            <a:ext cx="370368" cy="367328"/>
            <a:chOff x="1951149" y="2885202"/>
            <a:chExt cx="370368" cy="367328"/>
          </a:xfrm>
        </p:grpSpPr>
        <p:sp>
          <p:nvSpPr>
            <p:cNvPr id="7988" name="Google Shape;7988;p4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4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41"/>
          <p:cNvGrpSpPr/>
          <p:nvPr/>
        </p:nvGrpSpPr>
        <p:grpSpPr>
          <a:xfrm>
            <a:off x="2501677" y="2906162"/>
            <a:ext cx="367328" cy="327296"/>
            <a:chOff x="2501677" y="2906162"/>
            <a:chExt cx="367328" cy="327296"/>
          </a:xfrm>
        </p:grpSpPr>
        <p:sp>
          <p:nvSpPr>
            <p:cNvPr id="7992" name="Google Shape;7992;p4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4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4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5" name="Google Shape;7995;p4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6" name="Google Shape;7996;p41"/>
          <p:cNvGrpSpPr/>
          <p:nvPr/>
        </p:nvGrpSpPr>
        <p:grpSpPr>
          <a:xfrm>
            <a:off x="3050317" y="2893714"/>
            <a:ext cx="367712" cy="354240"/>
            <a:chOff x="3050317" y="2893714"/>
            <a:chExt cx="367712" cy="354240"/>
          </a:xfrm>
        </p:grpSpPr>
        <p:sp>
          <p:nvSpPr>
            <p:cNvPr id="7997" name="Google Shape;7997;p4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4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9" name="Google Shape;7999;p4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1" name="Google Shape;8001;p41"/>
          <p:cNvGrpSpPr/>
          <p:nvPr/>
        </p:nvGrpSpPr>
        <p:grpSpPr>
          <a:xfrm>
            <a:off x="7531277" y="2886354"/>
            <a:ext cx="185184" cy="367296"/>
            <a:chOff x="7531277" y="2886354"/>
            <a:chExt cx="185184" cy="367296"/>
          </a:xfrm>
        </p:grpSpPr>
        <p:sp>
          <p:nvSpPr>
            <p:cNvPr id="8002" name="Google Shape;8002;p4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4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41"/>
          <p:cNvGrpSpPr/>
          <p:nvPr/>
        </p:nvGrpSpPr>
        <p:grpSpPr>
          <a:xfrm>
            <a:off x="6926637" y="2886738"/>
            <a:ext cx="297184" cy="367296"/>
            <a:chOff x="6926637" y="2886738"/>
            <a:chExt cx="297184" cy="367296"/>
          </a:xfrm>
        </p:grpSpPr>
        <p:sp>
          <p:nvSpPr>
            <p:cNvPr id="8006" name="Google Shape;8006;p4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4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4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9" name="Google Shape;8009;p4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4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1" name="Google Shape;8011;p41"/>
          <p:cNvGrpSpPr/>
          <p:nvPr/>
        </p:nvGrpSpPr>
        <p:grpSpPr>
          <a:xfrm>
            <a:off x="6340653" y="2886354"/>
            <a:ext cx="370368" cy="368064"/>
            <a:chOff x="6340653" y="2886354"/>
            <a:chExt cx="370368" cy="368064"/>
          </a:xfrm>
        </p:grpSpPr>
        <p:sp>
          <p:nvSpPr>
            <p:cNvPr id="8012" name="Google Shape;8012;p4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4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4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41"/>
          <p:cNvGrpSpPr/>
          <p:nvPr/>
        </p:nvGrpSpPr>
        <p:grpSpPr>
          <a:xfrm>
            <a:off x="5246797" y="1981426"/>
            <a:ext cx="354752" cy="336512"/>
            <a:chOff x="5246797" y="1981426"/>
            <a:chExt cx="354752" cy="336512"/>
          </a:xfrm>
        </p:grpSpPr>
        <p:sp>
          <p:nvSpPr>
            <p:cNvPr id="8019" name="Google Shape;8019;p4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4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41"/>
          <p:cNvGrpSpPr/>
          <p:nvPr/>
        </p:nvGrpSpPr>
        <p:grpSpPr>
          <a:xfrm>
            <a:off x="4148749" y="2102066"/>
            <a:ext cx="355136" cy="216256"/>
            <a:chOff x="4148749" y="2102066"/>
            <a:chExt cx="355136" cy="216256"/>
          </a:xfrm>
        </p:grpSpPr>
        <p:sp>
          <p:nvSpPr>
            <p:cNvPr id="8022" name="Google Shape;8022;p4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4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41"/>
          <p:cNvGrpSpPr/>
          <p:nvPr/>
        </p:nvGrpSpPr>
        <p:grpSpPr>
          <a:xfrm>
            <a:off x="5794669" y="2001426"/>
            <a:ext cx="354752" cy="315360"/>
            <a:chOff x="5794669" y="2001426"/>
            <a:chExt cx="354752" cy="315360"/>
          </a:xfrm>
        </p:grpSpPr>
        <p:sp>
          <p:nvSpPr>
            <p:cNvPr id="8025" name="Google Shape;8025;p4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4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41"/>
          <p:cNvGrpSpPr/>
          <p:nvPr/>
        </p:nvGrpSpPr>
        <p:grpSpPr>
          <a:xfrm>
            <a:off x="6345229" y="2029842"/>
            <a:ext cx="352832" cy="289216"/>
            <a:chOff x="6345229" y="2029842"/>
            <a:chExt cx="352832" cy="289216"/>
          </a:xfrm>
        </p:grpSpPr>
        <p:sp>
          <p:nvSpPr>
            <p:cNvPr id="8028" name="Google Shape;8028;p4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4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41"/>
          <p:cNvGrpSpPr/>
          <p:nvPr/>
        </p:nvGrpSpPr>
        <p:grpSpPr>
          <a:xfrm>
            <a:off x="4697389" y="2036338"/>
            <a:ext cx="354752" cy="281984"/>
            <a:chOff x="4697389" y="2036338"/>
            <a:chExt cx="354752" cy="281984"/>
          </a:xfrm>
        </p:grpSpPr>
        <p:sp>
          <p:nvSpPr>
            <p:cNvPr id="8031" name="Google Shape;8031;p4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4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41"/>
          <p:cNvGrpSpPr/>
          <p:nvPr/>
        </p:nvGrpSpPr>
        <p:grpSpPr>
          <a:xfrm>
            <a:off x="1404013" y="2424754"/>
            <a:ext cx="353600" cy="354944"/>
            <a:chOff x="1404013" y="2424754"/>
            <a:chExt cx="353600" cy="354944"/>
          </a:xfrm>
        </p:grpSpPr>
        <p:sp>
          <p:nvSpPr>
            <p:cNvPr id="8034" name="Google Shape;8034;p4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4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4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4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4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41"/>
          <p:cNvGrpSpPr/>
          <p:nvPr/>
        </p:nvGrpSpPr>
        <p:grpSpPr>
          <a:xfrm>
            <a:off x="854253" y="2428274"/>
            <a:ext cx="355104" cy="351040"/>
            <a:chOff x="854253" y="2428274"/>
            <a:chExt cx="355104" cy="351040"/>
          </a:xfrm>
        </p:grpSpPr>
        <p:sp>
          <p:nvSpPr>
            <p:cNvPr id="8040" name="Google Shape;8040;p4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4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41"/>
          <p:cNvGrpSpPr/>
          <p:nvPr/>
        </p:nvGrpSpPr>
        <p:grpSpPr>
          <a:xfrm>
            <a:off x="6896909" y="2440946"/>
            <a:ext cx="354752" cy="275904"/>
            <a:chOff x="6896909" y="2440946"/>
            <a:chExt cx="354752" cy="275904"/>
          </a:xfrm>
        </p:grpSpPr>
        <p:sp>
          <p:nvSpPr>
            <p:cNvPr id="8043" name="Google Shape;8043;p4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4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5" name="Google Shape;8045;p4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6" name="Google Shape;8046;p41"/>
          <p:cNvGrpSpPr/>
          <p:nvPr/>
        </p:nvGrpSpPr>
        <p:grpSpPr>
          <a:xfrm>
            <a:off x="5265069" y="2424754"/>
            <a:ext cx="321984" cy="354560"/>
            <a:chOff x="5265069" y="2424754"/>
            <a:chExt cx="321984" cy="354560"/>
          </a:xfrm>
        </p:grpSpPr>
        <p:sp>
          <p:nvSpPr>
            <p:cNvPr id="8047" name="Google Shape;8047;p4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4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41"/>
          <p:cNvGrpSpPr/>
          <p:nvPr/>
        </p:nvGrpSpPr>
        <p:grpSpPr>
          <a:xfrm>
            <a:off x="4150669" y="2466770"/>
            <a:ext cx="355104" cy="259584"/>
            <a:chOff x="4150669" y="2466770"/>
            <a:chExt cx="355104" cy="259584"/>
          </a:xfrm>
        </p:grpSpPr>
        <p:sp>
          <p:nvSpPr>
            <p:cNvPr id="8050" name="Google Shape;8050;p4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4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4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41"/>
          <p:cNvGrpSpPr/>
          <p:nvPr/>
        </p:nvGrpSpPr>
        <p:grpSpPr>
          <a:xfrm>
            <a:off x="4699693" y="2424946"/>
            <a:ext cx="354336" cy="353984"/>
            <a:chOff x="4699693" y="2424946"/>
            <a:chExt cx="354336" cy="353984"/>
          </a:xfrm>
        </p:grpSpPr>
        <p:sp>
          <p:nvSpPr>
            <p:cNvPr id="8055" name="Google Shape;8055;p4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4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7" name="Google Shape;8057;p4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4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9" name="Google Shape;8059;p41"/>
          <p:cNvGrpSpPr/>
          <p:nvPr/>
        </p:nvGrpSpPr>
        <p:grpSpPr>
          <a:xfrm>
            <a:off x="1953037" y="2552242"/>
            <a:ext cx="355136" cy="227072"/>
            <a:chOff x="1953037" y="2552242"/>
            <a:chExt cx="355136" cy="227072"/>
          </a:xfrm>
        </p:grpSpPr>
        <p:sp>
          <p:nvSpPr>
            <p:cNvPr id="8060" name="Google Shape;8060;p4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4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2" name="Google Shape;8062;p4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3" name="Google Shape;8063;p41"/>
          <p:cNvGrpSpPr/>
          <p:nvPr/>
        </p:nvGrpSpPr>
        <p:grpSpPr>
          <a:xfrm>
            <a:off x="2500941" y="2527218"/>
            <a:ext cx="355104" cy="250944"/>
            <a:chOff x="2500941" y="2527218"/>
            <a:chExt cx="355104" cy="250944"/>
          </a:xfrm>
        </p:grpSpPr>
        <p:sp>
          <p:nvSpPr>
            <p:cNvPr id="8064" name="Google Shape;8064;p4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4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4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4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4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9" name="Google Shape;8069;p4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0" name="Google Shape;8070;p41"/>
          <p:cNvGrpSpPr/>
          <p:nvPr/>
        </p:nvGrpSpPr>
        <p:grpSpPr>
          <a:xfrm>
            <a:off x="7993805" y="2427122"/>
            <a:ext cx="356256" cy="351808"/>
            <a:chOff x="7993805" y="2427122"/>
            <a:chExt cx="356256" cy="351808"/>
          </a:xfrm>
        </p:grpSpPr>
        <p:sp>
          <p:nvSpPr>
            <p:cNvPr id="8071" name="Google Shape;8071;p4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4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4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41"/>
          <p:cNvGrpSpPr/>
          <p:nvPr/>
        </p:nvGrpSpPr>
        <p:grpSpPr>
          <a:xfrm>
            <a:off x="878637" y="1965010"/>
            <a:ext cx="308640" cy="353312"/>
            <a:chOff x="878637" y="1965010"/>
            <a:chExt cx="308640" cy="353312"/>
          </a:xfrm>
        </p:grpSpPr>
        <p:sp>
          <p:nvSpPr>
            <p:cNvPr id="8075" name="Google Shape;8075;p4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4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4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41"/>
          <p:cNvGrpSpPr/>
          <p:nvPr/>
        </p:nvGrpSpPr>
        <p:grpSpPr>
          <a:xfrm>
            <a:off x="6896141" y="1964722"/>
            <a:ext cx="348256" cy="352448"/>
            <a:chOff x="6896141" y="1964722"/>
            <a:chExt cx="348256" cy="352448"/>
          </a:xfrm>
        </p:grpSpPr>
        <p:sp>
          <p:nvSpPr>
            <p:cNvPr id="8079" name="Google Shape;8079;p4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4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41"/>
          <p:cNvGrpSpPr/>
          <p:nvPr/>
        </p:nvGrpSpPr>
        <p:grpSpPr>
          <a:xfrm>
            <a:off x="7989997" y="2015378"/>
            <a:ext cx="355136" cy="303328"/>
            <a:chOff x="7989997" y="2015378"/>
            <a:chExt cx="355136" cy="303328"/>
          </a:xfrm>
        </p:grpSpPr>
        <p:sp>
          <p:nvSpPr>
            <p:cNvPr id="8083" name="Google Shape;8083;p4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4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4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41"/>
          <p:cNvGrpSpPr/>
          <p:nvPr/>
        </p:nvGrpSpPr>
        <p:grpSpPr>
          <a:xfrm>
            <a:off x="3598221" y="1509362"/>
            <a:ext cx="348640" cy="330784"/>
            <a:chOff x="3598221" y="1509362"/>
            <a:chExt cx="348640" cy="330784"/>
          </a:xfrm>
        </p:grpSpPr>
        <p:sp>
          <p:nvSpPr>
            <p:cNvPr id="8087" name="Google Shape;8087;p4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4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4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41"/>
          <p:cNvGrpSpPr/>
          <p:nvPr/>
        </p:nvGrpSpPr>
        <p:grpSpPr>
          <a:xfrm>
            <a:off x="5246797" y="1500658"/>
            <a:ext cx="347872" cy="347488"/>
            <a:chOff x="5246797" y="1500658"/>
            <a:chExt cx="347872" cy="347488"/>
          </a:xfrm>
        </p:grpSpPr>
        <p:sp>
          <p:nvSpPr>
            <p:cNvPr id="8092" name="Google Shape;8092;p4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4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4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4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41"/>
          <p:cNvGrpSpPr/>
          <p:nvPr/>
        </p:nvGrpSpPr>
        <p:grpSpPr>
          <a:xfrm>
            <a:off x="5796589" y="1500658"/>
            <a:ext cx="349024" cy="346752"/>
            <a:chOff x="5796589" y="1500658"/>
            <a:chExt cx="349024" cy="346752"/>
          </a:xfrm>
        </p:grpSpPr>
        <p:sp>
          <p:nvSpPr>
            <p:cNvPr id="8097" name="Google Shape;8097;p4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8" name="Google Shape;8098;p41"/>
            <p:cNvGrpSpPr/>
            <p:nvPr/>
          </p:nvGrpSpPr>
          <p:grpSpPr>
            <a:xfrm>
              <a:off x="5796589" y="1500658"/>
              <a:ext cx="349024" cy="346752"/>
              <a:chOff x="5796589" y="1500658"/>
              <a:chExt cx="349024" cy="346752"/>
            </a:xfrm>
          </p:grpSpPr>
          <p:sp>
            <p:nvSpPr>
              <p:cNvPr id="8099" name="Google Shape;8099;p4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4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4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3" name="Google Shape;8103;p41"/>
          <p:cNvGrpSpPr/>
          <p:nvPr/>
        </p:nvGrpSpPr>
        <p:grpSpPr>
          <a:xfrm>
            <a:off x="6895373" y="1502578"/>
            <a:ext cx="348640" cy="343296"/>
            <a:chOff x="6895373" y="1502578"/>
            <a:chExt cx="348640" cy="343296"/>
          </a:xfrm>
        </p:grpSpPr>
        <p:sp>
          <p:nvSpPr>
            <p:cNvPr id="8104" name="Google Shape;8104;p4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4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4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41"/>
          <p:cNvGrpSpPr/>
          <p:nvPr/>
        </p:nvGrpSpPr>
        <p:grpSpPr>
          <a:xfrm>
            <a:off x="4147597" y="1505458"/>
            <a:ext cx="347904" cy="336992"/>
            <a:chOff x="4147597" y="1505458"/>
            <a:chExt cx="347904" cy="336992"/>
          </a:xfrm>
        </p:grpSpPr>
        <p:sp>
          <p:nvSpPr>
            <p:cNvPr id="8108" name="Google Shape;8108;p4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4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4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4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4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4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4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41"/>
          <p:cNvGrpSpPr/>
          <p:nvPr/>
        </p:nvGrpSpPr>
        <p:grpSpPr>
          <a:xfrm>
            <a:off x="2499405" y="1499890"/>
            <a:ext cx="347488" cy="348256"/>
            <a:chOff x="2499405" y="1499890"/>
            <a:chExt cx="347488" cy="348256"/>
          </a:xfrm>
        </p:grpSpPr>
        <p:sp>
          <p:nvSpPr>
            <p:cNvPr id="8116" name="Google Shape;8116;p4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4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4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4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4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41"/>
          <p:cNvGrpSpPr/>
          <p:nvPr/>
        </p:nvGrpSpPr>
        <p:grpSpPr>
          <a:xfrm>
            <a:off x="1956845" y="1500498"/>
            <a:ext cx="331520" cy="348032"/>
            <a:chOff x="1956845" y="1500498"/>
            <a:chExt cx="331520" cy="348032"/>
          </a:xfrm>
        </p:grpSpPr>
        <p:sp>
          <p:nvSpPr>
            <p:cNvPr id="8122" name="Google Shape;8122;p4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4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4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4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4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4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4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4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4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4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41"/>
          <p:cNvGrpSpPr/>
          <p:nvPr/>
        </p:nvGrpSpPr>
        <p:grpSpPr>
          <a:xfrm>
            <a:off x="6345613" y="1549874"/>
            <a:ext cx="348640" cy="250656"/>
            <a:chOff x="6345613" y="1549874"/>
            <a:chExt cx="348640" cy="250656"/>
          </a:xfrm>
        </p:grpSpPr>
        <p:sp>
          <p:nvSpPr>
            <p:cNvPr id="8135" name="Google Shape;8135;p4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4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4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4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4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4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41"/>
          <p:cNvGrpSpPr/>
          <p:nvPr/>
        </p:nvGrpSpPr>
        <p:grpSpPr>
          <a:xfrm>
            <a:off x="7444781" y="1507026"/>
            <a:ext cx="348640" cy="334272"/>
            <a:chOff x="7444781" y="1507026"/>
            <a:chExt cx="348640" cy="334272"/>
          </a:xfrm>
        </p:grpSpPr>
        <p:sp>
          <p:nvSpPr>
            <p:cNvPr id="8142" name="Google Shape;8142;p4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4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4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4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4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41"/>
          <p:cNvGrpSpPr/>
          <p:nvPr/>
        </p:nvGrpSpPr>
        <p:grpSpPr>
          <a:xfrm>
            <a:off x="7995341" y="1506738"/>
            <a:ext cx="347872" cy="334944"/>
            <a:chOff x="7995341" y="1506738"/>
            <a:chExt cx="347872" cy="334944"/>
          </a:xfrm>
        </p:grpSpPr>
        <p:sp>
          <p:nvSpPr>
            <p:cNvPr id="8148" name="Google Shape;8148;p4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4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4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4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4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4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41"/>
          <p:cNvGrpSpPr/>
          <p:nvPr/>
        </p:nvGrpSpPr>
        <p:grpSpPr>
          <a:xfrm>
            <a:off x="3048045" y="1522930"/>
            <a:ext cx="347872" cy="303904"/>
            <a:chOff x="3048045" y="1522930"/>
            <a:chExt cx="347872" cy="303904"/>
          </a:xfrm>
        </p:grpSpPr>
        <p:sp>
          <p:nvSpPr>
            <p:cNvPr id="8155" name="Google Shape;8155;p4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6" name="Google Shape;8156;p41"/>
            <p:cNvGrpSpPr/>
            <p:nvPr/>
          </p:nvGrpSpPr>
          <p:grpSpPr>
            <a:xfrm>
              <a:off x="3048045" y="1522930"/>
              <a:ext cx="347872" cy="303904"/>
              <a:chOff x="3048045" y="1522930"/>
              <a:chExt cx="347872" cy="303904"/>
            </a:xfrm>
          </p:grpSpPr>
          <p:sp>
            <p:nvSpPr>
              <p:cNvPr id="8157" name="Google Shape;8157;p4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4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9" name="Google Shape;8159;p41"/>
          <p:cNvGrpSpPr/>
          <p:nvPr/>
        </p:nvGrpSpPr>
        <p:grpSpPr>
          <a:xfrm>
            <a:off x="1133133" y="3351922"/>
            <a:ext cx="313984" cy="358560"/>
            <a:chOff x="1133133" y="3351922"/>
            <a:chExt cx="313984" cy="358560"/>
          </a:xfrm>
        </p:grpSpPr>
        <p:sp>
          <p:nvSpPr>
            <p:cNvPr id="8160" name="Google Shape;8160;p4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4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4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4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4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4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4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4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4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4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4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4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4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4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4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4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6" name="Google Shape;8176;p4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7" name="Google Shape;8177;p41"/>
          <p:cNvGrpSpPr/>
          <p:nvPr/>
        </p:nvGrpSpPr>
        <p:grpSpPr>
          <a:xfrm>
            <a:off x="2795053" y="3352594"/>
            <a:ext cx="288448" cy="357120"/>
            <a:chOff x="2795053" y="3352594"/>
            <a:chExt cx="288448" cy="357120"/>
          </a:xfrm>
        </p:grpSpPr>
        <p:sp>
          <p:nvSpPr>
            <p:cNvPr id="8178" name="Google Shape;8178;p4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4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4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4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4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4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4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4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41"/>
          <p:cNvGrpSpPr/>
          <p:nvPr/>
        </p:nvGrpSpPr>
        <p:grpSpPr>
          <a:xfrm>
            <a:off x="2236525" y="3353202"/>
            <a:ext cx="304832" cy="356512"/>
            <a:chOff x="2236525" y="3353202"/>
            <a:chExt cx="304832" cy="356512"/>
          </a:xfrm>
        </p:grpSpPr>
        <p:sp>
          <p:nvSpPr>
            <p:cNvPr id="8188" name="Google Shape;8188;p4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4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4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41"/>
          <p:cNvGrpSpPr/>
          <p:nvPr/>
        </p:nvGrpSpPr>
        <p:grpSpPr>
          <a:xfrm>
            <a:off x="3910637" y="3352690"/>
            <a:ext cx="256800" cy="357024"/>
            <a:chOff x="3910637" y="3352690"/>
            <a:chExt cx="256800" cy="357024"/>
          </a:xfrm>
        </p:grpSpPr>
        <p:sp>
          <p:nvSpPr>
            <p:cNvPr id="8192" name="Google Shape;8192;p4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4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41"/>
          <p:cNvGrpSpPr/>
          <p:nvPr/>
        </p:nvGrpSpPr>
        <p:grpSpPr>
          <a:xfrm>
            <a:off x="6056429" y="3351922"/>
            <a:ext cx="360064" cy="360096"/>
            <a:chOff x="6056429" y="3351922"/>
            <a:chExt cx="360064" cy="360096"/>
          </a:xfrm>
        </p:grpSpPr>
        <p:sp>
          <p:nvSpPr>
            <p:cNvPr id="8196" name="Google Shape;8196;p4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4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4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41"/>
          <p:cNvGrpSpPr/>
          <p:nvPr/>
        </p:nvGrpSpPr>
        <p:grpSpPr>
          <a:xfrm>
            <a:off x="6608877" y="3353074"/>
            <a:ext cx="357408" cy="357408"/>
            <a:chOff x="6608877" y="3353074"/>
            <a:chExt cx="357408" cy="357408"/>
          </a:xfrm>
        </p:grpSpPr>
        <p:sp>
          <p:nvSpPr>
            <p:cNvPr id="8200" name="Google Shape;8200;p4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4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4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4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4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4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7" name="Google Shape;8207;p4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8" name="Google Shape;8208;p41"/>
          <p:cNvGrpSpPr/>
          <p:nvPr/>
        </p:nvGrpSpPr>
        <p:grpSpPr>
          <a:xfrm>
            <a:off x="3316269" y="3352402"/>
            <a:ext cx="344832" cy="356544"/>
            <a:chOff x="3316269" y="3352402"/>
            <a:chExt cx="344832" cy="356544"/>
          </a:xfrm>
        </p:grpSpPr>
        <p:sp>
          <p:nvSpPr>
            <p:cNvPr id="8209" name="Google Shape;8209;p4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4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4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2" name="Google Shape;8212;p4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3" name="Google Shape;8213;p41"/>
          <p:cNvGrpSpPr/>
          <p:nvPr/>
        </p:nvGrpSpPr>
        <p:grpSpPr>
          <a:xfrm>
            <a:off x="4959533" y="3370226"/>
            <a:ext cx="357408" cy="323488"/>
            <a:chOff x="4959533" y="3370226"/>
            <a:chExt cx="357408" cy="323488"/>
          </a:xfrm>
        </p:grpSpPr>
        <p:sp>
          <p:nvSpPr>
            <p:cNvPr id="8214" name="Google Shape;8214;p4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4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41"/>
          <p:cNvGrpSpPr/>
          <p:nvPr/>
        </p:nvGrpSpPr>
        <p:grpSpPr>
          <a:xfrm>
            <a:off x="7158637" y="3353074"/>
            <a:ext cx="357056" cy="357408"/>
            <a:chOff x="7158637" y="3353074"/>
            <a:chExt cx="357056" cy="357408"/>
          </a:xfrm>
        </p:grpSpPr>
        <p:sp>
          <p:nvSpPr>
            <p:cNvPr id="8217" name="Google Shape;8217;p4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4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4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4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41"/>
          <p:cNvGrpSpPr/>
          <p:nvPr/>
        </p:nvGrpSpPr>
        <p:grpSpPr>
          <a:xfrm>
            <a:off x="5508909" y="3371506"/>
            <a:ext cx="358560" cy="319552"/>
            <a:chOff x="5508909" y="3371506"/>
            <a:chExt cx="358560" cy="319552"/>
          </a:xfrm>
        </p:grpSpPr>
        <p:sp>
          <p:nvSpPr>
            <p:cNvPr id="8222" name="Google Shape;8222;p4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4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4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4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4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4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4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4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4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4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35" name="Shape 8235"/>
        <p:cNvGrpSpPr/>
        <p:nvPr/>
      </p:nvGrpSpPr>
      <p:grpSpPr>
        <a:xfrm>
          <a:off x="0" y="0"/>
          <a:ext cx="0" cy="0"/>
          <a:chOff x="0" y="0"/>
          <a:chExt cx="0" cy="0"/>
        </a:xfrm>
      </p:grpSpPr>
      <p:sp>
        <p:nvSpPr>
          <p:cNvPr id="8236" name="Google Shape;8236;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237" name="Google Shape;8237;p4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8" name="Google Shape;8238;p42"/>
          <p:cNvGrpSpPr/>
          <p:nvPr/>
        </p:nvGrpSpPr>
        <p:grpSpPr>
          <a:xfrm>
            <a:off x="3303268" y="3817349"/>
            <a:ext cx="346056" cy="345674"/>
            <a:chOff x="3303268" y="3817349"/>
            <a:chExt cx="346056" cy="345674"/>
          </a:xfrm>
        </p:grpSpPr>
        <p:sp>
          <p:nvSpPr>
            <p:cNvPr id="8239" name="Google Shape;8239;p4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4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4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4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42"/>
          <p:cNvGrpSpPr/>
          <p:nvPr/>
        </p:nvGrpSpPr>
        <p:grpSpPr>
          <a:xfrm>
            <a:off x="3752358" y="3817349"/>
            <a:ext cx="346056" cy="345674"/>
            <a:chOff x="3752358" y="3817349"/>
            <a:chExt cx="346056" cy="345674"/>
          </a:xfrm>
        </p:grpSpPr>
        <p:sp>
          <p:nvSpPr>
            <p:cNvPr id="8244" name="Google Shape;8244;p4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4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4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4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42"/>
          <p:cNvGrpSpPr/>
          <p:nvPr/>
        </p:nvGrpSpPr>
        <p:grpSpPr>
          <a:xfrm>
            <a:off x="5100008" y="3817349"/>
            <a:ext cx="346024" cy="345674"/>
            <a:chOff x="5100008" y="3817349"/>
            <a:chExt cx="346024" cy="345674"/>
          </a:xfrm>
        </p:grpSpPr>
        <p:sp>
          <p:nvSpPr>
            <p:cNvPr id="8249" name="Google Shape;8249;p4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4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4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42"/>
          <p:cNvGrpSpPr/>
          <p:nvPr/>
        </p:nvGrpSpPr>
        <p:grpSpPr>
          <a:xfrm>
            <a:off x="5998919" y="3817349"/>
            <a:ext cx="345674" cy="345674"/>
            <a:chOff x="5998919" y="3817349"/>
            <a:chExt cx="345674" cy="345674"/>
          </a:xfrm>
        </p:grpSpPr>
        <p:sp>
          <p:nvSpPr>
            <p:cNvPr id="8253" name="Google Shape;8253;p4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4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4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42"/>
          <p:cNvGrpSpPr/>
          <p:nvPr/>
        </p:nvGrpSpPr>
        <p:grpSpPr>
          <a:xfrm>
            <a:off x="4201447" y="3817349"/>
            <a:ext cx="346024" cy="345674"/>
            <a:chOff x="4201447" y="3817349"/>
            <a:chExt cx="346024" cy="345674"/>
          </a:xfrm>
        </p:grpSpPr>
        <p:sp>
          <p:nvSpPr>
            <p:cNvPr id="8257" name="Google Shape;8257;p4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4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42"/>
          <p:cNvGrpSpPr/>
          <p:nvPr/>
        </p:nvGrpSpPr>
        <p:grpSpPr>
          <a:xfrm>
            <a:off x="4650919" y="3817349"/>
            <a:ext cx="346024" cy="345674"/>
            <a:chOff x="4650919" y="3817349"/>
            <a:chExt cx="346024" cy="345674"/>
          </a:xfrm>
        </p:grpSpPr>
        <p:sp>
          <p:nvSpPr>
            <p:cNvPr id="8260" name="Google Shape;8260;p4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4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4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42"/>
          <p:cNvGrpSpPr/>
          <p:nvPr/>
        </p:nvGrpSpPr>
        <p:grpSpPr>
          <a:xfrm>
            <a:off x="5549861" y="3817349"/>
            <a:ext cx="345642" cy="345674"/>
            <a:chOff x="5549861" y="3817349"/>
            <a:chExt cx="345642" cy="345674"/>
          </a:xfrm>
        </p:grpSpPr>
        <p:sp>
          <p:nvSpPr>
            <p:cNvPr id="8264" name="Google Shape;8264;p4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4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42"/>
          <p:cNvGrpSpPr/>
          <p:nvPr/>
        </p:nvGrpSpPr>
        <p:grpSpPr>
          <a:xfrm>
            <a:off x="1306445" y="3397829"/>
            <a:ext cx="367255" cy="269855"/>
            <a:chOff x="1306445" y="3397829"/>
            <a:chExt cx="367255" cy="269855"/>
          </a:xfrm>
        </p:grpSpPr>
        <p:sp>
          <p:nvSpPr>
            <p:cNvPr id="8268" name="Google Shape;8268;p4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4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4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4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4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4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42"/>
          <p:cNvGrpSpPr/>
          <p:nvPr/>
        </p:nvGrpSpPr>
        <p:grpSpPr>
          <a:xfrm>
            <a:off x="1781317" y="3391400"/>
            <a:ext cx="367255" cy="282364"/>
            <a:chOff x="1781317" y="3391400"/>
            <a:chExt cx="367255" cy="282364"/>
          </a:xfrm>
        </p:grpSpPr>
        <p:sp>
          <p:nvSpPr>
            <p:cNvPr id="8275" name="Google Shape;8275;p4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4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4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4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4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4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42"/>
          <p:cNvGrpSpPr/>
          <p:nvPr/>
        </p:nvGrpSpPr>
        <p:grpSpPr>
          <a:xfrm>
            <a:off x="3678830" y="3370933"/>
            <a:ext cx="369164" cy="323297"/>
            <a:chOff x="3678830" y="3370933"/>
            <a:chExt cx="369164" cy="323297"/>
          </a:xfrm>
        </p:grpSpPr>
        <p:sp>
          <p:nvSpPr>
            <p:cNvPr id="8282" name="Google Shape;8282;p4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4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4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4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4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4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4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4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4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4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42"/>
          <p:cNvGrpSpPr/>
          <p:nvPr/>
        </p:nvGrpSpPr>
        <p:grpSpPr>
          <a:xfrm>
            <a:off x="859265" y="3348175"/>
            <a:ext cx="312316" cy="368400"/>
            <a:chOff x="859265" y="3348175"/>
            <a:chExt cx="312316" cy="368400"/>
          </a:xfrm>
        </p:grpSpPr>
        <p:sp>
          <p:nvSpPr>
            <p:cNvPr id="8294" name="Google Shape;8294;p4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4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4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4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9" name="Google Shape;8299;p4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0" name="Google Shape;8300;p42"/>
          <p:cNvGrpSpPr/>
          <p:nvPr/>
        </p:nvGrpSpPr>
        <p:grpSpPr>
          <a:xfrm>
            <a:off x="2766374" y="3361013"/>
            <a:ext cx="330110" cy="308908"/>
            <a:chOff x="2766264" y="3394042"/>
            <a:chExt cx="294873" cy="275934"/>
          </a:xfrm>
        </p:grpSpPr>
        <p:sp>
          <p:nvSpPr>
            <p:cNvPr id="8301" name="Google Shape;8301;p4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4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4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4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42"/>
          <p:cNvGrpSpPr/>
          <p:nvPr/>
        </p:nvGrpSpPr>
        <p:grpSpPr>
          <a:xfrm>
            <a:off x="3214972" y="3359188"/>
            <a:ext cx="346406" cy="347552"/>
            <a:chOff x="3214972" y="3359188"/>
            <a:chExt cx="346406" cy="347552"/>
          </a:xfrm>
        </p:grpSpPr>
        <p:sp>
          <p:nvSpPr>
            <p:cNvPr id="8306" name="Google Shape;8306;p4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4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4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4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4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4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4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4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4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4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4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4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4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4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42"/>
          <p:cNvGrpSpPr/>
          <p:nvPr/>
        </p:nvGrpSpPr>
        <p:grpSpPr>
          <a:xfrm>
            <a:off x="4629306" y="3409193"/>
            <a:ext cx="367255" cy="244486"/>
            <a:chOff x="4629306" y="3409193"/>
            <a:chExt cx="367255" cy="244486"/>
          </a:xfrm>
        </p:grpSpPr>
        <p:sp>
          <p:nvSpPr>
            <p:cNvPr id="8321" name="Google Shape;8321;p4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4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4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4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4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4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4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4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4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4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42"/>
          <p:cNvGrpSpPr/>
          <p:nvPr/>
        </p:nvGrpSpPr>
        <p:grpSpPr>
          <a:xfrm>
            <a:off x="4193490" y="3350084"/>
            <a:ext cx="289939" cy="334661"/>
            <a:chOff x="4193490" y="3350084"/>
            <a:chExt cx="289939" cy="334661"/>
          </a:xfrm>
        </p:grpSpPr>
        <p:sp>
          <p:nvSpPr>
            <p:cNvPr id="8332" name="Google Shape;8332;p4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4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4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4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4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4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4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4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4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4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42"/>
          <p:cNvGrpSpPr/>
          <p:nvPr/>
        </p:nvGrpSpPr>
        <p:grpSpPr>
          <a:xfrm>
            <a:off x="6533281" y="3351230"/>
            <a:ext cx="357037" cy="357005"/>
            <a:chOff x="6533281" y="3351230"/>
            <a:chExt cx="357037" cy="357005"/>
          </a:xfrm>
        </p:grpSpPr>
        <p:sp>
          <p:nvSpPr>
            <p:cNvPr id="8343" name="Google Shape;8343;p4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4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4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42"/>
          <p:cNvGrpSpPr/>
          <p:nvPr/>
        </p:nvGrpSpPr>
        <p:grpSpPr>
          <a:xfrm>
            <a:off x="6058441" y="3351230"/>
            <a:ext cx="357387" cy="357005"/>
            <a:chOff x="6058441" y="3351230"/>
            <a:chExt cx="357387" cy="357005"/>
          </a:xfrm>
        </p:grpSpPr>
        <p:sp>
          <p:nvSpPr>
            <p:cNvPr id="8347" name="Google Shape;8347;p4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4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42"/>
          <p:cNvGrpSpPr/>
          <p:nvPr/>
        </p:nvGrpSpPr>
        <p:grpSpPr>
          <a:xfrm>
            <a:off x="7957483" y="3350848"/>
            <a:ext cx="357387" cy="357387"/>
            <a:chOff x="7957483" y="3350848"/>
            <a:chExt cx="357387" cy="357387"/>
          </a:xfrm>
        </p:grpSpPr>
        <p:sp>
          <p:nvSpPr>
            <p:cNvPr id="8350" name="Google Shape;8350;p4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4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4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42"/>
          <p:cNvGrpSpPr/>
          <p:nvPr/>
        </p:nvGrpSpPr>
        <p:grpSpPr>
          <a:xfrm>
            <a:off x="7007771" y="3351230"/>
            <a:ext cx="357387" cy="357005"/>
            <a:chOff x="7007771" y="3351230"/>
            <a:chExt cx="357387" cy="357005"/>
          </a:xfrm>
        </p:grpSpPr>
        <p:sp>
          <p:nvSpPr>
            <p:cNvPr id="8354" name="Google Shape;8354;p4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4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4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42"/>
          <p:cNvGrpSpPr/>
          <p:nvPr/>
        </p:nvGrpSpPr>
        <p:grpSpPr>
          <a:xfrm>
            <a:off x="5108729" y="3351230"/>
            <a:ext cx="357005" cy="357005"/>
            <a:chOff x="5108729" y="3351230"/>
            <a:chExt cx="357005" cy="357005"/>
          </a:xfrm>
        </p:grpSpPr>
        <p:sp>
          <p:nvSpPr>
            <p:cNvPr id="8360" name="Google Shape;8360;p4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4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42"/>
          <p:cNvGrpSpPr/>
          <p:nvPr/>
        </p:nvGrpSpPr>
        <p:grpSpPr>
          <a:xfrm>
            <a:off x="5583569" y="3351230"/>
            <a:ext cx="357419" cy="357005"/>
            <a:chOff x="5583569" y="3351230"/>
            <a:chExt cx="357419" cy="357005"/>
          </a:xfrm>
        </p:grpSpPr>
        <p:sp>
          <p:nvSpPr>
            <p:cNvPr id="8363" name="Google Shape;8363;p4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4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42"/>
          <p:cNvGrpSpPr/>
          <p:nvPr/>
        </p:nvGrpSpPr>
        <p:grpSpPr>
          <a:xfrm>
            <a:off x="7482229" y="3351230"/>
            <a:ext cx="357419" cy="357005"/>
            <a:chOff x="7482229" y="3351230"/>
            <a:chExt cx="357419" cy="357005"/>
          </a:xfrm>
        </p:grpSpPr>
        <p:sp>
          <p:nvSpPr>
            <p:cNvPr id="8366" name="Google Shape;8366;p4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4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4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4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4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42"/>
          <p:cNvGrpSpPr/>
          <p:nvPr/>
        </p:nvGrpSpPr>
        <p:grpSpPr>
          <a:xfrm>
            <a:off x="3764485" y="2890682"/>
            <a:ext cx="222874" cy="345737"/>
            <a:chOff x="3764485" y="2890682"/>
            <a:chExt cx="222874" cy="345737"/>
          </a:xfrm>
        </p:grpSpPr>
        <p:sp>
          <p:nvSpPr>
            <p:cNvPr id="8372" name="Google Shape;8372;p4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42"/>
          <p:cNvGrpSpPr/>
          <p:nvPr/>
        </p:nvGrpSpPr>
        <p:grpSpPr>
          <a:xfrm>
            <a:off x="2238616" y="2908131"/>
            <a:ext cx="422596" cy="310382"/>
            <a:chOff x="2278533" y="2937377"/>
            <a:chExt cx="346788" cy="254704"/>
          </a:xfrm>
        </p:grpSpPr>
        <p:sp>
          <p:nvSpPr>
            <p:cNvPr id="8376" name="Google Shape;8376;p4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8" name="Google Shape;8378;p4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9" name="Google Shape;8379;p42"/>
          <p:cNvGrpSpPr/>
          <p:nvPr/>
        </p:nvGrpSpPr>
        <p:grpSpPr>
          <a:xfrm>
            <a:off x="1836637" y="2891510"/>
            <a:ext cx="286152" cy="346438"/>
            <a:chOff x="1836637" y="2891510"/>
            <a:chExt cx="286152" cy="346438"/>
          </a:xfrm>
        </p:grpSpPr>
        <p:sp>
          <p:nvSpPr>
            <p:cNvPr id="8380" name="Google Shape;8380;p4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4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4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42"/>
          <p:cNvGrpSpPr/>
          <p:nvPr/>
        </p:nvGrpSpPr>
        <p:grpSpPr>
          <a:xfrm>
            <a:off x="5585861" y="2905929"/>
            <a:ext cx="379764" cy="337684"/>
            <a:chOff x="5585861" y="2905929"/>
            <a:chExt cx="379764" cy="337684"/>
          </a:xfrm>
        </p:grpSpPr>
        <p:sp>
          <p:nvSpPr>
            <p:cNvPr id="8384" name="Google Shape;8384;p4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4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42"/>
          <p:cNvGrpSpPr/>
          <p:nvPr/>
        </p:nvGrpSpPr>
        <p:grpSpPr>
          <a:xfrm>
            <a:off x="1327676" y="2910480"/>
            <a:ext cx="347934" cy="310024"/>
            <a:chOff x="1327676" y="2910480"/>
            <a:chExt cx="347934" cy="310024"/>
          </a:xfrm>
        </p:grpSpPr>
        <p:sp>
          <p:nvSpPr>
            <p:cNvPr id="8389" name="Google Shape;8389;p4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4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4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4" name="Google Shape;8394;p4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5" name="Google Shape;8395;p42"/>
          <p:cNvGrpSpPr/>
          <p:nvPr/>
        </p:nvGrpSpPr>
        <p:grpSpPr>
          <a:xfrm>
            <a:off x="2753401" y="2869564"/>
            <a:ext cx="382828" cy="358601"/>
            <a:chOff x="2753373" y="2902523"/>
            <a:chExt cx="347552" cy="325557"/>
          </a:xfrm>
        </p:grpSpPr>
        <p:sp>
          <p:nvSpPr>
            <p:cNvPr id="8396" name="Google Shape;8396;p4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4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42"/>
          <p:cNvGrpSpPr/>
          <p:nvPr/>
        </p:nvGrpSpPr>
        <p:grpSpPr>
          <a:xfrm>
            <a:off x="849016" y="2903255"/>
            <a:ext cx="356655" cy="335425"/>
            <a:chOff x="849016" y="2903255"/>
            <a:chExt cx="356655" cy="335425"/>
          </a:xfrm>
        </p:grpSpPr>
        <p:sp>
          <p:nvSpPr>
            <p:cNvPr id="8403" name="Google Shape;8403;p4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4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4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4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4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4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4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42"/>
          <p:cNvGrpSpPr/>
          <p:nvPr/>
        </p:nvGrpSpPr>
        <p:grpSpPr>
          <a:xfrm>
            <a:off x="4210933" y="2926777"/>
            <a:ext cx="280072" cy="275520"/>
            <a:chOff x="4210933" y="2926777"/>
            <a:chExt cx="280072" cy="275520"/>
          </a:xfrm>
        </p:grpSpPr>
        <p:sp>
          <p:nvSpPr>
            <p:cNvPr id="8415" name="Google Shape;8415;p4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4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4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4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4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4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4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4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4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4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4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42"/>
          <p:cNvGrpSpPr/>
          <p:nvPr/>
        </p:nvGrpSpPr>
        <p:grpSpPr>
          <a:xfrm>
            <a:off x="4667216" y="2915382"/>
            <a:ext cx="320273" cy="318395"/>
            <a:chOff x="4667216" y="2915382"/>
            <a:chExt cx="320273" cy="318395"/>
          </a:xfrm>
        </p:grpSpPr>
        <p:sp>
          <p:nvSpPr>
            <p:cNvPr id="8429" name="Google Shape;8429;p4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4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4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42"/>
          <p:cNvGrpSpPr/>
          <p:nvPr/>
        </p:nvGrpSpPr>
        <p:grpSpPr>
          <a:xfrm>
            <a:off x="5170480" y="2934639"/>
            <a:ext cx="261929" cy="280550"/>
            <a:chOff x="5170480" y="2934639"/>
            <a:chExt cx="261929" cy="280550"/>
          </a:xfrm>
        </p:grpSpPr>
        <p:sp>
          <p:nvSpPr>
            <p:cNvPr id="8434" name="Google Shape;8434;p4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4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4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4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4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4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4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42"/>
          <p:cNvGrpSpPr/>
          <p:nvPr/>
        </p:nvGrpSpPr>
        <p:grpSpPr>
          <a:xfrm>
            <a:off x="6069423" y="2891892"/>
            <a:ext cx="362321" cy="364231"/>
            <a:chOff x="6069423" y="2891892"/>
            <a:chExt cx="362321" cy="364231"/>
          </a:xfrm>
        </p:grpSpPr>
        <p:sp>
          <p:nvSpPr>
            <p:cNvPr id="8442" name="Google Shape;8442;p4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4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4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4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42"/>
          <p:cNvGrpSpPr/>
          <p:nvPr/>
        </p:nvGrpSpPr>
        <p:grpSpPr>
          <a:xfrm>
            <a:off x="6571955" y="2919170"/>
            <a:ext cx="308878" cy="311170"/>
            <a:chOff x="6571955" y="2919170"/>
            <a:chExt cx="308878" cy="311170"/>
          </a:xfrm>
        </p:grpSpPr>
        <p:sp>
          <p:nvSpPr>
            <p:cNvPr id="8449" name="Google Shape;8449;p4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4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4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4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42"/>
          <p:cNvGrpSpPr/>
          <p:nvPr/>
        </p:nvGrpSpPr>
        <p:grpSpPr>
          <a:xfrm>
            <a:off x="7500054" y="2934735"/>
            <a:ext cx="350576" cy="280454"/>
            <a:chOff x="7500054" y="2934735"/>
            <a:chExt cx="350576" cy="280454"/>
          </a:xfrm>
        </p:grpSpPr>
        <p:sp>
          <p:nvSpPr>
            <p:cNvPr id="8460" name="Google Shape;8460;p4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4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4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4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4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4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42"/>
          <p:cNvGrpSpPr/>
          <p:nvPr/>
        </p:nvGrpSpPr>
        <p:grpSpPr>
          <a:xfrm>
            <a:off x="7024430" y="2874662"/>
            <a:ext cx="332012" cy="355454"/>
            <a:chOff x="7055134" y="2919170"/>
            <a:chExt cx="290321" cy="310820"/>
          </a:xfrm>
        </p:grpSpPr>
        <p:sp>
          <p:nvSpPr>
            <p:cNvPr id="8469" name="Google Shape;8469;p4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4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4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4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4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4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4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4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4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4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4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4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4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4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42"/>
          <p:cNvGrpSpPr/>
          <p:nvPr/>
        </p:nvGrpSpPr>
        <p:grpSpPr>
          <a:xfrm>
            <a:off x="7985143" y="2900613"/>
            <a:ext cx="330109" cy="347552"/>
            <a:chOff x="7985143" y="2900613"/>
            <a:chExt cx="330109" cy="347552"/>
          </a:xfrm>
        </p:grpSpPr>
        <p:sp>
          <p:nvSpPr>
            <p:cNvPr id="8484" name="Google Shape;8484;p4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4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4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4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4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4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42"/>
          <p:cNvGrpSpPr/>
          <p:nvPr/>
        </p:nvGrpSpPr>
        <p:grpSpPr>
          <a:xfrm>
            <a:off x="7990840" y="2435226"/>
            <a:ext cx="354363" cy="353631"/>
            <a:chOff x="7990840" y="2435226"/>
            <a:chExt cx="354363" cy="353631"/>
          </a:xfrm>
        </p:grpSpPr>
        <p:sp>
          <p:nvSpPr>
            <p:cNvPr id="8493" name="Google Shape;8493;p4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4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42"/>
          <p:cNvGrpSpPr/>
          <p:nvPr/>
        </p:nvGrpSpPr>
        <p:grpSpPr>
          <a:xfrm>
            <a:off x="1817317" y="2480330"/>
            <a:ext cx="350958" cy="263043"/>
            <a:chOff x="1817317" y="2480330"/>
            <a:chExt cx="350958" cy="263043"/>
          </a:xfrm>
        </p:grpSpPr>
        <p:sp>
          <p:nvSpPr>
            <p:cNvPr id="8497" name="Google Shape;8497;p4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4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4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4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42"/>
          <p:cNvGrpSpPr/>
          <p:nvPr/>
        </p:nvGrpSpPr>
        <p:grpSpPr>
          <a:xfrm>
            <a:off x="1341727" y="2483349"/>
            <a:ext cx="419913" cy="308109"/>
            <a:chOff x="1341727" y="2483349"/>
            <a:chExt cx="419913" cy="308109"/>
          </a:xfrm>
        </p:grpSpPr>
        <p:sp>
          <p:nvSpPr>
            <p:cNvPr id="8503" name="Google Shape;8503;p4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42"/>
          <p:cNvGrpSpPr/>
          <p:nvPr/>
        </p:nvGrpSpPr>
        <p:grpSpPr>
          <a:xfrm>
            <a:off x="854332" y="2447736"/>
            <a:ext cx="376358" cy="330109"/>
            <a:chOff x="854332" y="2447736"/>
            <a:chExt cx="376358" cy="330109"/>
          </a:xfrm>
        </p:grpSpPr>
        <p:sp>
          <p:nvSpPr>
            <p:cNvPr id="8507" name="Google Shape;8507;p4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4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4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4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4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4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4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42"/>
          <p:cNvGrpSpPr/>
          <p:nvPr/>
        </p:nvGrpSpPr>
        <p:grpSpPr>
          <a:xfrm>
            <a:off x="4206763" y="2450951"/>
            <a:ext cx="322151" cy="322374"/>
            <a:chOff x="4206763" y="2450951"/>
            <a:chExt cx="322151" cy="322374"/>
          </a:xfrm>
        </p:grpSpPr>
        <p:sp>
          <p:nvSpPr>
            <p:cNvPr id="8516" name="Google Shape;8516;p4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4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42"/>
          <p:cNvGrpSpPr/>
          <p:nvPr/>
        </p:nvGrpSpPr>
        <p:grpSpPr>
          <a:xfrm>
            <a:off x="7528096" y="2450059"/>
            <a:ext cx="327976" cy="324316"/>
            <a:chOff x="7528096" y="2450059"/>
            <a:chExt cx="327976" cy="324316"/>
          </a:xfrm>
        </p:grpSpPr>
        <p:sp>
          <p:nvSpPr>
            <p:cNvPr id="8519" name="Google Shape;8519;p4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4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4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4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4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42"/>
          <p:cNvGrpSpPr/>
          <p:nvPr/>
        </p:nvGrpSpPr>
        <p:grpSpPr>
          <a:xfrm>
            <a:off x="7077129" y="2512542"/>
            <a:ext cx="282364" cy="198619"/>
            <a:chOff x="7077129" y="2512542"/>
            <a:chExt cx="282364" cy="198619"/>
          </a:xfrm>
        </p:grpSpPr>
        <p:sp>
          <p:nvSpPr>
            <p:cNvPr id="8525" name="Google Shape;8525;p4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4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42"/>
          <p:cNvGrpSpPr/>
          <p:nvPr/>
        </p:nvGrpSpPr>
        <p:grpSpPr>
          <a:xfrm>
            <a:off x="3725461" y="2444712"/>
            <a:ext cx="334279" cy="334661"/>
            <a:chOff x="3725461" y="2444712"/>
            <a:chExt cx="334279" cy="334661"/>
          </a:xfrm>
        </p:grpSpPr>
        <p:sp>
          <p:nvSpPr>
            <p:cNvPr id="8532" name="Google Shape;8532;p4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4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4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4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4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4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4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42"/>
          <p:cNvGrpSpPr/>
          <p:nvPr/>
        </p:nvGrpSpPr>
        <p:grpSpPr>
          <a:xfrm>
            <a:off x="6577238" y="2457221"/>
            <a:ext cx="332019" cy="310788"/>
            <a:chOff x="6577238" y="2457221"/>
            <a:chExt cx="332019" cy="310788"/>
          </a:xfrm>
        </p:grpSpPr>
        <p:sp>
          <p:nvSpPr>
            <p:cNvPr id="8540" name="Google Shape;8540;p4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4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4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4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42"/>
          <p:cNvGrpSpPr/>
          <p:nvPr/>
        </p:nvGrpSpPr>
        <p:grpSpPr>
          <a:xfrm>
            <a:off x="2818561" y="2439778"/>
            <a:ext cx="247892" cy="346024"/>
            <a:chOff x="2818561" y="2439778"/>
            <a:chExt cx="247892" cy="346024"/>
          </a:xfrm>
        </p:grpSpPr>
        <p:sp>
          <p:nvSpPr>
            <p:cNvPr id="8547" name="Google Shape;8547;p4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4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4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4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4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4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4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4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4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4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42"/>
          <p:cNvGrpSpPr/>
          <p:nvPr/>
        </p:nvGrpSpPr>
        <p:grpSpPr>
          <a:xfrm>
            <a:off x="3207778" y="2474632"/>
            <a:ext cx="419933" cy="275170"/>
            <a:chOff x="3207778" y="2474632"/>
            <a:chExt cx="419933" cy="275170"/>
          </a:xfrm>
        </p:grpSpPr>
        <p:sp>
          <p:nvSpPr>
            <p:cNvPr id="8560" name="Google Shape;8560;p4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4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4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4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4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4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4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4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4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4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4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4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4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42"/>
          <p:cNvGrpSpPr/>
          <p:nvPr/>
        </p:nvGrpSpPr>
        <p:grpSpPr>
          <a:xfrm>
            <a:off x="6099375" y="2456075"/>
            <a:ext cx="337684" cy="314194"/>
            <a:chOff x="6099375" y="2456075"/>
            <a:chExt cx="337684" cy="314194"/>
          </a:xfrm>
        </p:grpSpPr>
        <p:sp>
          <p:nvSpPr>
            <p:cNvPr id="8575" name="Google Shape;8575;p4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4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42"/>
          <p:cNvGrpSpPr/>
          <p:nvPr/>
        </p:nvGrpSpPr>
        <p:grpSpPr>
          <a:xfrm>
            <a:off x="2312623" y="2468584"/>
            <a:ext cx="312698" cy="286534"/>
            <a:chOff x="2312623" y="2468584"/>
            <a:chExt cx="312698" cy="286534"/>
          </a:xfrm>
        </p:grpSpPr>
        <p:sp>
          <p:nvSpPr>
            <p:cNvPr id="8578" name="Google Shape;8578;p4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42"/>
          <p:cNvGrpSpPr/>
          <p:nvPr/>
        </p:nvGrpSpPr>
        <p:grpSpPr>
          <a:xfrm>
            <a:off x="5618805" y="2440924"/>
            <a:ext cx="345292" cy="342618"/>
            <a:chOff x="5618805" y="2440924"/>
            <a:chExt cx="345292" cy="342618"/>
          </a:xfrm>
        </p:grpSpPr>
        <p:sp>
          <p:nvSpPr>
            <p:cNvPr id="8582" name="Google Shape;8582;p4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4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42"/>
          <p:cNvGrpSpPr/>
          <p:nvPr/>
        </p:nvGrpSpPr>
        <p:grpSpPr>
          <a:xfrm>
            <a:off x="4653179" y="2446590"/>
            <a:ext cx="377886" cy="331255"/>
            <a:chOff x="4653179" y="2446590"/>
            <a:chExt cx="377886" cy="331255"/>
          </a:xfrm>
        </p:grpSpPr>
        <p:sp>
          <p:nvSpPr>
            <p:cNvPr id="8588" name="Google Shape;8588;p4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4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4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4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42"/>
          <p:cNvGrpSpPr/>
          <p:nvPr/>
        </p:nvGrpSpPr>
        <p:grpSpPr>
          <a:xfrm>
            <a:off x="5184517" y="2459481"/>
            <a:ext cx="252062" cy="305122"/>
            <a:chOff x="5184517" y="2459481"/>
            <a:chExt cx="252062" cy="305122"/>
          </a:xfrm>
        </p:grpSpPr>
        <p:sp>
          <p:nvSpPr>
            <p:cNvPr id="8593" name="Google Shape;8593;p4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4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4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4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4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4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9" name="Google Shape;8599;p4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0" name="Google Shape;8600;p42"/>
          <p:cNvGrpSpPr/>
          <p:nvPr/>
        </p:nvGrpSpPr>
        <p:grpSpPr>
          <a:xfrm>
            <a:off x="6155459" y="1969108"/>
            <a:ext cx="249770" cy="363849"/>
            <a:chOff x="6155459" y="1969108"/>
            <a:chExt cx="249770" cy="363849"/>
          </a:xfrm>
        </p:grpSpPr>
        <p:sp>
          <p:nvSpPr>
            <p:cNvPr id="8601" name="Google Shape;8601;p4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4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4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4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4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4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4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42"/>
          <p:cNvGrpSpPr/>
          <p:nvPr/>
        </p:nvGrpSpPr>
        <p:grpSpPr>
          <a:xfrm>
            <a:off x="2280029" y="1970604"/>
            <a:ext cx="353631" cy="354395"/>
            <a:chOff x="2280029" y="1970604"/>
            <a:chExt cx="353631" cy="354395"/>
          </a:xfrm>
        </p:grpSpPr>
        <p:sp>
          <p:nvSpPr>
            <p:cNvPr id="8611" name="Google Shape;8611;p4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4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4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42"/>
          <p:cNvGrpSpPr/>
          <p:nvPr/>
        </p:nvGrpSpPr>
        <p:grpSpPr>
          <a:xfrm>
            <a:off x="8065100" y="2000174"/>
            <a:ext cx="255086" cy="301685"/>
            <a:chOff x="8065100" y="2000174"/>
            <a:chExt cx="255086" cy="301685"/>
          </a:xfrm>
        </p:grpSpPr>
        <p:sp>
          <p:nvSpPr>
            <p:cNvPr id="8616" name="Google Shape;8616;p4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4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4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42"/>
          <p:cNvGrpSpPr/>
          <p:nvPr/>
        </p:nvGrpSpPr>
        <p:grpSpPr>
          <a:xfrm>
            <a:off x="6633705" y="1969108"/>
            <a:ext cx="249420" cy="363849"/>
            <a:chOff x="6633705" y="1969108"/>
            <a:chExt cx="249420" cy="363849"/>
          </a:xfrm>
        </p:grpSpPr>
        <p:sp>
          <p:nvSpPr>
            <p:cNvPr id="8621" name="Google Shape;8621;p4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4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4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4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4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4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42"/>
          <p:cNvGrpSpPr/>
          <p:nvPr/>
        </p:nvGrpSpPr>
        <p:grpSpPr>
          <a:xfrm>
            <a:off x="5211031" y="1969108"/>
            <a:ext cx="226661" cy="363467"/>
            <a:chOff x="5211031" y="1969108"/>
            <a:chExt cx="226661" cy="363467"/>
          </a:xfrm>
        </p:grpSpPr>
        <p:sp>
          <p:nvSpPr>
            <p:cNvPr id="8630" name="Google Shape;8630;p4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4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42"/>
          <p:cNvGrpSpPr/>
          <p:nvPr/>
        </p:nvGrpSpPr>
        <p:grpSpPr>
          <a:xfrm>
            <a:off x="3712952" y="1970604"/>
            <a:ext cx="354363" cy="354395"/>
            <a:chOff x="3712952" y="1970604"/>
            <a:chExt cx="354363" cy="354395"/>
          </a:xfrm>
        </p:grpSpPr>
        <p:sp>
          <p:nvSpPr>
            <p:cNvPr id="8633" name="Google Shape;8633;p4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4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4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4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42"/>
          <p:cNvGrpSpPr/>
          <p:nvPr/>
        </p:nvGrpSpPr>
        <p:grpSpPr>
          <a:xfrm>
            <a:off x="3235438" y="1970604"/>
            <a:ext cx="354363" cy="354745"/>
            <a:chOff x="3235438" y="1970604"/>
            <a:chExt cx="354363" cy="354745"/>
          </a:xfrm>
        </p:grpSpPr>
        <p:sp>
          <p:nvSpPr>
            <p:cNvPr id="8643" name="Google Shape;8643;p4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4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4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4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4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4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4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4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4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42"/>
          <p:cNvGrpSpPr/>
          <p:nvPr/>
        </p:nvGrpSpPr>
        <p:grpSpPr>
          <a:xfrm>
            <a:off x="1329585" y="1989925"/>
            <a:ext cx="341472" cy="335074"/>
            <a:chOff x="1329585" y="1989925"/>
            <a:chExt cx="341472" cy="335074"/>
          </a:xfrm>
        </p:grpSpPr>
        <p:sp>
          <p:nvSpPr>
            <p:cNvPr id="8657" name="Google Shape;8657;p4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4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4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42"/>
          <p:cNvGrpSpPr/>
          <p:nvPr/>
        </p:nvGrpSpPr>
        <p:grpSpPr>
          <a:xfrm>
            <a:off x="5591871" y="1989906"/>
            <a:ext cx="416649" cy="325597"/>
            <a:chOff x="5626763" y="2013829"/>
            <a:chExt cx="351722" cy="274788"/>
          </a:xfrm>
        </p:grpSpPr>
        <p:sp>
          <p:nvSpPr>
            <p:cNvPr id="8661" name="Google Shape;8661;p4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4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4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4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4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4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4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42"/>
          <p:cNvGrpSpPr/>
          <p:nvPr/>
        </p:nvGrpSpPr>
        <p:grpSpPr>
          <a:xfrm>
            <a:off x="7576605" y="1983877"/>
            <a:ext cx="276698" cy="333133"/>
            <a:chOff x="7576605" y="1983877"/>
            <a:chExt cx="276698" cy="333133"/>
          </a:xfrm>
        </p:grpSpPr>
        <p:sp>
          <p:nvSpPr>
            <p:cNvPr id="8672" name="Google Shape;8672;p4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4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42"/>
          <p:cNvGrpSpPr/>
          <p:nvPr/>
        </p:nvGrpSpPr>
        <p:grpSpPr>
          <a:xfrm>
            <a:off x="853568" y="1975538"/>
            <a:ext cx="337334" cy="353599"/>
            <a:chOff x="853568" y="1975538"/>
            <a:chExt cx="337334" cy="353599"/>
          </a:xfrm>
        </p:grpSpPr>
        <p:sp>
          <p:nvSpPr>
            <p:cNvPr id="8675" name="Google Shape;8675;p4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4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4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42"/>
          <p:cNvGrpSpPr/>
          <p:nvPr/>
        </p:nvGrpSpPr>
        <p:grpSpPr>
          <a:xfrm>
            <a:off x="2770052" y="2009628"/>
            <a:ext cx="327085" cy="277080"/>
            <a:chOff x="2770052" y="2009628"/>
            <a:chExt cx="327085" cy="277080"/>
          </a:xfrm>
        </p:grpSpPr>
        <p:sp>
          <p:nvSpPr>
            <p:cNvPr id="8680" name="Google Shape;8680;p4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2" name="Google Shape;8682;p4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3" name="Google Shape;8683;p42"/>
          <p:cNvGrpSpPr/>
          <p:nvPr/>
        </p:nvGrpSpPr>
        <p:grpSpPr>
          <a:xfrm>
            <a:off x="4195399" y="1970604"/>
            <a:ext cx="344878" cy="343573"/>
            <a:chOff x="4195399" y="1970604"/>
            <a:chExt cx="344878" cy="343573"/>
          </a:xfrm>
        </p:grpSpPr>
        <p:sp>
          <p:nvSpPr>
            <p:cNvPr id="8684" name="Google Shape;8684;p4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4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4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4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42"/>
          <p:cNvGrpSpPr/>
          <p:nvPr/>
        </p:nvGrpSpPr>
        <p:grpSpPr>
          <a:xfrm>
            <a:off x="4674791" y="1977447"/>
            <a:ext cx="344528" cy="344114"/>
            <a:chOff x="4674791" y="1977447"/>
            <a:chExt cx="344528" cy="344114"/>
          </a:xfrm>
        </p:grpSpPr>
        <p:sp>
          <p:nvSpPr>
            <p:cNvPr id="8689" name="Google Shape;8689;p4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4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4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4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4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4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4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4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4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4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4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4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4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4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4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4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4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4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4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4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4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4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4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4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42"/>
          <p:cNvGrpSpPr/>
          <p:nvPr/>
        </p:nvGrpSpPr>
        <p:grpSpPr>
          <a:xfrm>
            <a:off x="6083810" y="1547297"/>
            <a:ext cx="382819" cy="310788"/>
            <a:chOff x="6083810" y="1547297"/>
            <a:chExt cx="382819" cy="310788"/>
          </a:xfrm>
        </p:grpSpPr>
        <p:sp>
          <p:nvSpPr>
            <p:cNvPr id="8716" name="Google Shape;8716;p4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4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4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4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4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4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4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4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4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4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4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4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4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4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4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4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42"/>
          <p:cNvGrpSpPr/>
          <p:nvPr/>
        </p:nvGrpSpPr>
        <p:grpSpPr>
          <a:xfrm>
            <a:off x="6558300" y="1538193"/>
            <a:ext cx="382788" cy="328613"/>
            <a:chOff x="6558300" y="1538193"/>
            <a:chExt cx="382788" cy="328613"/>
          </a:xfrm>
        </p:grpSpPr>
        <p:sp>
          <p:nvSpPr>
            <p:cNvPr id="8735" name="Google Shape;8735;p4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4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42"/>
          <p:cNvGrpSpPr/>
          <p:nvPr/>
        </p:nvGrpSpPr>
        <p:grpSpPr>
          <a:xfrm>
            <a:off x="5194002" y="1511297"/>
            <a:ext cx="259605" cy="346024"/>
            <a:chOff x="5194002" y="1511297"/>
            <a:chExt cx="259605" cy="346024"/>
          </a:xfrm>
        </p:grpSpPr>
        <p:sp>
          <p:nvSpPr>
            <p:cNvPr id="8738" name="Google Shape;8738;p4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4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4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42"/>
          <p:cNvGrpSpPr/>
          <p:nvPr/>
        </p:nvGrpSpPr>
        <p:grpSpPr>
          <a:xfrm>
            <a:off x="1394741" y="1512061"/>
            <a:ext cx="252444" cy="351722"/>
            <a:chOff x="1394741" y="1512061"/>
            <a:chExt cx="252444" cy="351722"/>
          </a:xfrm>
        </p:grpSpPr>
        <p:sp>
          <p:nvSpPr>
            <p:cNvPr id="8743" name="Google Shape;8743;p4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4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4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4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4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4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4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4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4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4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4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4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4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4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4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4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4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42"/>
          <p:cNvGrpSpPr/>
          <p:nvPr/>
        </p:nvGrpSpPr>
        <p:grpSpPr>
          <a:xfrm>
            <a:off x="855096" y="1504485"/>
            <a:ext cx="380910" cy="339594"/>
            <a:chOff x="855096" y="1504485"/>
            <a:chExt cx="380910" cy="339594"/>
          </a:xfrm>
        </p:grpSpPr>
        <p:sp>
          <p:nvSpPr>
            <p:cNvPr id="8761" name="Google Shape;8761;p4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4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4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4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4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42"/>
          <p:cNvGrpSpPr/>
          <p:nvPr/>
        </p:nvGrpSpPr>
        <p:grpSpPr>
          <a:xfrm>
            <a:off x="1819576" y="1511679"/>
            <a:ext cx="352103" cy="352103"/>
            <a:chOff x="1819576" y="1511679"/>
            <a:chExt cx="352103" cy="352103"/>
          </a:xfrm>
        </p:grpSpPr>
        <p:sp>
          <p:nvSpPr>
            <p:cNvPr id="8767" name="Google Shape;8767;p4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4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4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4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42"/>
          <p:cNvGrpSpPr/>
          <p:nvPr/>
        </p:nvGrpSpPr>
        <p:grpSpPr>
          <a:xfrm>
            <a:off x="5621097" y="1500761"/>
            <a:ext cx="371424" cy="355446"/>
            <a:chOff x="5621097" y="1500761"/>
            <a:chExt cx="371424" cy="355446"/>
          </a:xfrm>
        </p:grpSpPr>
        <p:sp>
          <p:nvSpPr>
            <p:cNvPr id="8772" name="Google Shape;8772;p4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4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42"/>
          <p:cNvGrpSpPr/>
          <p:nvPr/>
        </p:nvGrpSpPr>
        <p:grpSpPr>
          <a:xfrm>
            <a:off x="4670239" y="1541599"/>
            <a:ext cx="359679" cy="321833"/>
            <a:chOff x="4670239" y="1541599"/>
            <a:chExt cx="359679" cy="321833"/>
          </a:xfrm>
        </p:grpSpPr>
        <p:sp>
          <p:nvSpPr>
            <p:cNvPr id="8775" name="Google Shape;8775;p4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4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4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4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4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42"/>
          <p:cNvGrpSpPr/>
          <p:nvPr/>
        </p:nvGrpSpPr>
        <p:grpSpPr>
          <a:xfrm>
            <a:off x="4212429" y="1502385"/>
            <a:ext cx="321037" cy="353822"/>
            <a:chOff x="4212429" y="1502385"/>
            <a:chExt cx="321037" cy="353822"/>
          </a:xfrm>
        </p:grpSpPr>
        <p:sp>
          <p:nvSpPr>
            <p:cNvPr id="8781" name="Google Shape;8781;p4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4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4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4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42"/>
          <p:cNvGrpSpPr/>
          <p:nvPr/>
        </p:nvGrpSpPr>
        <p:grpSpPr>
          <a:xfrm>
            <a:off x="2302788" y="1505981"/>
            <a:ext cx="336188" cy="335425"/>
            <a:chOff x="2302788" y="1505981"/>
            <a:chExt cx="336188" cy="335425"/>
          </a:xfrm>
        </p:grpSpPr>
        <p:sp>
          <p:nvSpPr>
            <p:cNvPr id="8786" name="Google Shape;8786;p4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4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4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4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4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4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4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4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4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4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4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4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4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4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4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4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4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42"/>
          <p:cNvGrpSpPr/>
          <p:nvPr/>
        </p:nvGrpSpPr>
        <p:grpSpPr>
          <a:xfrm>
            <a:off x="2780301" y="1521896"/>
            <a:ext cx="333133" cy="321037"/>
            <a:chOff x="2780301" y="1521896"/>
            <a:chExt cx="333133" cy="321037"/>
          </a:xfrm>
        </p:grpSpPr>
        <p:sp>
          <p:nvSpPr>
            <p:cNvPr id="8804" name="Google Shape;8804;p4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4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4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4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4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4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4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4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4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4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4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4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4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4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4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4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4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4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4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4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4" name="Google Shape;8824;p4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4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4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7" name="Google Shape;8827;p42"/>
          <p:cNvGrpSpPr/>
          <p:nvPr/>
        </p:nvGrpSpPr>
        <p:grpSpPr>
          <a:xfrm>
            <a:off x="3316159" y="1515085"/>
            <a:ext cx="211892" cy="339594"/>
            <a:chOff x="3316159" y="1515085"/>
            <a:chExt cx="211892" cy="339594"/>
          </a:xfrm>
        </p:grpSpPr>
        <p:sp>
          <p:nvSpPr>
            <p:cNvPr id="8828" name="Google Shape;8828;p4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4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4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4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4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4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42"/>
          <p:cNvGrpSpPr/>
          <p:nvPr/>
        </p:nvGrpSpPr>
        <p:grpSpPr>
          <a:xfrm>
            <a:off x="3716358" y="1544655"/>
            <a:ext cx="361971" cy="314958"/>
            <a:chOff x="3716358" y="1544655"/>
            <a:chExt cx="361971" cy="314958"/>
          </a:xfrm>
        </p:grpSpPr>
        <p:sp>
          <p:nvSpPr>
            <p:cNvPr id="8835" name="Google Shape;8835;p4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4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4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4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4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0" name="Google Shape;8840;p42"/>
            <p:cNvGrpSpPr/>
            <p:nvPr/>
          </p:nvGrpSpPr>
          <p:grpSpPr>
            <a:xfrm>
              <a:off x="3716358" y="1544655"/>
              <a:ext cx="361971" cy="314958"/>
              <a:chOff x="3716358" y="1544655"/>
              <a:chExt cx="361971" cy="314958"/>
            </a:xfrm>
          </p:grpSpPr>
          <p:sp>
            <p:nvSpPr>
              <p:cNvPr id="8841" name="Google Shape;8841;p4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4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4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4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4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6" name="Google Shape;8846;p42"/>
          <p:cNvGrpSpPr/>
          <p:nvPr/>
        </p:nvGrpSpPr>
        <p:grpSpPr>
          <a:xfrm>
            <a:off x="7011924" y="1557552"/>
            <a:ext cx="499533" cy="305136"/>
            <a:chOff x="7009649" y="1541981"/>
            <a:chExt cx="524940" cy="320655"/>
          </a:xfrm>
        </p:grpSpPr>
        <p:sp>
          <p:nvSpPr>
            <p:cNvPr id="8847" name="Google Shape;8847;p4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4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4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4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4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4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4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4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42"/>
          <p:cNvGrpSpPr/>
          <p:nvPr/>
        </p:nvGrpSpPr>
        <p:grpSpPr>
          <a:xfrm>
            <a:off x="8034034" y="1518109"/>
            <a:ext cx="282746" cy="340358"/>
            <a:chOff x="8034034" y="1518109"/>
            <a:chExt cx="282746" cy="340358"/>
          </a:xfrm>
        </p:grpSpPr>
        <p:sp>
          <p:nvSpPr>
            <p:cNvPr id="8856" name="Google Shape;8856;p4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4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4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4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42"/>
          <p:cNvGrpSpPr/>
          <p:nvPr/>
        </p:nvGrpSpPr>
        <p:grpSpPr>
          <a:xfrm>
            <a:off x="7582302" y="1499934"/>
            <a:ext cx="369133" cy="360411"/>
            <a:chOff x="7582302" y="1499934"/>
            <a:chExt cx="369133" cy="360411"/>
          </a:xfrm>
        </p:grpSpPr>
        <p:sp>
          <p:nvSpPr>
            <p:cNvPr id="8861" name="Google Shape;8861;p4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4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4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4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4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69" name="Shape 8869"/>
        <p:cNvGrpSpPr/>
        <p:nvPr/>
      </p:nvGrpSpPr>
      <p:grpSpPr>
        <a:xfrm>
          <a:off x="0" y="0"/>
          <a:ext cx="0" cy="0"/>
          <a:chOff x="0" y="0"/>
          <a:chExt cx="0" cy="0"/>
        </a:xfrm>
      </p:grpSpPr>
      <p:pic>
        <p:nvPicPr>
          <p:cNvPr id="8870" name="Google Shape;8870;p4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Web Design Portfolio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