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438" r:id="rId4"/>
    <p:sldId id="436" r:id="rId5"/>
    <p:sldId id="437" r:id="rId6"/>
    <p:sldId id="439" r:id="rId7"/>
    <p:sldId id="452" r:id="rId8"/>
    <p:sldId id="455" r:id="rId9"/>
    <p:sldId id="453" r:id="rId10"/>
    <p:sldId id="454" r:id="rId11"/>
    <p:sldId id="456" r:id="rId12"/>
    <p:sldId id="457" r:id="rId13"/>
    <p:sldId id="458" r:id="rId14"/>
    <p:sldId id="459" r:id="rId15"/>
    <p:sldId id="460" r:id="rId16"/>
    <p:sldId id="461" r:id="rId17"/>
    <p:sldId id="462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0E56"/>
    <a:srgbClr val="6E0377"/>
    <a:srgbClr val="7A0473"/>
    <a:srgbClr val="990869"/>
    <a:srgbClr val="650277"/>
    <a:srgbClr val="380078"/>
    <a:srgbClr val="3B3838"/>
    <a:srgbClr val="5F5FF6"/>
    <a:srgbClr val="20204C"/>
    <a:srgbClr val="2E2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07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2020-05-31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3971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D7655E5-532D-47B6-8F4B-FA1C28CB642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3713"/>
            <a:ext cx="12192000" cy="441198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5A0AD8E9-E2E6-4ABA-BBC7-F316F37B00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8363"/>
            <a:ext cx="12192000" cy="620268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646CD26B-7E08-4E17-AE9E-18C9D0D3009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203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9ABB04F-F931-4A1D-9CE8-3D73240FF57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8363"/>
            <a:ext cx="12192000" cy="6202680"/>
          </a:xfrm>
          <a:prstGeom prst="rect">
            <a:avLst/>
          </a:prstGeom>
        </p:spPr>
      </p:pic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83BF0374-2F21-4EB5-AD97-E8350BB227C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3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055B4030-3930-472F-8153-D9EB94DA30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154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63963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FD6B96B-6AFB-44A0-934A-0E0D7B7356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C7B8880-5CA2-4D12-9B0E-4844F364002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70942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66255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1785362-F951-491C-BA96-DBF9FAE37F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976" y="0"/>
            <a:ext cx="6774180" cy="6858000"/>
          </a:xfrm>
          <a:prstGeom prst="rect">
            <a:avLst/>
          </a:prstGeom>
        </p:spPr>
      </p:pic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80BBB5AC-D703-4315-ABBD-D3F0E9038B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9800" y="1406525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39059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4735780-5D57-43C3-BAA8-23C834EF1A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976" y="0"/>
            <a:ext cx="67741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636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A84911B-0FCA-4F77-A50D-CD57F6BB78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9280"/>
            <a:ext cx="12192000" cy="313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6199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06135DF-F339-427B-A3D8-884B853E93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850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12714FF-25CC-4FE5-A3B0-DA55ECB2470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F1D4EC7F-72BD-4F87-8691-D0608DB42B6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20739" y="571693"/>
            <a:ext cx="3860800" cy="5714614"/>
          </a:xfrm>
          <a:prstGeom prst="roundRect">
            <a:avLst>
              <a:gd name="adj" fmla="val 628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334482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DB2DD12-9C3B-40E8-B39B-59E7FE1715C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8363"/>
            <a:ext cx="12192000" cy="62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6585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96E4438-63CA-431C-8206-F5E459C61C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58"/>
          <a:stretch/>
        </p:blipFill>
        <p:spPr>
          <a:xfrm>
            <a:off x="0" y="3044170"/>
            <a:ext cx="12192000" cy="38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41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506E09E6-BE77-426B-801C-DB13D38DEE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58"/>
          <a:stretch/>
        </p:blipFill>
        <p:spPr>
          <a:xfrm>
            <a:off x="0" y="3044170"/>
            <a:ext cx="12192000" cy="381383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149C66B-505B-4E69-9764-DCC159FE9BC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74526" y="1955800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B43A6DC3-F798-4A7F-82BA-42D7C4F3F77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22800" y="1955800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A88B4CD4-03E8-4DB2-99E0-D61F2BE36CF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810" y="1955800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47070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3DB40C4-C199-485A-A296-F917574AE0E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8363"/>
            <a:ext cx="12192000" cy="6202680"/>
          </a:xfrm>
          <a:prstGeom prst="rect">
            <a:avLst/>
          </a:prstGeom>
        </p:spPr>
      </p:pic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9D151B20-5857-4CC6-997A-B79153BF3E5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93808" y="2308073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BEB46857-D344-4036-91D3-9FF320831F9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651106" y="2308073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2">
            <a:extLst>
              <a:ext uri="{FF2B5EF4-FFF2-40B4-BE49-F238E27FC236}">
                <a16:creationId xmlns:a16="http://schemas.microsoft.com/office/drawing/2014/main" id="{A1ECBCB6-AA1C-4B30-ACB8-CB2DBDECE980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98674" y="2308073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2">
            <a:extLst>
              <a:ext uri="{FF2B5EF4-FFF2-40B4-BE49-F238E27FC236}">
                <a16:creationId xmlns:a16="http://schemas.microsoft.com/office/drawing/2014/main" id="{7F5034DE-510A-429D-92B4-22213D547E5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46241" y="2308073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34703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80078"/>
            </a:gs>
            <a:gs pos="50000">
              <a:srgbClr val="6E0377"/>
            </a:gs>
            <a:gs pos="100000">
              <a:srgbClr val="D70E56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87" r:id="rId13"/>
    <p:sldLayoutId id="2147483664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757009F9-E01E-4361-B09E-CBB972EBC43F}"/>
              </a:ext>
            </a:extLst>
          </p:cNvPr>
          <p:cNvSpPr/>
          <p:nvPr/>
        </p:nvSpPr>
        <p:spPr>
          <a:xfrm>
            <a:off x="967917" y="5882790"/>
            <a:ext cx="2107645" cy="38511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20xx. 00. 00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B9C572-1399-41BA-B5B5-90B203B4B0F8}"/>
              </a:ext>
            </a:extLst>
          </p:cNvPr>
          <p:cNvSpPr txBox="1"/>
          <p:nvPr/>
        </p:nvSpPr>
        <p:spPr>
          <a:xfrm>
            <a:off x="1216377" y="590097"/>
            <a:ext cx="2314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COMPANY NAME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64644361-8352-456B-9725-2C42315E743B}"/>
              </a:ext>
            </a:extLst>
          </p:cNvPr>
          <p:cNvSpPr/>
          <p:nvPr/>
        </p:nvSpPr>
        <p:spPr>
          <a:xfrm>
            <a:off x="732624" y="508693"/>
            <a:ext cx="470587" cy="4705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E95B2A-03EF-4943-BB5F-1ED0ED3687C4}"/>
              </a:ext>
            </a:extLst>
          </p:cNvPr>
          <p:cNvSpPr txBox="1"/>
          <p:nvPr/>
        </p:nvSpPr>
        <p:spPr>
          <a:xfrm>
            <a:off x="1203211" y="1884589"/>
            <a:ext cx="65023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5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5CC3B6-3CC5-492A-953A-D128180B67BE}"/>
              </a:ext>
            </a:extLst>
          </p:cNvPr>
          <p:cNvSpPr txBox="1"/>
          <p:nvPr/>
        </p:nvSpPr>
        <p:spPr>
          <a:xfrm>
            <a:off x="1203211" y="3787572"/>
            <a:ext cx="6502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4ABB48-2016-4FA1-8970-27D95BD4413F}"/>
              </a:ext>
            </a:extLst>
          </p:cNvPr>
          <p:cNvSpPr txBox="1"/>
          <p:nvPr/>
        </p:nvSpPr>
        <p:spPr>
          <a:xfrm>
            <a:off x="1203211" y="4252669"/>
            <a:ext cx="65023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0A42F6-C7D0-4C01-9F5F-90D05DF8C2C8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HOW DO WE DO IT ?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95427C88-423F-4FBC-9D87-D218E21D24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9775" y="2028641"/>
            <a:ext cx="377825" cy="377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880C51-3B2F-45E6-90A2-D50B93851817}"/>
              </a:ext>
            </a:extLst>
          </p:cNvPr>
          <p:cNvSpPr txBox="1"/>
          <p:nvPr/>
        </p:nvSpPr>
        <p:spPr>
          <a:xfrm>
            <a:off x="2832100" y="1990541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553B1579-D979-4263-A0C7-910FBC24BB94}"/>
              </a:ext>
            </a:extLst>
          </p:cNvPr>
          <p:cNvSpPr/>
          <p:nvPr/>
        </p:nvSpPr>
        <p:spPr>
          <a:xfrm>
            <a:off x="2007322" y="5519714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9426A1-0197-4CD2-AD6F-A87471407CA0}"/>
              </a:ext>
            </a:extLst>
          </p:cNvPr>
          <p:cNvSpPr txBox="1"/>
          <p:nvPr/>
        </p:nvSpPr>
        <p:spPr>
          <a:xfrm>
            <a:off x="2832100" y="3154333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6D52D0-66D5-4B5C-86FB-CC7C6A5B43B8}"/>
              </a:ext>
            </a:extLst>
          </p:cNvPr>
          <p:cNvSpPr txBox="1"/>
          <p:nvPr/>
        </p:nvSpPr>
        <p:spPr>
          <a:xfrm>
            <a:off x="2832100" y="4318125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441203-5DF1-4566-8212-A85F5396B7F2}"/>
              </a:ext>
            </a:extLst>
          </p:cNvPr>
          <p:cNvSpPr txBox="1"/>
          <p:nvPr/>
        </p:nvSpPr>
        <p:spPr>
          <a:xfrm>
            <a:off x="2832100" y="5481917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8DFD5844-69B5-4088-845F-7F56D49D2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9775" y="3192130"/>
            <a:ext cx="377825" cy="377825"/>
          </a:xfrm>
          <a:prstGeom prst="rect">
            <a:avLst/>
          </a:prstGeom>
        </p:spPr>
      </p:pic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BC9437AB-18B7-4A80-89C4-D6C910794789}"/>
              </a:ext>
            </a:extLst>
          </p:cNvPr>
          <p:cNvSpPr/>
          <p:nvPr/>
        </p:nvSpPr>
        <p:spPr>
          <a:xfrm>
            <a:off x="2007322" y="435592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027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0A42F6-C7D0-4C01-9F5F-90D05DF8C2C8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WHAT DO WE OFFER ?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A75E2678-D5DB-41BD-950F-4B42F3BF8309}"/>
              </a:ext>
            </a:extLst>
          </p:cNvPr>
          <p:cNvSpPr/>
          <p:nvPr/>
        </p:nvSpPr>
        <p:spPr>
          <a:xfrm>
            <a:off x="1868715" y="1941891"/>
            <a:ext cx="2387600" cy="3787018"/>
          </a:xfrm>
          <a:prstGeom prst="roundRect">
            <a:avLst>
              <a:gd name="adj" fmla="val 4965"/>
            </a:avLst>
          </a:prstGeom>
          <a:noFill/>
          <a:ln w="63500" cap="flat">
            <a:solidFill>
              <a:schemeClr val="bg1"/>
            </a:solidFill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8298A3BB-5BD4-4DF2-8131-99FEF7BD3C5C}"/>
              </a:ext>
            </a:extLst>
          </p:cNvPr>
          <p:cNvSpPr/>
          <p:nvPr/>
        </p:nvSpPr>
        <p:spPr>
          <a:xfrm>
            <a:off x="4902200" y="1941891"/>
            <a:ext cx="2387600" cy="3787018"/>
          </a:xfrm>
          <a:prstGeom prst="roundRect">
            <a:avLst>
              <a:gd name="adj" fmla="val 4965"/>
            </a:avLst>
          </a:prstGeom>
          <a:noFill/>
          <a:ln w="63500" cap="flat">
            <a:solidFill>
              <a:schemeClr val="bg1"/>
            </a:solidFill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66116DE6-5C71-4B5E-9245-457FAC8AE92F}"/>
              </a:ext>
            </a:extLst>
          </p:cNvPr>
          <p:cNvSpPr/>
          <p:nvPr/>
        </p:nvSpPr>
        <p:spPr>
          <a:xfrm>
            <a:off x="7935683" y="1941891"/>
            <a:ext cx="2387600" cy="3787018"/>
          </a:xfrm>
          <a:prstGeom prst="roundRect">
            <a:avLst>
              <a:gd name="adj" fmla="val 4965"/>
            </a:avLst>
          </a:prstGeom>
          <a:noFill/>
          <a:ln w="63500" cap="flat">
            <a:solidFill>
              <a:schemeClr val="bg1"/>
            </a:solidFill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9F62FD-F5D6-410D-AC29-AA0895A34552}"/>
              </a:ext>
            </a:extLst>
          </p:cNvPr>
          <p:cNvSpPr txBox="1"/>
          <p:nvPr/>
        </p:nvSpPr>
        <p:spPr>
          <a:xfrm>
            <a:off x="2107298" y="4309637"/>
            <a:ext cx="191043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C8762F9-5117-49CB-9C2C-C15BA94B789E}"/>
              </a:ext>
            </a:extLst>
          </p:cNvPr>
          <p:cNvSpPr/>
          <p:nvPr/>
        </p:nvSpPr>
        <p:spPr>
          <a:xfrm>
            <a:off x="2107297" y="3853175"/>
            <a:ext cx="1910436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9E6FCDBA-00A5-46E7-9B5B-02CB9D5B0DCB}"/>
              </a:ext>
            </a:extLst>
          </p:cNvPr>
          <p:cNvGrpSpPr/>
          <p:nvPr/>
        </p:nvGrpSpPr>
        <p:grpSpPr>
          <a:xfrm>
            <a:off x="2753181" y="2723663"/>
            <a:ext cx="618668" cy="618668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16D80F07-34A6-4C76-A3BB-7B898A9245BA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C1CC13E6-6F8E-44FE-8F55-862310E0CA48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84AABA16-9261-4277-872A-34B867BA218D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0A4A2700-E4A0-431E-8115-6007371CBD8D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19EF1EB-9E97-458F-8034-C9557F3850C4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54D5F53-7AE4-40CC-921B-F77BFA038B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840A57A4-A360-4051-91CE-075CC3D37228}"/>
              </a:ext>
            </a:extLst>
          </p:cNvPr>
          <p:cNvSpPr/>
          <p:nvPr/>
        </p:nvSpPr>
        <p:spPr>
          <a:xfrm>
            <a:off x="8820149" y="2723663"/>
            <a:ext cx="618668" cy="618668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D54D84FB-A425-424A-B7E0-07301845132B}"/>
              </a:ext>
            </a:extLst>
          </p:cNvPr>
          <p:cNvGrpSpPr/>
          <p:nvPr/>
        </p:nvGrpSpPr>
        <p:grpSpPr>
          <a:xfrm>
            <a:off x="5786666" y="2723663"/>
            <a:ext cx="618668" cy="618668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1E78E12A-418F-4F5F-95DE-68030ED6A9CA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B93D9DA1-E495-4E82-9AA6-B901C0FC0504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280BAB19-0AD6-4AEB-980C-A8D3E4986DB1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A9AD5-D24F-4FBA-B570-C2B32D5E6430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0EF7874-97ED-494F-8E8A-8F5F531A2DBB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47E9CEC-8CA2-400D-AB39-AA5142507C5A}"/>
              </a:ext>
            </a:extLst>
          </p:cNvPr>
          <p:cNvSpPr txBox="1"/>
          <p:nvPr/>
        </p:nvSpPr>
        <p:spPr>
          <a:xfrm>
            <a:off x="5140782" y="4309637"/>
            <a:ext cx="191043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A9E6E366-5D7C-4E8C-A58F-1C4090FC5262}"/>
              </a:ext>
            </a:extLst>
          </p:cNvPr>
          <p:cNvSpPr/>
          <p:nvPr/>
        </p:nvSpPr>
        <p:spPr>
          <a:xfrm>
            <a:off x="5140781" y="3853175"/>
            <a:ext cx="1910436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8D03E7-D2BC-4CFD-996A-4CA7D16397E3}"/>
              </a:ext>
            </a:extLst>
          </p:cNvPr>
          <p:cNvSpPr txBox="1"/>
          <p:nvPr/>
        </p:nvSpPr>
        <p:spPr>
          <a:xfrm>
            <a:off x="8174264" y="4309637"/>
            <a:ext cx="191043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9FA778B-4CFE-4C39-866A-19A38362D768}"/>
              </a:ext>
            </a:extLst>
          </p:cNvPr>
          <p:cNvSpPr/>
          <p:nvPr/>
        </p:nvSpPr>
        <p:spPr>
          <a:xfrm>
            <a:off x="8174263" y="3853175"/>
            <a:ext cx="1910436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750232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0A42F6-C7D0-4C01-9F5F-90D05DF8C2C8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CLIENTS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561D05-8FEF-4496-84FB-C0EDCDA6D329}"/>
              </a:ext>
            </a:extLst>
          </p:cNvPr>
          <p:cNvSpPr txBox="1"/>
          <p:nvPr/>
        </p:nvSpPr>
        <p:spPr>
          <a:xfrm>
            <a:off x="1211550" y="2815946"/>
            <a:ext cx="25463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4FA84A1-D64C-4549-83C0-6F84B254A2A5}"/>
              </a:ext>
            </a:extLst>
          </p:cNvPr>
          <p:cNvSpPr/>
          <p:nvPr/>
        </p:nvSpPr>
        <p:spPr>
          <a:xfrm>
            <a:off x="1211549" y="2431604"/>
            <a:ext cx="254635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D091A8-9A11-4FC1-BD44-10FA71894593}"/>
              </a:ext>
            </a:extLst>
          </p:cNvPr>
          <p:cNvSpPr txBox="1"/>
          <p:nvPr/>
        </p:nvSpPr>
        <p:spPr>
          <a:xfrm>
            <a:off x="4822824" y="2815946"/>
            <a:ext cx="25463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39382A6-4563-4D2C-8DF5-2F346663229B}"/>
              </a:ext>
            </a:extLst>
          </p:cNvPr>
          <p:cNvSpPr/>
          <p:nvPr/>
        </p:nvSpPr>
        <p:spPr>
          <a:xfrm>
            <a:off x="4822823" y="2431604"/>
            <a:ext cx="254635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36F722-96B0-456D-8D9B-03C8E00A7094}"/>
              </a:ext>
            </a:extLst>
          </p:cNvPr>
          <p:cNvSpPr txBox="1"/>
          <p:nvPr/>
        </p:nvSpPr>
        <p:spPr>
          <a:xfrm>
            <a:off x="8434101" y="2815946"/>
            <a:ext cx="25463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7B29E6B-9621-406B-B0C1-35F3564D7D86}"/>
              </a:ext>
            </a:extLst>
          </p:cNvPr>
          <p:cNvSpPr/>
          <p:nvPr/>
        </p:nvSpPr>
        <p:spPr>
          <a:xfrm>
            <a:off x="8434100" y="2431604"/>
            <a:ext cx="254635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3D84E2-19E2-4A85-8BA0-6BD356F9183A}"/>
              </a:ext>
            </a:extLst>
          </p:cNvPr>
          <p:cNvSpPr txBox="1"/>
          <p:nvPr/>
        </p:nvSpPr>
        <p:spPr>
          <a:xfrm>
            <a:off x="1211550" y="4911446"/>
            <a:ext cx="25463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75B3E8D-C587-47CC-BA38-7B9E6E6A4FCA}"/>
              </a:ext>
            </a:extLst>
          </p:cNvPr>
          <p:cNvSpPr/>
          <p:nvPr/>
        </p:nvSpPr>
        <p:spPr>
          <a:xfrm>
            <a:off x="1211549" y="4527104"/>
            <a:ext cx="254635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A8015C-0267-43EF-8F0C-858EBC9B2321}"/>
              </a:ext>
            </a:extLst>
          </p:cNvPr>
          <p:cNvSpPr txBox="1"/>
          <p:nvPr/>
        </p:nvSpPr>
        <p:spPr>
          <a:xfrm>
            <a:off x="4822824" y="4911446"/>
            <a:ext cx="25463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E0DD51F-F1C7-47F2-B256-302F08E2B6FA}"/>
              </a:ext>
            </a:extLst>
          </p:cNvPr>
          <p:cNvSpPr/>
          <p:nvPr/>
        </p:nvSpPr>
        <p:spPr>
          <a:xfrm>
            <a:off x="4822823" y="4527104"/>
            <a:ext cx="254635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4F1AF4-5850-440A-B522-3E9557B94753}"/>
              </a:ext>
            </a:extLst>
          </p:cNvPr>
          <p:cNvSpPr txBox="1"/>
          <p:nvPr/>
        </p:nvSpPr>
        <p:spPr>
          <a:xfrm>
            <a:off x="8434101" y="4911446"/>
            <a:ext cx="25463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4C10F7B-9E0B-42E7-A3A3-98CF0E0A8895}"/>
              </a:ext>
            </a:extLst>
          </p:cNvPr>
          <p:cNvSpPr/>
          <p:nvPr/>
        </p:nvSpPr>
        <p:spPr>
          <a:xfrm>
            <a:off x="8434100" y="4527104"/>
            <a:ext cx="254635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033091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0A42F6-C7D0-4C01-9F5F-90D05DF8C2C8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WHAT DO THEY SAY ABOUT US ?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C3C25EC-365D-4ADB-9028-9C5AA521A3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509FFFF-5112-43B3-975B-4863F76BCD0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5A007AD-074A-465A-A74B-C66158660E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E62FC2C-5031-402F-A081-C996392E89C8}"/>
              </a:ext>
            </a:extLst>
          </p:cNvPr>
          <p:cNvSpPr/>
          <p:nvPr/>
        </p:nvSpPr>
        <p:spPr>
          <a:xfrm>
            <a:off x="874526" y="4902200"/>
            <a:ext cx="2946400" cy="4191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25000"/>
              </a:prstClr>
            </a:outerShdw>
          </a:effectLst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ko-KR" sz="1600" dirty="0">
                <a:solidFill>
                  <a:srgbClr val="7A0473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7A0473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0632EF7-8A8B-40C9-92A4-B98965B9772A}"/>
              </a:ext>
            </a:extLst>
          </p:cNvPr>
          <p:cNvSpPr/>
          <p:nvPr/>
        </p:nvSpPr>
        <p:spPr>
          <a:xfrm>
            <a:off x="4622800" y="4902200"/>
            <a:ext cx="2946400" cy="4191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25000"/>
              </a:prstClr>
            </a:outerShdw>
          </a:effectLst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ko-KR" sz="1600" dirty="0">
                <a:solidFill>
                  <a:srgbClr val="7A0473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7A0473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E4AA5F1-C41E-416B-96BC-55F00191B9C3}"/>
              </a:ext>
            </a:extLst>
          </p:cNvPr>
          <p:cNvSpPr/>
          <p:nvPr/>
        </p:nvSpPr>
        <p:spPr>
          <a:xfrm>
            <a:off x="8366810" y="4902200"/>
            <a:ext cx="2946400" cy="4191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25000"/>
              </a:prstClr>
            </a:outerShdw>
          </a:effectLst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ko-KR" sz="1600" dirty="0">
                <a:solidFill>
                  <a:srgbClr val="7A0473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7A0473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632BBE8-8013-47D9-A11B-2A60CF7D11BF}"/>
              </a:ext>
            </a:extLst>
          </p:cNvPr>
          <p:cNvSpPr/>
          <p:nvPr/>
        </p:nvSpPr>
        <p:spPr>
          <a:xfrm>
            <a:off x="874526" y="5589369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EF7F8EC-5A55-43ED-9DCD-62F82BC34F01}"/>
              </a:ext>
            </a:extLst>
          </p:cNvPr>
          <p:cNvSpPr/>
          <p:nvPr/>
        </p:nvSpPr>
        <p:spPr>
          <a:xfrm>
            <a:off x="4622800" y="5589369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E2D27E1-313A-4C3E-B19B-2C87037678DC}"/>
              </a:ext>
            </a:extLst>
          </p:cNvPr>
          <p:cNvSpPr/>
          <p:nvPr/>
        </p:nvSpPr>
        <p:spPr>
          <a:xfrm>
            <a:off x="8366810" y="5589369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775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0A42F6-C7D0-4C01-9F5F-90D05DF8C2C8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CASE STUDIES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0B4F9ACB-2054-475F-9DF4-1C2E9C3B79DF}"/>
              </a:ext>
            </a:extLst>
          </p:cNvPr>
          <p:cNvCxnSpPr/>
          <p:nvPr/>
        </p:nvCxnSpPr>
        <p:spPr>
          <a:xfrm>
            <a:off x="1231902" y="2120900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CA627D30-28EF-4ACB-93D4-53840315481D}"/>
              </a:ext>
            </a:extLst>
          </p:cNvPr>
          <p:cNvCxnSpPr/>
          <p:nvPr/>
        </p:nvCxnSpPr>
        <p:spPr>
          <a:xfrm>
            <a:off x="1231902" y="2628900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1377BEA-89C4-4541-8077-AFDA2F9B8421}"/>
              </a:ext>
            </a:extLst>
          </p:cNvPr>
          <p:cNvCxnSpPr/>
          <p:nvPr/>
        </p:nvCxnSpPr>
        <p:spPr>
          <a:xfrm>
            <a:off x="1231902" y="3666067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58257646-524B-4D0F-88E4-DA952D2B1880}"/>
              </a:ext>
            </a:extLst>
          </p:cNvPr>
          <p:cNvCxnSpPr/>
          <p:nvPr/>
        </p:nvCxnSpPr>
        <p:spPr>
          <a:xfrm>
            <a:off x="1231902" y="4703234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67F670F8-3FEF-423B-8603-DD402164F57F}"/>
              </a:ext>
            </a:extLst>
          </p:cNvPr>
          <p:cNvCxnSpPr/>
          <p:nvPr/>
        </p:nvCxnSpPr>
        <p:spPr>
          <a:xfrm>
            <a:off x="1231902" y="5740400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6A48449-2FD1-437A-8B81-E9D6C42EA954}"/>
              </a:ext>
            </a:extLst>
          </p:cNvPr>
          <p:cNvSpPr txBox="1"/>
          <p:nvPr/>
        </p:nvSpPr>
        <p:spPr>
          <a:xfrm>
            <a:off x="1395123" y="277815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65F0782-04B8-44D8-9BF8-B88DE7A7DD6A}"/>
              </a:ext>
            </a:extLst>
          </p:cNvPr>
          <p:cNvSpPr/>
          <p:nvPr/>
        </p:nvSpPr>
        <p:spPr>
          <a:xfrm>
            <a:off x="1395123" y="2205623"/>
            <a:ext cx="2630778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OPPORTUNITY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41405D-63F9-480D-ABAC-A8E771D553A2}"/>
              </a:ext>
            </a:extLst>
          </p:cNvPr>
          <p:cNvSpPr txBox="1"/>
          <p:nvPr/>
        </p:nvSpPr>
        <p:spPr>
          <a:xfrm>
            <a:off x="1395123" y="3815316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6EFB18-E28A-4A71-9D35-A2A84F35CBEF}"/>
              </a:ext>
            </a:extLst>
          </p:cNvPr>
          <p:cNvSpPr txBox="1"/>
          <p:nvPr/>
        </p:nvSpPr>
        <p:spPr>
          <a:xfrm>
            <a:off x="1395123" y="485248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24B052-83C6-49B8-B278-E0EE9AF0EC7F}"/>
              </a:ext>
            </a:extLst>
          </p:cNvPr>
          <p:cNvSpPr txBox="1"/>
          <p:nvPr/>
        </p:nvSpPr>
        <p:spPr>
          <a:xfrm>
            <a:off x="4780612" y="277815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05D14C5-A08A-4B48-AD66-0991340224DD}"/>
              </a:ext>
            </a:extLst>
          </p:cNvPr>
          <p:cNvSpPr/>
          <p:nvPr/>
        </p:nvSpPr>
        <p:spPr>
          <a:xfrm>
            <a:off x="4780612" y="2205623"/>
            <a:ext cx="2630778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PROFFER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1A2C16-48FB-4290-BC15-993A62D9FA13}"/>
              </a:ext>
            </a:extLst>
          </p:cNvPr>
          <p:cNvSpPr txBox="1"/>
          <p:nvPr/>
        </p:nvSpPr>
        <p:spPr>
          <a:xfrm>
            <a:off x="4780612" y="3815316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F2E54F-2D9E-4003-AFBC-4CEFFBC44C56}"/>
              </a:ext>
            </a:extLst>
          </p:cNvPr>
          <p:cNvSpPr txBox="1"/>
          <p:nvPr/>
        </p:nvSpPr>
        <p:spPr>
          <a:xfrm>
            <a:off x="4780612" y="485248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466C244-745D-4FAD-B3F5-DF90250A485C}"/>
              </a:ext>
            </a:extLst>
          </p:cNvPr>
          <p:cNvSpPr txBox="1"/>
          <p:nvPr/>
        </p:nvSpPr>
        <p:spPr>
          <a:xfrm>
            <a:off x="8166102" y="277815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13E28DD-899F-4CE1-A912-E2DB6AA94A4E}"/>
              </a:ext>
            </a:extLst>
          </p:cNvPr>
          <p:cNvSpPr/>
          <p:nvPr/>
        </p:nvSpPr>
        <p:spPr>
          <a:xfrm>
            <a:off x="8166102" y="2205623"/>
            <a:ext cx="2630778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IMPLANTATION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680721F-3BA7-436F-8C0F-D37E51FAC5BA}"/>
              </a:ext>
            </a:extLst>
          </p:cNvPr>
          <p:cNvSpPr txBox="1"/>
          <p:nvPr/>
        </p:nvSpPr>
        <p:spPr>
          <a:xfrm>
            <a:off x="8166102" y="3815316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371ADA7-7BEF-4B1D-80CC-83CD7D172CD8}"/>
              </a:ext>
            </a:extLst>
          </p:cNvPr>
          <p:cNvSpPr txBox="1"/>
          <p:nvPr/>
        </p:nvSpPr>
        <p:spPr>
          <a:xfrm>
            <a:off x="8166102" y="485248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119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0A42F6-C7D0-4C01-9F5F-90D05DF8C2C8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SUCCESS STORIES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D3E45809-DFBC-4D5F-BD1D-6BD539A22D8F}"/>
              </a:ext>
            </a:extLst>
          </p:cNvPr>
          <p:cNvSpPr/>
          <p:nvPr/>
        </p:nvSpPr>
        <p:spPr>
          <a:xfrm>
            <a:off x="2113281" y="2174241"/>
            <a:ext cx="3423918" cy="342391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9CD30B48-731A-44C0-8E69-EB6F3286394B}"/>
              </a:ext>
            </a:extLst>
          </p:cNvPr>
          <p:cNvSpPr/>
          <p:nvPr/>
        </p:nvSpPr>
        <p:spPr>
          <a:xfrm>
            <a:off x="6654802" y="2174241"/>
            <a:ext cx="3423918" cy="342391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3A4389-E213-4786-B47F-6564DBA7ADF8}"/>
              </a:ext>
            </a:extLst>
          </p:cNvPr>
          <p:cNvSpPr txBox="1"/>
          <p:nvPr/>
        </p:nvSpPr>
        <p:spPr>
          <a:xfrm>
            <a:off x="2484726" y="4046700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1F37662-514E-478E-BB72-D073DBC65B35}"/>
              </a:ext>
            </a:extLst>
          </p:cNvPr>
          <p:cNvSpPr/>
          <p:nvPr/>
        </p:nvSpPr>
        <p:spPr>
          <a:xfrm>
            <a:off x="2484726" y="3064304"/>
            <a:ext cx="2630778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27.5K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69B1E0-9D6B-4351-AA2C-8F0890158408}"/>
              </a:ext>
            </a:extLst>
          </p:cNvPr>
          <p:cNvSpPr txBox="1"/>
          <p:nvPr/>
        </p:nvSpPr>
        <p:spPr>
          <a:xfrm>
            <a:off x="7076496" y="4046700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2DCA165-BDA4-41CF-8908-B2E3FC8A14F3}"/>
              </a:ext>
            </a:extLst>
          </p:cNvPr>
          <p:cNvSpPr/>
          <p:nvPr/>
        </p:nvSpPr>
        <p:spPr>
          <a:xfrm>
            <a:off x="7076496" y="3064304"/>
            <a:ext cx="2630778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3,150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71732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0A42F6-C7D0-4C01-9F5F-90D05DF8C2C8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AWARDS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60CE700-3771-4DD5-8784-C6E368D7F497}"/>
              </a:ext>
            </a:extLst>
          </p:cNvPr>
          <p:cNvCxnSpPr>
            <a:cxnSpLocks/>
          </p:cNvCxnSpPr>
          <p:nvPr/>
        </p:nvCxnSpPr>
        <p:spPr>
          <a:xfrm rot="5400000">
            <a:off x="1777184" y="3003303"/>
            <a:ext cx="838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3A8FA74-8A49-4CCB-B163-D49A1210247F}"/>
              </a:ext>
            </a:extLst>
          </p:cNvPr>
          <p:cNvSpPr txBox="1"/>
          <p:nvPr/>
        </p:nvSpPr>
        <p:spPr>
          <a:xfrm>
            <a:off x="494120" y="3589205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93EA62-ADA9-42DB-924E-7CCB174108EB}"/>
              </a:ext>
            </a:extLst>
          </p:cNvPr>
          <p:cNvSpPr txBox="1"/>
          <p:nvPr/>
        </p:nvSpPr>
        <p:spPr>
          <a:xfrm>
            <a:off x="494121" y="4484922"/>
            <a:ext cx="340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971E88-23AD-4838-9A47-D2BE8ECD0E8E}"/>
              </a:ext>
            </a:extLst>
          </p:cNvPr>
          <p:cNvSpPr txBox="1"/>
          <p:nvPr/>
        </p:nvSpPr>
        <p:spPr>
          <a:xfrm>
            <a:off x="494120" y="3957812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69658B51-C0A9-47C6-8D28-D3DF6959535A}"/>
              </a:ext>
            </a:extLst>
          </p:cNvPr>
          <p:cNvCxnSpPr>
            <a:cxnSpLocks/>
          </p:cNvCxnSpPr>
          <p:nvPr/>
        </p:nvCxnSpPr>
        <p:spPr>
          <a:xfrm rot="5400000">
            <a:off x="5676897" y="3003303"/>
            <a:ext cx="838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909E247-8A0F-46C0-A066-B1F42FFCC5D3}"/>
              </a:ext>
            </a:extLst>
          </p:cNvPr>
          <p:cNvSpPr txBox="1"/>
          <p:nvPr/>
        </p:nvSpPr>
        <p:spPr>
          <a:xfrm>
            <a:off x="4393833" y="3589205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</a:rPr>
              <a:t>Consectetur</a:t>
            </a:r>
            <a:endParaRPr lang="en-US" altLang="ko-KR" sz="20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58ACE3-6A0C-48A0-8816-2BE7AE1D4171}"/>
              </a:ext>
            </a:extLst>
          </p:cNvPr>
          <p:cNvSpPr txBox="1"/>
          <p:nvPr/>
        </p:nvSpPr>
        <p:spPr>
          <a:xfrm>
            <a:off x="4393834" y="4484922"/>
            <a:ext cx="340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D59FF3-0A62-464E-BE28-2FF11D0A1D80}"/>
              </a:ext>
            </a:extLst>
          </p:cNvPr>
          <p:cNvSpPr txBox="1"/>
          <p:nvPr/>
        </p:nvSpPr>
        <p:spPr>
          <a:xfrm>
            <a:off x="4393833" y="3957812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B25BFE0C-ADA3-4E42-9C30-2A2072A7A027}"/>
              </a:ext>
            </a:extLst>
          </p:cNvPr>
          <p:cNvCxnSpPr>
            <a:cxnSpLocks/>
          </p:cNvCxnSpPr>
          <p:nvPr/>
        </p:nvCxnSpPr>
        <p:spPr>
          <a:xfrm rot="5400000">
            <a:off x="9576609" y="3003303"/>
            <a:ext cx="838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135136A-70E8-41F3-8926-339E6A1755B9}"/>
              </a:ext>
            </a:extLst>
          </p:cNvPr>
          <p:cNvSpPr txBox="1"/>
          <p:nvPr/>
        </p:nvSpPr>
        <p:spPr>
          <a:xfrm>
            <a:off x="8293545" y="3589205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</a:rPr>
              <a:t>Sed do </a:t>
            </a:r>
            <a:r>
              <a:rPr lang="en-US" altLang="ko-KR" b="0" dirty="0" err="1">
                <a:solidFill>
                  <a:schemeClr val="bg1"/>
                </a:solidFill>
              </a:rPr>
              <a:t>eiusmod</a:t>
            </a:r>
            <a:endParaRPr lang="en-US" altLang="ko-KR" b="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5CF6DE-778F-4B9C-9021-9468481EC9AA}"/>
              </a:ext>
            </a:extLst>
          </p:cNvPr>
          <p:cNvSpPr txBox="1"/>
          <p:nvPr/>
        </p:nvSpPr>
        <p:spPr>
          <a:xfrm>
            <a:off x="8293546" y="4484922"/>
            <a:ext cx="340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03B457-64BD-4C0E-B3CA-2BF7B45A751C}"/>
              </a:ext>
            </a:extLst>
          </p:cNvPr>
          <p:cNvSpPr txBox="1"/>
          <p:nvPr/>
        </p:nvSpPr>
        <p:spPr>
          <a:xfrm>
            <a:off x="8293545" y="3957812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incididunt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4300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0A42F6-C7D0-4C01-9F5F-90D05DF8C2C8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MEET THE TEAM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FBC16B7-2C19-42D3-BED7-1DEFA4F2076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7704523-23B3-4E33-9065-E8B53EF60A1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B5071BE-D12B-4F41-AC41-E726D6D8810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0CD3432-ED58-49AF-B246-2A29FDE131D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E621D9-FD6E-4932-B965-05BE79FDC2EF}"/>
              </a:ext>
            </a:extLst>
          </p:cNvPr>
          <p:cNvSpPr txBox="1"/>
          <p:nvPr/>
        </p:nvSpPr>
        <p:spPr>
          <a:xfrm>
            <a:off x="1593809" y="5078331"/>
            <a:ext cx="19470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C2D7D72-34C7-4815-8A2E-715C74F944C0}"/>
              </a:ext>
            </a:extLst>
          </p:cNvPr>
          <p:cNvSpPr/>
          <p:nvPr/>
        </p:nvSpPr>
        <p:spPr>
          <a:xfrm>
            <a:off x="1593808" y="4693989"/>
            <a:ext cx="194708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E9CF2B-E057-4595-BC0B-A188F1831838}"/>
              </a:ext>
            </a:extLst>
          </p:cNvPr>
          <p:cNvSpPr txBox="1"/>
          <p:nvPr/>
        </p:nvSpPr>
        <p:spPr>
          <a:xfrm>
            <a:off x="3946241" y="5078331"/>
            <a:ext cx="19470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71CCA13-FE3C-4F05-9D89-FEC295D46663}"/>
              </a:ext>
            </a:extLst>
          </p:cNvPr>
          <p:cNvSpPr/>
          <p:nvPr/>
        </p:nvSpPr>
        <p:spPr>
          <a:xfrm>
            <a:off x="3946240" y="4693989"/>
            <a:ext cx="194708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817673-6C4F-47A0-A04D-974CB6FFA87A}"/>
              </a:ext>
            </a:extLst>
          </p:cNvPr>
          <p:cNvSpPr txBox="1"/>
          <p:nvPr/>
        </p:nvSpPr>
        <p:spPr>
          <a:xfrm>
            <a:off x="6298673" y="5078331"/>
            <a:ext cx="19470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D7787A9-F9D2-47BC-BBF1-9DD758EF67E4}"/>
              </a:ext>
            </a:extLst>
          </p:cNvPr>
          <p:cNvSpPr/>
          <p:nvPr/>
        </p:nvSpPr>
        <p:spPr>
          <a:xfrm>
            <a:off x="6298672" y="4693989"/>
            <a:ext cx="194708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83EBAB-7A17-4401-80FD-1784BE1F89EE}"/>
              </a:ext>
            </a:extLst>
          </p:cNvPr>
          <p:cNvSpPr txBox="1"/>
          <p:nvPr/>
        </p:nvSpPr>
        <p:spPr>
          <a:xfrm>
            <a:off x="8651106" y="5078331"/>
            <a:ext cx="19470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CEE80C0-7712-4A6E-BEBF-167C269FBF74}"/>
              </a:ext>
            </a:extLst>
          </p:cNvPr>
          <p:cNvSpPr/>
          <p:nvPr/>
        </p:nvSpPr>
        <p:spPr>
          <a:xfrm>
            <a:off x="8651105" y="4693989"/>
            <a:ext cx="194708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500514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94F0EEF-1C71-4227-B8E3-E154C0ADC76B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ABDA77-C870-47B3-9CD6-45941256CDA9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01:00pm ~ 01:30pm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E276570E-DB11-4415-A555-3DA2301C8083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DC5EE69B-E8EF-45D8-852C-926E3EE5C9DC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91AC84FC-773C-4298-BBB0-6AF49FC27457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2">
              <a:lumMod val="75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6E037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70E56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70E56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70E56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E2AB4FA5-ADEC-452F-B68E-A082A82439B1}"/>
              </a:ext>
            </a:extLst>
          </p:cNvPr>
          <p:cNvSpPr txBox="1"/>
          <p:nvPr/>
        </p:nvSpPr>
        <p:spPr>
          <a:xfrm>
            <a:off x="6255438" y="1738320"/>
            <a:ext cx="455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F7AF958-6E61-4034-8591-368414A7BF08}"/>
              </a:ext>
            </a:extLst>
          </p:cNvPr>
          <p:cNvSpPr/>
          <p:nvPr/>
        </p:nvSpPr>
        <p:spPr>
          <a:xfrm>
            <a:off x="5381369" y="1300567"/>
            <a:ext cx="103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7F0B4D0-1FE4-4999-903D-BBC4E6E1EFD9}"/>
              </a:ext>
            </a:extLst>
          </p:cNvPr>
          <p:cNvSpPr/>
          <p:nvPr/>
        </p:nvSpPr>
        <p:spPr>
          <a:xfrm>
            <a:off x="6235444" y="1399759"/>
            <a:ext cx="4573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F80CC9-E61A-4FB4-8384-2B0289E821F4}"/>
              </a:ext>
            </a:extLst>
          </p:cNvPr>
          <p:cNvSpPr txBox="1"/>
          <p:nvPr/>
        </p:nvSpPr>
        <p:spPr>
          <a:xfrm>
            <a:off x="6255438" y="2932235"/>
            <a:ext cx="455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74C052A9-CAC1-41A2-8B5C-C1F7F281747C}"/>
              </a:ext>
            </a:extLst>
          </p:cNvPr>
          <p:cNvSpPr/>
          <p:nvPr/>
        </p:nvSpPr>
        <p:spPr>
          <a:xfrm>
            <a:off x="5381369" y="2494482"/>
            <a:ext cx="103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B2A9A659-BECE-4087-95E3-2806DA813114}"/>
              </a:ext>
            </a:extLst>
          </p:cNvPr>
          <p:cNvSpPr/>
          <p:nvPr/>
        </p:nvSpPr>
        <p:spPr>
          <a:xfrm>
            <a:off x="6235444" y="2593674"/>
            <a:ext cx="4573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4AD6C15-E92A-4511-92CD-7B66F90A3609}"/>
              </a:ext>
            </a:extLst>
          </p:cNvPr>
          <p:cNvSpPr txBox="1"/>
          <p:nvPr/>
        </p:nvSpPr>
        <p:spPr>
          <a:xfrm>
            <a:off x="6255438" y="4126150"/>
            <a:ext cx="455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A79F561-35CB-489B-92BB-DF9DF2823451}"/>
              </a:ext>
            </a:extLst>
          </p:cNvPr>
          <p:cNvSpPr/>
          <p:nvPr/>
        </p:nvSpPr>
        <p:spPr>
          <a:xfrm>
            <a:off x="5381369" y="3688397"/>
            <a:ext cx="103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175CF14-8885-4107-8CE9-728B860912F5}"/>
              </a:ext>
            </a:extLst>
          </p:cNvPr>
          <p:cNvSpPr/>
          <p:nvPr/>
        </p:nvSpPr>
        <p:spPr>
          <a:xfrm>
            <a:off x="6235444" y="3787589"/>
            <a:ext cx="4573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4C95F1F-4442-4609-A0B1-EE21163B98EE}"/>
              </a:ext>
            </a:extLst>
          </p:cNvPr>
          <p:cNvSpPr txBox="1"/>
          <p:nvPr/>
        </p:nvSpPr>
        <p:spPr>
          <a:xfrm>
            <a:off x="6255438" y="5320065"/>
            <a:ext cx="455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380C9784-FCAF-4830-A56C-DA838F3B0876}"/>
              </a:ext>
            </a:extLst>
          </p:cNvPr>
          <p:cNvSpPr/>
          <p:nvPr/>
        </p:nvSpPr>
        <p:spPr>
          <a:xfrm>
            <a:off x="5381369" y="4882312"/>
            <a:ext cx="103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7CF5838E-30C0-4F6F-AD7E-43C130076E0B}"/>
              </a:ext>
            </a:extLst>
          </p:cNvPr>
          <p:cNvSpPr/>
          <p:nvPr/>
        </p:nvSpPr>
        <p:spPr>
          <a:xfrm>
            <a:off x="6235444" y="4981504"/>
            <a:ext cx="4573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8B016C1-9BBE-434E-A37A-597D99A33AD4}"/>
              </a:ext>
            </a:extLst>
          </p:cNvPr>
          <p:cNvSpPr txBox="1"/>
          <p:nvPr/>
        </p:nvSpPr>
        <p:spPr>
          <a:xfrm>
            <a:off x="782624" y="875498"/>
            <a:ext cx="36496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3559A83-DAAD-41BE-9FD1-A9B56D9D6813}"/>
              </a:ext>
            </a:extLst>
          </p:cNvPr>
          <p:cNvSpPr txBox="1"/>
          <p:nvPr/>
        </p:nvSpPr>
        <p:spPr>
          <a:xfrm>
            <a:off x="819948" y="1430537"/>
            <a:ext cx="3606458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ko-KR" altLang="en-US" sz="16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래픽 4">
            <a:extLst>
              <a:ext uri="{FF2B5EF4-FFF2-40B4-BE49-F238E27FC236}">
                <a16:creationId xmlns:a16="http://schemas.microsoft.com/office/drawing/2014/main" id="{B09487D3-A097-434C-93AA-ECB2FA814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748" y="1146764"/>
            <a:ext cx="2476500" cy="512577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9BA51A69-1F45-4BC3-A4F1-D394861D3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6849" y="1146764"/>
            <a:ext cx="2476500" cy="512577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F914B81-4BD1-48EE-8487-1AD8BC1CFD75}"/>
              </a:ext>
            </a:extLst>
          </p:cNvPr>
          <p:cNvSpPr txBox="1"/>
          <p:nvPr/>
        </p:nvSpPr>
        <p:spPr>
          <a:xfrm>
            <a:off x="6615137" y="4083724"/>
            <a:ext cx="3723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chemeClr val="bg1"/>
                </a:solidFill>
              </a:rPr>
              <a:t>Titile</a:t>
            </a:r>
            <a:r>
              <a:rPr lang="en-US" altLang="ko-KR" sz="2400" b="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C47171-812B-4A52-9750-6149D857CFD0}"/>
              </a:ext>
            </a:extLst>
          </p:cNvPr>
          <p:cNvSpPr txBox="1"/>
          <p:nvPr/>
        </p:nvSpPr>
        <p:spPr>
          <a:xfrm>
            <a:off x="6615137" y="4914721"/>
            <a:ext cx="49421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3561FE7-EEE0-4128-BAB3-EBBD89AB8C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BDBE92B-C803-465D-A260-E3CCD470F6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A3B5B45B-9F9B-4E5D-A1A2-BA0DD98EF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774" y="999854"/>
            <a:ext cx="4175125" cy="547762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187D692-D860-4A9D-A439-23744C370D70}"/>
              </a:ext>
            </a:extLst>
          </p:cNvPr>
          <p:cNvSpPr txBox="1"/>
          <p:nvPr/>
        </p:nvSpPr>
        <p:spPr>
          <a:xfrm>
            <a:off x="6119923" y="4255174"/>
            <a:ext cx="3859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chemeClr val="bg1"/>
                </a:solidFill>
              </a:rPr>
              <a:t>Titile</a:t>
            </a:r>
            <a:r>
              <a:rPr lang="en-US" altLang="ko-KR" sz="2400" b="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38CC00-3E6F-413C-B2C7-3681F84ECC93}"/>
              </a:ext>
            </a:extLst>
          </p:cNvPr>
          <p:cNvSpPr txBox="1"/>
          <p:nvPr/>
        </p:nvSpPr>
        <p:spPr>
          <a:xfrm>
            <a:off x="6119923" y="5086171"/>
            <a:ext cx="5078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4DF902B-24DA-42BF-9285-9CFFBBE1C7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259AFAFA-985B-44F4-A34C-629F10123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750" y="1117874"/>
            <a:ext cx="6814550" cy="565486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86F3B18-CCF9-4BA1-BF79-8B5F01D4895F}"/>
              </a:ext>
            </a:extLst>
          </p:cNvPr>
          <p:cNvSpPr txBox="1"/>
          <p:nvPr/>
        </p:nvSpPr>
        <p:spPr>
          <a:xfrm>
            <a:off x="7684620" y="3667630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chemeClr val="bg1"/>
                </a:solidFill>
              </a:rPr>
              <a:t>Titile</a:t>
            </a:r>
            <a:r>
              <a:rPr lang="en-US" altLang="ko-KR" sz="2400" b="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920241-9E4E-43D1-B96E-548A46E1A184}"/>
              </a:ext>
            </a:extLst>
          </p:cNvPr>
          <p:cNvSpPr txBox="1"/>
          <p:nvPr/>
        </p:nvSpPr>
        <p:spPr>
          <a:xfrm>
            <a:off x="7684621" y="4498627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FB14A9E-3B0A-4C79-B6AC-A8FCC40A48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773735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653377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  <a:r>
              <a:rPr lang="en-US" altLang="ko-KR" sz="1200" dirty="0" err="1">
                <a:solidFill>
                  <a:schemeClr val="bg1"/>
                </a:solidFill>
              </a:rPr>
              <a:t>Etiam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aliquet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mi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lacinia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Presentation template by 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/>
                </a:solidFill>
              </a:rPr>
              <a:t> Ctrl + Click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to follow link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E8B016C1-9BBE-434E-A37A-597D99A33AD4}"/>
              </a:ext>
            </a:extLst>
          </p:cNvPr>
          <p:cNvSpPr txBox="1"/>
          <p:nvPr/>
        </p:nvSpPr>
        <p:spPr>
          <a:xfrm>
            <a:off x="782624" y="875498"/>
            <a:ext cx="36496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3559A83-DAAD-41BE-9FD1-A9B56D9D6813}"/>
              </a:ext>
            </a:extLst>
          </p:cNvPr>
          <p:cNvSpPr txBox="1"/>
          <p:nvPr/>
        </p:nvSpPr>
        <p:spPr>
          <a:xfrm>
            <a:off x="819948" y="1430537"/>
            <a:ext cx="3606458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ko-KR" altLang="en-US" sz="16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5" name="타원 74">
            <a:extLst>
              <a:ext uri="{FF2B5EF4-FFF2-40B4-BE49-F238E27FC236}">
                <a16:creationId xmlns:a16="http://schemas.microsoft.com/office/drawing/2014/main" id="{EF34F907-EC4D-4900-9CEA-AD9986028C65}"/>
              </a:ext>
            </a:extLst>
          </p:cNvPr>
          <p:cNvSpPr/>
          <p:nvPr/>
        </p:nvSpPr>
        <p:spPr>
          <a:xfrm>
            <a:off x="1905576" y="2530409"/>
            <a:ext cx="898591" cy="8985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941F1DEA-53D7-44F0-8792-EF5D8B26C32B}"/>
              </a:ext>
            </a:extLst>
          </p:cNvPr>
          <p:cNvSpPr/>
          <p:nvPr/>
        </p:nvSpPr>
        <p:spPr>
          <a:xfrm>
            <a:off x="6309783" y="2530409"/>
            <a:ext cx="898591" cy="8985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1821BAEB-1F83-47DB-8E79-D30DE5344313}"/>
              </a:ext>
            </a:extLst>
          </p:cNvPr>
          <p:cNvGrpSpPr/>
          <p:nvPr/>
        </p:nvGrpSpPr>
        <p:grpSpPr>
          <a:xfrm>
            <a:off x="2224992" y="2792320"/>
            <a:ext cx="327164" cy="326763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65FB3751-4EF5-40B8-B309-7D9CE64EFBFA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21D290D7-144A-4B91-AA8A-EE61975C6533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11B375EF-772D-4694-8348-6D4B5BC71C4C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F9FA479E-4D67-4A3B-BEFF-AAD76F1E950C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79A28007-B684-4FF7-8150-6486A1E3ECFF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D0C8DC75-7A02-4C20-96A6-5270D0EBE0F1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F78A05E5-9A47-409E-BE98-139E09846F4D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8563F8E1-3FE7-4516-BDD4-74718F617873}"/>
              </a:ext>
            </a:extLst>
          </p:cNvPr>
          <p:cNvSpPr txBox="1"/>
          <p:nvPr/>
        </p:nvSpPr>
        <p:spPr>
          <a:xfrm>
            <a:off x="2974433" y="2961693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F2DF5C0C-983E-4C59-84AD-5499ECCCE24B}"/>
              </a:ext>
            </a:extLst>
          </p:cNvPr>
          <p:cNvSpPr/>
          <p:nvPr/>
        </p:nvSpPr>
        <p:spPr>
          <a:xfrm>
            <a:off x="2954802" y="2584868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499F840-FF12-4845-B9F0-7C7D0F2A7D26}"/>
              </a:ext>
            </a:extLst>
          </p:cNvPr>
          <p:cNvSpPr txBox="1"/>
          <p:nvPr/>
        </p:nvSpPr>
        <p:spPr>
          <a:xfrm>
            <a:off x="7404789" y="2961693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E5010F68-7BC5-440E-9857-1C9864C52582}"/>
              </a:ext>
            </a:extLst>
          </p:cNvPr>
          <p:cNvSpPr/>
          <p:nvPr/>
        </p:nvSpPr>
        <p:spPr>
          <a:xfrm>
            <a:off x="7385158" y="2568357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563C7650-0576-4A8E-9438-8DF07458C628}"/>
              </a:ext>
            </a:extLst>
          </p:cNvPr>
          <p:cNvGrpSpPr/>
          <p:nvPr/>
        </p:nvGrpSpPr>
        <p:grpSpPr>
          <a:xfrm>
            <a:off x="6594733" y="2784995"/>
            <a:ext cx="328687" cy="328687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4DC0AAE4-2ECA-4030-A657-E5722AFA7BB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155A6BE6-9B28-4631-BC66-74033DF409CE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0A4CEE8A-9C1C-46FF-975E-E1840FD015E7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4FACB8F0-D5B8-44D0-8792-49839F8D4F36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D6271BC7-5943-45ED-AA3A-0AF886C9120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타원 94">
            <a:extLst>
              <a:ext uri="{FF2B5EF4-FFF2-40B4-BE49-F238E27FC236}">
                <a16:creationId xmlns:a16="http://schemas.microsoft.com/office/drawing/2014/main" id="{76EA74E8-BB61-4484-B28C-0C1FE5912084}"/>
              </a:ext>
            </a:extLst>
          </p:cNvPr>
          <p:cNvSpPr/>
          <p:nvPr/>
        </p:nvSpPr>
        <p:spPr>
          <a:xfrm>
            <a:off x="1905576" y="4612065"/>
            <a:ext cx="898591" cy="8985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96" name="타원 95">
            <a:extLst>
              <a:ext uri="{FF2B5EF4-FFF2-40B4-BE49-F238E27FC236}">
                <a16:creationId xmlns:a16="http://schemas.microsoft.com/office/drawing/2014/main" id="{5F439D84-DA2D-40F7-9E2D-C6D1EC7C837B}"/>
              </a:ext>
            </a:extLst>
          </p:cNvPr>
          <p:cNvSpPr/>
          <p:nvPr/>
        </p:nvSpPr>
        <p:spPr>
          <a:xfrm>
            <a:off x="6309783" y="4612065"/>
            <a:ext cx="898591" cy="8985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F275FE8E-ED94-427F-A4AF-927F66D0E955}"/>
              </a:ext>
            </a:extLst>
          </p:cNvPr>
          <p:cNvSpPr/>
          <p:nvPr/>
        </p:nvSpPr>
        <p:spPr>
          <a:xfrm>
            <a:off x="6614776" y="4930166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AA105939-387F-4442-8AF5-C566ABCD980C}"/>
              </a:ext>
            </a:extLst>
          </p:cNvPr>
          <p:cNvGrpSpPr/>
          <p:nvPr/>
        </p:nvGrpSpPr>
        <p:grpSpPr>
          <a:xfrm>
            <a:off x="2209061" y="4903951"/>
            <a:ext cx="328448" cy="31481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88F4F531-0F66-4CE4-A1AE-CBF165936472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773105AF-2563-414A-A7E5-F1B55F84CCD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521B4113-3B3A-4F5C-A22A-421D5BDB0FB4}"/>
              </a:ext>
            </a:extLst>
          </p:cNvPr>
          <p:cNvSpPr txBox="1"/>
          <p:nvPr/>
        </p:nvSpPr>
        <p:spPr>
          <a:xfrm>
            <a:off x="2974433" y="5031436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2" name="직사각형 101">
            <a:extLst>
              <a:ext uri="{FF2B5EF4-FFF2-40B4-BE49-F238E27FC236}">
                <a16:creationId xmlns:a16="http://schemas.microsoft.com/office/drawing/2014/main" id="{C9C7F719-B84A-4CBB-B388-485B4730D6EA}"/>
              </a:ext>
            </a:extLst>
          </p:cNvPr>
          <p:cNvSpPr/>
          <p:nvPr/>
        </p:nvSpPr>
        <p:spPr>
          <a:xfrm>
            <a:off x="2954802" y="4654611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A2706FC-B515-40E4-8A29-6CAC05F43699}"/>
              </a:ext>
            </a:extLst>
          </p:cNvPr>
          <p:cNvSpPr txBox="1"/>
          <p:nvPr/>
        </p:nvSpPr>
        <p:spPr>
          <a:xfrm>
            <a:off x="7404789" y="5031436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C8961074-58D9-4FFC-B970-3073F4A7343C}"/>
              </a:ext>
            </a:extLst>
          </p:cNvPr>
          <p:cNvSpPr/>
          <p:nvPr/>
        </p:nvSpPr>
        <p:spPr>
          <a:xfrm>
            <a:off x="7385158" y="4638100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794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5BD4E9-799A-4338-B4B5-1EB8913C031C}"/>
              </a:ext>
            </a:extLst>
          </p:cNvPr>
          <p:cNvSpPr txBox="1"/>
          <p:nvPr/>
        </p:nvSpPr>
        <p:spPr>
          <a:xfrm>
            <a:off x="3606800" y="2555028"/>
            <a:ext cx="497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F97334-FF5A-4900-A2F4-C58F0E99775B}"/>
              </a:ext>
            </a:extLst>
          </p:cNvPr>
          <p:cNvSpPr txBox="1"/>
          <p:nvPr/>
        </p:nvSpPr>
        <p:spPr>
          <a:xfrm>
            <a:off x="3613317" y="3869657"/>
            <a:ext cx="4965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C2FED8DC-C1A2-4A2F-A119-434323680D89}"/>
              </a:ext>
            </a:extLst>
          </p:cNvPr>
          <p:cNvSpPr/>
          <p:nvPr/>
        </p:nvSpPr>
        <p:spPr>
          <a:xfrm>
            <a:off x="2873829" y="1799771"/>
            <a:ext cx="6444342" cy="3258458"/>
          </a:xfrm>
          <a:prstGeom prst="roundRect">
            <a:avLst>
              <a:gd name="adj" fmla="val 642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321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50AA13-DA6E-4107-AD73-443E966605B1}"/>
              </a:ext>
            </a:extLst>
          </p:cNvPr>
          <p:cNvSpPr txBox="1"/>
          <p:nvPr/>
        </p:nvSpPr>
        <p:spPr>
          <a:xfrm>
            <a:off x="1143000" y="1645090"/>
            <a:ext cx="3765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76D49E-1449-4A09-88F0-08935167A315}"/>
              </a:ext>
            </a:extLst>
          </p:cNvPr>
          <p:cNvSpPr txBox="1"/>
          <p:nvPr/>
        </p:nvSpPr>
        <p:spPr>
          <a:xfrm>
            <a:off x="1142999" y="2703180"/>
            <a:ext cx="3765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422244-12D2-449D-84D4-8B08BC446F4B}"/>
              </a:ext>
            </a:extLst>
          </p:cNvPr>
          <p:cNvSpPr txBox="1"/>
          <p:nvPr/>
        </p:nvSpPr>
        <p:spPr>
          <a:xfrm>
            <a:off x="6146805" y="2500436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7123CE8-E211-49B8-A0ED-950081EEA76E}"/>
              </a:ext>
            </a:extLst>
          </p:cNvPr>
          <p:cNvSpPr/>
          <p:nvPr/>
        </p:nvSpPr>
        <p:spPr>
          <a:xfrm>
            <a:off x="6146804" y="2152535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3B01850-7CBC-4D50-BC34-58E4CCB8614A}"/>
              </a:ext>
            </a:extLst>
          </p:cNvPr>
          <p:cNvSpPr/>
          <p:nvPr/>
        </p:nvSpPr>
        <p:spPr>
          <a:xfrm>
            <a:off x="6134104" y="1657790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FB0AF2-AB9C-4ED7-B265-FE9E48C13259}"/>
              </a:ext>
            </a:extLst>
          </p:cNvPr>
          <p:cNvSpPr txBox="1"/>
          <p:nvPr/>
        </p:nvSpPr>
        <p:spPr>
          <a:xfrm>
            <a:off x="8976583" y="2500436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F10E5F3-86BC-44EE-A07D-7A05F1C875F3}"/>
              </a:ext>
            </a:extLst>
          </p:cNvPr>
          <p:cNvSpPr/>
          <p:nvPr/>
        </p:nvSpPr>
        <p:spPr>
          <a:xfrm>
            <a:off x="8976582" y="2152535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B25F167-B9E7-415A-AC67-9CBF9FC07290}"/>
              </a:ext>
            </a:extLst>
          </p:cNvPr>
          <p:cNvSpPr/>
          <p:nvPr/>
        </p:nvSpPr>
        <p:spPr>
          <a:xfrm>
            <a:off x="8963882" y="1657790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341915-4FF4-4EC8-8D7C-BEAC3EA5294C}"/>
              </a:ext>
            </a:extLst>
          </p:cNvPr>
          <p:cNvSpPr txBox="1"/>
          <p:nvPr/>
        </p:nvSpPr>
        <p:spPr>
          <a:xfrm>
            <a:off x="6146805" y="4848677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1895D7B-E7E2-4AA6-9C07-65AB854064D0}"/>
              </a:ext>
            </a:extLst>
          </p:cNvPr>
          <p:cNvSpPr/>
          <p:nvPr/>
        </p:nvSpPr>
        <p:spPr>
          <a:xfrm>
            <a:off x="6146804" y="4500776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C523D6A-1CD2-417F-A022-E9FF6F70EBCD}"/>
              </a:ext>
            </a:extLst>
          </p:cNvPr>
          <p:cNvSpPr/>
          <p:nvPr/>
        </p:nvSpPr>
        <p:spPr>
          <a:xfrm>
            <a:off x="6134104" y="4006031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0278E4-9DFE-4E15-9540-7C7F4C233B9A}"/>
              </a:ext>
            </a:extLst>
          </p:cNvPr>
          <p:cNvSpPr txBox="1"/>
          <p:nvPr/>
        </p:nvSpPr>
        <p:spPr>
          <a:xfrm>
            <a:off x="8976583" y="4848677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71A7EE1-D867-4BAE-9D58-2CA9E901A012}"/>
              </a:ext>
            </a:extLst>
          </p:cNvPr>
          <p:cNvSpPr/>
          <p:nvPr/>
        </p:nvSpPr>
        <p:spPr>
          <a:xfrm>
            <a:off x="8976582" y="4500776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C201CEE-4D03-4708-B942-E37DB4720E7F}"/>
              </a:ext>
            </a:extLst>
          </p:cNvPr>
          <p:cNvSpPr/>
          <p:nvPr/>
        </p:nvSpPr>
        <p:spPr>
          <a:xfrm>
            <a:off x="8963882" y="4006031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352119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CA15639-BFC6-4798-BA29-734481B16301}"/>
              </a:ext>
            </a:extLst>
          </p:cNvPr>
          <p:cNvSpPr txBox="1"/>
          <p:nvPr/>
        </p:nvSpPr>
        <p:spPr>
          <a:xfrm>
            <a:off x="1732690" y="2920219"/>
            <a:ext cx="3838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B113E1-9A1D-4711-961D-BDC41E4D6E64}"/>
              </a:ext>
            </a:extLst>
          </p:cNvPr>
          <p:cNvSpPr txBox="1"/>
          <p:nvPr/>
        </p:nvSpPr>
        <p:spPr>
          <a:xfrm>
            <a:off x="1732690" y="3377364"/>
            <a:ext cx="38389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B47078-BAAC-4C55-B3F8-1875E9B36301}"/>
              </a:ext>
            </a:extLst>
          </p:cNvPr>
          <p:cNvSpPr txBox="1"/>
          <p:nvPr/>
        </p:nvSpPr>
        <p:spPr>
          <a:xfrm>
            <a:off x="1897790" y="4281122"/>
            <a:ext cx="3701225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E2DB0E-9B1E-4E60-91FE-9D81BD7784AB}"/>
              </a:ext>
            </a:extLst>
          </p:cNvPr>
          <p:cNvSpPr txBox="1"/>
          <p:nvPr/>
        </p:nvSpPr>
        <p:spPr>
          <a:xfrm>
            <a:off x="1732690" y="1351710"/>
            <a:ext cx="4842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About</a:t>
            </a:r>
            <a:r>
              <a:rPr lang="ko-KR" altLang="en-US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us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6811B896-692B-43E7-BF6D-2B9EF68D35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8005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ACFC08-9035-4ACC-A651-566DF03BCC6F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EVOLUTION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4F65813B-8A6D-49D7-8A84-5EF229CC6619}"/>
              </a:ext>
            </a:extLst>
          </p:cNvPr>
          <p:cNvSpPr/>
          <p:nvPr/>
        </p:nvSpPr>
        <p:spPr>
          <a:xfrm>
            <a:off x="9442735" y="2420081"/>
            <a:ext cx="931780" cy="93177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CA3FF53-DE37-484A-ACEE-717090AC30D0}"/>
              </a:ext>
            </a:extLst>
          </p:cNvPr>
          <p:cNvSpPr/>
          <p:nvPr/>
        </p:nvSpPr>
        <p:spPr>
          <a:xfrm>
            <a:off x="8813800" y="3888876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6EEADE6-280D-4F21-8116-87AD5B68DEEC}"/>
              </a:ext>
            </a:extLst>
          </p:cNvPr>
          <p:cNvSpPr/>
          <p:nvPr/>
        </p:nvSpPr>
        <p:spPr>
          <a:xfrm>
            <a:off x="8813800" y="4269351"/>
            <a:ext cx="2189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6EB5570-2FC0-42D8-B6FA-0635779ED202}"/>
              </a:ext>
            </a:extLst>
          </p:cNvPr>
          <p:cNvSpPr/>
          <p:nvPr/>
        </p:nvSpPr>
        <p:spPr>
          <a:xfrm>
            <a:off x="1817488" y="2420081"/>
            <a:ext cx="931780" cy="93177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5420D67-92B4-4C61-90F1-8EF83E134524}"/>
              </a:ext>
            </a:extLst>
          </p:cNvPr>
          <p:cNvSpPr/>
          <p:nvPr/>
        </p:nvSpPr>
        <p:spPr>
          <a:xfrm>
            <a:off x="1188553" y="3888876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0D7774B-1FAD-4AB0-BC6B-54FD4E4E8C07}"/>
              </a:ext>
            </a:extLst>
          </p:cNvPr>
          <p:cNvSpPr/>
          <p:nvPr/>
        </p:nvSpPr>
        <p:spPr>
          <a:xfrm>
            <a:off x="1188553" y="4269351"/>
            <a:ext cx="2189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E8CDB1AB-A9AF-49D0-93A6-F999AD5D7FF4}"/>
              </a:ext>
            </a:extLst>
          </p:cNvPr>
          <p:cNvGrpSpPr/>
          <p:nvPr/>
        </p:nvGrpSpPr>
        <p:grpSpPr>
          <a:xfrm>
            <a:off x="2058144" y="2694497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E6BFEB7A-5832-408D-A479-A033F1E9D036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89EE1A13-21E5-4EBF-B0BE-80D23E9A52E2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FFB515F6-7EAD-476B-A908-D1476BB060A1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7F3AD1F1-41FC-41D0-9A33-2A9F61E08940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55920583-ED17-4EF1-8E3C-FE42DD9A7E2A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ADDA239-1359-43CF-895A-ED831B95EB96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41EA2F07-7437-4604-B300-910615C2968D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FE5D1089-7B7B-4116-820D-B6130EF2E812}"/>
              </a:ext>
            </a:extLst>
          </p:cNvPr>
          <p:cNvSpPr/>
          <p:nvPr/>
        </p:nvSpPr>
        <p:spPr>
          <a:xfrm>
            <a:off x="4359237" y="2420081"/>
            <a:ext cx="931780" cy="93177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F2ED984-765D-488C-A2B1-294C8758FDD7}"/>
              </a:ext>
            </a:extLst>
          </p:cNvPr>
          <p:cNvSpPr/>
          <p:nvPr/>
        </p:nvSpPr>
        <p:spPr>
          <a:xfrm>
            <a:off x="3730302" y="3888876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A1DD54F-A46F-4128-B894-39D1327AF00F}"/>
              </a:ext>
            </a:extLst>
          </p:cNvPr>
          <p:cNvSpPr/>
          <p:nvPr/>
        </p:nvSpPr>
        <p:spPr>
          <a:xfrm>
            <a:off x="3730302" y="4269351"/>
            <a:ext cx="2189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884C0FD8-8096-4742-8865-F8EABE7D17D1}"/>
              </a:ext>
            </a:extLst>
          </p:cNvPr>
          <p:cNvGrpSpPr/>
          <p:nvPr/>
        </p:nvGrpSpPr>
        <p:grpSpPr>
          <a:xfrm>
            <a:off x="4601794" y="2676743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D45E936-0A65-470C-9810-2B981C579F8B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353AE9A-9C64-4F33-8EAE-64031E345A9B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FD06881-7F64-4EAE-9BBD-D6CDFCD0404C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C5C107C8-BB93-4327-BE85-FEB2037C3262}"/>
              </a:ext>
            </a:extLst>
          </p:cNvPr>
          <p:cNvSpPr/>
          <p:nvPr/>
        </p:nvSpPr>
        <p:spPr>
          <a:xfrm>
            <a:off x="6900985" y="2420081"/>
            <a:ext cx="931780" cy="93177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2C2BF57-93AB-483A-AF01-03FDF57FB66C}"/>
              </a:ext>
            </a:extLst>
          </p:cNvPr>
          <p:cNvSpPr/>
          <p:nvPr/>
        </p:nvSpPr>
        <p:spPr>
          <a:xfrm>
            <a:off x="6272050" y="3888876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F32ED32-21A7-40BA-9CAE-6FDBEB4A48AB}"/>
              </a:ext>
            </a:extLst>
          </p:cNvPr>
          <p:cNvSpPr/>
          <p:nvPr/>
        </p:nvSpPr>
        <p:spPr>
          <a:xfrm>
            <a:off x="6272050" y="4269351"/>
            <a:ext cx="2189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D1C1C6EB-12F6-478F-BBEC-18E9B29AB2D3}"/>
              </a:ext>
            </a:extLst>
          </p:cNvPr>
          <p:cNvGrpSpPr/>
          <p:nvPr/>
        </p:nvGrpSpPr>
        <p:grpSpPr>
          <a:xfrm>
            <a:off x="7143596" y="2662693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76F5C09-961F-4A53-8AF2-DBC973F28AF9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AFBEA4AC-076C-4EE1-A39B-61597290BAAF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1BE430A8-03E4-4D2D-BAF0-4D865A0800DB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C5D5684B-F09C-4FCF-8F53-0085D3AED035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89D04F3-4F29-43AE-B389-E915D91C4EAF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3E3AACC8-D970-47CE-BC3A-DCF5038A0A89}"/>
              </a:ext>
            </a:extLst>
          </p:cNvPr>
          <p:cNvSpPr/>
          <p:nvPr/>
        </p:nvSpPr>
        <p:spPr>
          <a:xfrm>
            <a:off x="9687304" y="2665731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3416021-9959-4154-BEF2-DE86BACE5C40}"/>
              </a:ext>
            </a:extLst>
          </p:cNvPr>
          <p:cNvSpPr/>
          <p:nvPr/>
        </p:nvSpPr>
        <p:spPr>
          <a:xfrm>
            <a:off x="8813800" y="2019666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C10D272-4182-4879-B0D4-DB74CB912459}"/>
              </a:ext>
            </a:extLst>
          </p:cNvPr>
          <p:cNvSpPr/>
          <p:nvPr/>
        </p:nvSpPr>
        <p:spPr>
          <a:xfrm>
            <a:off x="1188553" y="2019666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19XX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1C93791-1087-4BE8-963F-EFFFE006524C}"/>
              </a:ext>
            </a:extLst>
          </p:cNvPr>
          <p:cNvSpPr/>
          <p:nvPr/>
        </p:nvSpPr>
        <p:spPr>
          <a:xfrm>
            <a:off x="3730302" y="2019666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9249DC48-056F-4A07-A7A7-4ED5EB650D9E}"/>
              </a:ext>
            </a:extLst>
          </p:cNvPr>
          <p:cNvSpPr/>
          <p:nvPr/>
        </p:nvSpPr>
        <p:spPr>
          <a:xfrm>
            <a:off x="6272050" y="2019666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31952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ACFC08-9035-4ACC-A651-566DF03BCC6F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WHAT SETS US APART ?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6F17C85F-CC65-4B6F-8ABE-934014E9663C}"/>
              </a:ext>
            </a:extLst>
          </p:cNvPr>
          <p:cNvSpPr/>
          <p:nvPr/>
        </p:nvSpPr>
        <p:spPr>
          <a:xfrm>
            <a:off x="2342138" y="1641448"/>
            <a:ext cx="1044000" cy="107732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F1373324-63E1-498A-8361-83777A28C8D5}"/>
              </a:ext>
            </a:extLst>
          </p:cNvPr>
          <p:cNvGrpSpPr/>
          <p:nvPr/>
        </p:nvGrpSpPr>
        <p:grpSpPr>
          <a:xfrm>
            <a:off x="2697622" y="1941333"/>
            <a:ext cx="333032" cy="458290"/>
            <a:chOff x="3471472" y="902398"/>
            <a:chExt cx="295275" cy="393763"/>
          </a:xfrm>
          <a:solidFill>
            <a:schemeClr val="bg1"/>
          </a:solidFill>
          <a:effectLst/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1372510-21A9-4663-94B8-27094567699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51853DE-8F41-4783-B0B8-0881A8738DCE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09C34EFC-E857-45C7-8D48-329CC68DC66C}"/>
              </a:ext>
            </a:extLst>
          </p:cNvPr>
          <p:cNvSpPr txBox="1"/>
          <p:nvPr/>
        </p:nvSpPr>
        <p:spPr>
          <a:xfrm>
            <a:off x="3643352" y="2069376"/>
            <a:ext cx="6946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1CF2725D-F57B-4758-AE26-6F1E12970BEA}"/>
              </a:ext>
            </a:extLst>
          </p:cNvPr>
          <p:cNvSpPr/>
          <p:nvPr/>
        </p:nvSpPr>
        <p:spPr>
          <a:xfrm>
            <a:off x="3643351" y="1730815"/>
            <a:ext cx="69319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DDF49402-E671-4046-AD39-7204218F93CA}"/>
              </a:ext>
            </a:extLst>
          </p:cNvPr>
          <p:cNvSpPr/>
          <p:nvPr/>
        </p:nvSpPr>
        <p:spPr>
          <a:xfrm>
            <a:off x="2342138" y="3392621"/>
            <a:ext cx="1044000" cy="107732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5824572D-A1B5-48AF-92C3-3848406DA063}"/>
              </a:ext>
            </a:extLst>
          </p:cNvPr>
          <p:cNvGrpSpPr/>
          <p:nvPr/>
        </p:nvGrpSpPr>
        <p:grpSpPr>
          <a:xfrm>
            <a:off x="2638735" y="3695754"/>
            <a:ext cx="424302" cy="449144"/>
            <a:chOff x="2772242" y="1560385"/>
            <a:chExt cx="376198" cy="385905"/>
          </a:xfrm>
          <a:solidFill>
            <a:schemeClr val="bg1"/>
          </a:solidFill>
          <a:effectLst/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A0FAB1AE-EF8D-4CB8-A99F-0F1F00ADAA96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D93A0891-CC42-45CF-9274-684ABBA4B4C2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94136409-F0EE-4C5A-9A43-2272527DE5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32199CEA-6621-435D-945C-C8C6F9FE6573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87E03934-239B-417D-B306-FCC8B4D04B7D}"/>
              </a:ext>
            </a:extLst>
          </p:cNvPr>
          <p:cNvSpPr txBox="1"/>
          <p:nvPr/>
        </p:nvSpPr>
        <p:spPr>
          <a:xfrm>
            <a:off x="3643352" y="3820549"/>
            <a:ext cx="6946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E5CB473B-263A-44B4-9E03-DD4B49D961A0}"/>
              </a:ext>
            </a:extLst>
          </p:cNvPr>
          <p:cNvSpPr/>
          <p:nvPr/>
        </p:nvSpPr>
        <p:spPr>
          <a:xfrm>
            <a:off x="3643351" y="3481988"/>
            <a:ext cx="69319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5186560F-292C-46DE-8A64-CE0F90D974F6}"/>
              </a:ext>
            </a:extLst>
          </p:cNvPr>
          <p:cNvSpPr/>
          <p:nvPr/>
        </p:nvSpPr>
        <p:spPr>
          <a:xfrm>
            <a:off x="2342138" y="5143793"/>
            <a:ext cx="1044000" cy="107732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7BB5F4DE-C1BA-4370-AD4E-4F948F66548C}"/>
              </a:ext>
            </a:extLst>
          </p:cNvPr>
          <p:cNvGrpSpPr/>
          <p:nvPr/>
        </p:nvGrpSpPr>
        <p:grpSpPr>
          <a:xfrm>
            <a:off x="2643908" y="5455195"/>
            <a:ext cx="440460" cy="454520"/>
            <a:chOff x="752656" y="1562597"/>
            <a:chExt cx="390525" cy="390525"/>
          </a:xfrm>
          <a:solidFill>
            <a:schemeClr val="bg1"/>
          </a:solidFill>
          <a:effectLst/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CD91D3C9-6F6A-4408-9717-87DB72CE4527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66005FE-C200-4D52-B592-8E22B91D43A8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7B04038A-F889-43C2-B147-BA9C2028B3C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5C4732CA-B618-405F-9707-D9328B316195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C87CD4B5-143A-4322-A2AB-C2FCB9C58D2F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41BDC6C0-E216-46E9-93E8-5848E226A7AA}"/>
              </a:ext>
            </a:extLst>
          </p:cNvPr>
          <p:cNvSpPr txBox="1"/>
          <p:nvPr/>
        </p:nvSpPr>
        <p:spPr>
          <a:xfrm>
            <a:off x="3643352" y="5571721"/>
            <a:ext cx="6946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EEE78258-97AB-43E6-88C5-7516308D6530}"/>
              </a:ext>
            </a:extLst>
          </p:cNvPr>
          <p:cNvSpPr/>
          <p:nvPr/>
        </p:nvSpPr>
        <p:spPr>
          <a:xfrm>
            <a:off x="3643351" y="5233160"/>
            <a:ext cx="69319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811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DBA58E-0D6B-4BDF-B1E3-774121EF67F1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WHAT DO WE DO ?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ACC5D9-C841-4C65-ABD7-FE24C7E2C781}"/>
              </a:ext>
            </a:extLst>
          </p:cNvPr>
          <p:cNvCxnSpPr>
            <a:cxnSpLocks/>
          </p:cNvCxnSpPr>
          <p:nvPr/>
        </p:nvCxnSpPr>
        <p:spPr>
          <a:xfrm>
            <a:off x="733425" y="2737300"/>
            <a:ext cx="10725150" cy="0"/>
          </a:xfrm>
          <a:prstGeom prst="line">
            <a:avLst/>
          </a:prstGeom>
          <a:ln w="88900" cap="rnd">
            <a:solidFill>
              <a:schemeClr val="bg1"/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타원 3">
            <a:extLst>
              <a:ext uri="{FF2B5EF4-FFF2-40B4-BE49-F238E27FC236}">
                <a16:creationId xmlns:a16="http://schemas.microsoft.com/office/drawing/2014/main" id="{19998A58-3DF0-4139-A8B6-93F2A42EA75A}"/>
              </a:ext>
            </a:extLst>
          </p:cNvPr>
          <p:cNvSpPr/>
          <p:nvPr/>
        </p:nvSpPr>
        <p:spPr>
          <a:xfrm>
            <a:off x="1901829" y="2623004"/>
            <a:ext cx="253992" cy="253992"/>
          </a:xfrm>
          <a:prstGeom prst="ellipse">
            <a:avLst/>
          </a:prstGeom>
          <a:solidFill>
            <a:srgbClr val="650277"/>
          </a:solidFill>
          <a:ln w="635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F3FC2B-0DEF-4CB6-B875-4676A7F4294A}"/>
              </a:ext>
            </a:extLst>
          </p:cNvPr>
          <p:cNvSpPr txBox="1"/>
          <p:nvPr/>
        </p:nvSpPr>
        <p:spPr>
          <a:xfrm>
            <a:off x="1110763" y="3984346"/>
            <a:ext cx="183612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30AF581-29E7-4BBE-A2AC-FD7D5FF0207A}"/>
              </a:ext>
            </a:extLst>
          </p:cNvPr>
          <p:cNvSpPr/>
          <p:nvPr/>
        </p:nvSpPr>
        <p:spPr>
          <a:xfrm>
            <a:off x="1110762" y="3600004"/>
            <a:ext cx="183612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280B9FEE-48A8-4DA8-BA6E-4C00E10B7BD0}"/>
              </a:ext>
            </a:extLst>
          </p:cNvPr>
          <p:cNvSpPr/>
          <p:nvPr/>
        </p:nvSpPr>
        <p:spPr>
          <a:xfrm>
            <a:off x="4613279" y="2623004"/>
            <a:ext cx="253992" cy="253992"/>
          </a:xfrm>
          <a:prstGeom prst="ellipse">
            <a:avLst/>
          </a:prstGeom>
          <a:solidFill>
            <a:srgbClr val="6E0377"/>
          </a:solidFill>
          <a:ln w="635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D4C882-C52E-4F20-8FEA-6382D4E5DA22}"/>
              </a:ext>
            </a:extLst>
          </p:cNvPr>
          <p:cNvSpPr txBox="1"/>
          <p:nvPr/>
        </p:nvSpPr>
        <p:spPr>
          <a:xfrm>
            <a:off x="3822213" y="3984346"/>
            <a:ext cx="183612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1677B06-F0E9-4082-8C77-E18951A80736}"/>
              </a:ext>
            </a:extLst>
          </p:cNvPr>
          <p:cNvSpPr/>
          <p:nvPr/>
        </p:nvSpPr>
        <p:spPr>
          <a:xfrm>
            <a:off x="3822212" y="3600004"/>
            <a:ext cx="183612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F5C6EE32-2D02-4520-9AE2-B40AFA0FE1D9}"/>
              </a:ext>
            </a:extLst>
          </p:cNvPr>
          <p:cNvSpPr/>
          <p:nvPr/>
        </p:nvSpPr>
        <p:spPr>
          <a:xfrm>
            <a:off x="7324729" y="2623004"/>
            <a:ext cx="253992" cy="253992"/>
          </a:xfrm>
          <a:prstGeom prst="ellipse">
            <a:avLst/>
          </a:prstGeom>
          <a:solidFill>
            <a:srgbClr val="7A0473"/>
          </a:solidFill>
          <a:ln w="635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4C08E1-DD5B-4BDA-9E2B-D0AA4AE200D2}"/>
              </a:ext>
            </a:extLst>
          </p:cNvPr>
          <p:cNvSpPr txBox="1"/>
          <p:nvPr/>
        </p:nvSpPr>
        <p:spPr>
          <a:xfrm>
            <a:off x="6533663" y="3984346"/>
            <a:ext cx="183612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8093D85-734C-4A10-B1DD-D4B78BF6AD18}"/>
              </a:ext>
            </a:extLst>
          </p:cNvPr>
          <p:cNvSpPr/>
          <p:nvPr/>
        </p:nvSpPr>
        <p:spPr>
          <a:xfrm>
            <a:off x="6533662" y="3600004"/>
            <a:ext cx="183612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EF42F00F-E1F2-48FE-9D9C-3789674E9F45}"/>
              </a:ext>
            </a:extLst>
          </p:cNvPr>
          <p:cNvSpPr/>
          <p:nvPr/>
        </p:nvSpPr>
        <p:spPr>
          <a:xfrm>
            <a:off x="10036179" y="2623004"/>
            <a:ext cx="253992" cy="253992"/>
          </a:xfrm>
          <a:prstGeom prst="ellipse">
            <a:avLst/>
          </a:prstGeom>
          <a:solidFill>
            <a:srgbClr val="990869"/>
          </a:solidFill>
          <a:ln w="635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5D78E8-DA2E-4133-ADBD-49C125A81EB2}"/>
              </a:ext>
            </a:extLst>
          </p:cNvPr>
          <p:cNvSpPr txBox="1"/>
          <p:nvPr/>
        </p:nvSpPr>
        <p:spPr>
          <a:xfrm>
            <a:off x="9245113" y="3984346"/>
            <a:ext cx="183612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74D50F6-7A88-4711-8ABB-D9921E1D3E8C}"/>
              </a:ext>
            </a:extLst>
          </p:cNvPr>
          <p:cNvSpPr/>
          <p:nvPr/>
        </p:nvSpPr>
        <p:spPr>
          <a:xfrm>
            <a:off x="9245112" y="3600004"/>
            <a:ext cx="183612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46561618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 Light">
      <a:majorFont>
        <a:latin typeface="Fredok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chemeClr val="bg1"/>
          </a:solidFill>
        </a:ln>
      </a:spPr>
      <a:bodyPr rtlCol="0" anchor="ctr"/>
      <a:lstStyle>
        <a:defPPr algn="ctr">
          <a:defRPr sz="1600"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3100</TotalTime>
  <Words>1519</Words>
  <Application>Microsoft Office PowerPoint</Application>
  <PresentationFormat>와이드스크린</PresentationFormat>
  <Paragraphs>180</Paragraphs>
  <Slides>26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 Light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233</cp:revision>
  <dcterms:created xsi:type="dcterms:W3CDTF">2019-04-06T05:20:47Z</dcterms:created>
  <dcterms:modified xsi:type="dcterms:W3CDTF">2020-05-31T08:12:46Z</dcterms:modified>
</cp:coreProperties>
</file>