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2.xml"/>
  <Override ContentType="application/vnd.openxmlformats-officedocument.presentationml.slideLayout+xml" PartName="/ppt/slideLayouts/slideLayout11.xml"/>
  <Override ContentType="application/vnd.openxmlformats-officedocument.presentationml.slideLayout+xml" PartName="/ppt/slideLayouts/slideLayout12.xml"/>
  <Override ContentType="application/vnd.openxmlformats-officedocument.presentationml.slideLayout+xml" PartName="/ppt/slideLayouts/slideLayout1.xml"/>
  <Override ContentType="application/vnd.openxmlformats-officedocument.presentationml.slideLayout+xml" PartName="/ppt/slideLayouts/slideLayout10.xml"/>
  <Override ContentType="application/vnd.openxmlformats-officedocument.presentationml.slideLayout+xml" PartName="/ppt/slideLayouts/slideLayout7.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660" r:id="rId3"/>
    <p:sldMasterId id="2147483661"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Lst>
  <p:sldSz cy="5143500" cx="9144000"/>
  <p:notesSz cx="6858000" cy="9144000"/>
  <p:embeddedFontLst>
    <p:embeddedFont>
      <p:font typeface="Josefin Slab"/>
      <p:regular r:id="rId35"/>
      <p:bold r:id="rId36"/>
      <p:italic r:id="rId37"/>
      <p:boldItalic r:id="rId38"/>
    </p:embeddedFont>
    <p:embeddedFont>
      <p:font typeface="Economica"/>
      <p:regular r:id="rId39"/>
      <p:bold r:id="rId40"/>
      <p:italic r:id="rId41"/>
      <p:boldItalic r:id="rId42"/>
    </p:embeddedFont>
    <p:embeddedFont>
      <p:font typeface="Proxima Nova"/>
      <p:regular r:id="rId43"/>
      <p:bold r:id="rId44"/>
      <p:italic r:id="rId45"/>
      <p:boldItalic r:id="rId46"/>
    </p:embeddedFont>
    <p:embeddedFont>
      <p:font typeface="Fira Sans Extra Condensed Medium"/>
      <p:regular r:id="rId47"/>
      <p:bold r:id="rId48"/>
      <p:italic r:id="rId49"/>
      <p:boldItalic r:id="rId50"/>
    </p:embeddedFont>
    <p:embeddedFont>
      <p:font typeface="Arvo"/>
      <p:regular r:id="rId51"/>
      <p:bold r:id="rId52"/>
      <p:italic r:id="rId53"/>
      <p:boldItalic r:id="rId54"/>
    </p:embeddedFont>
    <p:embeddedFont>
      <p:font typeface="Proxima Nova Semibold"/>
      <p:regular r:id="rId55"/>
      <p:bold r:id="rId56"/>
      <p:boldItalic r:id="rId57"/>
    </p:embeddedFont>
    <p:embeddedFont>
      <p:font typeface="Roboto Slab Regular"/>
      <p:regular r:id="rId58"/>
      <p:bold r:id="rId5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_rels/presentation.xml.rels><?xml version="1.0" encoding="UTF-8" standalone="yes"?><Relationships xmlns="http://schemas.openxmlformats.org/package/2006/relationships"><Relationship Id="rId40" Type="http://schemas.openxmlformats.org/officeDocument/2006/relationships/font" Target="fonts/Economica-bold.fntdata"/><Relationship Id="rId42" Type="http://schemas.openxmlformats.org/officeDocument/2006/relationships/font" Target="fonts/Economica-boldItalic.fntdata"/><Relationship Id="rId41" Type="http://schemas.openxmlformats.org/officeDocument/2006/relationships/font" Target="fonts/Economica-italic.fntdata"/><Relationship Id="rId44" Type="http://schemas.openxmlformats.org/officeDocument/2006/relationships/font" Target="fonts/ProximaNova-bold.fntdata"/><Relationship Id="rId43" Type="http://schemas.openxmlformats.org/officeDocument/2006/relationships/font" Target="fonts/ProximaNova-regular.fntdata"/><Relationship Id="rId46" Type="http://schemas.openxmlformats.org/officeDocument/2006/relationships/font" Target="fonts/ProximaNova-boldItalic.fntdata"/><Relationship Id="rId45" Type="http://schemas.openxmlformats.org/officeDocument/2006/relationships/font" Target="fonts/ProximaNova-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 Target="slides/slide4.xml"/><Relationship Id="rId48" Type="http://schemas.openxmlformats.org/officeDocument/2006/relationships/font" Target="fonts/FiraSansExtraCondensedMedium-bold.fntdata"/><Relationship Id="rId47" Type="http://schemas.openxmlformats.org/officeDocument/2006/relationships/font" Target="fonts/FiraSansExtraCondensedMedium-regular.fntdata"/><Relationship Id="rId49" Type="http://schemas.openxmlformats.org/officeDocument/2006/relationships/font" Target="fonts/FiraSansExtraCondensedMedium-italic.fntdata"/><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font" Target="fonts/JosefinSlab-regular.fntdata"/><Relationship Id="rId34" Type="http://schemas.openxmlformats.org/officeDocument/2006/relationships/slide" Target="slides/slide29.xml"/><Relationship Id="rId37" Type="http://schemas.openxmlformats.org/officeDocument/2006/relationships/font" Target="fonts/JosefinSlab-italic.fntdata"/><Relationship Id="rId36" Type="http://schemas.openxmlformats.org/officeDocument/2006/relationships/font" Target="fonts/JosefinSlab-bold.fntdata"/><Relationship Id="rId39" Type="http://schemas.openxmlformats.org/officeDocument/2006/relationships/font" Target="fonts/Economica-regular.fntdata"/><Relationship Id="rId38" Type="http://schemas.openxmlformats.org/officeDocument/2006/relationships/font" Target="fonts/JosefinSlab-boldItalic.fntdata"/><Relationship Id="rId20" Type="http://schemas.openxmlformats.org/officeDocument/2006/relationships/slide" Target="slides/slide15.xml"/><Relationship Id="rId22" Type="http://schemas.openxmlformats.org/officeDocument/2006/relationships/slide" Target="slides/slide17.xml"/><Relationship Id="rId21" Type="http://schemas.openxmlformats.org/officeDocument/2006/relationships/slide" Target="slides/slide16.xml"/><Relationship Id="rId24" Type="http://schemas.openxmlformats.org/officeDocument/2006/relationships/slide" Target="slides/slide19.xml"/><Relationship Id="rId23" Type="http://schemas.openxmlformats.org/officeDocument/2006/relationships/slide" Target="slides/slide18.xml"/><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font" Target="fonts/Arvo-regular.fntdata"/><Relationship Id="rId50" Type="http://schemas.openxmlformats.org/officeDocument/2006/relationships/font" Target="fonts/FiraSansExtraCondensedMedium-boldItalic.fntdata"/><Relationship Id="rId53" Type="http://schemas.openxmlformats.org/officeDocument/2006/relationships/font" Target="fonts/Arvo-italic.fntdata"/><Relationship Id="rId52" Type="http://schemas.openxmlformats.org/officeDocument/2006/relationships/font" Target="fonts/Arvo-bold.fntdata"/><Relationship Id="rId11" Type="http://schemas.openxmlformats.org/officeDocument/2006/relationships/slide" Target="slides/slide6.xml"/><Relationship Id="rId55" Type="http://schemas.openxmlformats.org/officeDocument/2006/relationships/font" Target="fonts/ProximaNovaSemibold-regular.fntdata"/><Relationship Id="rId10" Type="http://schemas.openxmlformats.org/officeDocument/2006/relationships/slide" Target="slides/slide5.xml"/><Relationship Id="rId54" Type="http://schemas.openxmlformats.org/officeDocument/2006/relationships/font" Target="fonts/Arvo-boldItalic.fntdata"/><Relationship Id="rId13" Type="http://schemas.openxmlformats.org/officeDocument/2006/relationships/slide" Target="slides/slide8.xml"/><Relationship Id="rId57" Type="http://schemas.openxmlformats.org/officeDocument/2006/relationships/font" Target="fonts/ProximaNovaSemibold-boldItalic.fntdata"/><Relationship Id="rId12" Type="http://schemas.openxmlformats.org/officeDocument/2006/relationships/slide" Target="slides/slide7.xml"/><Relationship Id="rId56" Type="http://schemas.openxmlformats.org/officeDocument/2006/relationships/font" Target="fonts/ProximaNovaSemibold-bold.fntdata"/><Relationship Id="rId15" Type="http://schemas.openxmlformats.org/officeDocument/2006/relationships/slide" Target="slides/slide10.xml"/><Relationship Id="rId59" Type="http://schemas.openxmlformats.org/officeDocument/2006/relationships/font" Target="fonts/RobotoSlabRegular-bold.fntdata"/><Relationship Id="rId14" Type="http://schemas.openxmlformats.org/officeDocument/2006/relationships/slide" Target="slides/slide9.xml"/><Relationship Id="rId58" Type="http://schemas.openxmlformats.org/officeDocument/2006/relationships/font" Target="fonts/RobotoSlabRegular-regular.fntdata"/><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4" name="Shape 94"/>
        <p:cNvGrpSpPr/>
        <p:nvPr/>
      </p:nvGrpSpPr>
      <p:grpSpPr>
        <a:xfrm>
          <a:off x="0" y="0"/>
          <a:ext cx="0" cy="0"/>
          <a:chOff x="0" y="0"/>
          <a:chExt cx="0" cy="0"/>
        </a:xfrm>
      </p:grpSpPr>
      <p:sp>
        <p:nvSpPr>
          <p:cNvPr id="95" name="Google Shape;95;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 name="Google Shape;96;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1" name="Shape 101"/>
        <p:cNvGrpSpPr/>
        <p:nvPr/>
      </p:nvGrpSpPr>
      <p:grpSpPr>
        <a:xfrm>
          <a:off x="0" y="0"/>
          <a:ext cx="0" cy="0"/>
          <a:chOff x="0" y="0"/>
          <a:chExt cx="0" cy="0"/>
        </a:xfrm>
      </p:grpSpPr>
      <p:sp>
        <p:nvSpPr>
          <p:cNvPr id="102" name="Google Shape;102;g4dfce81f19_0_1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 name="Google Shape;103;g4dfce81f19_0_1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9" name="Shape 119"/>
        <p:cNvGrpSpPr/>
        <p:nvPr/>
      </p:nvGrpSpPr>
      <p:grpSpPr>
        <a:xfrm>
          <a:off x="0" y="0"/>
          <a:ext cx="0" cy="0"/>
          <a:chOff x="0" y="0"/>
          <a:chExt cx="0" cy="0"/>
        </a:xfrm>
      </p:grpSpPr>
      <p:sp>
        <p:nvSpPr>
          <p:cNvPr id="120" name="Google Shape;120;g5465e7bc0b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 name="Google Shape;121;g5465e7bc0b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6" name="Shape 126"/>
        <p:cNvGrpSpPr/>
        <p:nvPr/>
      </p:nvGrpSpPr>
      <p:grpSpPr>
        <a:xfrm>
          <a:off x="0" y="0"/>
          <a:ext cx="0" cy="0"/>
          <a:chOff x="0" y="0"/>
          <a:chExt cx="0" cy="0"/>
        </a:xfrm>
      </p:grpSpPr>
      <p:sp>
        <p:nvSpPr>
          <p:cNvPr id="127" name="Google Shape;127;g573164a3f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 name="Google Shape;128;g573164a3f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5" name="Shape 135"/>
        <p:cNvGrpSpPr/>
        <p:nvPr/>
      </p:nvGrpSpPr>
      <p:grpSpPr>
        <a:xfrm>
          <a:off x="0" y="0"/>
          <a:ext cx="0" cy="0"/>
          <a:chOff x="0" y="0"/>
          <a:chExt cx="0" cy="0"/>
        </a:xfrm>
      </p:grpSpPr>
      <p:sp>
        <p:nvSpPr>
          <p:cNvPr id="136" name="Google Shape;136;g564156046e_0_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 name="Google Shape;137;g564156046e_0_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94" name="Shape 194"/>
        <p:cNvGrpSpPr/>
        <p:nvPr/>
      </p:nvGrpSpPr>
      <p:grpSpPr>
        <a:xfrm>
          <a:off x="0" y="0"/>
          <a:ext cx="0" cy="0"/>
          <a:chOff x="0" y="0"/>
          <a:chExt cx="0" cy="0"/>
        </a:xfrm>
      </p:grpSpPr>
      <p:sp>
        <p:nvSpPr>
          <p:cNvPr id="195" name="Google Shape;195;g573164a3f4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 name="Google Shape;196;g573164a3f4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25" name="Shape 225"/>
        <p:cNvGrpSpPr/>
        <p:nvPr/>
      </p:nvGrpSpPr>
      <p:grpSpPr>
        <a:xfrm>
          <a:off x="0" y="0"/>
          <a:ext cx="0" cy="0"/>
          <a:chOff x="0" y="0"/>
          <a:chExt cx="0" cy="0"/>
        </a:xfrm>
      </p:grpSpPr>
      <p:sp>
        <p:nvSpPr>
          <p:cNvPr id="226" name="Google Shape;226;g59d7fb6f7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 name="Google Shape;227;g59d7fb6f7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04" name="Shape 304"/>
        <p:cNvGrpSpPr/>
        <p:nvPr/>
      </p:nvGrpSpPr>
      <p:grpSpPr>
        <a:xfrm>
          <a:off x="0" y="0"/>
          <a:ext cx="0" cy="0"/>
          <a:chOff x="0" y="0"/>
          <a:chExt cx="0" cy="0"/>
        </a:xfrm>
      </p:grpSpPr>
      <p:sp>
        <p:nvSpPr>
          <p:cNvPr id="305" name="Google Shape;305;g59d7fb6f79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59d7fb6f79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22" name="Shape 322"/>
        <p:cNvGrpSpPr/>
        <p:nvPr/>
      </p:nvGrpSpPr>
      <p:grpSpPr>
        <a:xfrm>
          <a:off x="0" y="0"/>
          <a:ext cx="0" cy="0"/>
          <a:chOff x="0" y="0"/>
          <a:chExt cx="0" cy="0"/>
        </a:xfrm>
      </p:grpSpPr>
      <p:sp>
        <p:nvSpPr>
          <p:cNvPr id="323" name="Google Shape;323;g59d7fb6f79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4" name="Google Shape;324;g59d7fb6f79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35" name="Shape 335"/>
        <p:cNvGrpSpPr/>
        <p:nvPr/>
      </p:nvGrpSpPr>
      <p:grpSpPr>
        <a:xfrm>
          <a:off x="0" y="0"/>
          <a:ext cx="0" cy="0"/>
          <a:chOff x="0" y="0"/>
          <a:chExt cx="0" cy="0"/>
        </a:xfrm>
      </p:grpSpPr>
      <p:sp>
        <p:nvSpPr>
          <p:cNvPr id="336" name="Google Shape;336;g5878da05f7_7_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7" name="Google Shape;337;g5878da05f7_7_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43" name="Shape 343"/>
        <p:cNvGrpSpPr/>
        <p:nvPr/>
      </p:nvGrpSpPr>
      <p:grpSpPr>
        <a:xfrm>
          <a:off x="0" y="0"/>
          <a:ext cx="0" cy="0"/>
          <a:chOff x="0" y="0"/>
          <a:chExt cx="0" cy="0"/>
        </a:xfrm>
      </p:grpSpPr>
      <p:sp>
        <p:nvSpPr>
          <p:cNvPr id="344" name="Google Shape;344;g5465e7bc0b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5" name="Google Shape;345;g5465e7bc0b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68" name="Shape 368"/>
        <p:cNvGrpSpPr/>
        <p:nvPr/>
      </p:nvGrpSpPr>
      <p:grpSpPr>
        <a:xfrm>
          <a:off x="0" y="0"/>
          <a:ext cx="0" cy="0"/>
          <a:chOff x="0" y="0"/>
          <a:chExt cx="0" cy="0"/>
        </a:xfrm>
      </p:grpSpPr>
      <p:sp>
        <p:nvSpPr>
          <p:cNvPr id="369" name="Google Shape;369;g56e9a21c8b_0_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56e9a21c8b_0_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75" name="Shape 375"/>
        <p:cNvGrpSpPr/>
        <p:nvPr/>
      </p:nvGrpSpPr>
      <p:grpSpPr>
        <a:xfrm>
          <a:off x="0" y="0"/>
          <a:ext cx="0" cy="0"/>
          <a:chOff x="0" y="0"/>
          <a:chExt cx="0" cy="0"/>
        </a:xfrm>
      </p:grpSpPr>
      <p:sp>
        <p:nvSpPr>
          <p:cNvPr id="376" name="Google Shape;376;g59d7fb6f79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59d7fb6f79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83" name="Shape 383"/>
        <p:cNvGrpSpPr/>
        <p:nvPr/>
      </p:nvGrpSpPr>
      <p:grpSpPr>
        <a:xfrm>
          <a:off x="0" y="0"/>
          <a:ext cx="0" cy="0"/>
          <a:chOff x="0" y="0"/>
          <a:chExt cx="0" cy="0"/>
        </a:xfrm>
      </p:grpSpPr>
      <p:sp>
        <p:nvSpPr>
          <p:cNvPr id="384" name="Google Shape;384;g5878da05f7_7_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5" name="Google Shape;385;g5878da05f7_7_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90" name="Shape 390"/>
        <p:cNvGrpSpPr/>
        <p:nvPr/>
      </p:nvGrpSpPr>
      <p:grpSpPr>
        <a:xfrm>
          <a:off x="0" y="0"/>
          <a:ext cx="0" cy="0"/>
          <a:chOff x="0" y="0"/>
          <a:chExt cx="0" cy="0"/>
        </a:xfrm>
      </p:grpSpPr>
      <p:sp>
        <p:nvSpPr>
          <p:cNvPr id="391" name="Google Shape;391;g5878da05f7_7_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2" name="Google Shape;392;g5878da05f7_7_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03" name="Shape 403"/>
        <p:cNvGrpSpPr/>
        <p:nvPr/>
      </p:nvGrpSpPr>
      <p:grpSpPr>
        <a:xfrm>
          <a:off x="0" y="0"/>
          <a:ext cx="0" cy="0"/>
          <a:chOff x="0" y="0"/>
          <a:chExt cx="0" cy="0"/>
        </a:xfrm>
      </p:grpSpPr>
      <p:sp>
        <p:nvSpPr>
          <p:cNvPr id="404" name="Google Shape;404;g5878da05f7_7_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 name="Google Shape;405;g5878da05f7_7_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19" name="Shape 1019"/>
        <p:cNvGrpSpPr/>
        <p:nvPr/>
      </p:nvGrpSpPr>
      <p:grpSpPr>
        <a:xfrm>
          <a:off x="0" y="0"/>
          <a:ext cx="0" cy="0"/>
          <a:chOff x="0" y="0"/>
          <a:chExt cx="0" cy="0"/>
        </a:xfrm>
      </p:grpSpPr>
      <p:sp>
        <p:nvSpPr>
          <p:cNvPr id="1020" name="Google Shape;1020;g5878da05f7_7_10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1" name="Google Shape;1021;g5878da05f7_7_10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510" name="Shape 3510"/>
        <p:cNvGrpSpPr/>
        <p:nvPr/>
      </p:nvGrpSpPr>
      <p:grpSpPr>
        <a:xfrm>
          <a:off x="0" y="0"/>
          <a:ext cx="0" cy="0"/>
          <a:chOff x="0" y="0"/>
          <a:chExt cx="0" cy="0"/>
        </a:xfrm>
      </p:grpSpPr>
      <p:sp>
        <p:nvSpPr>
          <p:cNvPr id="3511" name="Google Shape;3511;g5878da05f7_7_35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2" name="Google Shape;3512;g5878da05f7_7_35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220" name="Shape 4220"/>
        <p:cNvGrpSpPr/>
        <p:nvPr/>
      </p:nvGrpSpPr>
      <p:grpSpPr>
        <a:xfrm>
          <a:off x="0" y="0"/>
          <a:ext cx="0" cy="0"/>
          <a:chOff x="0" y="0"/>
          <a:chExt cx="0" cy="0"/>
        </a:xfrm>
      </p:grpSpPr>
      <p:sp>
        <p:nvSpPr>
          <p:cNvPr id="4221" name="Google Shape;4221;g5878da05f7_7_42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22" name="Google Shape;4222;g5878da05f7_7_42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616" name="Shape 4616"/>
        <p:cNvGrpSpPr/>
        <p:nvPr/>
      </p:nvGrpSpPr>
      <p:grpSpPr>
        <a:xfrm>
          <a:off x="0" y="0"/>
          <a:ext cx="0" cy="0"/>
          <a:chOff x="0" y="0"/>
          <a:chExt cx="0" cy="0"/>
        </a:xfrm>
      </p:grpSpPr>
      <p:sp>
        <p:nvSpPr>
          <p:cNvPr id="4617" name="Google Shape;4617;g5878da05f7_7_4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8" name="Google Shape;4618;g5878da05f7_7_4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209" name="Shape 5209"/>
        <p:cNvGrpSpPr/>
        <p:nvPr/>
      </p:nvGrpSpPr>
      <p:grpSpPr>
        <a:xfrm>
          <a:off x="0" y="0"/>
          <a:ext cx="0" cy="0"/>
          <a:chOff x="0" y="0"/>
          <a:chExt cx="0" cy="0"/>
        </a:xfrm>
      </p:grpSpPr>
      <p:sp>
        <p:nvSpPr>
          <p:cNvPr id="5210" name="Google Shape;5210;g5878da05f7_7_5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1" name="Google Shape;5211;g5878da05f7_7_5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744" name="Shape 5744"/>
        <p:cNvGrpSpPr/>
        <p:nvPr/>
      </p:nvGrpSpPr>
      <p:grpSpPr>
        <a:xfrm>
          <a:off x="0" y="0"/>
          <a:ext cx="0" cy="0"/>
          <a:chOff x="0" y="0"/>
          <a:chExt cx="0" cy="0"/>
        </a:xfrm>
      </p:grpSpPr>
      <p:sp>
        <p:nvSpPr>
          <p:cNvPr id="5745" name="Google Shape;5745;g5878da05f7_7_5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46" name="Google Shape;5746;g5878da05f7_7_5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029" name="Shape 6029"/>
        <p:cNvGrpSpPr/>
        <p:nvPr/>
      </p:nvGrpSpPr>
      <p:grpSpPr>
        <a:xfrm>
          <a:off x="0" y="0"/>
          <a:ext cx="0" cy="0"/>
          <a:chOff x="0" y="0"/>
          <a:chExt cx="0" cy="0"/>
        </a:xfrm>
      </p:grpSpPr>
      <p:sp>
        <p:nvSpPr>
          <p:cNvPr id="6030" name="Google Shape;6030;g5878da05f7_7_60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31" name="Google Shape;6031;g5878da05f7_7_60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471" name="Shape 6471"/>
        <p:cNvGrpSpPr/>
        <p:nvPr/>
      </p:nvGrpSpPr>
      <p:grpSpPr>
        <a:xfrm>
          <a:off x="0" y="0"/>
          <a:ext cx="0" cy="0"/>
          <a:chOff x="0" y="0"/>
          <a:chExt cx="0" cy="0"/>
        </a:xfrm>
      </p:grpSpPr>
      <p:sp>
        <p:nvSpPr>
          <p:cNvPr id="6472" name="Google Shape;6472;g5878da05f7_7_6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73" name="Google Shape;6473;g5878da05f7_7_6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837" name="Shape 6837"/>
        <p:cNvGrpSpPr/>
        <p:nvPr/>
      </p:nvGrpSpPr>
      <p:grpSpPr>
        <a:xfrm>
          <a:off x="0" y="0"/>
          <a:ext cx="0" cy="0"/>
          <a:chOff x="0" y="0"/>
          <a:chExt cx="0" cy="0"/>
        </a:xfrm>
      </p:grpSpPr>
      <p:sp>
        <p:nvSpPr>
          <p:cNvPr id="6838" name="Google Shape;6838;g5878da05f7_7_68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9" name="Google Shape;6839;g5878da05f7_7_68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341" name="Shape 7341"/>
        <p:cNvGrpSpPr/>
        <p:nvPr/>
      </p:nvGrpSpPr>
      <p:grpSpPr>
        <a:xfrm>
          <a:off x="0" y="0"/>
          <a:ext cx="0" cy="0"/>
          <a:chOff x="0" y="0"/>
          <a:chExt cx="0" cy="0"/>
        </a:xfrm>
      </p:grpSpPr>
      <p:sp>
        <p:nvSpPr>
          <p:cNvPr id="7342" name="Google Shape;7342;g5878da05f7_7_7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3" name="Google Shape;7343;g5878da05f7_7_7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737" name="Shape 7737"/>
        <p:cNvGrpSpPr/>
        <p:nvPr/>
      </p:nvGrpSpPr>
      <p:grpSpPr>
        <a:xfrm>
          <a:off x="0" y="0"/>
          <a:ext cx="0" cy="0"/>
          <a:chOff x="0" y="0"/>
          <a:chExt cx="0" cy="0"/>
        </a:xfrm>
      </p:grpSpPr>
      <p:sp>
        <p:nvSpPr>
          <p:cNvPr id="7738" name="Google Shape;7738;g5878da05f7_7_7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39" name="Google Shape;7739;g5878da05f7_7_7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174" name="Shape 8174"/>
        <p:cNvGrpSpPr/>
        <p:nvPr/>
      </p:nvGrpSpPr>
      <p:grpSpPr>
        <a:xfrm>
          <a:off x="0" y="0"/>
          <a:ext cx="0" cy="0"/>
          <a:chOff x="0" y="0"/>
          <a:chExt cx="0" cy="0"/>
        </a:xfrm>
      </p:grpSpPr>
      <p:sp>
        <p:nvSpPr>
          <p:cNvPr id="8175" name="Google Shape;8175;g5878da05f7_7_8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6" name="Google Shape;8176;g5878da05f7_7_8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645" name="Shape 8645"/>
        <p:cNvGrpSpPr/>
        <p:nvPr/>
      </p:nvGrpSpPr>
      <p:grpSpPr>
        <a:xfrm>
          <a:off x="0" y="0"/>
          <a:ext cx="0" cy="0"/>
          <a:chOff x="0" y="0"/>
          <a:chExt cx="0" cy="0"/>
        </a:xfrm>
      </p:grpSpPr>
      <p:sp>
        <p:nvSpPr>
          <p:cNvPr id="8646" name="Google Shape;8646;g5878da05f7_7_86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7" name="Google Shape;8647;g5878da05f7_7_86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Opening slide">
  <p:cSld name="CUSTOM_7">
    <p:spTree>
      <p:nvGrpSpPr>
        <p:cNvPr id="8" name="Shape 8"/>
        <p:cNvGrpSpPr/>
        <p:nvPr/>
      </p:nvGrpSpPr>
      <p:grpSpPr>
        <a:xfrm>
          <a:off x="0" y="0"/>
          <a:ext cx="0" cy="0"/>
          <a:chOff x="0" y="0"/>
          <a:chExt cx="0" cy="0"/>
        </a:xfrm>
      </p:grpSpPr>
      <p:sp>
        <p:nvSpPr>
          <p:cNvPr id="9" name="Google Shape;9;p2"/>
          <p:cNvSpPr txBox="1"/>
          <p:nvPr>
            <p:ph type="ctrTitle"/>
          </p:nvPr>
        </p:nvSpPr>
        <p:spPr>
          <a:xfrm flipH="1">
            <a:off x="2495550" y="2448825"/>
            <a:ext cx="4137600" cy="8391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06666"/>
              </a:buClr>
              <a:buSzPts val="6000"/>
              <a:buNone/>
              <a:defRPr b="1" sz="6000">
                <a:solidFill>
                  <a:srgbClr val="E06666"/>
                </a:solidFill>
              </a:defRPr>
            </a:lvl1pPr>
            <a:lvl2pPr lvl="1" rtl="0" algn="ctr">
              <a:spcBef>
                <a:spcPts val="0"/>
              </a:spcBef>
              <a:spcAft>
                <a:spcPts val="0"/>
              </a:spcAft>
              <a:buClr>
                <a:srgbClr val="E06666"/>
              </a:buClr>
              <a:buSzPts val="6000"/>
              <a:buNone/>
              <a:defRPr b="1" sz="6000">
                <a:solidFill>
                  <a:srgbClr val="E06666"/>
                </a:solidFill>
              </a:defRPr>
            </a:lvl2pPr>
            <a:lvl3pPr lvl="2" rtl="0" algn="ctr">
              <a:spcBef>
                <a:spcPts val="0"/>
              </a:spcBef>
              <a:spcAft>
                <a:spcPts val="0"/>
              </a:spcAft>
              <a:buClr>
                <a:srgbClr val="E06666"/>
              </a:buClr>
              <a:buSzPts val="6000"/>
              <a:buNone/>
              <a:defRPr b="1" sz="6000">
                <a:solidFill>
                  <a:srgbClr val="E06666"/>
                </a:solidFill>
              </a:defRPr>
            </a:lvl3pPr>
            <a:lvl4pPr lvl="3" rtl="0" algn="ctr">
              <a:spcBef>
                <a:spcPts val="0"/>
              </a:spcBef>
              <a:spcAft>
                <a:spcPts val="0"/>
              </a:spcAft>
              <a:buClr>
                <a:srgbClr val="E06666"/>
              </a:buClr>
              <a:buSzPts val="6000"/>
              <a:buNone/>
              <a:defRPr b="1" sz="6000">
                <a:solidFill>
                  <a:srgbClr val="E06666"/>
                </a:solidFill>
              </a:defRPr>
            </a:lvl4pPr>
            <a:lvl5pPr lvl="4" rtl="0" algn="ctr">
              <a:spcBef>
                <a:spcPts val="0"/>
              </a:spcBef>
              <a:spcAft>
                <a:spcPts val="0"/>
              </a:spcAft>
              <a:buClr>
                <a:srgbClr val="E06666"/>
              </a:buClr>
              <a:buSzPts val="6000"/>
              <a:buNone/>
              <a:defRPr b="1" sz="6000">
                <a:solidFill>
                  <a:srgbClr val="E06666"/>
                </a:solidFill>
              </a:defRPr>
            </a:lvl5pPr>
            <a:lvl6pPr lvl="5" rtl="0" algn="ctr">
              <a:spcBef>
                <a:spcPts val="0"/>
              </a:spcBef>
              <a:spcAft>
                <a:spcPts val="0"/>
              </a:spcAft>
              <a:buClr>
                <a:srgbClr val="E06666"/>
              </a:buClr>
              <a:buSzPts val="6000"/>
              <a:buNone/>
              <a:defRPr b="1" sz="6000">
                <a:solidFill>
                  <a:srgbClr val="E06666"/>
                </a:solidFill>
              </a:defRPr>
            </a:lvl6pPr>
            <a:lvl7pPr lvl="6" rtl="0" algn="ctr">
              <a:spcBef>
                <a:spcPts val="0"/>
              </a:spcBef>
              <a:spcAft>
                <a:spcPts val="0"/>
              </a:spcAft>
              <a:buClr>
                <a:srgbClr val="E06666"/>
              </a:buClr>
              <a:buSzPts val="6000"/>
              <a:buNone/>
              <a:defRPr b="1" sz="6000">
                <a:solidFill>
                  <a:srgbClr val="E06666"/>
                </a:solidFill>
              </a:defRPr>
            </a:lvl7pPr>
            <a:lvl8pPr lvl="7" rtl="0" algn="ctr">
              <a:spcBef>
                <a:spcPts val="0"/>
              </a:spcBef>
              <a:spcAft>
                <a:spcPts val="0"/>
              </a:spcAft>
              <a:buClr>
                <a:srgbClr val="E06666"/>
              </a:buClr>
              <a:buSzPts val="6000"/>
              <a:buNone/>
              <a:defRPr b="1" sz="6000">
                <a:solidFill>
                  <a:srgbClr val="E06666"/>
                </a:solidFill>
              </a:defRPr>
            </a:lvl8pPr>
            <a:lvl9pPr lvl="8" rtl="0" algn="ctr">
              <a:spcBef>
                <a:spcPts val="0"/>
              </a:spcBef>
              <a:spcAft>
                <a:spcPts val="0"/>
              </a:spcAft>
              <a:buClr>
                <a:srgbClr val="E06666"/>
              </a:buClr>
              <a:buSzPts val="6000"/>
              <a:buNone/>
              <a:defRPr b="1" sz="6000">
                <a:solidFill>
                  <a:srgbClr val="E06666"/>
                </a:solidFill>
              </a:defRPr>
            </a:lvl9pPr>
          </a:lstStyle>
          <a:p/>
        </p:txBody>
      </p:sp>
      <p:sp>
        <p:nvSpPr>
          <p:cNvPr id="10" name="Google Shape;10;p2"/>
          <p:cNvSpPr txBox="1"/>
          <p:nvPr>
            <p:ph idx="1" type="subTitle"/>
          </p:nvPr>
        </p:nvSpPr>
        <p:spPr>
          <a:xfrm flipH="1">
            <a:off x="2878300" y="3171774"/>
            <a:ext cx="3372000" cy="47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E06666"/>
              </a:buClr>
              <a:buSzPts val="1400"/>
              <a:buFont typeface="Josefin Slab"/>
              <a:buNone/>
              <a:defRPr sz="1400">
                <a:solidFill>
                  <a:srgbClr val="E06666"/>
                </a:solidFill>
                <a:latin typeface="Josefin Slab"/>
                <a:ea typeface="Josefin Slab"/>
                <a:cs typeface="Josefin Slab"/>
                <a:sym typeface="Josefin Slab"/>
              </a:defRPr>
            </a:lvl1pPr>
            <a:lvl2pPr lvl="1" rtl="0" algn="ctr">
              <a:lnSpc>
                <a:spcPct val="100000"/>
              </a:lnSpc>
              <a:spcBef>
                <a:spcPts val="0"/>
              </a:spcBef>
              <a:spcAft>
                <a:spcPts val="0"/>
              </a:spcAft>
              <a:buClr>
                <a:srgbClr val="E06666"/>
              </a:buClr>
              <a:buSzPts val="1100"/>
              <a:buFont typeface="Josefin Slab"/>
              <a:buNone/>
              <a:defRPr sz="1100">
                <a:solidFill>
                  <a:srgbClr val="E06666"/>
                </a:solidFill>
                <a:latin typeface="Josefin Slab"/>
                <a:ea typeface="Josefin Slab"/>
                <a:cs typeface="Josefin Slab"/>
                <a:sym typeface="Josefin Slab"/>
              </a:defRPr>
            </a:lvl2pPr>
            <a:lvl3pPr lvl="2" rtl="0" algn="ctr">
              <a:lnSpc>
                <a:spcPct val="100000"/>
              </a:lnSpc>
              <a:spcBef>
                <a:spcPts val="0"/>
              </a:spcBef>
              <a:spcAft>
                <a:spcPts val="0"/>
              </a:spcAft>
              <a:buClr>
                <a:srgbClr val="E06666"/>
              </a:buClr>
              <a:buSzPts val="1100"/>
              <a:buFont typeface="Josefin Slab"/>
              <a:buNone/>
              <a:defRPr sz="1100">
                <a:solidFill>
                  <a:srgbClr val="E06666"/>
                </a:solidFill>
                <a:latin typeface="Josefin Slab"/>
                <a:ea typeface="Josefin Slab"/>
                <a:cs typeface="Josefin Slab"/>
                <a:sym typeface="Josefin Slab"/>
              </a:defRPr>
            </a:lvl3pPr>
            <a:lvl4pPr lvl="3" rtl="0" algn="ctr">
              <a:lnSpc>
                <a:spcPct val="100000"/>
              </a:lnSpc>
              <a:spcBef>
                <a:spcPts val="0"/>
              </a:spcBef>
              <a:spcAft>
                <a:spcPts val="0"/>
              </a:spcAft>
              <a:buClr>
                <a:srgbClr val="E06666"/>
              </a:buClr>
              <a:buSzPts val="1100"/>
              <a:buFont typeface="Josefin Slab"/>
              <a:buNone/>
              <a:defRPr sz="1100">
                <a:solidFill>
                  <a:srgbClr val="E06666"/>
                </a:solidFill>
                <a:latin typeface="Josefin Slab"/>
                <a:ea typeface="Josefin Slab"/>
                <a:cs typeface="Josefin Slab"/>
                <a:sym typeface="Josefin Slab"/>
              </a:defRPr>
            </a:lvl4pPr>
            <a:lvl5pPr lvl="4" rtl="0" algn="ctr">
              <a:lnSpc>
                <a:spcPct val="100000"/>
              </a:lnSpc>
              <a:spcBef>
                <a:spcPts val="0"/>
              </a:spcBef>
              <a:spcAft>
                <a:spcPts val="0"/>
              </a:spcAft>
              <a:buClr>
                <a:srgbClr val="E06666"/>
              </a:buClr>
              <a:buSzPts val="1100"/>
              <a:buFont typeface="Josefin Slab"/>
              <a:buNone/>
              <a:defRPr sz="1100">
                <a:solidFill>
                  <a:srgbClr val="E06666"/>
                </a:solidFill>
                <a:latin typeface="Josefin Slab"/>
                <a:ea typeface="Josefin Slab"/>
                <a:cs typeface="Josefin Slab"/>
                <a:sym typeface="Josefin Slab"/>
              </a:defRPr>
            </a:lvl5pPr>
            <a:lvl6pPr lvl="5" rtl="0" algn="ctr">
              <a:lnSpc>
                <a:spcPct val="100000"/>
              </a:lnSpc>
              <a:spcBef>
                <a:spcPts val="0"/>
              </a:spcBef>
              <a:spcAft>
                <a:spcPts val="0"/>
              </a:spcAft>
              <a:buClr>
                <a:srgbClr val="E06666"/>
              </a:buClr>
              <a:buSzPts val="1100"/>
              <a:buFont typeface="Josefin Slab"/>
              <a:buNone/>
              <a:defRPr sz="1100">
                <a:solidFill>
                  <a:srgbClr val="E06666"/>
                </a:solidFill>
                <a:latin typeface="Josefin Slab"/>
                <a:ea typeface="Josefin Slab"/>
                <a:cs typeface="Josefin Slab"/>
                <a:sym typeface="Josefin Slab"/>
              </a:defRPr>
            </a:lvl6pPr>
            <a:lvl7pPr lvl="6" rtl="0" algn="ctr">
              <a:lnSpc>
                <a:spcPct val="100000"/>
              </a:lnSpc>
              <a:spcBef>
                <a:spcPts val="0"/>
              </a:spcBef>
              <a:spcAft>
                <a:spcPts val="0"/>
              </a:spcAft>
              <a:buClr>
                <a:srgbClr val="E06666"/>
              </a:buClr>
              <a:buSzPts val="1100"/>
              <a:buFont typeface="Josefin Slab"/>
              <a:buNone/>
              <a:defRPr sz="1100">
                <a:solidFill>
                  <a:srgbClr val="E06666"/>
                </a:solidFill>
                <a:latin typeface="Josefin Slab"/>
                <a:ea typeface="Josefin Slab"/>
                <a:cs typeface="Josefin Slab"/>
                <a:sym typeface="Josefin Slab"/>
              </a:defRPr>
            </a:lvl7pPr>
            <a:lvl8pPr lvl="7" rtl="0" algn="ctr">
              <a:lnSpc>
                <a:spcPct val="100000"/>
              </a:lnSpc>
              <a:spcBef>
                <a:spcPts val="0"/>
              </a:spcBef>
              <a:spcAft>
                <a:spcPts val="0"/>
              </a:spcAft>
              <a:buClr>
                <a:srgbClr val="E06666"/>
              </a:buClr>
              <a:buSzPts val="1100"/>
              <a:buFont typeface="Josefin Slab"/>
              <a:buNone/>
              <a:defRPr sz="1100">
                <a:solidFill>
                  <a:srgbClr val="E06666"/>
                </a:solidFill>
                <a:latin typeface="Josefin Slab"/>
                <a:ea typeface="Josefin Slab"/>
                <a:cs typeface="Josefin Slab"/>
                <a:sym typeface="Josefin Slab"/>
              </a:defRPr>
            </a:lvl8pPr>
            <a:lvl9pPr lvl="8" rtl="0" algn="ctr">
              <a:lnSpc>
                <a:spcPct val="100000"/>
              </a:lnSpc>
              <a:spcBef>
                <a:spcPts val="0"/>
              </a:spcBef>
              <a:spcAft>
                <a:spcPts val="0"/>
              </a:spcAft>
              <a:buClr>
                <a:srgbClr val="E06666"/>
              </a:buClr>
              <a:buSzPts val="1100"/>
              <a:buFont typeface="Josefin Slab"/>
              <a:buNone/>
              <a:defRPr sz="1100">
                <a:solidFill>
                  <a:srgbClr val="E06666"/>
                </a:solidFill>
                <a:latin typeface="Josefin Slab"/>
                <a:ea typeface="Josefin Slab"/>
                <a:cs typeface="Josefin Slab"/>
                <a:sym typeface="Josefin Slab"/>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able of contents">
  <p:cSld name="CUSTOM_14">
    <p:spTree>
      <p:nvGrpSpPr>
        <p:cNvPr id="11" name="Shape 11"/>
        <p:cNvGrpSpPr/>
        <p:nvPr/>
      </p:nvGrpSpPr>
      <p:grpSpPr>
        <a:xfrm>
          <a:off x="0" y="0"/>
          <a:ext cx="0" cy="0"/>
          <a:chOff x="0" y="0"/>
          <a:chExt cx="0" cy="0"/>
        </a:xfrm>
      </p:grpSpPr>
      <p:sp>
        <p:nvSpPr>
          <p:cNvPr id="12" name="Google Shape;12;p3"/>
          <p:cNvSpPr txBox="1"/>
          <p:nvPr>
            <p:ph type="ctrTitle"/>
          </p:nvPr>
        </p:nvSpPr>
        <p:spPr>
          <a:xfrm>
            <a:off x="2653702" y="2052492"/>
            <a:ext cx="27099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600"/>
              <a:buNone/>
              <a:defRPr sz="1600">
                <a:solidFill>
                  <a:srgbClr val="E06666"/>
                </a:solidFill>
              </a:defRPr>
            </a:lvl1pPr>
            <a:lvl2pPr lvl="1" rtl="0">
              <a:spcBef>
                <a:spcPts val="0"/>
              </a:spcBef>
              <a:spcAft>
                <a:spcPts val="0"/>
              </a:spcAft>
              <a:buClr>
                <a:srgbClr val="E06666"/>
              </a:buClr>
              <a:buSzPts val="1600"/>
              <a:buNone/>
              <a:defRPr sz="1600">
                <a:solidFill>
                  <a:srgbClr val="E06666"/>
                </a:solidFill>
              </a:defRPr>
            </a:lvl2pPr>
            <a:lvl3pPr lvl="2" rtl="0">
              <a:spcBef>
                <a:spcPts val="0"/>
              </a:spcBef>
              <a:spcAft>
                <a:spcPts val="0"/>
              </a:spcAft>
              <a:buClr>
                <a:srgbClr val="E06666"/>
              </a:buClr>
              <a:buSzPts val="1600"/>
              <a:buNone/>
              <a:defRPr sz="1600">
                <a:solidFill>
                  <a:srgbClr val="E06666"/>
                </a:solidFill>
              </a:defRPr>
            </a:lvl3pPr>
            <a:lvl4pPr lvl="3" rtl="0">
              <a:spcBef>
                <a:spcPts val="0"/>
              </a:spcBef>
              <a:spcAft>
                <a:spcPts val="0"/>
              </a:spcAft>
              <a:buClr>
                <a:srgbClr val="E06666"/>
              </a:buClr>
              <a:buSzPts val="1600"/>
              <a:buNone/>
              <a:defRPr sz="1600">
                <a:solidFill>
                  <a:srgbClr val="E06666"/>
                </a:solidFill>
              </a:defRPr>
            </a:lvl4pPr>
            <a:lvl5pPr lvl="4" rtl="0">
              <a:spcBef>
                <a:spcPts val="0"/>
              </a:spcBef>
              <a:spcAft>
                <a:spcPts val="0"/>
              </a:spcAft>
              <a:buClr>
                <a:srgbClr val="E06666"/>
              </a:buClr>
              <a:buSzPts val="1600"/>
              <a:buNone/>
              <a:defRPr sz="1600">
                <a:solidFill>
                  <a:srgbClr val="E06666"/>
                </a:solidFill>
              </a:defRPr>
            </a:lvl5pPr>
            <a:lvl6pPr lvl="5" rtl="0">
              <a:spcBef>
                <a:spcPts val="0"/>
              </a:spcBef>
              <a:spcAft>
                <a:spcPts val="0"/>
              </a:spcAft>
              <a:buClr>
                <a:srgbClr val="E06666"/>
              </a:buClr>
              <a:buSzPts val="1600"/>
              <a:buNone/>
              <a:defRPr sz="1600">
                <a:solidFill>
                  <a:srgbClr val="E06666"/>
                </a:solidFill>
              </a:defRPr>
            </a:lvl6pPr>
            <a:lvl7pPr lvl="6" rtl="0">
              <a:spcBef>
                <a:spcPts val="0"/>
              </a:spcBef>
              <a:spcAft>
                <a:spcPts val="0"/>
              </a:spcAft>
              <a:buClr>
                <a:srgbClr val="E06666"/>
              </a:buClr>
              <a:buSzPts val="1600"/>
              <a:buNone/>
              <a:defRPr sz="1600">
                <a:solidFill>
                  <a:srgbClr val="E06666"/>
                </a:solidFill>
              </a:defRPr>
            </a:lvl7pPr>
            <a:lvl8pPr lvl="7" rtl="0">
              <a:spcBef>
                <a:spcPts val="0"/>
              </a:spcBef>
              <a:spcAft>
                <a:spcPts val="0"/>
              </a:spcAft>
              <a:buClr>
                <a:srgbClr val="E06666"/>
              </a:buClr>
              <a:buSzPts val="1600"/>
              <a:buNone/>
              <a:defRPr sz="1600">
                <a:solidFill>
                  <a:srgbClr val="E06666"/>
                </a:solidFill>
              </a:defRPr>
            </a:lvl8pPr>
            <a:lvl9pPr lvl="8" rtl="0">
              <a:spcBef>
                <a:spcPts val="0"/>
              </a:spcBef>
              <a:spcAft>
                <a:spcPts val="0"/>
              </a:spcAft>
              <a:buClr>
                <a:srgbClr val="E06666"/>
              </a:buClr>
              <a:buSzPts val="1600"/>
              <a:buNone/>
              <a:defRPr sz="1600">
                <a:solidFill>
                  <a:srgbClr val="E06666"/>
                </a:solidFill>
              </a:defRPr>
            </a:lvl9pPr>
          </a:lstStyle>
          <a:p/>
        </p:txBody>
      </p:sp>
      <p:sp>
        <p:nvSpPr>
          <p:cNvPr id="13" name="Google Shape;13;p3"/>
          <p:cNvSpPr txBox="1"/>
          <p:nvPr>
            <p:ph hasCustomPrompt="1" idx="2" type="title"/>
          </p:nvPr>
        </p:nvSpPr>
        <p:spPr>
          <a:xfrm>
            <a:off x="1424790" y="2324675"/>
            <a:ext cx="12429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E06666"/>
              </a:buClr>
              <a:buSzPts val="4800"/>
              <a:buNone/>
              <a:defRPr sz="4800">
                <a:solidFill>
                  <a:srgbClr val="E06666"/>
                </a:solidFill>
              </a:defRPr>
            </a:lvl1pPr>
            <a:lvl2pPr lvl="1"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9pPr>
          </a:lstStyle>
          <a:p>
            <a:r>
              <a:t>xx%</a:t>
            </a:r>
          </a:p>
        </p:txBody>
      </p:sp>
      <p:sp>
        <p:nvSpPr>
          <p:cNvPr id="14" name="Google Shape;14;p3"/>
          <p:cNvSpPr txBox="1"/>
          <p:nvPr>
            <p:ph idx="3" type="ctrTitle"/>
          </p:nvPr>
        </p:nvSpPr>
        <p:spPr>
          <a:xfrm>
            <a:off x="2653702" y="3146967"/>
            <a:ext cx="27099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600"/>
              <a:buNone/>
              <a:defRPr sz="1600">
                <a:solidFill>
                  <a:srgbClr val="E06666"/>
                </a:solidFill>
              </a:defRPr>
            </a:lvl1pPr>
            <a:lvl2pPr lvl="1" rtl="0">
              <a:spcBef>
                <a:spcPts val="0"/>
              </a:spcBef>
              <a:spcAft>
                <a:spcPts val="0"/>
              </a:spcAft>
              <a:buClr>
                <a:srgbClr val="E06666"/>
              </a:buClr>
              <a:buSzPts val="1600"/>
              <a:buNone/>
              <a:defRPr sz="1600">
                <a:solidFill>
                  <a:srgbClr val="E06666"/>
                </a:solidFill>
              </a:defRPr>
            </a:lvl2pPr>
            <a:lvl3pPr lvl="2" rtl="0">
              <a:spcBef>
                <a:spcPts val="0"/>
              </a:spcBef>
              <a:spcAft>
                <a:spcPts val="0"/>
              </a:spcAft>
              <a:buClr>
                <a:srgbClr val="E06666"/>
              </a:buClr>
              <a:buSzPts val="1600"/>
              <a:buNone/>
              <a:defRPr sz="1600">
                <a:solidFill>
                  <a:srgbClr val="E06666"/>
                </a:solidFill>
              </a:defRPr>
            </a:lvl3pPr>
            <a:lvl4pPr lvl="3" rtl="0">
              <a:spcBef>
                <a:spcPts val="0"/>
              </a:spcBef>
              <a:spcAft>
                <a:spcPts val="0"/>
              </a:spcAft>
              <a:buClr>
                <a:srgbClr val="E06666"/>
              </a:buClr>
              <a:buSzPts val="1600"/>
              <a:buNone/>
              <a:defRPr sz="1600">
                <a:solidFill>
                  <a:srgbClr val="E06666"/>
                </a:solidFill>
              </a:defRPr>
            </a:lvl4pPr>
            <a:lvl5pPr lvl="4" rtl="0">
              <a:spcBef>
                <a:spcPts val="0"/>
              </a:spcBef>
              <a:spcAft>
                <a:spcPts val="0"/>
              </a:spcAft>
              <a:buClr>
                <a:srgbClr val="E06666"/>
              </a:buClr>
              <a:buSzPts val="1600"/>
              <a:buNone/>
              <a:defRPr sz="1600">
                <a:solidFill>
                  <a:srgbClr val="E06666"/>
                </a:solidFill>
              </a:defRPr>
            </a:lvl5pPr>
            <a:lvl6pPr lvl="5" rtl="0">
              <a:spcBef>
                <a:spcPts val="0"/>
              </a:spcBef>
              <a:spcAft>
                <a:spcPts val="0"/>
              </a:spcAft>
              <a:buClr>
                <a:srgbClr val="E06666"/>
              </a:buClr>
              <a:buSzPts val="1600"/>
              <a:buNone/>
              <a:defRPr sz="1600">
                <a:solidFill>
                  <a:srgbClr val="E06666"/>
                </a:solidFill>
              </a:defRPr>
            </a:lvl6pPr>
            <a:lvl7pPr lvl="6" rtl="0">
              <a:spcBef>
                <a:spcPts val="0"/>
              </a:spcBef>
              <a:spcAft>
                <a:spcPts val="0"/>
              </a:spcAft>
              <a:buClr>
                <a:srgbClr val="E06666"/>
              </a:buClr>
              <a:buSzPts val="1600"/>
              <a:buNone/>
              <a:defRPr sz="1600">
                <a:solidFill>
                  <a:srgbClr val="E06666"/>
                </a:solidFill>
              </a:defRPr>
            </a:lvl7pPr>
            <a:lvl8pPr lvl="7" rtl="0">
              <a:spcBef>
                <a:spcPts val="0"/>
              </a:spcBef>
              <a:spcAft>
                <a:spcPts val="0"/>
              </a:spcAft>
              <a:buClr>
                <a:srgbClr val="E06666"/>
              </a:buClr>
              <a:buSzPts val="1600"/>
              <a:buNone/>
              <a:defRPr sz="1600">
                <a:solidFill>
                  <a:srgbClr val="E06666"/>
                </a:solidFill>
              </a:defRPr>
            </a:lvl8pPr>
            <a:lvl9pPr lvl="8" rtl="0">
              <a:spcBef>
                <a:spcPts val="0"/>
              </a:spcBef>
              <a:spcAft>
                <a:spcPts val="0"/>
              </a:spcAft>
              <a:buClr>
                <a:srgbClr val="E06666"/>
              </a:buClr>
              <a:buSzPts val="1600"/>
              <a:buNone/>
              <a:defRPr sz="1600">
                <a:solidFill>
                  <a:srgbClr val="E06666"/>
                </a:solidFill>
              </a:defRPr>
            </a:lvl9pPr>
          </a:lstStyle>
          <a:p/>
        </p:txBody>
      </p:sp>
      <p:sp>
        <p:nvSpPr>
          <p:cNvPr id="15" name="Google Shape;15;p3"/>
          <p:cNvSpPr txBox="1"/>
          <p:nvPr>
            <p:ph hasCustomPrompt="1" idx="4" type="title"/>
          </p:nvPr>
        </p:nvSpPr>
        <p:spPr>
          <a:xfrm>
            <a:off x="1424790" y="3419150"/>
            <a:ext cx="12429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E06666"/>
              </a:buClr>
              <a:buSzPts val="4800"/>
              <a:buNone/>
              <a:defRPr sz="4800">
                <a:solidFill>
                  <a:srgbClr val="E06666"/>
                </a:solidFill>
              </a:defRPr>
            </a:lvl1pPr>
            <a:lvl2pPr lvl="1"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9pPr>
          </a:lstStyle>
          <a:p>
            <a:r>
              <a:t>xx%</a:t>
            </a:r>
          </a:p>
        </p:txBody>
      </p:sp>
      <p:sp>
        <p:nvSpPr>
          <p:cNvPr id="16" name="Google Shape;16;p3"/>
          <p:cNvSpPr txBox="1"/>
          <p:nvPr>
            <p:ph idx="5" type="ctrTitle"/>
          </p:nvPr>
        </p:nvSpPr>
        <p:spPr>
          <a:xfrm>
            <a:off x="5673902" y="2052492"/>
            <a:ext cx="27099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600"/>
              <a:buNone/>
              <a:defRPr sz="1600">
                <a:solidFill>
                  <a:srgbClr val="E06666"/>
                </a:solidFill>
              </a:defRPr>
            </a:lvl1pPr>
            <a:lvl2pPr lvl="1" rtl="0">
              <a:spcBef>
                <a:spcPts val="0"/>
              </a:spcBef>
              <a:spcAft>
                <a:spcPts val="0"/>
              </a:spcAft>
              <a:buClr>
                <a:srgbClr val="E06666"/>
              </a:buClr>
              <a:buSzPts val="1600"/>
              <a:buNone/>
              <a:defRPr sz="1600">
                <a:solidFill>
                  <a:srgbClr val="E06666"/>
                </a:solidFill>
              </a:defRPr>
            </a:lvl2pPr>
            <a:lvl3pPr lvl="2" rtl="0">
              <a:spcBef>
                <a:spcPts val="0"/>
              </a:spcBef>
              <a:spcAft>
                <a:spcPts val="0"/>
              </a:spcAft>
              <a:buClr>
                <a:srgbClr val="E06666"/>
              </a:buClr>
              <a:buSzPts val="1600"/>
              <a:buNone/>
              <a:defRPr sz="1600">
                <a:solidFill>
                  <a:srgbClr val="E06666"/>
                </a:solidFill>
              </a:defRPr>
            </a:lvl3pPr>
            <a:lvl4pPr lvl="3" rtl="0">
              <a:spcBef>
                <a:spcPts val="0"/>
              </a:spcBef>
              <a:spcAft>
                <a:spcPts val="0"/>
              </a:spcAft>
              <a:buClr>
                <a:srgbClr val="E06666"/>
              </a:buClr>
              <a:buSzPts val="1600"/>
              <a:buNone/>
              <a:defRPr sz="1600">
                <a:solidFill>
                  <a:srgbClr val="E06666"/>
                </a:solidFill>
              </a:defRPr>
            </a:lvl4pPr>
            <a:lvl5pPr lvl="4" rtl="0">
              <a:spcBef>
                <a:spcPts val="0"/>
              </a:spcBef>
              <a:spcAft>
                <a:spcPts val="0"/>
              </a:spcAft>
              <a:buClr>
                <a:srgbClr val="E06666"/>
              </a:buClr>
              <a:buSzPts val="1600"/>
              <a:buNone/>
              <a:defRPr sz="1600">
                <a:solidFill>
                  <a:srgbClr val="E06666"/>
                </a:solidFill>
              </a:defRPr>
            </a:lvl5pPr>
            <a:lvl6pPr lvl="5" rtl="0">
              <a:spcBef>
                <a:spcPts val="0"/>
              </a:spcBef>
              <a:spcAft>
                <a:spcPts val="0"/>
              </a:spcAft>
              <a:buClr>
                <a:srgbClr val="E06666"/>
              </a:buClr>
              <a:buSzPts val="1600"/>
              <a:buNone/>
              <a:defRPr sz="1600">
                <a:solidFill>
                  <a:srgbClr val="E06666"/>
                </a:solidFill>
              </a:defRPr>
            </a:lvl6pPr>
            <a:lvl7pPr lvl="6" rtl="0">
              <a:spcBef>
                <a:spcPts val="0"/>
              </a:spcBef>
              <a:spcAft>
                <a:spcPts val="0"/>
              </a:spcAft>
              <a:buClr>
                <a:srgbClr val="E06666"/>
              </a:buClr>
              <a:buSzPts val="1600"/>
              <a:buNone/>
              <a:defRPr sz="1600">
                <a:solidFill>
                  <a:srgbClr val="E06666"/>
                </a:solidFill>
              </a:defRPr>
            </a:lvl7pPr>
            <a:lvl8pPr lvl="7" rtl="0">
              <a:spcBef>
                <a:spcPts val="0"/>
              </a:spcBef>
              <a:spcAft>
                <a:spcPts val="0"/>
              </a:spcAft>
              <a:buClr>
                <a:srgbClr val="E06666"/>
              </a:buClr>
              <a:buSzPts val="1600"/>
              <a:buNone/>
              <a:defRPr sz="1600">
                <a:solidFill>
                  <a:srgbClr val="E06666"/>
                </a:solidFill>
              </a:defRPr>
            </a:lvl8pPr>
            <a:lvl9pPr lvl="8" rtl="0">
              <a:spcBef>
                <a:spcPts val="0"/>
              </a:spcBef>
              <a:spcAft>
                <a:spcPts val="0"/>
              </a:spcAft>
              <a:buClr>
                <a:srgbClr val="E06666"/>
              </a:buClr>
              <a:buSzPts val="1600"/>
              <a:buNone/>
              <a:defRPr sz="1600">
                <a:solidFill>
                  <a:srgbClr val="E06666"/>
                </a:solidFill>
              </a:defRPr>
            </a:lvl9pPr>
          </a:lstStyle>
          <a:p/>
        </p:txBody>
      </p:sp>
      <p:sp>
        <p:nvSpPr>
          <p:cNvPr id="17" name="Google Shape;17;p3"/>
          <p:cNvSpPr txBox="1"/>
          <p:nvPr>
            <p:ph hasCustomPrompt="1" idx="6" type="title"/>
          </p:nvPr>
        </p:nvSpPr>
        <p:spPr>
          <a:xfrm>
            <a:off x="4444990" y="2324675"/>
            <a:ext cx="12429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E06666"/>
              </a:buClr>
              <a:buSzPts val="4800"/>
              <a:buNone/>
              <a:defRPr sz="4800">
                <a:solidFill>
                  <a:srgbClr val="E06666"/>
                </a:solidFill>
              </a:defRPr>
            </a:lvl1pPr>
            <a:lvl2pPr lvl="1"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9pPr>
          </a:lstStyle>
          <a:p>
            <a:r>
              <a:t>xx%</a:t>
            </a:r>
          </a:p>
        </p:txBody>
      </p:sp>
      <p:sp>
        <p:nvSpPr>
          <p:cNvPr id="18" name="Google Shape;18;p3"/>
          <p:cNvSpPr txBox="1"/>
          <p:nvPr>
            <p:ph idx="7" type="ctrTitle"/>
          </p:nvPr>
        </p:nvSpPr>
        <p:spPr>
          <a:xfrm>
            <a:off x="5673902" y="3146967"/>
            <a:ext cx="27099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600"/>
              <a:buNone/>
              <a:defRPr sz="1600">
                <a:solidFill>
                  <a:srgbClr val="E06666"/>
                </a:solidFill>
              </a:defRPr>
            </a:lvl1pPr>
            <a:lvl2pPr lvl="1" rtl="0">
              <a:spcBef>
                <a:spcPts val="0"/>
              </a:spcBef>
              <a:spcAft>
                <a:spcPts val="0"/>
              </a:spcAft>
              <a:buClr>
                <a:srgbClr val="E06666"/>
              </a:buClr>
              <a:buSzPts val="1600"/>
              <a:buNone/>
              <a:defRPr sz="1600">
                <a:solidFill>
                  <a:srgbClr val="E06666"/>
                </a:solidFill>
              </a:defRPr>
            </a:lvl2pPr>
            <a:lvl3pPr lvl="2" rtl="0">
              <a:spcBef>
                <a:spcPts val="0"/>
              </a:spcBef>
              <a:spcAft>
                <a:spcPts val="0"/>
              </a:spcAft>
              <a:buClr>
                <a:srgbClr val="E06666"/>
              </a:buClr>
              <a:buSzPts val="1600"/>
              <a:buNone/>
              <a:defRPr sz="1600">
                <a:solidFill>
                  <a:srgbClr val="E06666"/>
                </a:solidFill>
              </a:defRPr>
            </a:lvl3pPr>
            <a:lvl4pPr lvl="3" rtl="0">
              <a:spcBef>
                <a:spcPts val="0"/>
              </a:spcBef>
              <a:spcAft>
                <a:spcPts val="0"/>
              </a:spcAft>
              <a:buClr>
                <a:srgbClr val="E06666"/>
              </a:buClr>
              <a:buSzPts val="1600"/>
              <a:buNone/>
              <a:defRPr sz="1600">
                <a:solidFill>
                  <a:srgbClr val="E06666"/>
                </a:solidFill>
              </a:defRPr>
            </a:lvl4pPr>
            <a:lvl5pPr lvl="4" rtl="0">
              <a:spcBef>
                <a:spcPts val="0"/>
              </a:spcBef>
              <a:spcAft>
                <a:spcPts val="0"/>
              </a:spcAft>
              <a:buClr>
                <a:srgbClr val="E06666"/>
              </a:buClr>
              <a:buSzPts val="1600"/>
              <a:buNone/>
              <a:defRPr sz="1600">
                <a:solidFill>
                  <a:srgbClr val="E06666"/>
                </a:solidFill>
              </a:defRPr>
            </a:lvl5pPr>
            <a:lvl6pPr lvl="5" rtl="0">
              <a:spcBef>
                <a:spcPts val="0"/>
              </a:spcBef>
              <a:spcAft>
                <a:spcPts val="0"/>
              </a:spcAft>
              <a:buClr>
                <a:srgbClr val="E06666"/>
              </a:buClr>
              <a:buSzPts val="1600"/>
              <a:buNone/>
              <a:defRPr sz="1600">
                <a:solidFill>
                  <a:srgbClr val="E06666"/>
                </a:solidFill>
              </a:defRPr>
            </a:lvl6pPr>
            <a:lvl7pPr lvl="6" rtl="0">
              <a:spcBef>
                <a:spcPts val="0"/>
              </a:spcBef>
              <a:spcAft>
                <a:spcPts val="0"/>
              </a:spcAft>
              <a:buClr>
                <a:srgbClr val="E06666"/>
              </a:buClr>
              <a:buSzPts val="1600"/>
              <a:buNone/>
              <a:defRPr sz="1600">
                <a:solidFill>
                  <a:srgbClr val="E06666"/>
                </a:solidFill>
              </a:defRPr>
            </a:lvl7pPr>
            <a:lvl8pPr lvl="7" rtl="0">
              <a:spcBef>
                <a:spcPts val="0"/>
              </a:spcBef>
              <a:spcAft>
                <a:spcPts val="0"/>
              </a:spcAft>
              <a:buClr>
                <a:srgbClr val="E06666"/>
              </a:buClr>
              <a:buSzPts val="1600"/>
              <a:buNone/>
              <a:defRPr sz="1600">
                <a:solidFill>
                  <a:srgbClr val="E06666"/>
                </a:solidFill>
              </a:defRPr>
            </a:lvl8pPr>
            <a:lvl9pPr lvl="8" rtl="0">
              <a:spcBef>
                <a:spcPts val="0"/>
              </a:spcBef>
              <a:spcAft>
                <a:spcPts val="0"/>
              </a:spcAft>
              <a:buClr>
                <a:srgbClr val="E06666"/>
              </a:buClr>
              <a:buSzPts val="1600"/>
              <a:buNone/>
              <a:defRPr sz="1600">
                <a:solidFill>
                  <a:srgbClr val="E06666"/>
                </a:solidFill>
              </a:defRPr>
            </a:lvl9pPr>
          </a:lstStyle>
          <a:p/>
        </p:txBody>
      </p:sp>
      <p:sp>
        <p:nvSpPr>
          <p:cNvPr id="19" name="Google Shape;19;p3"/>
          <p:cNvSpPr txBox="1"/>
          <p:nvPr>
            <p:ph hasCustomPrompt="1" idx="8" type="title"/>
          </p:nvPr>
        </p:nvSpPr>
        <p:spPr>
          <a:xfrm>
            <a:off x="4444990" y="3419150"/>
            <a:ext cx="12429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E06666"/>
              </a:buClr>
              <a:buSzPts val="4800"/>
              <a:buNone/>
              <a:defRPr sz="4800">
                <a:solidFill>
                  <a:srgbClr val="E06666"/>
                </a:solidFill>
              </a:defRPr>
            </a:lvl1pPr>
            <a:lvl2pPr lvl="1"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E06666"/>
              </a:buClr>
              <a:buSzPts val="4800"/>
              <a:buFont typeface="Fira Sans Extra Condensed Medium"/>
              <a:buNone/>
              <a:defRPr sz="4800">
                <a:solidFill>
                  <a:srgbClr val="E06666"/>
                </a:solidFill>
                <a:latin typeface="Fira Sans Extra Condensed Medium"/>
                <a:ea typeface="Fira Sans Extra Condensed Medium"/>
                <a:cs typeface="Fira Sans Extra Condensed Medium"/>
                <a:sym typeface="Fira Sans Extra Condensed Medium"/>
              </a:defRPr>
            </a:lvl9pPr>
          </a:lstStyle>
          <a:p>
            <a:r>
              <a:t>xx%</a:t>
            </a:r>
          </a:p>
        </p:txBody>
      </p:sp>
      <p:sp>
        <p:nvSpPr>
          <p:cNvPr id="20" name="Google Shape;20;p3"/>
          <p:cNvSpPr txBox="1"/>
          <p:nvPr>
            <p:ph idx="1" type="subTitle"/>
          </p:nvPr>
        </p:nvSpPr>
        <p:spPr>
          <a:xfrm>
            <a:off x="2653689" y="2474098"/>
            <a:ext cx="19065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E06666"/>
              </a:buClr>
              <a:buSzPts val="1100"/>
              <a:buNone/>
              <a:defRPr sz="1100">
                <a:solidFill>
                  <a:srgbClr val="E06666"/>
                </a:solidFill>
              </a:defRPr>
            </a:lvl1pPr>
            <a:lvl2pPr lvl="1" rtl="0">
              <a:lnSpc>
                <a:spcPct val="100000"/>
              </a:lnSpc>
              <a:spcBef>
                <a:spcPts val="0"/>
              </a:spcBef>
              <a:spcAft>
                <a:spcPts val="0"/>
              </a:spcAft>
              <a:buClr>
                <a:srgbClr val="E06666"/>
              </a:buClr>
              <a:buSzPts val="1100"/>
              <a:buNone/>
              <a:defRPr sz="1100">
                <a:solidFill>
                  <a:srgbClr val="E06666"/>
                </a:solidFill>
              </a:defRPr>
            </a:lvl2pPr>
            <a:lvl3pPr lvl="2" rtl="0">
              <a:lnSpc>
                <a:spcPct val="100000"/>
              </a:lnSpc>
              <a:spcBef>
                <a:spcPts val="0"/>
              </a:spcBef>
              <a:spcAft>
                <a:spcPts val="0"/>
              </a:spcAft>
              <a:buClr>
                <a:srgbClr val="E06666"/>
              </a:buClr>
              <a:buSzPts val="1100"/>
              <a:buNone/>
              <a:defRPr sz="1100">
                <a:solidFill>
                  <a:srgbClr val="E06666"/>
                </a:solidFill>
              </a:defRPr>
            </a:lvl3pPr>
            <a:lvl4pPr lvl="3" rtl="0">
              <a:lnSpc>
                <a:spcPct val="100000"/>
              </a:lnSpc>
              <a:spcBef>
                <a:spcPts val="0"/>
              </a:spcBef>
              <a:spcAft>
                <a:spcPts val="0"/>
              </a:spcAft>
              <a:buClr>
                <a:srgbClr val="E06666"/>
              </a:buClr>
              <a:buSzPts val="1100"/>
              <a:buNone/>
              <a:defRPr sz="1100">
                <a:solidFill>
                  <a:srgbClr val="E06666"/>
                </a:solidFill>
              </a:defRPr>
            </a:lvl4pPr>
            <a:lvl5pPr lvl="4" rtl="0">
              <a:lnSpc>
                <a:spcPct val="100000"/>
              </a:lnSpc>
              <a:spcBef>
                <a:spcPts val="0"/>
              </a:spcBef>
              <a:spcAft>
                <a:spcPts val="0"/>
              </a:spcAft>
              <a:buClr>
                <a:srgbClr val="E06666"/>
              </a:buClr>
              <a:buSzPts val="1100"/>
              <a:buNone/>
              <a:defRPr sz="1100">
                <a:solidFill>
                  <a:srgbClr val="E06666"/>
                </a:solidFill>
              </a:defRPr>
            </a:lvl5pPr>
            <a:lvl6pPr lvl="5" rtl="0">
              <a:lnSpc>
                <a:spcPct val="100000"/>
              </a:lnSpc>
              <a:spcBef>
                <a:spcPts val="0"/>
              </a:spcBef>
              <a:spcAft>
                <a:spcPts val="0"/>
              </a:spcAft>
              <a:buClr>
                <a:srgbClr val="E06666"/>
              </a:buClr>
              <a:buSzPts val="1100"/>
              <a:buNone/>
              <a:defRPr sz="1100">
                <a:solidFill>
                  <a:srgbClr val="E06666"/>
                </a:solidFill>
              </a:defRPr>
            </a:lvl6pPr>
            <a:lvl7pPr lvl="6" rtl="0">
              <a:lnSpc>
                <a:spcPct val="100000"/>
              </a:lnSpc>
              <a:spcBef>
                <a:spcPts val="0"/>
              </a:spcBef>
              <a:spcAft>
                <a:spcPts val="0"/>
              </a:spcAft>
              <a:buClr>
                <a:srgbClr val="E06666"/>
              </a:buClr>
              <a:buSzPts val="1100"/>
              <a:buNone/>
              <a:defRPr sz="1100">
                <a:solidFill>
                  <a:srgbClr val="E06666"/>
                </a:solidFill>
              </a:defRPr>
            </a:lvl7pPr>
            <a:lvl8pPr lvl="7" rtl="0">
              <a:lnSpc>
                <a:spcPct val="100000"/>
              </a:lnSpc>
              <a:spcBef>
                <a:spcPts val="0"/>
              </a:spcBef>
              <a:spcAft>
                <a:spcPts val="0"/>
              </a:spcAft>
              <a:buClr>
                <a:srgbClr val="E06666"/>
              </a:buClr>
              <a:buSzPts val="1100"/>
              <a:buNone/>
              <a:defRPr sz="1100">
                <a:solidFill>
                  <a:srgbClr val="E06666"/>
                </a:solidFill>
              </a:defRPr>
            </a:lvl8pPr>
            <a:lvl9pPr lvl="8" rtl="0">
              <a:lnSpc>
                <a:spcPct val="100000"/>
              </a:lnSpc>
              <a:spcBef>
                <a:spcPts val="0"/>
              </a:spcBef>
              <a:spcAft>
                <a:spcPts val="0"/>
              </a:spcAft>
              <a:buClr>
                <a:srgbClr val="E06666"/>
              </a:buClr>
              <a:buSzPts val="1100"/>
              <a:buNone/>
              <a:defRPr sz="1100">
                <a:solidFill>
                  <a:srgbClr val="E06666"/>
                </a:solidFill>
              </a:defRPr>
            </a:lvl9pPr>
          </a:lstStyle>
          <a:p/>
        </p:txBody>
      </p:sp>
      <p:sp>
        <p:nvSpPr>
          <p:cNvPr id="21" name="Google Shape;21;p3"/>
          <p:cNvSpPr txBox="1"/>
          <p:nvPr>
            <p:ph idx="9" type="subTitle"/>
          </p:nvPr>
        </p:nvSpPr>
        <p:spPr>
          <a:xfrm>
            <a:off x="2653689" y="3568573"/>
            <a:ext cx="19065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E06666"/>
              </a:buClr>
              <a:buSzPts val="1100"/>
              <a:buNone/>
              <a:defRPr sz="1100">
                <a:solidFill>
                  <a:srgbClr val="E06666"/>
                </a:solidFill>
              </a:defRPr>
            </a:lvl1pPr>
            <a:lvl2pPr lvl="1" rtl="0">
              <a:lnSpc>
                <a:spcPct val="100000"/>
              </a:lnSpc>
              <a:spcBef>
                <a:spcPts val="0"/>
              </a:spcBef>
              <a:spcAft>
                <a:spcPts val="0"/>
              </a:spcAft>
              <a:buClr>
                <a:srgbClr val="E06666"/>
              </a:buClr>
              <a:buSzPts val="1100"/>
              <a:buNone/>
              <a:defRPr sz="1100">
                <a:solidFill>
                  <a:srgbClr val="E06666"/>
                </a:solidFill>
              </a:defRPr>
            </a:lvl2pPr>
            <a:lvl3pPr lvl="2" rtl="0">
              <a:lnSpc>
                <a:spcPct val="100000"/>
              </a:lnSpc>
              <a:spcBef>
                <a:spcPts val="0"/>
              </a:spcBef>
              <a:spcAft>
                <a:spcPts val="0"/>
              </a:spcAft>
              <a:buClr>
                <a:srgbClr val="E06666"/>
              </a:buClr>
              <a:buSzPts val="1100"/>
              <a:buNone/>
              <a:defRPr sz="1100">
                <a:solidFill>
                  <a:srgbClr val="E06666"/>
                </a:solidFill>
              </a:defRPr>
            </a:lvl3pPr>
            <a:lvl4pPr lvl="3" rtl="0">
              <a:lnSpc>
                <a:spcPct val="100000"/>
              </a:lnSpc>
              <a:spcBef>
                <a:spcPts val="0"/>
              </a:spcBef>
              <a:spcAft>
                <a:spcPts val="0"/>
              </a:spcAft>
              <a:buClr>
                <a:srgbClr val="E06666"/>
              </a:buClr>
              <a:buSzPts val="1100"/>
              <a:buNone/>
              <a:defRPr sz="1100">
                <a:solidFill>
                  <a:srgbClr val="E06666"/>
                </a:solidFill>
              </a:defRPr>
            </a:lvl4pPr>
            <a:lvl5pPr lvl="4" rtl="0">
              <a:lnSpc>
                <a:spcPct val="100000"/>
              </a:lnSpc>
              <a:spcBef>
                <a:spcPts val="0"/>
              </a:spcBef>
              <a:spcAft>
                <a:spcPts val="0"/>
              </a:spcAft>
              <a:buClr>
                <a:srgbClr val="E06666"/>
              </a:buClr>
              <a:buSzPts val="1100"/>
              <a:buNone/>
              <a:defRPr sz="1100">
                <a:solidFill>
                  <a:srgbClr val="E06666"/>
                </a:solidFill>
              </a:defRPr>
            </a:lvl5pPr>
            <a:lvl6pPr lvl="5" rtl="0">
              <a:lnSpc>
                <a:spcPct val="100000"/>
              </a:lnSpc>
              <a:spcBef>
                <a:spcPts val="0"/>
              </a:spcBef>
              <a:spcAft>
                <a:spcPts val="0"/>
              </a:spcAft>
              <a:buClr>
                <a:srgbClr val="E06666"/>
              </a:buClr>
              <a:buSzPts val="1100"/>
              <a:buNone/>
              <a:defRPr sz="1100">
                <a:solidFill>
                  <a:srgbClr val="E06666"/>
                </a:solidFill>
              </a:defRPr>
            </a:lvl6pPr>
            <a:lvl7pPr lvl="6" rtl="0">
              <a:lnSpc>
                <a:spcPct val="100000"/>
              </a:lnSpc>
              <a:spcBef>
                <a:spcPts val="0"/>
              </a:spcBef>
              <a:spcAft>
                <a:spcPts val="0"/>
              </a:spcAft>
              <a:buClr>
                <a:srgbClr val="E06666"/>
              </a:buClr>
              <a:buSzPts val="1100"/>
              <a:buNone/>
              <a:defRPr sz="1100">
                <a:solidFill>
                  <a:srgbClr val="E06666"/>
                </a:solidFill>
              </a:defRPr>
            </a:lvl7pPr>
            <a:lvl8pPr lvl="7" rtl="0">
              <a:lnSpc>
                <a:spcPct val="100000"/>
              </a:lnSpc>
              <a:spcBef>
                <a:spcPts val="0"/>
              </a:spcBef>
              <a:spcAft>
                <a:spcPts val="0"/>
              </a:spcAft>
              <a:buClr>
                <a:srgbClr val="E06666"/>
              </a:buClr>
              <a:buSzPts val="1100"/>
              <a:buNone/>
              <a:defRPr sz="1100">
                <a:solidFill>
                  <a:srgbClr val="E06666"/>
                </a:solidFill>
              </a:defRPr>
            </a:lvl8pPr>
            <a:lvl9pPr lvl="8" rtl="0">
              <a:lnSpc>
                <a:spcPct val="100000"/>
              </a:lnSpc>
              <a:spcBef>
                <a:spcPts val="0"/>
              </a:spcBef>
              <a:spcAft>
                <a:spcPts val="0"/>
              </a:spcAft>
              <a:buClr>
                <a:srgbClr val="E06666"/>
              </a:buClr>
              <a:buSzPts val="1100"/>
              <a:buNone/>
              <a:defRPr sz="1100">
                <a:solidFill>
                  <a:srgbClr val="E06666"/>
                </a:solidFill>
              </a:defRPr>
            </a:lvl9pPr>
          </a:lstStyle>
          <a:p/>
        </p:txBody>
      </p:sp>
      <p:sp>
        <p:nvSpPr>
          <p:cNvPr id="22" name="Google Shape;22;p3"/>
          <p:cNvSpPr txBox="1"/>
          <p:nvPr>
            <p:ph idx="13" type="subTitle"/>
          </p:nvPr>
        </p:nvSpPr>
        <p:spPr>
          <a:xfrm>
            <a:off x="5673889" y="2474098"/>
            <a:ext cx="19065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E06666"/>
              </a:buClr>
              <a:buSzPts val="1100"/>
              <a:buNone/>
              <a:defRPr sz="1100">
                <a:solidFill>
                  <a:srgbClr val="E06666"/>
                </a:solidFill>
              </a:defRPr>
            </a:lvl1pPr>
            <a:lvl2pPr lvl="1" rtl="0">
              <a:lnSpc>
                <a:spcPct val="100000"/>
              </a:lnSpc>
              <a:spcBef>
                <a:spcPts val="0"/>
              </a:spcBef>
              <a:spcAft>
                <a:spcPts val="0"/>
              </a:spcAft>
              <a:buClr>
                <a:srgbClr val="E06666"/>
              </a:buClr>
              <a:buSzPts val="1100"/>
              <a:buNone/>
              <a:defRPr sz="1100">
                <a:solidFill>
                  <a:srgbClr val="E06666"/>
                </a:solidFill>
              </a:defRPr>
            </a:lvl2pPr>
            <a:lvl3pPr lvl="2" rtl="0">
              <a:lnSpc>
                <a:spcPct val="100000"/>
              </a:lnSpc>
              <a:spcBef>
                <a:spcPts val="0"/>
              </a:spcBef>
              <a:spcAft>
                <a:spcPts val="0"/>
              </a:spcAft>
              <a:buClr>
                <a:srgbClr val="E06666"/>
              </a:buClr>
              <a:buSzPts val="1100"/>
              <a:buNone/>
              <a:defRPr sz="1100">
                <a:solidFill>
                  <a:srgbClr val="E06666"/>
                </a:solidFill>
              </a:defRPr>
            </a:lvl3pPr>
            <a:lvl4pPr lvl="3" rtl="0">
              <a:lnSpc>
                <a:spcPct val="100000"/>
              </a:lnSpc>
              <a:spcBef>
                <a:spcPts val="0"/>
              </a:spcBef>
              <a:spcAft>
                <a:spcPts val="0"/>
              </a:spcAft>
              <a:buClr>
                <a:srgbClr val="E06666"/>
              </a:buClr>
              <a:buSzPts val="1100"/>
              <a:buNone/>
              <a:defRPr sz="1100">
                <a:solidFill>
                  <a:srgbClr val="E06666"/>
                </a:solidFill>
              </a:defRPr>
            </a:lvl4pPr>
            <a:lvl5pPr lvl="4" rtl="0">
              <a:lnSpc>
                <a:spcPct val="100000"/>
              </a:lnSpc>
              <a:spcBef>
                <a:spcPts val="0"/>
              </a:spcBef>
              <a:spcAft>
                <a:spcPts val="0"/>
              </a:spcAft>
              <a:buClr>
                <a:srgbClr val="E06666"/>
              </a:buClr>
              <a:buSzPts val="1100"/>
              <a:buNone/>
              <a:defRPr sz="1100">
                <a:solidFill>
                  <a:srgbClr val="E06666"/>
                </a:solidFill>
              </a:defRPr>
            </a:lvl5pPr>
            <a:lvl6pPr lvl="5" rtl="0">
              <a:lnSpc>
                <a:spcPct val="100000"/>
              </a:lnSpc>
              <a:spcBef>
                <a:spcPts val="0"/>
              </a:spcBef>
              <a:spcAft>
                <a:spcPts val="0"/>
              </a:spcAft>
              <a:buClr>
                <a:srgbClr val="E06666"/>
              </a:buClr>
              <a:buSzPts val="1100"/>
              <a:buNone/>
              <a:defRPr sz="1100">
                <a:solidFill>
                  <a:srgbClr val="E06666"/>
                </a:solidFill>
              </a:defRPr>
            </a:lvl6pPr>
            <a:lvl7pPr lvl="6" rtl="0">
              <a:lnSpc>
                <a:spcPct val="100000"/>
              </a:lnSpc>
              <a:spcBef>
                <a:spcPts val="0"/>
              </a:spcBef>
              <a:spcAft>
                <a:spcPts val="0"/>
              </a:spcAft>
              <a:buClr>
                <a:srgbClr val="E06666"/>
              </a:buClr>
              <a:buSzPts val="1100"/>
              <a:buNone/>
              <a:defRPr sz="1100">
                <a:solidFill>
                  <a:srgbClr val="E06666"/>
                </a:solidFill>
              </a:defRPr>
            </a:lvl7pPr>
            <a:lvl8pPr lvl="7" rtl="0">
              <a:lnSpc>
                <a:spcPct val="100000"/>
              </a:lnSpc>
              <a:spcBef>
                <a:spcPts val="0"/>
              </a:spcBef>
              <a:spcAft>
                <a:spcPts val="0"/>
              </a:spcAft>
              <a:buClr>
                <a:srgbClr val="E06666"/>
              </a:buClr>
              <a:buSzPts val="1100"/>
              <a:buNone/>
              <a:defRPr sz="1100">
                <a:solidFill>
                  <a:srgbClr val="E06666"/>
                </a:solidFill>
              </a:defRPr>
            </a:lvl8pPr>
            <a:lvl9pPr lvl="8" rtl="0">
              <a:lnSpc>
                <a:spcPct val="100000"/>
              </a:lnSpc>
              <a:spcBef>
                <a:spcPts val="0"/>
              </a:spcBef>
              <a:spcAft>
                <a:spcPts val="0"/>
              </a:spcAft>
              <a:buClr>
                <a:srgbClr val="E06666"/>
              </a:buClr>
              <a:buSzPts val="1100"/>
              <a:buNone/>
              <a:defRPr sz="1100">
                <a:solidFill>
                  <a:srgbClr val="E06666"/>
                </a:solidFill>
              </a:defRPr>
            </a:lvl9pPr>
          </a:lstStyle>
          <a:p/>
        </p:txBody>
      </p:sp>
      <p:sp>
        <p:nvSpPr>
          <p:cNvPr id="23" name="Google Shape;23;p3"/>
          <p:cNvSpPr txBox="1"/>
          <p:nvPr>
            <p:ph idx="14" type="subTitle"/>
          </p:nvPr>
        </p:nvSpPr>
        <p:spPr>
          <a:xfrm>
            <a:off x="5673889" y="3568573"/>
            <a:ext cx="19065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E06666"/>
              </a:buClr>
              <a:buSzPts val="1100"/>
              <a:buNone/>
              <a:defRPr sz="1100">
                <a:solidFill>
                  <a:srgbClr val="E06666"/>
                </a:solidFill>
              </a:defRPr>
            </a:lvl1pPr>
            <a:lvl2pPr lvl="1" rtl="0">
              <a:lnSpc>
                <a:spcPct val="100000"/>
              </a:lnSpc>
              <a:spcBef>
                <a:spcPts val="0"/>
              </a:spcBef>
              <a:spcAft>
                <a:spcPts val="0"/>
              </a:spcAft>
              <a:buClr>
                <a:srgbClr val="E06666"/>
              </a:buClr>
              <a:buSzPts val="1100"/>
              <a:buNone/>
              <a:defRPr sz="1100">
                <a:solidFill>
                  <a:srgbClr val="E06666"/>
                </a:solidFill>
              </a:defRPr>
            </a:lvl2pPr>
            <a:lvl3pPr lvl="2" rtl="0">
              <a:lnSpc>
                <a:spcPct val="100000"/>
              </a:lnSpc>
              <a:spcBef>
                <a:spcPts val="0"/>
              </a:spcBef>
              <a:spcAft>
                <a:spcPts val="0"/>
              </a:spcAft>
              <a:buClr>
                <a:srgbClr val="E06666"/>
              </a:buClr>
              <a:buSzPts val="1100"/>
              <a:buNone/>
              <a:defRPr sz="1100">
                <a:solidFill>
                  <a:srgbClr val="E06666"/>
                </a:solidFill>
              </a:defRPr>
            </a:lvl3pPr>
            <a:lvl4pPr lvl="3" rtl="0">
              <a:lnSpc>
                <a:spcPct val="100000"/>
              </a:lnSpc>
              <a:spcBef>
                <a:spcPts val="0"/>
              </a:spcBef>
              <a:spcAft>
                <a:spcPts val="0"/>
              </a:spcAft>
              <a:buClr>
                <a:srgbClr val="E06666"/>
              </a:buClr>
              <a:buSzPts val="1100"/>
              <a:buNone/>
              <a:defRPr sz="1100">
                <a:solidFill>
                  <a:srgbClr val="E06666"/>
                </a:solidFill>
              </a:defRPr>
            </a:lvl4pPr>
            <a:lvl5pPr lvl="4" rtl="0">
              <a:lnSpc>
                <a:spcPct val="100000"/>
              </a:lnSpc>
              <a:spcBef>
                <a:spcPts val="0"/>
              </a:spcBef>
              <a:spcAft>
                <a:spcPts val="0"/>
              </a:spcAft>
              <a:buClr>
                <a:srgbClr val="E06666"/>
              </a:buClr>
              <a:buSzPts val="1100"/>
              <a:buNone/>
              <a:defRPr sz="1100">
                <a:solidFill>
                  <a:srgbClr val="E06666"/>
                </a:solidFill>
              </a:defRPr>
            </a:lvl5pPr>
            <a:lvl6pPr lvl="5" rtl="0">
              <a:lnSpc>
                <a:spcPct val="100000"/>
              </a:lnSpc>
              <a:spcBef>
                <a:spcPts val="0"/>
              </a:spcBef>
              <a:spcAft>
                <a:spcPts val="0"/>
              </a:spcAft>
              <a:buClr>
                <a:srgbClr val="E06666"/>
              </a:buClr>
              <a:buSzPts val="1100"/>
              <a:buNone/>
              <a:defRPr sz="1100">
                <a:solidFill>
                  <a:srgbClr val="E06666"/>
                </a:solidFill>
              </a:defRPr>
            </a:lvl6pPr>
            <a:lvl7pPr lvl="6" rtl="0">
              <a:lnSpc>
                <a:spcPct val="100000"/>
              </a:lnSpc>
              <a:spcBef>
                <a:spcPts val="0"/>
              </a:spcBef>
              <a:spcAft>
                <a:spcPts val="0"/>
              </a:spcAft>
              <a:buClr>
                <a:srgbClr val="E06666"/>
              </a:buClr>
              <a:buSzPts val="1100"/>
              <a:buNone/>
              <a:defRPr sz="1100">
                <a:solidFill>
                  <a:srgbClr val="E06666"/>
                </a:solidFill>
              </a:defRPr>
            </a:lvl7pPr>
            <a:lvl8pPr lvl="7" rtl="0">
              <a:lnSpc>
                <a:spcPct val="100000"/>
              </a:lnSpc>
              <a:spcBef>
                <a:spcPts val="0"/>
              </a:spcBef>
              <a:spcAft>
                <a:spcPts val="0"/>
              </a:spcAft>
              <a:buClr>
                <a:srgbClr val="E06666"/>
              </a:buClr>
              <a:buSzPts val="1100"/>
              <a:buNone/>
              <a:defRPr sz="1100">
                <a:solidFill>
                  <a:srgbClr val="E06666"/>
                </a:solidFill>
              </a:defRPr>
            </a:lvl8pPr>
            <a:lvl9pPr lvl="8" rtl="0">
              <a:lnSpc>
                <a:spcPct val="100000"/>
              </a:lnSpc>
              <a:spcBef>
                <a:spcPts val="0"/>
              </a:spcBef>
              <a:spcAft>
                <a:spcPts val="0"/>
              </a:spcAft>
              <a:buClr>
                <a:srgbClr val="E06666"/>
              </a:buClr>
              <a:buSzPts val="1100"/>
              <a:buNone/>
              <a:defRPr sz="1100">
                <a:solidFill>
                  <a:srgbClr val="E06666"/>
                </a:solidFill>
              </a:defRPr>
            </a:lvl9pPr>
          </a:lstStyle>
          <a:p/>
        </p:txBody>
      </p:sp>
      <p:cxnSp>
        <p:nvCxnSpPr>
          <p:cNvPr id="24" name="Google Shape;24;p3"/>
          <p:cNvCxnSpPr/>
          <p:nvPr/>
        </p:nvCxnSpPr>
        <p:spPr>
          <a:xfrm>
            <a:off x="720000" y="1708209"/>
            <a:ext cx="0" cy="2930100"/>
          </a:xfrm>
          <a:prstGeom prst="straightConnector1">
            <a:avLst/>
          </a:prstGeom>
          <a:noFill/>
          <a:ln cap="flat" cmpd="sng" w="19050">
            <a:solidFill>
              <a:srgbClr val="E06666"/>
            </a:solidFill>
            <a:prstDash val="solid"/>
            <a:round/>
            <a:headEnd len="med" w="med" type="none"/>
            <a:tailEnd len="med" w="med" type="none"/>
          </a:ln>
        </p:spPr>
      </p:cxnSp>
      <p:sp>
        <p:nvSpPr>
          <p:cNvPr id="25" name="Google Shape;25;p3"/>
          <p:cNvSpPr txBox="1"/>
          <p:nvPr>
            <p:ph idx="15" type="ctrTitle"/>
          </p:nvPr>
        </p:nvSpPr>
        <p:spPr>
          <a:xfrm>
            <a:off x="791492" y="4488801"/>
            <a:ext cx="14196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000"/>
              <a:buNone/>
              <a:defRPr sz="1000">
                <a:solidFill>
                  <a:srgbClr val="E06666"/>
                </a:solidFill>
              </a:defRPr>
            </a:lvl1pPr>
            <a:lvl2pPr lvl="1" rtl="0">
              <a:spcBef>
                <a:spcPts val="0"/>
              </a:spcBef>
              <a:spcAft>
                <a:spcPts val="0"/>
              </a:spcAft>
              <a:buClr>
                <a:srgbClr val="E06666"/>
              </a:buClr>
              <a:buSzPts val="1000"/>
              <a:buNone/>
              <a:defRPr sz="1000">
                <a:solidFill>
                  <a:srgbClr val="E06666"/>
                </a:solidFill>
              </a:defRPr>
            </a:lvl2pPr>
            <a:lvl3pPr lvl="2" rtl="0">
              <a:spcBef>
                <a:spcPts val="0"/>
              </a:spcBef>
              <a:spcAft>
                <a:spcPts val="0"/>
              </a:spcAft>
              <a:buClr>
                <a:srgbClr val="E06666"/>
              </a:buClr>
              <a:buSzPts val="1000"/>
              <a:buNone/>
              <a:defRPr sz="1000">
                <a:solidFill>
                  <a:srgbClr val="E06666"/>
                </a:solidFill>
              </a:defRPr>
            </a:lvl3pPr>
            <a:lvl4pPr lvl="3" rtl="0">
              <a:spcBef>
                <a:spcPts val="0"/>
              </a:spcBef>
              <a:spcAft>
                <a:spcPts val="0"/>
              </a:spcAft>
              <a:buClr>
                <a:srgbClr val="E06666"/>
              </a:buClr>
              <a:buSzPts val="1000"/>
              <a:buNone/>
              <a:defRPr sz="1000">
                <a:solidFill>
                  <a:srgbClr val="E06666"/>
                </a:solidFill>
              </a:defRPr>
            </a:lvl4pPr>
            <a:lvl5pPr lvl="4" rtl="0">
              <a:spcBef>
                <a:spcPts val="0"/>
              </a:spcBef>
              <a:spcAft>
                <a:spcPts val="0"/>
              </a:spcAft>
              <a:buClr>
                <a:srgbClr val="E06666"/>
              </a:buClr>
              <a:buSzPts val="1000"/>
              <a:buNone/>
              <a:defRPr sz="1000">
                <a:solidFill>
                  <a:srgbClr val="E06666"/>
                </a:solidFill>
              </a:defRPr>
            </a:lvl5pPr>
            <a:lvl6pPr lvl="5" rtl="0">
              <a:spcBef>
                <a:spcPts val="0"/>
              </a:spcBef>
              <a:spcAft>
                <a:spcPts val="0"/>
              </a:spcAft>
              <a:buClr>
                <a:srgbClr val="E06666"/>
              </a:buClr>
              <a:buSzPts val="1000"/>
              <a:buNone/>
              <a:defRPr sz="1000">
                <a:solidFill>
                  <a:srgbClr val="E06666"/>
                </a:solidFill>
              </a:defRPr>
            </a:lvl6pPr>
            <a:lvl7pPr lvl="6" rtl="0">
              <a:spcBef>
                <a:spcPts val="0"/>
              </a:spcBef>
              <a:spcAft>
                <a:spcPts val="0"/>
              </a:spcAft>
              <a:buClr>
                <a:srgbClr val="E06666"/>
              </a:buClr>
              <a:buSzPts val="1000"/>
              <a:buNone/>
              <a:defRPr sz="1000">
                <a:solidFill>
                  <a:srgbClr val="E06666"/>
                </a:solidFill>
              </a:defRPr>
            </a:lvl7pPr>
            <a:lvl8pPr lvl="7" rtl="0">
              <a:spcBef>
                <a:spcPts val="0"/>
              </a:spcBef>
              <a:spcAft>
                <a:spcPts val="0"/>
              </a:spcAft>
              <a:buClr>
                <a:srgbClr val="E06666"/>
              </a:buClr>
              <a:buSzPts val="1000"/>
              <a:buNone/>
              <a:defRPr sz="1000">
                <a:solidFill>
                  <a:srgbClr val="E06666"/>
                </a:solidFill>
              </a:defRPr>
            </a:lvl8pPr>
            <a:lvl9pPr lvl="8" rtl="0">
              <a:spcBef>
                <a:spcPts val="0"/>
              </a:spcBef>
              <a:spcAft>
                <a:spcPts val="0"/>
              </a:spcAft>
              <a:buClr>
                <a:srgbClr val="E06666"/>
              </a:buClr>
              <a:buSzPts val="1000"/>
              <a:buNone/>
              <a:defRPr sz="1000">
                <a:solidFill>
                  <a:srgbClr val="E06666"/>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
  <p:cSld name="CUSTOM_15">
    <p:spTree>
      <p:nvGrpSpPr>
        <p:cNvPr id="26" name="Shape 26"/>
        <p:cNvGrpSpPr/>
        <p:nvPr/>
      </p:nvGrpSpPr>
      <p:grpSpPr>
        <a:xfrm>
          <a:off x="0" y="0"/>
          <a:ext cx="0" cy="0"/>
          <a:chOff x="0" y="0"/>
          <a:chExt cx="0" cy="0"/>
        </a:xfrm>
      </p:grpSpPr>
      <p:sp>
        <p:nvSpPr>
          <p:cNvPr id="27" name="Google Shape;27;p4"/>
          <p:cNvSpPr/>
          <p:nvPr/>
        </p:nvSpPr>
        <p:spPr>
          <a:xfrm flipH="1" rot="-1336917">
            <a:off x="-2030786" y="-709737"/>
            <a:ext cx="6436520" cy="6436520"/>
          </a:xfrm>
          <a:prstGeom prst="chord">
            <a:avLst>
              <a:gd fmla="val 2700000" name="adj1"/>
              <a:gd fmla="val 16200000" name="adj2"/>
            </a:avLst>
          </a:prstGeom>
          <a:solidFill>
            <a:srgbClr val="FFFC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txBox="1"/>
          <p:nvPr>
            <p:ph type="ctrTitle"/>
          </p:nvPr>
        </p:nvSpPr>
        <p:spPr>
          <a:xfrm>
            <a:off x="1250467" y="1876088"/>
            <a:ext cx="50952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3600"/>
              <a:buNone/>
              <a:defRPr sz="3600">
                <a:solidFill>
                  <a:srgbClr val="E06666"/>
                </a:solidFill>
              </a:defRPr>
            </a:lvl1pPr>
            <a:lvl2pPr lvl="1" rtl="0">
              <a:spcBef>
                <a:spcPts val="0"/>
              </a:spcBef>
              <a:spcAft>
                <a:spcPts val="0"/>
              </a:spcAft>
              <a:buClr>
                <a:srgbClr val="E06666"/>
              </a:buClr>
              <a:buSzPts val="1600"/>
              <a:buNone/>
              <a:defRPr sz="1600">
                <a:solidFill>
                  <a:srgbClr val="E06666"/>
                </a:solidFill>
              </a:defRPr>
            </a:lvl2pPr>
            <a:lvl3pPr lvl="2" rtl="0">
              <a:spcBef>
                <a:spcPts val="0"/>
              </a:spcBef>
              <a:spcAft>
                <a:spcPts val="0"/>
              </a:spcAft>
              <a:buClr>
                <a:srgbClr val="E06666"/>
              </a:buClr>
              <a:buSzPts val="1600"/>
              <a:buNone/>
              <a:defRPr sz="1600">
                <a:solidFill>
                  <a:srgbClr val="E06666"/>
                </a:solidFill>
              </a:defRPr>
            </a:lvl3pPr>
            <a:lvl4pPr lvl="3" rtl="0">
              <a:spcBef>
                <a:spcPts val="0"/>
              </a:spcBef>
              <a:spcAft>
                <a:spcPts val="0"/>
              </a:spcAft>
              <a:buClr>
                <a:srgbClr val="E06666"/>
              </a:buClr>
              <a:buSzPts val="1600"/>
              <a:buNone/>
              <a:defRPr sz="1600">
                <a:solidFill>
                  <a:srgbClr val="E06666"/>
                </a:solidFill>
              </a:defRPr>
            </a:lvl4pPr>
            <a:lvl5pPr lvl="4" rtl="0">
              <a:spcBef>
                <a:spcPts val="0"/>
              </a:spcBef>
              <a:spcAft>
                <a:spcPts val="0"/>
              </a:spcAft>
              <a:buClr>
                <a:srgbClr val="E06666"/>
              </a:buClr>
              <a:buSzPts val="1600"/>
              <a:buNone/>
              <a:defRPr sz="1600">
                <a:solidFill>
                  <a:srgbClr val="E06666"/>
                </a:solidFill>
              </a:defRPr>
            </a:lvl5pPr>
            <a:lvl6pPr lvl="5" rtl="0">
              <a:spcBef>
                <a:spcPts val="0"/>
              </a:spcBef>
              <a:spcAft>
                <a:spcPts val="0"/>
              </a:spcAft>
              <a:buClr>
                <a:srgbClr val="E06666"/>
              </a:buClr>
              <a:buSzPts val="1600"/>
              <a:buNone/>
              <a:defRPr sz="1600">
                <a:solidFill>
                  <a:srgbClr val="E06666"/>
                </a:solidFill>
              </a:defRPr>
            </a:lvl6pPr>
            <a:lvl7pPr lvl="6" rtl="0">
              <a:spcBef>
                <a:spcPts val="0"/>
              </a:spcBef>
              <a:spcAft>
                <a:spcPts val="0"/>
              </a:spcAft>
              <a:buClr>
                <a:srgbClr val="E06666"/>
              </a:buClr>
              <a:buSzPts val="1600"/>
              <a:buNone/>
              <a:defRPr sz="1600">
                <a:solidFill>
                  <a:srgbClr val="E06666"/>
                </a:solidFill>
              </a:defRPr>
            </a:lvl7pPr>
            <a:lvl8pPr lvl="7" rtl="0">
              <a:spcBef>
                <a:spcPts val="0"/>
              </a:spcBef>
              <a:spcAft>
                <a:spcPts val="0"/>
              </a:spcAft>
              <a:buClr>
                <a:srgbClr val="E06666"/>
              </a:buClr>
              <a:buSzPts val="1600"/>
              <a:buNone/>
              <a:defRPr sz="1600">
                <a:solidFill>
                  <a:srgbClr val="E06666"/>
                </a:solidFill>
              </a:defRPr>
            </a:lvl8pPr>
            <a:lvl9pPr lvl="8" rtl="0">
              <a:spcBef>
                <a:spcPts val="0"/>
              </a:spcBef>
              <a:spcAft>
                <a:spcPts val="0"/>
              </a:spcAft>
              <a:buClr>
                <a:srgbClr val="E06666"/>
              </a:buClr>
              <a:buSzPts val="1600"/>
              <a:buNone/>
              <a:defRPr sz="1600">
                <a:solidFill>
                  <a:srgbClr val="E06666"/>
                </a:solidFill>
              </a:defRPr>
            </a:lvl9pPr>
          </a:lstStyle>
          <a:p/>
        </p:txBody>
      </p:sp>
      <p:sp>
        <p:nvSpPr>
          <p:cNvPr id="29" name="Google Shape;29;p4"/>
          <p:cNvSpPr txBox="1"/>
          <p:nvPr>
            <p:ph idx="1" type="subTitle"/>
          </p:nvPr>
        </p:nvSpPr>
        <p:spPr>
          <a:xfrm>
            <a:off x="1250449" y="2425988"/>
            <a:ext cx="23406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E06666"/>
              </a:buClr>
              <a:buSzPts val="1100"/>
              <a:buNone/>
              <a:defRPr sz="1100">
                <a:solidFill>
                  <a:srgbClr val="E06666"/>
                </a:solidFill>
              </a:defRPr>
            </a:lvl1pPr>
            <a:lvl2pPr lvl="1" rtl="0">
              <a:lnSpc>
                <a:spcPct val="100000"/>
              </a:lnSpc>
              <a:spcBef>
                <a:spcPts val="0"/>
              </a:spcBef>
              <a:spcAft>
                <a:spcPts val="0"/>
              </a:spcAft>
              <a:buClr>
                <a:srgbClr val="E06666"/>
              </a:buClr>
              <a:buSzPts val="1000"/>
              <a:buNone/>
              <a:defRPr sz="1000">
                <a:solidFill>
                  <a:srgbClr val="E06666"/>
                </a:solidFill>
              </a:defRPr>
            </a:lvl2pPr>
            <a:lvl3pPr lvl="2" rtl="0">
              <a:lnSpc>
                <a:spcPct val="100000"/>
              </a:lnSpc>
              <a:spcBef>
                <a:spcPts val="0"/>
              </a:spcBef>
              <a:spcAft>
                <a:spcPts val="0"/>
              </a:spcAft>
              <a:buClr>
                <a:srgbClr val="E06666"/>
              </a:buClr>
              <a:buSzPts val="1000"/>
              <a:buNone/>
              <a:defRPr sz="1000">
                <a:solidFill>
                  <a:srgbClr val="E06666"/>
                </a:solidFill>
              </a:defRPr>
            </a:lvl3pPr>
            <a:lvl4pPr lvl="3" rtl="0">
              <a:lnSpc>
                <a:spcPct val="100000"/>
              </a:lnSpc>
              <a:spcBef>
                <a:spcPts val="0"/>
              </a:spcBef>
              <a:spcAft>
                <a:spcPts val="0"/>
              </a:spcAft>
              <a:buClr>
                <a:srgbClr val="E06666"/>
              </a:buClr>
              <a:buSzPts val="1000"/>
              <a:buNone/>
              <a:defRPr sz="1000">
                <a:solidFill>
                  <a:srgbClr val="E06666"/>
                </a:solidFill>
              </a:defRPr>
            </a:lvl4pPr>
            <a:lvl5pPr lvl="4" rtl="0">
              <a:lnSpc>
                <a:spcPct val="100000"/>
              </a:lnSpc>
              <a:spcBef>
                <a:spcPts val="0"/>
              </a:spcBef>
              <a:spcAft>
                <a:spcPts val="0"/>
              </a:spcAft>
              <a:buClr>
                <a:srgbClr val="E06666"/>
              </a:buClr>
              <a:buSzPts val="1000"/>
              <a:buNone/>
              <a:defRPr sz="1000">
                <a:solidFill>
                  <a:srgbClr val="E06666"/>
                </a:solidFill>
              </a:defRPr>
            </a:lvl5pPr>
            <a:lvl6pPr lvl="5" rtl="0">
              <a:lnSpc>
                <a:spcPct val="100000"/>
              </a:lnSpc>
              <a:spcBef>
                <a:spcPts val="0"/>
              </a:spcBef>
              <a:spcAft>
                <a:spcPts val="0"/>
              </a:spcAft>
              <a:buClr>
                <a:srgbClr val="E06666"/>
              </a:buClr>
              <a:buSzPts val="1000"/>
              <a:buNone/>
              <a:defRPr sz="1000">
                <a:solidFill>
                  <a:srgbClr val="E06666"/>
                </a:solidFill>
              </a:defRPr>
            </a:lvl6pPr>
            <a:lvl7pPr lvl="6" rtl="0">
              <a:lnSpc>
                <a:spcPct val="100000"/>
              </a:lnSpc>
              <a:spcBef>
                <a:spcPts val="0"/>
              </a:spcBef>
              <a:spcAft>
                <a:spcPts val="0"/>
              </a:spcAft>
              <a:buClr>
                <a:srgbClr val="E06666"/>
              </a:buClr>
              <a:buSzPts val="1000"/>
              <a:buNone/>
              <a:defRPr sz="1000">
                <a:solidFill>
                  <a:srgbClr val="E06666"/>
                </a:solidFill>
              </a:defRPr>
            </a:lvl7pPr>
            <a:lvl8pPr lvl="7" rtl="0">
              <a:lnSpc>
                <a:spcPct val="100000"/>
              </a:lnSpc>
              <a:spcBef>
                <a:spcPts val="0"/>
              </a:spcBef>
              <a:spcAft>
                <a:spcPts val="0"/>
              </a:spcAft>
              <a:buClr>
                <a:srgbClr val="E06666"/>
              </a:buClr>
              <a:buSzPts val="1000"/>
              <a:buNone/>
              <a:defRPr sz="1000">
                <a:solidFill>
                  <a:srgbClr val="E06666"/>
                </a:solidFill>
              </a:defRPr>
            </a:lvl8pPr>
            <a:lvl9pPr lvl="8" rtl="0">
              <a:lnSpc>
                <a:spcPct val="100000"/>
              </a:lnSpc>
              <a:spcBef>
                <a:spcPts val="0"/>
              </a:spcBef>
              <a:spcAft>
                <a:spcPts val="0"/>
              </a:spcAft>
              <a:buClr>
                <a:srgbClr val="E06666"/>
              </a:buClr>
              <a:buSzPts val="1000"/>
              <a:buNone/>
              <a:defRPr sz="1000">
                <a:solidFill>
                  <a:srgbClr val="E06666"/>
                </a:solidFill>
              </a:defRPr>
            </a:lvl9pPr>
          </a:lstStyle>
          <a:p/>
        </p:txBody>
      </p:sp>
      <p:cxnSp>
        <p:nvCxnSpPr>
          <p:cNvPr id="30" name="Google Shape;30;p4"/>
          <p:cNvCxnSpPr/>
          <p:nvPr/>
        </p:nvCxnSpPr>
        <p:spPr>
          <a:xfrm>
            <a:off x="720000" y="1708209"/>
            <a:ext cx="0" cy="2930100"/>
          </a:xfrm>
          <a:prstGeom prst="straightConnector1">
            <a:avLst/>
          </a:prstGeom>
          <a:noFill/>
          <a:ln cap="flat" cmpd="sng" w="19050">
            <a:solidFill>
              <a:srgbClr val="E06666"/>
            </a:solidFill>
            <a:prstDash val="solid"/>
            <a:round/>
            <a:headEnd len="med" w="med" type="none"/>
            <a:tailEnd len="med" w="med" type="none"/>
          </a:ln>
        </p:spPr>
      </p:cxnSp>
      <p:sp>
        <p:nvSpPr>
          <p:cNvPr id="31" name="Google Shape;31;p4"/>
          <p:cNvSpPr txBox="1"/>
          <p:nvPr>
            <p:ph idx="2" type="ctrTitle"/>
          </p:nvPr>
        </p:nvSpPr>
        <p:spPr>
          <a:xfrm>
            <a:off x="791492" y="4488801"/>
            <a:ext cx="14196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000"/>
              <a:buNone/>
              <a:defRPr sz="1000">
                <a:solidFill>
                  <a:srgbClr val="E06666"/>
                </a:solidFill>
              </a:defRPr>
            </a:lvl1pPr>
            <a:lvl2pPr lvl="1" rtl="0">
              <a:spcBef>
                <a:spcPts val="0"/>
              </a:spcBef>
              <a:spcAft>
                <a:spcPts val="0"/>
              </a:spcAft>
              <a:buClr>
                <a:srgbClr val="E06666"/>
              </a:buClr>
              <a:buSzPts val="1000"/>
              <a:buNone/>
              <a:defRPr sz="1000">
                <a:solidFill>
                  <a:srgbClr val="E06666"/>
                </a:solidFill>
              </a:defRPr>
            </a:lvl2pPr>
            <a:lvl3pPr lvl="2" rtl="0">
              <a:spcBef>
                <a:spcPts val="0"/>
              </a:spcBef>
              <a:spcAft>
                <a:spcPts val="0"/>
              </a:spcAft>
              <a:buClr>
                <a:srgbClr val="E06666"/>
              </a:buClr>
              <a:buSzPts val="1000"/>
              <a:buNone/>
              <a:defRPr sz="1000">
                <a:solidFill>
                  <a:srgbClr val="E06666"/>
                </a:solidFill>
              </a:defRPr>
            </a:lvl3pPr>
            <a:lvl4pPr lvl="3" rtl="0">
              <a:spcBef>
                <a:spcPts val="0"/>
              </a:spcBef>
              <a:spcAft>
                <a:spcPts val="0"/>
              </a:spcAft>
              <a:buClr>
                <a:srgbClr val="E06666"/>
              </a:buClr>
              <a:buSzPts val="1000"/>
              <a:buNone/>
              <a:defRPr sz="1000">
                <a:solidFill>
                  <a:srgbClr val="E06666"/>
                </a:solidFill>
              </a:defRPr>
            </a:lvl4pPr>
            <a:lvl5pPr lvl="4" rtl="0">
              <a:spcBef>
                <a:spcPts val="0"/>
              </a:spcBef>
              <a:spcAft>
                <a:spcPts val="0"/>
              </a:spcAft>
              <a:buClr>
                <a:srgbClr val="E06666"/>
              </a:buClr>
              <a:buSzPts val="1000"/>
              <a:buNone/>
              <a:defRPr sz="1000">
                <a:solidFill>
                  <a:srgbClr val="E06666"/>
                </a:solidFill>
              </a:defRPr>
            </a:lvl5pPr>
            <a:lvl6pPr lvl="5" rtl="0">
              <a:spcBef>
                <a:spcPts val="0"/>
              </a:spcBef>
              <a:spcAft>
                <a:spcPts val="0"/>
              </a:spcAft>
              <a:buClr>
                <a:srgbClr val="E06666"/>
              </a:buClr>
              <a:buSzPts val="1000"/>
              <a:buNone/>
              <a:defRPr sz="1000">
                <a:solidFill>
                  <a:srgbClr val="E06666"/>
                </a:solidFill>
              </a:defRPr>
            </a:lvl6pPr>
            <a:lvl7pPr lvl="6" rtl="0">
              <a:spcBef>
                <a:spcPts val="0"/>
              </a:spcBef>
              <a:spcAft>
                <a:spcPts val="0"/>
              </a:spcAft>
              <a:buClr>
                <a:srgbClr val="E06666"/>
              </a:buClr>
              <a:buSzPts val="1000"/>
              <a:buNone/>
              <a:defRPr sz="1000">
                <a:solidFill>
                  <a:srgbClr val="E06666"/>
                </a:solidFill>
              </a:defRPr>
            </a:lvl7pPr>
            <a:lvl8pPr lvl="7" rtl="0">
              <a:spcBef>
                <a:spcPts val="0"/>
              </a:spcBef>
              <a:spcAft>
                <a:spcPts val="0"/>
              </a:spcAft>
              <a:buClr>
                <a:srgbClr val="E06666"/>
              </a:buClr>
              <a:buSzPts val="1000"/>
              <a:buNone/>
              <a:defRPr sz="1000">
                <a:solidFill>
                  <a:srgbClr val="E06666"/>
                </a:solidFill>
              </a:defRPr>
            </a:lvl8pPr>
            <a:lvl9pPr lvl="8" rtl="0">
              <a:spcBef>
                <a:spcPts val="0"/>
              </a:spcBef>
              <a:spcAft>
                <a:spcPts val="0"/>
              </a:spcAft>
              <a:buClr>
                <a:srgbClr val="E06666"/>
              </a:buClr>
              <a:buSzPts val="1000"/>
              <a:buNone/>
              <a:defRPr sz="1000">
                <a:solidFill>
                  <a:srgbClr val="E06666"/>
                </a:solidFill>
              </a:defRPr>
            </a:lvl9pPr>
          </a:lstStyle>
          <a:p/>
        </p:txBody>
      </p:sp>
    </p:spTree>
  </p:cSld>
  <p:clrMapOvr>
    <a:masterClrMapping/>
  </p:clrMapOvr>
  <p:extLst>
    <p:ext uri="{DCECCB84-F9BA-43D5-87BE-67443E8EF086}">
      <p15:sldGuideLst>
        <p15:guide id="1" pos="850">
          <p15:clr>
            <a:srgbClr val="FA7B17"/>
          </p15:clr>
        </p15:guide>
      </p15:sldGuideLst>
    </p:ext>
  </p:extLst>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lumns">
  <p:cSld name="CUSTOM_15_2">
    <p:spTree>
      <p:nvGrpSpPr>
        <p:cNvPr id="32" name="Shape 32"/>
        <p:cNvGrpSpPr/>
        <p:nvPr/>
      </p:nvGrpSpPr>
      <p:grpSpPr>
        <a:xfrm>
          <a:off x="0" y="0"/>
          <a:ext cx="0" cy="0"/>
          <a:chOff x="0" y="0"/>
          <a:chExt cx="0" cy="0"/>
        </a:xfrm>
      </p:grpSpPr>
      <p:grpSp>
        <p:nvGrpSpPr>
          <p:cNvPr id="33" name="Google Shape;33;p5"/>
          <p:cNvGrpSpPr/>
          <p:nvPr/>
        </p:nvGrpSpPr>
        <p:grpSpPr>
          <a:xfrm>
            <a:off x="-35125" y="-96850"/>
            <a:ext cx="9789325" cy="5234459"/>
            <a:chOff x="-210800" y="-61580"/>
            <a:chExt cx="9789325" cy="5185200"/>
          </a:xfrm>
        </p:grpSpPr>
        <p:sp>
          <p:nvSpPr>
            <p:cNvPr id="34" name="Google Shape;34;p5"/>
            <p:cNvSpPr/>
            <p:nvPr/>
          </p:nvSpPr>
          <p:spPr>
            <a:xfrm>
              <a:off x="1489625" y="-61580"/>
              <a:ext cx="8088900" cy="5185200"/>
            </a:xfrm>
            <a:prstGeom prst="rtTriangle">
              <a:avLst/>
            </a:prstGeom>
            <a:solidFill>
              <a:srgbClr val="FFFC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5"/>
            <p:cNvSpPr/>
            <p:nvPr/>
          </p:nvSpPr>
          <p:spPr>
            <a:xfrm>
              <a:off x="-210800" y="-19976"/>
              <a:ext cx="1778400" cy="5143500"/>
            </a:xfrm>
            <a:prstGeom prst="rect">
              <a:avLst/>
            </a:prstGeom>
            <a:solidFill>
              <a:srgbClr val="FFFC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 name="Google Shape;36;p5"/>
          <p:cNvSpPr txBox="1"/>
          <p:nvPr>
            <p:ph idx="1" type="subTitle"/>
          </p:nvPr>
        </p:nvSpPr>
        <p:spPr>
          <a:xfrm>
            <a:off x="1238725" y="2647075"/>
            <a:ext cx="21888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E06666"/>
              </a:buClr>
              <a:buSzPts val="1100"/>
              <a:buNone/>
              <a:defRPr sz="1100">
                <a:solidFill>
                  <a:srgbClr val="E06666"/>
                </a:solidFill>
              </a:defRPr>
            </a:lvl1pPr>
            <a:lvl2pPr lvl="1" rtl="0">
              <a:lnSpc>
                <a:spcPct val="100000"/>
              </a:lnSpc>
              <a:spcBef>
                <a:spcPts val="0"/>
              </a:spcBef>
              <a:spcAft>
                <a:spcPts val="0"/>
              </a:spcAft>
              <a:buClr>
                <a:srgbClr val="E06666"/>
              </a:buClr>
              <a:buSzPts val="1100"/>
              <a:buNone/>
              <a:defRPr sz="1100">
                <a:solidFill>
                  <a:srgbClr val="E06666"/>
                </a:solidFill>
              </a:defRPr>
            </a:lvl2pPr>
            <a:lvl3pPr lvl="2" rtl="0">
              <a:lnSpc>
                <a:spcPct val="100000"/>
              </a:lnSpc>
              <a:spcBef>
                <a:spcPts val="0"/>
              </a:spcBef>
              <a:spcAft>
                <a:spcPts val="0"/>
              </a:spcAft>
              <a:buClr>
                <a:srgbClr val="E06666"/>
              </a:buClr>
              <a:buSzPts val="1100"/>
              <a:buNone/>
              <a:defRPr sz="1100">
                <a:solidFill>
                  <a:srgbClr val="E06666"/>
                </a:solidFill>
              </a:defRPr>
            </a:lvl3pPr>
            <a:lvl4pPr lvl="3" rtl="0">
              <a:lnSpc>
                <a:spcPct val="100000"/>
              </a:lnSpc>
              <a:spcBef>
                <a:spcPts val="0"/>
              </a:spcBef>
              <a:spcAft>
                <a:spcPts val="0"/>
              </a:spcAft>
              <a:buClr>
                <a:srgbClr val="E06666"/>
              </a:buClr>
              <a:buSzPts val="1100"/>
              <a:buNone/>
              <a:defRPr sz="1100">
                <a:solidFill>
                  <a:srgbClr val="E06666"/>
                </a:solidFill>
              </a:defRPr>
            </a:lvl4pPr>
            <a:lvl5pPr lvl="4" rtl="0">
              <a:lnSpc>
                <a:spcPct val="100000"/>
              </a:lnSpc>
              <a:spcBef>
                <a:spcPts val="0"/>
              </a:spcBef>
              <a:spcAft>
                <a:spcPts val="0"/>
              </a:spcAft>
              <a:buClr>
                <a:srgbClr val="E06666"/>
              </a:buClr>
              <a:buSzPts val="1100"/>
              <a:buNone/>
              <a:defRPr sz="1100">
                <a:solidFill>
                  <a:srgbClr val="E06666"/>
                </a:solidFill>
              </a:defRPr>
            </a:lvl5pPr>
            <a:lvl6pPr lvl="5" rtl="0">
              <a:lnSpc>
                <a:spcPct val="100000"/>
              </a:lnSpc>
              <a:spcBef>
                <a:spcPts val="0"/>
              </a:spcBef>
              <a:spcAft>
                <a:spcPts val="0"/>
              </a:spcAft>
              <a:buClr>
                <a:srgbClr val="E06666"/>
              </a:buClr>
              <a:buSzPts val="1100"/>
              <a:buNone/>
              <a:defRPr sz="1100">
                <a:solidFill>
                  <a:srgbClr val="E06666"/>
                </a:solidFill>
              </a:defRPr>
            </a:lvl6pPr>
            <a:lvl7pPr lvl="6" rtl="0">
              <a:lnSpc>
                <a:spcPct val="100000"/>
              </a:lnSpc>
              <a:spcBef>
                <a:spcPts val="0"/>
              </a:spcBef>
              <a:spcAft>
                <a:spcPts val="0"/>
              </a:spcAft>
              <a:buClr>
                <a:srgbClr val="E06666"/>
              </a:buClr>
              <a:buSzPts val="1100"/>
              <a:buNone/>
              <a:defRPr sz="1100">
                <a:solidFill>
                  <a:srgbClr val="E06666"/>
                </a:solidFill>
              </a:defRPr>
            </a:lvl7pPr>
            <a:lvl8pPr lvl="7" rtl="0">
              <a:lnSpc>
                <a:spcPct val="100000"/>
              </a:lnSpc>
              <a:spcBef>
                <a:spcPts val="0"/>
              </a:spcBef>
              <a:spcAft>
                <a:spcPts val="0"/>
              </a:spcAft>
              <a:buClr>
                <a:srgbClr val="E06666"/>
              </a:buClr>
              <a:buSzPts val="1100"/>
              <a:buNone/>
              <a:defRPr sz="1100">
                <a:solidFill>
                  <a:srgbClr val="E06666"/>
                </a:solidFill>
              </a:defRPr>
            </a:lvl8pPr>
            <a:lvl9pPr lvl="8" rtl="0">
              <a:lnSpc>
                <a:spcPct val="100000"/>
              </a:lnSpc>
              <a:spcBef>
                <a:spcPts val="0"/>
              </a:spcBef>
              <a:spcAft>
                <a:spcPts val="0"/>
              </a:spcAft>
              <a:buClr>
                <a:srgbClr val="E06666"/>
              </a:buClr>
              <a:buSzPts val="1100"/>
              <a:buNone/>
              <a:defRPr sz="1100">
                <a:solidFill>
                  <a:srgbClr val="E06666"/>
                </a:solidFill>
              </a:defRPr>
            </a:lvl9pPr>
          </a:lstStyle>
          <a:p/>
        </p:txBody>
      </p:sp>
      <p:sp>
        <p:nvSpPr>
          <p:cNvPr id="37" name="Google Shape;37;p5"/>
          <p:cNvSpPr txBox="1"/>
          <p:nvPr>
            <p:ph idx="2" type="subTitle"/>
          </p:nvPr>
        </p:nvSpPr>
        <p:spPr>
          <a:xfrm>
            <a:off x="3467775" y="2647075"/>
            <a:ext cx="21888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E06666"/>
              </a:buClr>
              <a:buSzPts val="1100"/>
              <a:buNone/>
              <a:defRPr sz="1100">
                <a:solidFill>
                  <a:srgbClr val="E06666"/>
                </a:solidFill>
              </a:defRPr>
            </a:lvl1pPr>
            <a:lvl2pPr lvl="1" rtl="0">
              <a:lnSpc>
                <a:spcPct val="100000"/>
              </a:lnSpc>
              <a:spcBef>
                <a:spcPts val="0"/>
              </a:spcBef>
              <a:spcAft>
                <a:spcPts val="0"/>
              </a:spcAft>
              <a:buClr>
                <a:srgbClr val="E06666"/>
              </a:buClr>
              <a:buSzPts val="1100"/>
              <a:buNone/>
              <a:defRPr sz="1100">
                <a:solidFill>
                  <a:srgbClr val="E06666"/>
                </a:solidFill>
              </a:defRPr>
            </a:lvl2pPr>
            <a:lvl3pPr lvl="2" rtl="0">
              <a:lnSpc>
                <a:spcPct val="100000"/>
              </a:lnSpc>
              <a:spcBef>
                <a:spcPts val="0"/>
              </a:spcBef>
              <a:spcAft>
                <a:spcPts val="0"/>
              </a:spcAft>
              <a:buClr>
                <a:srgbClr val="E06666"/>
              </a:buClr>
              <a:buSzPts val="1100"/>
              <a:buNone/>
              <a:defRPr sz="1100">
                <a:solidFill>
                  <a:srgbClr val="E06666"/>
                </a:solidFill>
              </a:defRPr>
            </a:lvl3pPr>
            <a:lvl4pPr lvl="3" rtl="0">
              <a:lnSpc>
                <a:spcPct val="100000"/>
              </a:lnSpc>
              <a:spcBef>
                <a:spcPts val="0"/>
              </a:spcBef>
              <a:spcAft>
                <a:spcPts val="0"/>
              </a:spcAft>
              <a:buClr>
                <a:srgbClr val="E06666"/>
              </a:buClr>
              <a:buSzPts val="1100"/>
              <a:buNone/>
              <a:defRPr sz="1100">
                <a:solidFill>
                  <a:srgbClr val="E06666"/>
                </a:solidFill>
              </a:defRPr>
            </a:lvl4pPr>
            <a:lvl5pPr lvl="4" rtl="0">
              <a:lnSpc>
                <a:spcPct val="100000"/>
              </a:lnSpc>
              <a:spcBef>
                <a:spcPts val="0"/>
              </a:spcBef>
              <a:spcAft>
                <a:spcPts val="0"/>
              </a:spcAft>
              <a:buClr>
                <a:srgbClr val="E06666"/>
              </a:buClr>
              <a:buSzPts val="1100"/>
              <a:buNone/>
              <a:defRPr sz="1100">
                <a:solidFill>
                  <a:srgbClr val="E06666"/>
                </a:solidFill>
              </a:defRPr>
            </a:lvl5pPr>
            <a:lvl6pPr lvl="5" rtl="0">
              <a:lnSpc>
                <a:spcPct val="100000"/>
              </a:lnSpc>
              <a:spcBef>
                <a:spcPts val="0"/>
              </a:spcBef>
              <a:spcAft>
                <a:spcPts val="0"/>
              </a:spcAft>
              <a:buClr>
                <a:srgbClr val="E06666"/>
              </a:buClr>
              <a:buSzPts val="1100"/>
              <a:buNone/>
              <a:defRPr sz="1100">
                <a:solidFill>
                  <a:srgbClr val="E06666"/>
                </a:solidFill>
              </a:defRPr>
            </a:lvl6pPr>
            <a:lvl7pPr lvl="6" rtl="0">
              <a:lnSpc>
                <a:spcPct val="100000"/>
              </a:lnSpc>
              <a:spcBef>
                <a:spcPts val="0"/>
              </a:spcBef>
              <a:spcAft>
                <a:spcPts val="0"/>
              </a:spcAft>
              <a:buClr>
                <a:srgbClr val="E06666"/>
              </a:buClr>
              <a:buSzPts val="1100"/>
              <a:buNone/>
              <a:defRPr sz="1100">
                <a:solidFill>
                  <a:srgbClr val="E06666"/>
                </a:solidFill>
              </a:defRPr>
            </a:lvl7pPr>
            <a:lvl8pPr lvl="7" rtl="0">
              <a:lnSpc>
                <a:spcPct val="100000"/>
              </a:lnSpc>
              <a:spcBef>
                <a:spcPts val="0"/>
              </a:spcBef>
              <a:spcAft>
                <a:spcPts val="0"/>
              </a:spcAft>
              <a:buClr>
                <a:srgbClr val="E06666"/>
              </a:buClr>
              <a:buSzPts val="1100"/>
              <a:buNone/>
              <a:defRPr sz="1100">
                <a:solidFill>
                  <a:srgbClr val="E06666"/>
                </a:solidFill>
              </a:defRPr>
            </a:lvl8pPr>
            <a:lvl9pPr lvl="8" rtl="0">
              <a:lnSpc>
                <a:spcPct val="100000"/>
              </a:lnSpc>
              <a:spcBef>
                <a:spcPts val="0"/>
              </a:spcBef>
              <a:spcAft>
                <a:spcPts val="0"/>
              </a:spcAft>
              <a:buClr>
                <a:srgbClr val="E06666"/>
              </a:buClr>
              <a:buSzPts val="1100"/>
              <a:buNone/>
              <a:defRPr sz="1100">
                <a:solidFill>
                  <a:srgbClr val="E06666"/>
                </a:solidFill>
              </a:defRPr>
            </a:lvl9pPr>
          </a:lstStyle>
          <a:p/>
        </p:txBody>
      </p:sp>
      <p:cxnSp>
        <p:nvCxnSpPr>
          <p:cNvPr id="38" name="Google Shape;38;p5"/>
          <p:cNvCxnSpPr/>
          <p:nvPr/>
        </p:nvCxnSpPr>
        <p:spPr>
          <a:xfrm>
            <a:off x="720000" y="1708209"/>
            <a:ext cx="0" cy="2930100"/>
          </a:xfrm>
          <a:prstGeom prst="straightConnector1">
            <a:avLst/>
          </a:prstGeom>
          <a:noFill/>
          <a:ln cap="flat" cmpd="sng" w="19050">
            <a:solidFill>
              <a:srgbClr val="E06666"/>
            </a:solidFill>
            <a:prstDash val="solid"/>
            <a:round/>
            <a:headEnd len="med" w="med" type="none"/>
            <a:tailEnd len="med" w="med" type="none"/>
          </a:ln>
        </p:spPr>
      </p:cxnSp>
      <p:sp>
        <p:nvSpPr>
          <p:cNvPr id="39" name="Google Shape;39;p5"/>
          <p:cNvSpPr txBox="1"/>
          <p:nvPr>
            <p:ph type="ctrTitle"/>
          </p:nvPr>
        </p:nvSpPr>
        <p:spPr>
          <a:xfrm>
            <a:off x="791492" y="4488801"/>
            <a:ext cx="14196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000"/>
              <a:buNone/>
              <a:defRPr sz="1000">
                <a:solidFill>
                  <a:srgbClr val="E06666"/>
                </a:solidFill>
              </a:defRPr>
            </a:lvl1pPr>
            <a:lvl2pPr lvl="1" rtl="0">
              <a:spcBef>
                <a:spcPts val="0"/>
              </a:spcBef>
              <a:spcAft>
                <a:spcPts val="0"/>
              </a:spcAft>
              <a:buClr>
                <a:srgbClr val="E06666"/>
              </a:buClr>
              <a:buSzPts val="1000"/>
              <a:buNone/>
              <a:defRPr sz="1000">
                <a:solidFill>
                  <a:srgbClr val="E06666"/>
                </a:solidFill>
              </a:defRPr>
            </a:lvl2pPr>
            <a:lvl3pPr lvl="2" rtl="0">
              <a:spcBef>
                <a:spcPts val="0"/>
              </a:spcBef>
              <a:spcAft>
                <a:spcPts val="0"/>
              </a:spcAft>
              <a:buClr>
                <a:srgbClr val="E06666"/>
              </a:buClr>
              <a:buSzPts val="1000"/>
              <a:buNone/>
              <a:defRPr sz="1000">
                <a:solidFill>
                  <a:srgbClr val="E06666"/>
                </a:solidFill>
              </a:defRPr>
            </a:lvl3pPr>
            <a:lvl4pPr lvl="3" rtl="0">
              <a:spcBef>
                <a:spcPts val="0"/>
              </a:spcBef>
              <a:spcAft>
                <a:spcPts val="0"/>
              </a:spcAft>
              <a:buClr>
                <a:srgbClr val="E06666"/>
              </a:buClr>
              <a:buSzPts val="1000"/>
              <a:buNone/>
              <a:defRPr sz="1000">
                <a:solidFill>
                  <a:srgbClr val="E06666"/>
                </a:solidFill>
              </a:defRPr>
            </a:lvl4pPr>
            <a:lvl5pPr lvl="4" rtl="0">
              <a:spcBef>
                <a:spcPts val="0"/>
              </a:spcBef>
              <a:spcAft>
                <a:spcPts val="0"/>
              </a:spcAft>
              <a:buClr>
                <a:srgbClr val="E06666"/>
              </a:buClr>
              <a:buSzPts val="1000"/>
              <a:buNone/>
              <a:defRPr sz="1000">
                <a:solidFill>
                  <a:srgbClr val="E06666"/>
                </a:solidFill>
              </a:defRPr>
            </a:lvl5pPr>
            <a:lvl6pPr lvl="5" rtl="0">
              <a:spcBef>
                <a:spcPts val="0"/>
              </a:spcBef>
              <a:spcAft>
                <a:spcPts val="0"/>
              </a:spcAft>
              <a:buClr>
                <a:srgbClr val="E06666"/>
              </a:buClr>
              <a:buSzPts val="1000"/>
              <a:buNone/>
              <a:defRPr sz="1000">
                <a:solidFill>
                  <a:srgbClr val="E06666"/>
                </a:solidFill>
              </a:defRPr>
            </a:lvl6pPr>
            <a:lvl7pPr lvl="6" rtl="0">
              <a:spcBef>
                <a:spcPts val="0"/>
              </a:spcBef>
              <a:spcAft>
                <a:spcPts val="0"/>
              </a:spcAft>
              <a:buClr>
                <a:srgbClr val="E06666"/>
              </a:buClr>
              <a:buSzPts val="1000"/>
              <a:buNone/>
              <a:defRPr sz="1000">
                <a:solidFill>
                  <a:srgbClr val="E06666"/>
                </a:solidFill>
              </a:defRPr>
            </a:lvl7pPr>
            <a:lvl8pPr lvl="7" rtl="0">
              <a:spcBef>
                <a:spcPts val="0"/>
              </a:spcBef>
              <a:spcAft>
                <a:spcPts val="0"/>
              </a:spcAft>
              <a:buClr>
                <a:srgbClr val="E06666"/>
              </a:buClr>
              <a:buSzPts val="1000"/>
              <a:buNone/>
              <a:defRPr sz="1000">
                <a:solidFill>
                  <a:srgbClr val="E06666"/>
                </a:solidFill>
              </a:defRPr>
            </a:lvl8pPr>
            <a:lvl9pPr lvl="8" rtl="0">
              <a:spcBef>
                <a:spcPts val="0"/>
              </a:spcBef>
              <a:spcAft>
                <a:spcPts val="0"/>
              </a:spcAft>
              <a:buClr>
                <a:srgbClr val="E06666"/>
              </a:buClr>
              <a:buSzPts val="1000"/>
              <a:buNone/>
              <a:defRPr sz="1000">
                <a:solidFill>
                  <a:srgbClr val="E06666"/>
                </a:solidFill>
              </a:defRPr>
            </a:lvl9pPr>
          </a:lstStyle>
          <a:p/>
        </p:txBody>
      </p:sp>
      <p:sp>
        <p:nvSpPr>
          <p:cNvPr id="40" name="Google Shape;40;p5"/>
          <p:cNvSpPr txBox="1"/>
          <p:nvPr>
            <p:ph idx="3" type="ctrTitle"/>
          </p:nvPr>
        </p:nvSpPr>
        <p:spPr>
          <a:xfrm>
            <a:off x="1238725" y="2099500"/>
            <a:ext cx="17784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3600"/>
              <a:buNone/>
              <a:defRPr sz="3600">
                <a:solidFill>
                  <a:srgbClr val="E06666"/>
                </a:solidFill>
              </a:defRPr>
            </a:lvl1pPr>
            <a:lvl2pPr lvl="1" rtl="0">
              <a:spcBef>
                <a:spcPts val="0"/>
              </a:spcBef>
              <a:spcAft>
                <a:spcPts val="0"/>
              </a:spcAft>
              <a:buClr>
                <a:srgbClr val="E06666"/>
              </a:buClr>
              <a:buSzPts val="3600"/>
              <a:buNone/>
              <a:defRPr sz="3600">
                <a:solidFill>
                  <a:srgbClr val="E06666"/>
                </a:solidFill>
              </a:defRPr>
            </a:lvl2pPr>
            <a:lvl3pPr lvl="2" rtl="0">
              <a:spcBef>
                <a:spcPts val="0"/>
              </a:spcBef>
              <a:spcAft>
                <a:spcPts val="0"/>
              </a:spcAft>
              <a:buClr>
                <a:srgbClr val="E06666"/>
              </a:buClr>
              <a:buSzPts val="3600"/>
              <a:buNone/>
              <a:defRPr sz="3600">
                <a:solidFill>
                  <a:srgbClr val="E06666"/>
                </a:solidFill>
              </a:defRPr>
            </a:lvl3pPr>
            <a:lvl4pPr lvl="3" rtl="0">
              <a:spcBef>
                <a:spcPts val="0"/>
              </a:spcBef>
              <a:spcAft>
                <a:spcPts val="0"/>
              </a:spcAft>
              <a:buClr>
                <a:srgbClr val="E06666"/>
              </a:buClr>
              <a:buSzPts val="3600"/>
              <a:buNone/>
              <a:defRPr sz="3600">
                <a:solidFill>
                  <a:srgbClr val="E06666"/>
                </a:solidFill>
              </a:defRPr>
            </a:lvl4pPr>
            <a:lvl5pPr lvl="4" rtl="0">
              <a:spcBef>
                <a:spcPts val="0"/>
              </a:spcBef>
              <a:spcAft>
                <a:spcPts val="0"/>
              </a:spcAft>
              <a:buClr>
                <a:srgbClr val="E06666"/>
              </a:buClr>
              <a:buSzPts val="3600"/>
              <a:buNone/>
              <a:defRPr sz="3600">
                <a:solidFill>
                  <a:srgbClr val="E06666"/>
                </a:solidFill>
              </a:defRPr>
            </a:lvl5pPr>
            <a:lvl6pPr lvl="5" rtl="0">
              <a:spcBef>
                <a:spcPts val="0"/>
              </a:spcBef>
              <a:spcAft>
                <a:spcPts val="0"/>
              </a:spcAft>
              <a:buClr>
                <a:srgbClr val="E06666"/>
              </a:buClr>
              <a:buSzPts val="3600"/>
              <a:buNone/>
              <a:defRPr sz="3600">
                <a:solidFill>
                  <a:srgbClr val="E06666"/>
                </a:solidFill>
              </a:defRPr>
            </a:lvl6pPr>
            <a:lvl7pPr lvl="6" rtl="0">
              <a:spcBef>
                <a:spcPts val="0"/>
              </a:spcBef>
              <a:spcAft>
                <a:spcPts val="0"/>
              </a:spcAft>
              <a:buClr>
                <a:srgbClr val="E06666"/>
              </a:buClr>
              <a:buSzPts val="3600"/>
              <a:buNone/>
              <a:defRPr sz="3600">
                <a:solidFill>
                  <a:srgbClr val="E06666"/>
                </a:solidFill>
              </a:defRPr>
            </a:lvl7pPr>
            <a:lvl8pPr lvl="7" rtl="0">
              <a:spcBef>
                <a:spcPts val="0"/>
              </a:spcBef>
              <a:spcAft>
                <a:spcPts val="0"/>
              </a:spcAft>
              <a:buClr>
                <a:srgbClr val="E06666"/>
              </a:buClr>
              <a:buSzPts val="3600"/>
              <a:buNone/>
              <a:defRPr sz="3600">
                <a:solidFill>
                  <a:srgbClr val="E06666"/>
                </a:solidFill>
              </a:defRPr>
            </a:lvl8pPr>
            <a:lvl9pPr lvl="8" rtl="0">
              <a:spcBef>
                <a:spcPts val="0"/>
              </a:spcBef>
              <a:spcAft>
                <a:spcPts val="0"/>
              </a:spcAft>
              <a:buClr>
                <a:srgbClr val="E06666"/>
              </a:buClr>
              <a:buSzPts val="3600"/>
              <a:buNone/>
              <a:defRPr sz="3600">
                <a:solidFill>
                  <a:srgbClr val="E06666"/>
                </a:solidFill>
              </a:defRPr>
            </a:lvl9pPr>
          </a:lstStyle>
          <a:p/>
        </p:txBody>
      </p:sp>
      <p:sp>
        <p:nvSpPr>
          <p:cNvPr id="41" name="Google Shape;41;p5"/>
          <p:cNvSpPr txBox="1"/>
          <p:nvPr>
            <p:ph idx="4" type="ctrTitle"/>
          </p:nvPr>
        </p:nvSpPr>
        <p:spPr>
          <a:xfrm>
            <a:off x="3417000" y="2099500"/>
            <a:ext cx="17784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3600"/>
              <a:buNone/>
              <a:defRPr sz="3600">
                <a:solidFill>
                  <a:srgbClr val="E06666"/>
                </a:solidFill>
              </a:defRPr>
            </a:lvl1pPr>
            <a:lvl2pPr lvl="1" rtl="0">
              <a:spcBef>
                <a:spcPts val="0"/>
              </a:spcBef>
              <a:spcAft>
                <a:spcPts val="0"/>
              </a:spcAft>
              <a:buClr>
                <a:srgbClr val="E06666"/>
              </a:buClr>
              <a:buSzPts val="3600"/>
              <a:buNone/>
              <a:defRPr sz="3600">
                <a:solidFill>
                  <a:srgbClr val="E06666"/>
                </a:solidFill>
              </a:defRPr>
            </a:lvl2pPr>
            <a:lvl3pPr lvl="2" rtl="0">
              <a:spcBef>
                <a:spcPts val="0"/>
              </a:spcBef>
              <a:spcAft>
                <a:spcPts val="0"/>
              </a:spcAft>
              <a:buClr>
                <a:srgbClr val="E06666"/>
              </a:buClr>
              <a:buSzPts val="3600"/>
              <a:buNone/>
              <a:defRPr sz="3600">
                <a:solidFill>
                  <a:srgbClr val="E06666"/>
                </a:solidFill>
              </a:defRPr>
            </a:lvl3pPr>
            <a:lvl4pPr lvl="3" rtl="0">
              <a:spcBef>
                <a:spcPts val="0"/>
              </a:spcBef>
              <a:spcAft>
                <a:spcPts val="0"/>
              </a:spcAft>
              <a:buClr>
                <a:srgbClr val="E06666"/>
              </a:buClr>
              <a:buSzPts val="3600"/>
              <a:buNone/>
              <a:defRPr sz="3600">
                <a:solidFill>
                  <a:srgbClr val="E06666"/>
                </a:solidFill>
              </a:defRPr>
            </a:lvl4pPr>
            <a:lvl5pPr lvl="4" rtl="0">
              <a:spcBef>
                <a:spcPts val="0"/>
              </a:spcBef>
              <a:spcAft>
                <a:spcPts val="0"/>
              </a:spcAft>
              <a:buClr>
                <a:srgbClr val="E06666"/>
              </a:buClr>
              <a:buSzPts val="3600"/>
              <a:buNone/>
              <a:defRPr sz="3600">
                <a:solidFill>
                  <a:srgbClr val="E06666"/>
                </a:solidFill>
              </a:defRPr>
            </a:lvl5pPr>
            <a:lvl6pPr lvl="5" rtl="0">
              <a:spcBef>
                <a:spcPts val="0"/>
              </a:spcBef>
              <a:spcAft>
                <a:spcPts val="0"/>
              </a:spcAft>
              <a:buClr>
                <a:srgbClr val="E06666"/>
              </a:buClr>
              <a:buSzPts val="3600"/>
              <a:buNone/>
              <a:defRPr sz="3600">
                <a:solidFill>
                  <a:srgbClr val="E06666"/>
                </a:solidFill>
              </a:defRPr>
            </a:lvl6pPr>
            <a:lvl7pPr lvl="6" rtl="0">
              <a:spcBef>
                <a:spcPts val="0"/>
              </a:spcBef>
              <a:spcAft>
                <a:spcPts val="0"/>
              </a:spcAft>
              <a:buClr>
                <a:srgbClr val="E06666"/>
              </a:buClr>
              <a:buSzPts val="3600"/>
              <a:buNone/>
              <a:defRPr sz="3600">
                <a:solidFill>
                  <a:srgbClr val="E06666"/>
                </a:solidFill>
              </a:defRPr>
            </a:lvl7pPr>
            <a:lvl8pPr lvl="7" rtl="0">
              <a:spcBef>
                <a:spcPts val="0"/>
              </a:spcBef>
              <a:spcAft>
                <a:spcPts val="0"/>
              </a:spcAft>
              <a:buClr>
                <a:srgbClr val="E06666"/>
              </a:buClr>
              <a:buSzPts val="3600"/>
              <a:buNone/>
              <a:defRPr sz="3600">
                <a:solidFill>
                  <a:srgbClr val="E06666"/>
                </a:solidFill>
              </a:defRPr>
            </a:lvl8pPr>
            <a:lvl9pPr lvl="8" rtl="0">
              <a:spcBef>
                <a:spcPts val="0"/>
              </a:spcBef>
              <a:spcAft>
                <a:spcPts val="0"/>
              </a:spcAft>
              <a:buClr>
                <a:srgbClr val="E06666"/>
              </a:buClr>
              <a:buSzPts val="3600"/>
              <a:buNone/>
              <a:defRPr sz="3600">
                <a:solidFill>
                  <a:srgbClr val="E06666"/>
                </a:solidFill>
              </a:defRPr>
            </a:lvl9pPr>
          </a:lstStyle>
          <a:p/>
        </p:txBody>
      </p:sp>
    </p:spTree>
  </p:cSld>
  <p:clrMapOvr>
    <a:masterClrMapping/>
  </p:clrMapOvr>
  <p:extLst>
    <p:ext uri="{DCECCB84-F9BA-43D5-87BE-67443E8EF086}">
      <p15:sldGuideLst>
        <p15:guide id="1" orient="horz" pos="680">
          <p15:clr>
            <a:srgbClr val="FA7B17"/>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our columns">
  <p:cSld name="TITLE_ONLY_2_1">
    <p:spTree>
      <p:nvGrpSpPr>
        <p:cNvPr id="42" name="Shape 42"/>
        <p:cNvGrpSpPr/>
        <p:nvPr/>
      </p:nvGrpSpPr>
      <p:grpSpPr>
        <a:xfrm>
          <a:off x="0" y="0"/>
          <a:ext cx="0" cy="0"/>
          <a:chOff x="0" y="0"/>
          <a:chExt cx="0" cy="0"/>
        </a:xfrm>
      </p:grpSpPr>
      <p:sp>
        <p:nvSpPr>
          <p:cNvPr id="43" name="Google Shape;43;p6"/>
          <p:cNvSpPr txBox="1"/>
          <p:nvPr>
            <p:ph idx="1" type="subTitle"/>
          </p:nvPr>
        </p:nvSpPr>
        <p:spPr>
          <a:xfrm>
            <a:off x="2112303" y="1540688"/>
            <a:ext cx="20220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E06666"/>
              </a:buClr>
              <a:buSzPts val="1100"/>
              <a:buNone/>
              <a:defRPr sz="1100">
                <a:solidFill>
                  <a:srgbClr val="E06666"/>
                </a:solidFill>
              </a:defRPr>
            </a:lvl1pPr>
            <a:lvl2pPr lvl="1" rtl="0" algn="ctr">
              <a:lnSpc>
                <a:spcPct val="100000"/>
              </a:lnSpc>
              <a:spcBef>
                <a:spcPts val="0"/>
              </a:spcBef>
              <a:spcAft>
                <a:spcPts val="0"/>
              </a:spcAft>
              <a:buClr>
                <a:srgbClr val="E06666"/>
              </a:buClr>
              <a:buSzPts val="1100"/>
              <a:buNone/>
              <a:defRPr sz="1100">
                <a:solidFill>
                  <a:srgbClr val="E06666"/>
                </a:solidFill>
              </a:defRPr>
            </a:lvl2pPr>
            <a:lvl3pPr lvl="2" rtl="0" algn="ctr">
              <a:lnSpc>
                <a:spcPct val="100000"/>
              </a:lnSpc>
              <a:spcBef>
                <a:spcPts val="0"/>
              </a:spcBef>
              <a:spcAft>
                <a:spcPts val="0"/>
              </a:spcAft>
              <a:buClr>
                <a:srgbClr val="E06666"/>
              </a:buClr>
              <a:buSzPts val="1100"/>
              <a:buNone/>
              <a:defRPr sz="1100">
                <a:solidFill>
                  <a:srgbClr val="E06666"/>
                </a:solidFill>
              </a:defRPr>
            </a:lvl3pPr>
            <a:lvl4pPr lvl="3" rtl="0" algn="ctr">
              <a:lnSpc>
                <a:spcPct val="100000"/>
              </a:lnSpc>
              <a:spcBef>
                <a:spcPts val="0"/>
              </a:spcBef>
              <a:spcAft>
                <a:spcPts val="0"/>
              </a:spcAft>
              <a:buClr>
                <a:srgbClr val="E06666"/>
              </a:buClr>
              <a:buSzPts val="1100"/>
              <a:buNone/>
              <a:defRPr sz="1100">
                <a:solidFill>
                  <a:srgbClr val="E06666"/>
                </a:solidFill>
              </a:defRPr>
            </a:lvl4pPr>
            <a:lvl5pPr lvl="4" rtl="0" algn="ctr">
              <a:lnSpc>
                <a:spcPct val="100000"/>
              </a:lnSpc>
              <a:spcBef>
                <a:spcPts val="0"/>
              </a:spcBef>
              <a:spcAft>
                <a:spcPts val="0"/>
              </a:spcAft>
              <a:buClr>
                <a:srgbClr val="E06666"/>
              </a:buClr>
              <a:buSzPts val="1100"/>
              <a:buNone/>
              <a:defRPr sz="1100">
                <a:solidFill>
                  <a:srgbClr val="E06666"/>
                </a:solidFill>
              </a:defRPr>
            </a:lvl5pPr>
            <a:lvl6pPr lvl="5" rtl="0" algn="ctr">
              <a:lnSpc>
                <a:spcPct val="100000"/>
              </a:lnSpc>
              <a:spcBef>
                <a:spcPts val="0"/>
              </a:spcBef>
              <a:spcAft>
                <a:spcPts val="0"/>
              </a:spcAft>
              <a:buClr>
                <a:srgbClr val="E06666"/>
              </a:buClr>
              <a:buSzPts val="1100"/>
              <a:buNone/>
              <a:defRPr sz="1100">
                <a:solidFill>
                  <a:srgbClr val="E06666"/>
                </a:solidFill>
              </a:defRPr>
            </a:lvl6pPr>
            <a:lvl7pPr lvl="6" rtl="0" algn="ctr">
              <a:lnSpc>
                <a:spcPct val="100000"/>
              </a:lnSpc>
              <a:spcBef>
                <a:spcPts val="0"/>
              </a:spcBef>
              <a:spcAft>
                <a:spcPts val="0"/>
              </a:spcAft>
              <a:buClr>
                <a:srgbClr val="E06666"/>
              </a:buClr>
              <a:buSzPts val="1100"/>
              <a:buNone/>
              <a:defRPr sz="1100">
                <a:solidFill>
                  <a:srgbClr val="E06666"/>
                </a:solidFill>
              </a:defRPr>
            </a:lvl7pPr>
            <a:lvl8pPr lvl="7" rtl="0" algn="ctr">
              <a:lnSpc>
                <a:spcPct val="100000"/>
              </a:lnSpc>
              <a:spcBef>
                <a:spcPts val="0"/>
              </a:spcBef>
              <a:spcAft>
                <a:spcPts val="0"/>
              </a:spcAft>
              <a:buClr>
                <a:srgbClr val="E06666"/>
              </a:buClr>
              <a:buSzPts val="1100"/>
              <a:buNone/>
              <a:defRPr sz="1100">
                <a:solidFill>
                  <a:srgbClr val="E06666"/>
                </a:solidFill>
              </a:defRPr>
            </a:lvl8pPr>
            <a:lvl9pPr lvl="8" rtl="0" algn="ctr">
              <a:lnSpc>
                <a:spcPct val="100000"/>
              </a:lnSpc>
              <a:spcBef>
                <a:spcPts val="0"/>
              </a:spcBef>
              <a:spcAft>
                <a:spcPts val="0"/>
              </a:spcAft>
              <a:buClr>
                <a:srgbClr val="E06666"/>
              </a:buClr>
              <a:buSzPts val="1100"/>
              <a:buNone/>
              <a:defRPr sz="1100">
                <a:solidFill>
                  <a:srgbClr val="E06666"/>
                </a:solidFill>
              </a:defRPr>
            </a:lvl9pPr>
          </a:lstStyle>
          <a:p/>
        </p:txBody>
      </p:sp>
      <p:sp>
        <p:nvSpPr>
          <p:cNvPr id="44" name="Google Shape;44;p6"/>
          <p:cNvSpPr txBox="1"/>
          <p:nvPr>
            <p:ph idx="2" type="subTitle"/>
          </p:nvPr>
        </p:nvSpPr>
        <p:spPr>
          <a:xfrm>
            <a:off x="5009703" y="1540688"/>
            <a:ext cx="20220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E06666"/>
              </a:buClr>
              <a:buSzPts val="1100"/>
              <a:buNone/>
              <a:defRPr sz="1100">
                <a:solidFill>
                  <a:srgbClr val="E06666"/>
                </a:solidFill>
              </a:defRPr>
            </a:lvl1pPr>
            <a:lvl2pPr lvl="1" rtl="0" algn="ctr">
              <a:lnSpc>
                <a:spcPct val="100000"/>
              </a:lnSpc>
              <a:spcBef>
                <a:spcPts val="0"/>
              </a:spcBef>
              <a:spcAft>
                <a:spcPts val="0"/>
              </a:spcAft>
              <a:buClr>
                <a:srgbClr val="E06666"/>
              </a:buClr>
              <a:buSzPts val="1100"/>
              <a:buNone/>
              <a:defRPr sz="1100">
                <a:solidFill>
                  <a:srgbClr val="E06666"/>
                </a:solidFill>
              </a:defRPr>
            </a:lvl2pPr>
            <a:lvl3pPr lvl="2" rtl="0" algn="ctr">
              <a:lnSpc>
                <a:spcPct val="100000"/>
              </a:lnSpc>
              <a:spcBef>
                <a:spcPts val="0"/>
              </a:spcBef>
              <a:spcAft>
                <a:spcPts val="0"/>
              </a:spcAft>
              <a:buClr>
                <a:srgbClr val="E06666"/>
              </a:buClr>
              <a:buSzPts val="1100"/>
              <a:buNone/>
              <a:defRPr sz="1100">
                <a:solidFill>
                  <a:srgbClr val="E06666"/>
                </a:solidFill>
              </a:defRPr>
            </a:lvl3pPr>
            <a:lvl4pPr lvl="3" rtl="0" algn="ctr">
              <a:lnSpc>
                <a:spcPct val="100000"/>
              </a:lnSpc>
              <a:spcBef>
                <a:spcPts val="0"/>
              </a:spcBef>
              <a:spcAft>
                <a:spcPts val="0"/>
              </a:spcAft>
              <a:buClr>
                <a:srgbClr val="E06666"/>
              </a:buClr>
              <a:buSzPts val="1100"/>
              <a:buNone/>
              <a:defRPr sz="1100">
                <a:solidFill>
                  <a:srgbClr val="E06666"/>
                </a:solidFill>
              </a:defRPr>
            </a:lvl4pPr>
            <a:lvl5pPr lvl="4" rtl="0" algn="ctr">
              <a:lnSpc>
                <a:spcPct val="100000"/>
              </a:lnSpc>
              <a:spcBef>
                <a:spcPts val="0"/>
              </a:spcBef>
              <a:spcAft>
                <a:spcPts val="0"/>
              </a:spcAft>
              <a:buClr>
                <a:srgbClr val="E06666"/>
              </a:buClr>
              <a:buSzPts val="1100"/>
              <a:buNone/>
              <a:defRPr sz="1100">
                <a:solidFill>
                  <a:srgbClr val="E06666"/>
                </a:solidFill>
              </a:defRPr>
            </a:lvl5pPr>
            <a:lvl6pPr lvl="5" rtl="0" algn="ctr">
              <a:lnSpc>
                <a:spcPct val="100000"/>
              </a:lnSpc>
              <a:spcBef>
                <a:spcPts val="0"/>
              </a:spcBef>
              <a:spcAft>
                <a:spcPts val="0"/>
              </a:spcAft>
              <a:buClr>
                <a:srgbClr val="E06666"/>
              </a:buClr>
              <a:buSzPts val="1100"/>
              <a:buNone/>
              <a:defRPr sz="1100">
                <a:solidFill>
                  <a:srgbClr val="E06666"/>
                </a:solidFill>
              </a:defRPr>
            </a:lvl6pPr>
            <a:lvl7pPr lvl="6" rtl="0" algn="ctr">
              <a:lnSpc>
                <a:spcPct val="100000"/>
              </a:lnSpc>
              <a:spcBef>
                <a:spcPts val="0"/>
              </a:spcBef>
              <a:spcAft>
                <a:spcPts val="0"/>
              </a:spcAft>
              <a:buClr>
                <a:srgbClr val="E06666"/>
              </a:buClr>
              <a:buSzPts val="1100"/>
              <a:buNone/>
              <a:defRPr sz="1100">
                <a:solidFill>
                  <a:srgbClr val="E06666"/>
                </a:solidFill>
              </a:defRPr>
            </a:lvl7pPr>
            <a:lvl8pPr lvl="7" rtl="0" algn="ctr">
              <a:lnSpc>
                <a:spcPct val="100000"/>
              </a:lnSpc>
              <a:spcBef>
                <a:spcPts val="0"/>
              </a:spcBef>
              <a:spcAft>
                <a:spcPts val="0"/>
              </a:spcAft>
              <a:buClr>
                <a:srgbClr val="E06666"/>
              </a:buClr>
              <a:buSzPts val="1100"/>
              <a:buNone/>
              <a:defRPr sz="1100">
                <a:solidFill>
                  <a:srgbClr val="E06666"/>
                </a:solidFill>
              </a:defRPr>
            </a:lvl8pPr>
            <a:lvl9pPr lvl="8" rtl="0" algn="ctr">
              <a:lnSpc>
                <a:spcPct val="100000"/>
              </a:lnSpc>
              <a:spcBef>
                <a:spcPts val="0"/>
              </a:spcBef>
              <a:spcAft>
                <a:spcPts val="0"/>
              </a:spcAft>
              <a:buClr>
                <a:srgbClr val="E06666"/>
              </a:buClr>
              <a:buSzPts val="1100"/>
              <a:buNone/>
              <a:defRPr sz="1100">
                <a:solidFill>
                  <a:srgbClr val="E06666"/>
                </a:solidFill>
              </a:defRPr>
            </a:lvl9pPr>
          </a:lstStyle>
          <a:p/>
        </p:txBody>
      </p:sp>
      <p:cxnSp>
        <p:nvCxnSpPr>
          <p:cNvPr id="45" name="Google Shape;45;p6"/>
          <p:cNvCxnSpPr/>
          <p:nvPr/>
        </p:nvCxnSpPr>
        <p:spPr>
          <a:xfrm>
            <a:off x="720000" y="1708209"/>
            <a:ext cx="0" cy="2930100"/>
          </a:xfrm>
          <a:prstGeom prst="straightConnector1">
            <a:avLst/>
          </a:prstGeom>
          <a:noFill/>
          <a:ln cap="flat" cmpd="sng" w="19050">
            <a:solidFill>
              <a:srgbClr val="E06666"/>
            </a:solidFill>
            <a:prstDash val="solid"/>
            <a:round/>
            <a:headEnd len="med" w="med" type="none"/>
            <a:tailEnd len="med" w="med" type="none"/>
          </a:ln>
        </p:spPr>
      </p:cxnSp>
      <p:sp>
        <p:nvSpPr>
          <p:cNvPr id="46" name="Google Shape;46;p6"/>
          <p:cNvSpPr txBox="1"/>
          <p:nvPr>
            <p:ph type="ctrTitle"/>
          </p:nvPr>
        </p:nvSpPr>
        <p:spPr>
          <a:xfrm>
            <a:off x="791492" y="4488801"/>
            <a:ext cx="14196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000"/>
              <a:buNone/>
              <a:defRPr sz="1000">
                <a:solidFill>
                  <a:srgbClr val="E06666"/>
                </a:solidFill>
              </a:defRPr>
            </a:lvl1pPr>
            <a:lvl2pPr lvl="1" rtl="0">
              <a:spcBef>
                <a:spcPts val="0"/>
              </a:spcBef>
              <a:spcAft>
                <a:spcPts val="0"/>
              </a:spcAft>
              <a:buClr>
                <a:srgbClr val="E06666"/>
              </a:buClr>
              <a:buSzPts val="1000"/>
              <a:buNone/>
              <a:defRPr sz="1000">
                <a:solidFill>
                  <a:srgbClr val="E06666"/>
                </a:solidFill>
              </a:defRPr>
            </a:lvl2pPr>
            <a:lvl3pPr lvl="2" rtl="0">
              <a:spcBef>
                <a:spcPts val="0"/>
              </a:spcBef>
              <a:spcAft>
                <a:spcPts val="0"/>
              </a:spcAft>
              <a:buClr>
                <a:srgbClr val="E06666"/>
              </a:buClr>
              <a:buSzPts val="1000"/>
              <a:buNone/>
              <a:defRPr sz="1000">
                <a:solidFill>
                  <a:srgbClr val="E06666"/>
                </a:solidFill>
              </a:defRPr>
            </a:lvl3pPr>
            <a:lvl4pPr lvl="3" rtl="0">
              <a:spcBef>
                <a:spcPts val="0"/>
              </a:spcBef>
              <a:spcAft>
                <a:spcPts val="0"/>
              </a:spcAft>
              <a:buClr>
                <a:srgbClr val="E06666"/>
              </a:buClr>
              <a:buSzPts val="1000"/>
              <a:buNone/>
              <a:defRPr sz="1000">
                <a:solidFill>
                  <a:srgbClr val="E06666"/>
                </a:solidFill>
              </a:defRPr>
            </a:lvl4pPr>
            <a:lvl5pPr lvl="4" rtl="0">
              <a:spcBef>
                <a:spcPts val="0"/>
              </a:spcBef>
              <a:spcAft>
                <a:spcPts val="0"/>
              </a:spcAft>
              <a:buClr>
                <a:srgbClr val="E06666"/>
              </a:buClr>
              <a:buSzPts val="1000"/>
              <a:buNone/>
              <a:defRPr sz="1000">
                <a:solidFill>
                  <a:srgbClr val="E06666"/>
                </a:solidFill>
              </a:defRPr>
            </a:lvl5pPr>
            <a:lvl6pPr lvl="5" rtl="0">
              <a:spcBef>
                <a:spcPts val="0"/>
              </a:spcBef>
              <a:spcAft>
                <a:spcPts val="0"/>
              </a:spcAft>
              <a:buClr>
                <a:srgbClr val="E06666"/>
              </a:buClr>
              <a:buSzPts val="1000"/>
              <a:buNone/>
              <a:defRPr sz="1000">
                <a:solidFill>
                  <a:srgbClr val="E06666"/>
                </a:solidFill>
              </a:defRPr>
            </a:lvl6pPr>
            <a:lvl7pPr lvl="6" rtl="0">
              <a:spcBef>
                <a:spcPts val="0"/>
              </a:spcBef>
              <a:spcAft>
                <a:spcPts val="0"/>
              </a:spcAft>
              <a:buClr>
                <a:srgbClr val="E06666"/>
              </a:buClr>
              <a:buSzPts val="1000"/>
              <a:buNone/>
              <a:defRPr sz="1000">
                <a:solidFill>
                  <a:srgbClr val="E06666"/>
                </a:solidFill>
              </a:defRPr>
            </a:lvl7pPr>
            <a:lvl8pPr lvl="7" rtl="0">
              <a:spcBef>
                <a:spcPts val="0"/>
              </a:spcBef>
              <a:spcAft>
                <a:spcPts val="0"/>
              </a:spcAft>
              <a:buClr>
                <a:srgbClr val="E06666"/>
              </a:buClr>
              <a:buSzPts val="1000"/>
              <a:buNone/>
              <a:defRPr sz="1000">
                <a:solidFill>
                  <a:srgbClr val="E06666"/>
                </a:solidFill>
              </a:defRPr>
            </a:lvl8pPr>
            <a:lvl9pPr lvl="8" rtl="0">
              <a:spcBef>
                <a:spcPts val="0"/>
              </a:spcBef>
              <a:spcAft>
                <a:spcPts val="0"/>
              </a:spcAft>
              <a:buClr>
                <a:srgbClr val="E06666"/>
              </a:buClr>
              <a:buSzPts val="1000"/>
              <a:buNone/>
              <a:defRPr sz="1000">
                <a:solidFill>
                  <a:srgbClr val="E06666"/>
                </a:solidFill>
              </a:defRPr>
            </a:lvl9pPr>
          </a:lstStyle>
          <a:p/>
        </p:txBody>
      </p:sp>
      <p:sp>
        <p:nvSpPr>
          <p:cNvPr id="47" name="Google Shape;47;p6"/>
          <p:cNvSpPr txBox="1"/>
          <p:nvPr>
            <p:ph idx="3" type="subTitle"/>
          </p:nvPr>
        </p:nvSpPr>
        <p:spPr>
          <a:xfrm>
            <a:off x="2112303" y="1356863"/>
            <a:ext cx="2022000" cy="272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1pPr>
            <a:lvl2pPr lvl="1"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2pPr>
            <a:lvl3pPr lvl="2"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3pPr>
            <a:lvl4pPr lvl="3"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4pPr>
            <a:lvl5pPr lvl="4"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5pPr>
            <a:lvl6pPr lvl="5"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6pPr>
            <a:lvl7pPr lvl="6"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7pPr>
            <a:lvl8pPr lvl="7"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8pPr>
            <a:lvl9pPr lvl="8"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9pPr>
          </a:lstStyle>
          <a:p/>
        </p:txBody>
      </p:sp>
      <p:sp>
        <p:nvSpPr>
          <p:cNvPr id="48" name="Google Shape;48;p6"/>
          <p:cNvSpPr txBox="1"/>
          <p:nvPr>
            <p:ph idx="4" type="subTitle"/>
          </p:nvPr>
        </p:nvSpPr>
        <p:spPr>
          <a:xfrm>
            <a:off x="5009703" y="1356863"/>
            <a:ext cx="2022000" cy="272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1pPr>
            <a:lvl2pPr lvl="1"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2pPr>
            <a:lvl3pPr lvl="2"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3pPr>
            <a:lvl4pPr lvl="3"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4pPr>
            <a:lvl5pPr lvl="4"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5pPr>
            <a:lvl6pPr lvl="5"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6pPr>
            <a:lvl7pPr lvl="6"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7pPr>
            <a:lvl8pPr lvl="7"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8pPr>
            <a:lvl9pPr lvl="8"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9pPr>
          </a:lstStyle>
          <a:p/>
        </p:txBody>
      </p:sp>
      <p:sp>
        <p:nvSpPr>
          <p:cNvPr id="49" name="Google Shape;49;p6"/>
          <p:cNvSpPr txBox="1"/>
          <p:nvPr>
            <p:ph idx="5" type="subTitle"/>
          </p:nvPr>
        </p:nvSpPr>
        <p:spPr>
          <a:xfrm>
            <a:off x="2112303" y="3487063"/>
            <a:ext cx="20220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E06666"/>
              </a:buClr>
              <a:buSzPts val="1100"/>
              <a:buNone/>
              <a:defRPr sz="1100">
                <a:solidFill>
                  <a:srgbClr val="E06666"/>
                </a:solidFill>
              </a:defRPr>
            </a:lvl1pPr>
            <a:lvl2pPr lvl="1" rtl="0" algn="ctr">
              <a:lnSpc>
                <a:spcPct val="100000"/>
              </a:lnSpc>
              <a:spcBef>
                <a:spcPts val="0"/>
              </a:spcBef>
              <a:spcAft>
                <a:spcPts val="0"/>
              </a:spcAft>
              <a:buClr>
                <a:srgbClr val="E06666"/>
              </a:buClr>
              <a:buSzPts val="1100"/>
              <a:buNone/>
              <a:defRPr sz="1100">
                <a:solidFill>
                  <a:srgbClr val="E06666"/>
                </a:solidFill>
              </a:defRPr>
            </a:lvl2pPr>
            <a:lvl3pPr lvl="2" rtl="0" algn="ctr">
              <a:lnSpc>
                <a:spcPct val="100000"/>
              </a:lnSpc>
              <a:spcBef>
                <a:spcPts val="0"/>
              </a:spcBef>
              <a:spcAft>
                <a:spcPts val="0"/>
              </a:spcAft>
              <a:buClr>
                <a:srgbClr val="E06666"/>
              </a:buClr>
              <a:buSzPts val="1100"/>
              <a:buNone/>
              <a:defRPr sz="1100">
                <a:solidFill>
                  <a:srgbClr val="E06666"/>
                </a:solidFill>
              </a:defRPr>
            </a:lvl3pPr>
            <a:lvl4pPr lvl="3" rtl="0" algn="ctr">
              <a:lnSpc>
                <a:spcPct val="100000"/>
              </a:lnSpc>
              <a:spcBef>
                <a:spcPts val="0"/>
              </a:spcBef>
              <a:spcAft>
                <a:spcPts val="0"/>
              </a:spcAft>
              <a:buClr>
                <a:srgbClr val="E06666"/>
              </a:buClr>
              <a:buSzPts val="1100"/>
              <a:buNone/>
              <a:defRPr sz="1100">
                <a:solidFill>
                  <a:srgbClr val="E06666"/>
                </a:solidFill>
              </a:defRPr>
            </a:lvl4pPr>
            <a:lvl5pPr lvl="4" rtl="0" algn="ctr">
              <a:lnSpc>
                <a:spcPct val="100000"/>
              </a:lnSpc>
              <a:spcBef>
                <a:spcPts val="0"/>
              </a:spcBef>
              <a:spcAft>
                <a:spcPts val="0"/>
              </a:spcAft>
              <a:buClr>
                <a:srgbClr val="E06666"/>
              </a:buClr>
              <a:buSzPts val="1100"/>
              <a:buNone/>
              <a:defRPr sz="1100">
                <a:solidFill>
                  <a:srgbClr val="E06666"/>
                </a:solidFill>
              </a:defRPr>
            </a:lvl5pPr>
            <a:lvl6pPr lvl="5" rtl="0" algn="ctr">
              <a:lnSpc>
                <a:spcPct val="100000"/>
              </a:lnSpc>
              <a:spcBef>
                <a:spcPts val="0"/>
              </a:spcBef>
              <a:spcAft>
                <a:spcPts val="0"/>
              </a:spcAft>
              <a:buClr>
                <a:srgbClr val="E06666"/>
              </a:buClr>
              <a:buSzPts val="1100"/>
              <a:buNone/>
              <a:defRPr sz="1100">
                <a:solidFill>
                  <a:srgbClr val="E06666"/>
                </a:solidFill>
              </a:defRPr>
            </a:lvl6pPr>
            <a:lvl7pPr lvl="6" rtl="0" algn="ctr">
              <a:lnSpc>
                <a:spcPct val="100000"/>
              </a:lnSpc>
              <a:spcBef>
                <a:spcPts val="0"/>
              </a:spcBef>
              <a:spcAft>
                <a:spcPts val="0"/>
              </a:spcAft>
              <a:buClr>
                <a:srgbClr val="E06666"/>
              </a:buClr>
              <a:buSzPts val="1100"/>
              <a:buNone/>
              <a:defRPr sz="1100">
                <a:solidFill>
                  <a:srgbClr val="E06666"/>
                </a:solidFill>
              </a:defRPr>
            </a:lvl7pPr>
            <a:lvl8pPr lvl="7" rtl="0" algn="ctr">
              <a:lnSpc>
                <a:spcPct val="100000"/>
              </a:lnSpc>
              <a:spcBef>
                <a:spcPts val="0"/>
              </a:spcBef>
              <a:spcAft>
                <a:spcPts val="0"/>
              </a:spcAft>
              <a:buClr>
                <a:srgbClr val="E06666"/>
              </a:buClr>
              <a:buSzPts val="1100"/>
              <a:buNone/>
              <a:defRPr sz="1100">
                <a:solidFill>
                  <a:srgbClr val="E06666"/>
                </a:solidFill>
              </a:defRPr>
            </a:lvl8pPr>
            <a:lvl9pPr lvl="8" rtl="0" algn="ctr">
              <a:lnSpc>
                <a:spcPct val="100000"/>
              </a:lnSpc>
              <a:spcBef>
                <a:spcPts val="0"/>
              </a:spcBef>
              <a:spcAft>
                <a:spcPts val="0"/>
              </a:spcAft>
              <a:buClr>
                <a:srgbClr val="E06666"/>
              </a:buClr>
              <a:buSzPts val="1100"/>
              <a:buNone/>
              <a:defRPr sz="1100">
                <a:solidFill>
                  <a:srgbClr val="E06666"/>
                </a:solidFill>
              </a:defRPr>
            </a:lvl9pPr>
          </a:lstStyle>
          <a:p/>
        </p:txBody>
      </p:sp>
      <p:sp>
        <p:nvSpPr>
          <p:cNvPr id="50" name="Google Shape;50;p6"/>
          <p:cNvSpPr txBox="1"/>
          <p:nvPr>
            <p:ph idx="6" type="subTitle"/>
          </p:nvPr>
        </p:nvSpPr>
        <p:spPr>
          <a:xfrm>
            <a:off x="5009703" y="3487063"/>
            <a:ext cx="20220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E06666"/>
              </a:buClr>
              <a:buSzPts val="1100"/>
              <a:buNone/>
              <a:defRPr sz="1100">
                <a:solidFill>
                  <a:srgbClr val="E06666"/>
                </a:solidFill>
              </a:defRPr>
            </a:lvl1pPr>
            <a:lvl2pPr lvl="1" rtl="0" algn="ctr">
              <a:lnSpc>
                <a:spcPct val="100000"/>
              </a:lnSpc>
              <a:spcBef>
                <a:spcPts val="0"/>
              </a:spcBef>
              <a:spcAft>
                <a:spcPts val="0"/>
              </a:spcAft>
              <a:buClr>
                <a:srgbClr val="E06666"/>
              </a:buClr>
              <a:buSzPts val="1100"/>
              <a:buNone/>
              <a:defRPr sz="1100">
                <a:solidFill>
                  <a:srgbClr val="E06666"/>
                </a:solidFill>
              </a:defRPr>
            </a:lvl2pPr>
            <a:lvl3pPr lvl="2" rtl="0" algn="ctr">
              <a:lnSpc>
                <a:spcPct val="100000"/>
              </a:lnSpc>
              <a:spcBef>
                <a:spcPts val="0"/>
              </a:spcBef>
              <a:spcAft>
                <a:spcPts val="0"/>
              </a:spcAft>
              <a:buClr>
                <a:srgbClr val="E06666"/>
              </a:buClr>
              <a:buSzPts val="1100"/>
              <a:buNone/>
              <a:defRPr sz="1100">
                <a:solidFill>
                  <a:srgbClr val="E06666"/>
                </a:solidFill>
              </a:defRPr>
            </a:lvl3pPr>
            <a:lvl4pPr lvl="3" rtl="0" algn="ctr">
              <a:lnSpc>
                <a:spcPct val="100000"/>
              </a:lnSpc>
              <a:spcBef>
                <a:spcPts val="0"/>
              </a:spcBef>
              <a:spcAft>
                <a:spcPts val="0"/>
              </a:spcAft>
              <a:buClr>
                <a:srgbClr val="E06666"/>
              </a:buClr>
              <a:buSzPts val="1100"/>
              <a:buNone/>
              <a:defRPr sz="1100">
                <a:solidFill>
                  <a:srgbClr val="E06666"/>
                </a:solidFill>
              </a:defRPr>
            </a:lvl4pPr>
            <a:lvl5pPr lvl="4" rtl="0" algn="ctr">
              <a:lnSpc>
                <a:spcPct val="100000"/>
              </a:lnSpc>
              <a:spcBef>
                <a:spcPts val="0"/>
              </a:spcBef>
              <a:spcAft>
                <a:spcPts val="0"/>
              </a:spcAft>
              <a:buClr>
                <a:srgbClr val="E06666"/>
              </a:buClr>
              <a:buSzPts val="1100"/>
              <a:buNone/>
              <a:defRPr sz="1100">
                <a:solidFill>
                  <a:srgbClr val="E06666"/>
                </a:solidFill>
              </a:defRPr>
            </a:lvl5pPr>
            <a:lvl6pPr lvl="5" rtl="0" algn="ctr">
              <a:lnSpc>
                <a:spcPct val="100000"/>
              </a:lnSpc>
              <a:spcBef>
                <a:spcPts val="0"/>
              </a:spcBef>
              <a:spcAft>
                <a:spcPts val="0"/>
              </a:spcAft>
              <a:buClr>
                <a:srgbClr val="E06666"/>
              </a:buClr>
              <a:buSzPts val="1100"/>
              <a:buNone/>
              <a:defRPr sz="1100">
                <a:solidFill>
                  <a:srgbClr val="E06666"/>
                </a:solidFill>
              </a:defRPr>
            </a:lvl6pPr>
            <a:lvl7pPr lvl="6" rtl="0" algn="ctr">
              <a:lnSpc>
                <a:spcPct val="100000"/>
              </a:lnSpc>
              <a:spcBef>
                <a:spcPts val="0"/>
              </a:spcBef>
              <a:spcAft>
                <a:spcPts val="0"/>
              </a:spcAft>
              <a:buClr>
                <a:srgbClr val="E06666"/>
              </a:buClr>
              <a:buSzPts val="1100"/>
              <a:buNone/>
              <a:defRPr sz="1100">
                <a:solidFill>
                  <a:srgbClr val="E06666"/>
                </a:solidFill>
              </a:defRPr>
            </a:lvl7pPr>
            <a:lvl8pPr lvl="7" rtl="0" algn="ctr">
              <a:lnSpc>
                <a:spcPct val="100000"/>
              </a:lnSpc>
              <a:spcBef>
                <a:spcPts val="0"/>
              </a:spcBef>
              <a:spcAft>
                <a:spcPts val="0"/>
              </a:spcAft>
              <a:buClr>
                <a:srgbClr val="E06666"/>
              </a:buClr>
              <a:buSzPts val="1100"/>
              <a:buNone/>
              <a:defRPr sz="1100">
                <a:solidFill>
                  <a:srgbClr val="E06666"/>
                </a:solidFill>
              </a:defRPr>
            </a:lvl8pPr>
            <a:lvl9pPr lvl="8" rtl="0" algn="ctr">
              <a:lnSpc>
                <a:spcPct val="100000"/>
              </a:lnSpc>
              <a:spcBef>
                <a:spcPts val="0"/>
              </a:spcBef>
              <a:spcAft>
                <a:spcPts val="0"/>
              </a:spcAft>
              <a:buClr>
                <a:srgbClr val="E06666"/>
              </a:buClr>
              <a:buSzPts val="1100"/>
              <a:buNone/>
              <a:defRPr sz="1100">
                <a:solidFill>
                  <a:srgbClr val="E06666"/>
                </a:solidFill>
              </a:defRPr>
            </a:lvl9pPr>
          </a:lstStyle>
          <a:p/>
        </p:txBody>
      </p:sp>
      <p:sp>
        <p:nvSpPr>
          <p:cNvPr id="51" name="Google Shape;51;p6"/>
          <p:cNvSpPr txBox="1"/>
          <p:nvPr>
            <p:ph idx="7" type="subTitle"/>
          </p:nvPr>
        </p:nvSpPr>
        <p:spPr>
          <a:xfrm>
            <a:off x="2112303" y="3303238"/>
            <a:ext cx="2022000" cy="272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1pPr>
            <a:lvl2pPr lvl="1"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2pPr>
            <a:lvl3pPr lvl="2"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3pPr>
            <a:lvl4pPr lvl="3"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4pPr>
            <a:lvl5pPr lvl="4"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5pPr>
            <a:lvl6pPr lvl="5"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6pPr>
            <a:lvl7pPr lvl="6"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7pPr>
            <a:lvl8pPr lvl="7"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8pPr>
            <a:lvl9pPr lvl="8"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9pPr>
          </a:lstStyle>
          <a:p/>
        </p:txBody>
      </p:sp>
      <p:sp>
        <p:nvSpPr>
          <p:cNvPr id="52" name="Google Shape;52;p6"/>
          <p:cNvSpPr txBox="1"/>
          <p:nvPr>
            <p:ph idx="8" type="subTitle"/>
          </p:nvPr>
        </p:nvSpPr>
        <p:spPr>
          <a:xfrm>
            <a:off x="5009703" y="3303238"/>
            <a:ext cx="2022000" cy="272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1pPr>
            <a:lvl2pPr lvl="1"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2pPr>
            <a:lvl3pPr lvl="2"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3pPr>
            <a:lvl4pPr lvl="3"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4pPr>
            <a:lvl5pPr lvl="4"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5pPr>
            <a:lvl6pPr lvl="5"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6pPr>
            <a:lvl7pPr lvl="6"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7pPr>
            <a:lvl8pPr lvl="7"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8pPr>
            <a:lvl9pPr lvl="8" rtl="0" algn="ctr">
              <a:lnSpc>
                <a:spcPct val="100000"/>
              </a:lnSpc>
              <a:spcBef>
                <a:spcPts val="0"/>
              </a:spcBef>
              <a:spcAft>
                <a:spcPts val="0"/>
              </a:spcAft>
              <a:buClr>
                <a:srgbClr val="E06666"/>
              </a:buClr>
              <a:buSzPts val="1600"/>
              <a:buFont typeface="Economica"/>
              <a:buNone/>
              <a:defRPr sz="1600">
                <a:solidFill>
                  <a:srgbClr val="E06666"/>
                </a:solidFill>
                <a:latin typeface="Economica"/>
                <a:ea typeface="Economica"/>
                <a:cs typeface="Economica"/>
                <a:sym typeface="Economica"/>
              </a:defRPr>
            </a:lvl9pPr>
          </a:lstStyle>
          <a:p/>
        </p:txBody>
      </p:sp>
    </p:spTree>
  </p:cSld>
  <p:clrMapOvr>
    <a:masterClrMapping/>
  </p:clrMapOvr>
  <p:extLst>
    <p:ext uri="{DCECCB84-F9BA-43D5-87BE-67443E8EF086}">
      <p15:sldGuideLst>
        <p15:guide id="1" pos="2880">
          <p15:clr>
            <a:srgbClr val="FA7B17"/>
          </p15:clr>
        </p15:guide>
        <p15:guide id="2" orient="horz" pos="2154">
          <p15:clr>
            <a:srgbClr val="FA7B17"/>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p:cSld name="TITLE_ONLY_2_1_3">
    <p:spTree>
      <p:nvGrpSpPr>
        <p:cNvPr id="53" name="Shape 53"/>
        <p:cNvGrpSpPr/>
        <p:nvPr/>
      </p:nvGrpSpPr>
      <p:grpSpPr>
        <a:xfrm>
          <a:off x="0" y="0"/>
          <a:ext cx="0" cy="0"/>
          <a:chOff x="0" y="0"/>
          <a:chExt cx="0" cy="0"/>
        </a:xfrm>
      </p:grpSpPr>
      <p:cxnSp>
        <p:nvCxnSpPr>
          <p:cNvPr id="54" name="Google Shape;54;p7"/>
          <p:cNvCxnSpPr/>
          <p:nvPr/>
        </p:nvCxnSpPr>
        <p:spPr>
          <a:xfrm>
            <a:off x="720000" y="1708209"/>
            <a:ext cx="0" cy="2930100"/>
          </a:xfrm>
          <a:prstGeom prst="straightConnector1">
            <a:avLst/>
          </a:prstGeom>
          <a:noFill/>
          <a:ln cap="flat" cmpd="sng" w="19050">
            <a:solidFill>
              <a:srgbClr val="E06666"/>
            </a:solidFill>
            <a:prstDash val="solid"/>
            <a:round/>
            <a:headEnd len="med" w="med" type="none"/>
            <a:tailEnd len="med" w="med" type="none"/>
          </a:ln>
        </p:spPr>
      </p:cxnSp>
      <p:sp>
        <p:nvSpPr>
          <p:cNvPr id="55" name="Google Shape;55;p7"/>
          <p:cNvSpPr txBox="1"/>
          <p:nvPr>
            <p:ph type="ctrTitle"/>
          </p:nvPr>
        </p:nvSpPr>
        <p:spPr>
          <a:xfrm>
            <a:off x="791492" y="4488801"/>
            <a:ext cx="14196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000"/>
              <a:buNone/>
              <a:defRPr sz="1000">
                <a:solidFill>
                  <a:srgbClr val="E06666"/>
                </a:solidFill>
              </a:defRPr>
            </a:lvl1pPr>
            <a:lvl2pPr lvl="1" rtl="0">
              <a:spcBef>
                <a:spcPts val="0"/>
              </a:spcBef>
              <a:spcAft>
                <a:spcPts val="0"/>
              </a:spcAft>
              <a:buClr>
                <a:srgbClr val="E06666"/>
              </a:buClr>
              <a:buSzPts val="1000"/>
              <a:buNone/>
              <a:defRPr sz="1000">
                <a:solidFill>
                  <a:srgbClr val="E06666"/>
                </a:solidFill>
              </a:defRPr>
            </a:lvl2pPr>
            <a:lvl3pPr lvl="2" rtl="0">
              <a:spcBef>
                <a:spcPts val="0"/>
              </a:spcBef>
              <a:spcAft>
                <a:spcPts val="0"/>
              </a:spcAft>
              <a:buClr>
                <a:srgbClr val="E06666"/>
              </a:buClr>
              <a:buSzPts val="1000"/>
              <a:buNone/>
              <a:defRPr sz="1000">
                <a:solidFill>
                  <a:srgbClr val="E06666"/>
                </a:solidFill>
              </a:defRPr>
            </a:lvl3pPr>
            <a:lvl4pPr lvl="3" rtl="0">
              <a:spcBef>
                <a:spcPts val="0"/>
              </a:spcBef>
              <a:spcAft>
                <a:spcPts val="0"/>
              </a:spcAft>
              <a:buClr>
                <a:srgbClr val="E06666"/>
              </a:buClr>
              <a:buSzPts val="1000"/>
              <a:buNone/>
              <a:defRPr sz="1000">
                <a:solidFill>
                  <a:srgbClr val="E06666"/>
                </a:solidFill>
              </a:defRPr>
            </a:lvl4pPr>
            <a:lvl5pPr lvl="4" rtl="0">
              <a:spcBef>
                <a:spcPts val="0"/>
              </a:spcBef>
              <a:spcAft>
                <a:spcPts val="0"/>
              </a:spcAft>
              <a:buClr>
                <a:srgbClr val="E06666"/>
              </a:buClr>
              <a:buSzPts val="1000"/>
              <a:buNone/>
              <a:defRPr sz="1000">
                <a:solidFill>
                  <a:srgbClr val="E06666"/>
                </a:solidFill>
              </a:defRPr>
            </a:lvl5pPr>
            <a:lvl6pPr lvl="5" rtl="0">
              <a:spcBef>
                <a:spcPts val="0"/>
              </a:spcBef>
              <a:spcAft>
                <a:spcPts val="0"/>
              </a:spcAft>
              <a:buClr>
                <a:srgbClr val="E06666"/>
              </a:buClr>
              <a:buSzPts val="1000"/>
              <a:buNone/>
              <a:defRPr sz="1000">
                <a:solidFill>
                  <a:srgbClr val="E06666"/>
                </a:solidFill>
              </a:defRPr>
            </a:lvl6pPr>
            <a:lvl7pPr lvl="6" rtl="0">
              <a:spcBef>
                <a:spcPts val="0"/>
              </a:spcBef>
              <a:spcAft>
                <a:spcPts val="0"/>
              </a:spcAft>
              <a:buClr>
                <a:srgbClr val="E06666"/>
              </a:buClr>
              <a:buSzPts val="1000"/>
              <a:buNone/>
              <a:defRPr sz="1000">
                <a:solidFill>
                  <a:srgbClr val="E06666"/>
                </a:solidFill>
              </a:defRPr>
            </a:lvl7pPr>
            <a:lvl8pPr lvl="7" rtl="0">
              <a:spcBef>
                <a:spcPts val="0"/>
              </a:spcBef>
              <a:spcAft>
                <a:spcPts val="0"/>
              </a:spcAft>
              <a:buClr>
                <a:srgbClr val="E06666"/>
              </a:buClr>
              <a:buSzPts val="1000"/>
              <a:buNone/>
              <a:defRPr sz="1000">
                <a:solidFill>
                  <a:srgbClr val="E06666"/>
                </a:solidFill>
              </a:defRPr>
            </a:lvl8pPr>
            <a:lvl9pPr lvl="8" rtl="0">
              <a:spcBef>
                <a:spcPts val="0"/>
              </a:spcBef>
              <a:spcAft>
                <a:spcPts val="0"/>
              </a:spcAft>
              <a:buClr>
                <a:srgbClr val="E06666"/>
              </a:buClr>
              <a:buSzPts val="1000"/>
              <a:buNone/>
              <a:defRPr sz="1000">
                <a:solidFill>
                  <a:srgbClr val="E06666"/>
                </a:solidFill>
              </a:defRPr>
            </a:lvl9pPr>
          </a:lstStyle>
          <a:p/>
        </p:txBody>
      </p:sp>
      <p:sp>
        <p:nvSpPr>
          <p:cNvPr id="56" name="Google Shape;56;p7"/>
          <p:cNvSpPr txBox="1"/>
          <p:nvPr>
            <p:ph idx="2" type="ctrTitle"/>
          </p:nvPr>
        </p:nvSpPr>
        <p:spPr>
          <a:xfrm>
            <a:off x="5421925" y="3656506"/>
            <a:ext cx="2709900" cy="3681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57" name="Google Shape;57;p7"/>
          <p:cNvSpPr txBox="1"/>
          <p:nvPr>
            <p:ph idx="1" type="subTitle"/>
          </p:nvPr>
        </p:nvSpPr>
        <p:spPr>
          <a:xfrm>
            <a:off x="5421930" y="3861538"/>
            <a:ext cx="27099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1pPr>
            <a:lvl2pPr lvl="1"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
        <p:nvSpPr>
          <p:cNvPr id="58" name="Google Shape;58;p7"/>
          <p:cNvSpPr txBox="1"/>
          <p:nvPr>
            <p:ph idx="3" type="ctrTitle"/>
          </p:nvPr>
        </p:nvSpPr>
        <p:spPr>
          <a:xfrm>
            <a:off x="5421925" y="2470918"/>
            <a:ext cx="2709900" cy="3681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59" name="Google Shape;59;p7"/>
          <p:cNvSpPr txBox="1"/>
          <p:nvPr>
            <p:ph idx="4" type="subTitle"/>
          </p:nvPr>
        </p:nvSpPr>
        <p:spPr>
          <a:xfrm>
            <a:off x="5421930" y="2675950"/>
            <a:ext cx="27099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1pPr>
            <a:lvl2pPr lvl="1"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
        <p:nvSpPr>
          <p:cNvPr id="60" name="Google Shape;60;p7"/>
          <p:cNvSpPr txBox="1"/>
          <p:nvPr>
            <p:ph idx="5" type="ctrTitle"/>
          </p:nvPr>
        </p:nvSpPr>
        <p:spPr>
          <a:xfrm>
            <a:off x="5421925" y="1285306"/>
            <a:ext cx="2709900" cy="3681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61" name="Google Shape;61;p7"/>
          <p:cNvSpPr txBox="1"/>
          <p:nvPr>
            <p:ph idx="6" type="subTitle"/>
          </p:nvPr>
        </p:nvSpPr>
        <p:spPr>
          <a:xfrm>
            <a:off x="5421930" y="1490338"/>
            <a:ext cx="27099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1pPr>
            <a:lvl2pPr lvl="1"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Tree>
  </p:cSld>
  <p:clrMapOvr>
    <a:masterClrMapping/>
  </p:clrMapOvr>
  <p:extLst>
    <p:ext uri="{DCECCB84-F9BA-43D5-87BE-67443E8EF086}">
      <p15:sldGuideLst>
        <p15:guide id="1" pos="2880">
          <p15:clr>
            <a:srgbClr val="FA7B17"/>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our columns 2 ">
  <p:cSld name="TITLE_ONLY_2_1_3_1_1">
    <p:spTree>
      <p:nvGrpSpPr>
        <p:cNvPr id="62" name="Shape 62"/>
        <p:cNvGrpSpPr/>
        <p:nvPr/>
      </p:nvGrpSpPr>
      <p:grpSpPr>
        <a:xfrm>
          <a:off x="0" y="0"/>
          <a:ext cx="0" cy="0"/>
          <a:chOff x="0" y="0"/>
          <a:chExt cx="0" cy="0"/>
        </a:xfrm>
      </p:grpSpPr>
      <p:sp>
        <p:nvSpPr>
          <p:cNvPr id="63" name="Google Shape;63;p8"/>
          <p:cNvSpPr txBox="1"/>
          <p:nvPr>
            <p:ph type="ctrTitle"/>
          </p:nvPr>
        </p:nvSpPr>
        <p:spPr>
          <a:xfrm>
            <a:off x="934548" y="1561023"/>
            <a:ext cx="16224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64" name="Google Shape;64;p8"/>
          <p:cNvSpPr txBox="1"/>
          <p:nvPr>
            <p:ph idx="2" type="ctrTitle"/>
          </p:nvPr>
        </p:nvSpPr>
        <p:spPr>
          <a:xfrm>
            <a:off x="934548" y="2873297"/>
            <a:ext cx="16224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65" name="Google Shape;65;p8"/>
          <p:cNvSpPr txBox="1"/>
          <p:nvPr>
            <p:ph idx="3" type="ctrTitle"/>
          </p:nvPr>
        </p:nvSpPr>
        <p:spPr>
          <a:xfrm>
            <a:off x="6629048" y="1561023"/>
            <a:ext cx="15804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66" name="Google Shape;66;p8"/>
          <p:cNvSpPr txBox="1"/>
          <p:nvPr>
            <p:ph idx="4" type="ctrTitle"/>
          </p:nvPr>
        </p:nvSpPr>
        <p:spPr>
          <a:xfrm>
            <a:off x="6629048" y="2873297"/>
            <a:ext cx="15804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67" name="Google Shape;67;p8"/>
          <p:cNvSpPr txBox="1"/>
          <p:nvPr>
            <p:ph idx="1" type="subTitle"/>
          </p:nvPr>
        </p:nvSpPr>
        <p:spPr>
          <a:xfrm>
            <a:off x="976699" y="3301907"/>
            <a:ext cx="1580400" cy="57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1pPr>
            <a:lvl2pPr lvl="1"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2pPr>
            <a:lvl3pPr lvl="2"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3pPr>
            <a:lvl4pPr lvl="3"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4pPr>
            <a:lvl5pPr lvl="4"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5pPr>
            <a:lvl6pPr lvl="5"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6pPr>
            <a:lvl7pPr lvl="6"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7pPr>
            <a:lvl8pPr lvl="7"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8pPr>
            <a:lvl9pPr lvl="8"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9pPr>
          </a:lstStyle>
          <a:p/>
        </p:txBody>
      </p:sp>
      <p:sp>
        <p:nvSpPr>
          <p:cNvPr id="68" name="Google Shape;68;p8"/>
          <p:cNvSpPr txBox="1"/>
          <p:nvPr>
            <p:ph idx="5" type="subTitle"/>
          </p:nvPr>
        </p:nvSpPr>
        <p:spPr>
          <a:xfrm>
            <a:off x="6629049" y="1989633"/>
            <a:ext cx="14196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1pPr>
            <a:lvl2pPr lvl="1"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2pPr>
            <a:lvl3pPr lvl="2"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3pPr>
            <a:lvl4pPr lvl="3"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4pPr>
            <a:lvl5pPr lvl="4"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5pPr>
            <a:lvl6pPr lvl="5"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6pPr>
            <a:lvl7pPr lvl="6"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7pPr>
            <a:lvl8pPr lvl="7"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8pPr>
            <a:lvl9pPr lvl="8"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9pPr>
          </a:lstStyle>
          <a:p/>
        </p:txBody>
      </p:sp>
      <p:sp>
        <p:nvSpPr>
          <p:cNvPr id="69" name="Google Shape;69;p8"/>
          <p:cNvSpPr txBox="1"/>
          <p:nvPr>
            <p:ph idx="6" type="subTitle"/>
          </p:nvPr>
        </p:nvSpPr>
        <p:spPr>
          <a:xfrm>
            <a:off x="6629049" y="3301907"/>
            <a:ext cx="14196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1pPr>
            <a:lvl2pPr lvl="1"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2pPr>
            <a:lvl3pPr lvl="2"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3pPr>
            <a:lvl4pPr lvl="3"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4pPr>
            <a:lvl5pPr lvl="4"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5pPr>
            <a:lvl6pPr lvl="5"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6pPr>
            <a:lvl7pPr lvl="6"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7pPr>
            <a:lvl8pPr lvl="7"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8pPr>
            <a:lvl9pPr lvl="8" rtl="0">
              <a:lnSpc>
                <a:spcPct val="100000"/>
              </a:lnSpc>
              <a:spcBef>
                <a:spcPts val="0"/>
              </a:spcBef>
              <a:spcAft>
                <a:spcPts val="0"/>
              </a:spcAft>
              <a:buSzPts val="1000"/>
              <a:buFont typeface="Josefin Slab"/>
              <a:buNone/>
              <a:defRPr sz="1000">
                <a:latin typeface="Josefin Slab"/>
                <a:ea typeface="Josefin Slab"/>
                <a:cs typeface="Josefin Slab"/>
                <a:sym typeface="Josefin Slab"/>
              </a:defRPr>
            </a:lvl9pPr>
          </a:lstStyle>
          <a:p/>
        </p:txBody>
      </p:sp>
      <p:sp>
        <p:nvSpPr>
          <p:cNvPr id="70" name="Google Shape;70;p8"/>
          <p:cNvSpPr txBox="1"/>
          <p:nvPr>
            <p:ph idx="7" type="subTitle"/>
          </p:nvPr>
        </p:nvSpPr>
        <p:spPr>
          <a:xfrm>
            <a:off x="976699" y="1989633"/>
            <a:ext cx="1580400" cy="57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1pPr>
            <a:lvl2pPr lvl="1"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2pPr>
            <a:lvl3pPr lvl="2"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3pPr>
            <a:lvl4pPr lvl="3"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4pPr>
            <a:lvl5pPr lvl="4"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5pPr>
            <a:lvl6pPr lvl="5"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6pPr>
            <a:lvl7pPr lvl="6"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7pPr>
            <a:lvl8pPr lvl="7"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8pPr>
            <a:lvl9pPr lvl="8" rtl="0" algn="r">
              <a:lnSpc>
                <a:spcPct val="100000"/>
              </a:lnSpc>
              <a:spcBef>
                <a:spcPts val="0"/>
              </a:spcBef>
              <a:spcAft>
                <a:spcPts val="0"/>
              </a:spcAft>
              <a:buSzPts val="1000"/>
              <a:buFont typeface="Josefin Slab"/>
              <a:buNone/>
              <a:defRPr sz="1000">
                <a:latin typeface="Josefin Slab"/>
                <a:ea typeface="Josefin Slab"/>
                <a:cs typeface="Josefin Slab"/>
                <a:sym typeface="Josefin Slab"/>
              </a:defRPr>
            </a:lvl9pPr>
          </a:lstStyle>
          <a:p/>
        </p:txBody>
      </p:sp>
      <p:cxnSp>
        <p:nvCxnSpPr>
          <p:cNvPr id="71" name="Google Shape;71;p8"/>
          <p:cNvCxnSpPr/>
          <p:nvPr/>
        </p:nvCxnSpPr>
        <p:spPr>
          <a:xfrm>
            <a:off x="720000" y="1708209"/>
            <a:ext cx="0" cy="2930100"/>
          </a:xfrm>
          <a:prstGeom prst="straightConnector1">
            <a:avLst/>
          </a:prstGeom>
          <a:noFill/>
          <a:ln cap="flat" cmpd="sng" w="19050">
            <a:solidFill>
              <a:srgbClr val="E06666"/>
            </a:solidFill>
            <a:prstDash val="solid"/>
            <a:round/>
            <a:headEnd len="med" w="med" type="none"/>
            <a:tailEnd len="med" w="med" type="none"/>
          </a:ln>
        </p:spPr>
      </p:cxnSp>
      <p:sp>
        <p:nvSpPr>
          <p:cNvPr id="72" name="Google Shape;72;p8"/>
          <p:cNvSpPr txBox="1"/>
          <p:nvPr>
            <p:ph idx="8" type="ctrTitle"/>
          </p:nvPr>
        </p:nvSpPr>
        <p:spPr>
          <a:xfrm>
            <a:off x="791492" y="4488801"/>
            <a:ext cx="14196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000"/>
              <a:buNone/>
              <a:defRPr sz="1000">
                <a:solidFill>
                  <a:srgbClr val="E06666"/>
                </a:solidFill>
              </a:defRPr>
            </a:lvl1pPr>
            <a:lvl2pPr lvl="1" rtl="0">
              <a:spcBef>
                <a:spcPts val="0"/>
              </a:spcBef>
              <a:spcAft>
                <a:spcPts val="0"/>
              </a:spcAft>
              <a:buClr>
                <a:srgbClr val="E06666"/>
              </a:buClr>
              <a:buSzPts val="1000"/>
              <a:buNone/>
              <a:defRPr sz="1000">
                <a:solidFill>
                  <a:srgbClr val="E06666"/>
                </a:solidFill>
              </a:defRPr>
            </a:lvl2pPr>
            <a:lvl3pPr lvl="2" rtl="0">
              <a:spcBef>
                <a:spcPts val="0"/>
              </a:spcBef>
              <a:spcAft>
                <a:spcPts val="0"/>
              </a:spcAft>
              <a:buClr>
                <a:srgbClr val="E06666"/>
              </a:buClr>
              <a:buSzPts val="1000"/>
              <a:buNone/>
              <a:defRPr sz="1000">
                <a:solidFill>
                  <a:srgbClr val="E06666"/>
                </a:solidFill>
              </a:defRPr>
            </a:lvl3pPr>
            <a:lvl4pPr lvl="3" rtl="0">
              <a:spcBef>
                <a:spcPts val="0"/>
              </a:spcBef>
              <a:spcAft>
                <a:spcPts val="0"/>
              </a:spcAft>
              <a:buClr>
                <a:srgbClr val="E06666"/>
              </a:buClr>
              <a:buSzPts val="1000"/>
              <a:buNone/>
              <a:defRPr sz="1000">
                <a:solidFill>
                  <a:srgbClr val="E06666"/>
                </a:solidFill>
              </a:defRPr>
            </a:lvl4pPr>
            <a:lvl5pPr lvl="4" rtl="0">
              <a:spcBef>
                <a:spcPts val="0"/>
              </a:spcBef>
              <a:spcAft>
                <a:spcPts val="0"/>
              </a:spcAft>
              <a:buClr>
                <a:srgbClr val="E06666"/>
              </a:buClr>
              <a:buSzPts val="1000"/>
              <a:buNone/>
              <a:defRPr sz="1000">
                <a:solidFill>
                  <a:srgbClr val="E06666"/>
                </a:solidFill>
              </a:defRPr>
            </a:lvl5pPr>
            <a:lvl6pPr lvl="5" rtl="0">
              <a:spcBef>
                <a:spcPts val="0"/>
              </a:spcBef>
              <a:spcAft>
                <a:spcPts val="0"/>
              </a:spcAft>
              <a:buClr>
                <a:srgbClr val="E06666"/>
              </a:buClr>
              <a:buSzPts val="1000"/>
              <a:buNone/>
              <a:defRPr sz="1000">
                <a:solidFill>
                  <a:srgbClr val="E06666"/>
                </a:solidFill>
              </a:defRPr>
            </a:lvl6pPr>
            <a:lvl7pPr lvl="6" rtl="0">
              <a:spcBef>
                <a:spcPts val="0"/>
              </a:spcBef>
              <a:spcAft>
                <a:spcPts val="0"/>
              </a:spcAft>
              <a:buClr>
                <a:srgbClr val="E06666"/>
              </a:buClr>
              <a:buSzPts val="1000"/>
              <a:buNone/>
              <a:defRPr sz="1000">
                <a:solidFill>
                  <a:srgbClr val="E06666"/>
                </a:solidFill>
              </a:defRPr>
            </a:lvl7pPr>
            <a:lvl8pPr lvl="7" rtl="0">
              <a:spcBef>
                <a:spcPts val="0"/>
              </a:spcBef>
              <a:spcAft>
                <a:spcPts val="0"/>
              </a:spcAft>
              <a:buClr>
                <a:srgbClr val="E06666"/>
              </a:buClr>
              <a:buSzPts val="1000"/>
              <a:buNone/>
              <a:defRPr sz="1000">
                <a:solidFill>
                  <a:srgbClr val="E06666"/>
                </a:solidFill>
              </a:defRPr>
            </a:lvl8pPr>
            <a:lvl9pPr lvl="8" rtl="0">
              <a:spcBef>
                <a:spcPts val="0"/>
              </a:spcBef>
              <a:spcAft>
                <a:spcPts val="0"/>
              </a:spcAft>
              <a:buClr>
                <a:srgbClr val="E06666"/>
              </a:buClr>
              <a:buSzPts val="1000"/>
              <a:buNone/>
              <a:defRPr sz="1000">
                <a:solidFill>
                  <a:srgbClr val="E06666"/>
                </a:solidFill>
              </a:defRPr>
            </a:lvl9pPr>
          </a:lstStyle>
          <a:p/>
        </p:txBody>
      </p:sp>
    </p:spTree>
  </p:cSld>
  <p:clrMapOvr>
    <a:masterClrMapping/>
  </p:clrMapOvr>
  <p:extLst>
    <p:ext uri="{DCECCB84-F9BA-43D5-87BE-67443E8EF086}">
      <p15:sldGuideLst>
        <p15:guide id="1" pos="2880">
          <p15:clr>
            <a:srgbClr val="FA7B17"/>
          </p15:clr>
        </p15:guide>
      </p15:sldGuideLst>
    </p:ext>
  </p:extLst>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2">
  <p:cSld name="TITLE_ONLY_2_1_1_1">
    <p:spTree>
      <p:nvGrpSpPr>
        <p:cNvPr id="73" name="Shape 73"/>
        <p:cNvGrpSpPr/>
        <p:nvPr/>
      </p:nvGrpSpPr>
      <p:grpSpPr>
        <a:xfrm>
          <a:off x="0" y="0"/>
          <a:ext cx="0" cy="0"/>
          <a:chOff x="0" y="0"/>
          <a:chExt cx="0" cy="0"/>
        </a:xfrm>
      </p:grpSpPr>
      <p:sp>
        <p:nvSpPr>
          <p:cNvPr id="74" name="Google Shape;74;p9"/>
          <p:cNvSpPr txBox="1"/>
          <p:nvPr>
            <p:ph type="ctrTitle"/>
          </p:nvPr>
        </p:nvSpPr>
        <p:spPr>
          <a:xfrm>
            <a:off x="1309300" y="162375"/>
            <a:ext cx="6525300" cy="1271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FDFAEA"/>
              </a:buClr>
              <a:buSzPts val="1600"/>
              <a:buNone/>
              <a:defRPr sz="1600">
                <a:solidFill>
                  <a:srgbClr val="FDFAEA"/>
                </a:solidFill>
              </a:defRPr>
            </a:lvl2pPr>
            <a:lvl3pPr lvl="2" rtl="0" algn="ctr">
              <a:spcBef>
                <a:spcPts val="0"/>
              </a:spcBef>
              <a:spcAft>
                <a:spcPts val="0"/>
              </a:spcAft>
              <a:buClr>
                <a:srgbClr val="FDFAEA"/>
              </a:buClr>
              <a:buSzPts val="1600"/>
              <a:buNone/>
              <a:defRPr sz="1600">
                <a:solidFill>
                  <a:srgbClr val="FDFAEA"/>
                </a:solidFill>
              </a:defRPr>
            </a:lvl3pPr>
            <a:lvl4pPr lvl="3" rtl="0" algn="ctr">
              <a:spcBef>
                <a:spcPts val="0"/>
              </a:spcBef>
              <a:spcAft>
                <a:spcPts val="0"/>
              </a:spcAft>
              <a:buClr>
                <a:srgbClr val="FDFAEA"/>
              </a:buClr>
              <a:buSzPts val="1600"/>
              <a:buNone/>
              <a:defRPr sz="1600">
                <a:solidFill>
                  <a:srgbClr val="FDFAEA"/>
                </a:solidFill>
              </a:defRPr>
            </a:lvl4pPr>
            <a:lvl5pPr lvl="4" rtl="0" algn="ctr">
              <a:spcBef>
                <a:spcPts val="0"/>
              </a:spcBef>
              <a:spcAft>
                <a:spcPts val="0"/>
              </a:spcAft>
              <a:buClr>
                <a:srgbClr val="FDFAEA"/>
              </a:buClr>
              <a:buSzPts val="1600"/>
              <a:buNone/>
              <a:defRPr sz="1600">
                <a:solidFill>
                  <a:srgbClr val="FDFAEA"/>
                </a:solidFill>
              </a:defRPr>
            </a:lvl5pPr>
            <a:lvl6pPr lvl="5" rtl="0" algn="ctr">
              <a:spcBef>
                <a:spcPts val="0"/>
              </a:spcBef>
              <a:spcAft>
                <a:spcPts val="0"/>
              </a:spcAft>
              <a:buClr>
                <a:srgbClr val="FDFAEA"/>
              </a:buClr>
              <a:buSzPts val="1600"/>
              <a:buNone/>
              <a:defRPr sz="1600">
                <a:solidFill>
                  <a:srgbClr val="FDFAEA"/>
                </a:solidFill>
              </a:defRPr>
            </a:lvl6pPr>
            <a:lvl7pPr lvl="6" rtl="0" algn="ctr">
              <a:spcBef>
                <a:spcPts val="0"/>
              </a:spcBef>
              <a:spcAft>
                <a:spcPts val="0"/>
              </a:spcAft>
              <a:buClr>
                <a:srgbClr val="FDFAEA"/>
              </a:buClr>
              <a:buSzPts val="1600"/>
              <a:buNone/>
              <a:defRPr sz="1600">
                <a:solidFill>
                  <a:srgbClr val="FDFAEA"/>
                </a:solidFill>
              </a:defRPr>
            </a:lvl7pPr>
            <a:lvl8pPr lvl="7" rtl="0" algn="ctr">
              <a:spcBef>
                <a:spcPts val="0"/>
              </a:spcBef>
              <a:spcAft>
                <a:spcPts val="0"/>
              </a:spcAft>
              <a:buClr>
                <a:srgbClr val="FDFAEA"/>
              </a:buClr>
              <a:buSzPts val="1600"/>
              <a:buNone/>
              <a:defRPr sz="1600">
                <a:solidFill>
                  <a:srgbClr val="FDFAEA"/>
                </a:solidFill>
              </a:defRPr>
            </a:lvl8pPr>
            <a:lvl9pPr lvl="8" rtl="0" algn="ctr">
              <a:spcBef>
                <a:spcPts val="0"/>
              </a:spcBef>
              <a:spcAft>
                <a:spcPts val="0"/>
              </a:spcAft>
              <a:buClr>
                <a:srgbClr val="FDFAEA"/>
              </a:buClr>
              <a:buSzPts val="1600"/>
              <a:buNone/>
              <a:defRPr sz="1600">
                <a:solidFill>
                  <a:srgbClr val="FDFAEA"/>
                </a:solidFill>
              </a:defRPr>
            </a:lvl9pPr>
          </a:lstStyle>
          <a:p/>
        </p:txBody>
      </p:sp>
      <p:sp>
        <p:nvSpPr>
          <p:cNvPr id="75" name="Google Shape;75;p9"/>
          <p:cNvSpPr txBox="1"/>
          <p:nvPr>
            <p:ph idx="1" type="subTitle"/>
          </p:nvPr>
        </p:nvSpPr>
        <p:spPr>
          <a:xfrm>
            <a:off x="1497775" y="1563000"/>
            <a:ext cx="6148500" cy="87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cxnSp>
        <p:nvCxnSpPr>
          <p:cNvPr id="76" name="Google Shape;76;p9"/>
          <p:cNvCxnSpPr/>
          <p:nvPr/>
        </p:nvCxnSpPr>
        <p:spPr>
          <a:xfrm>
            <a:off x="720000" y="1708209"/>
            <a:ext cx="0" cy="2930100"/>
          </a:xfrm>
          <a:prstGeom prst="straightConnector1">
            <a:avLst/>
          </a:prstGeom>
          <a:noFill/>
          <a:ln cap="flat" cmpd="sng" w="19050">
            <a:solidFill>
              <a:srgbClr val="E06666"/>
            </a:solidFill>
            <a:prstDash val="solid"/>
            <a:round/>
            <a:headEnd len="med" w="med" type="none"/>
            <a:tailEnd len="med" w="med" type="none"/>
          </a:ln>
        </p:spPr>
      </p:cxnSp>
      <p:sp>
        <p:nvSpPr>
          <p:cNvPr id="77" name="Google Shape;77;p9"/>
          <p:cNvSpPr txBox="1"/>
          <p:nvPr>
            <p:ph idx="2" type="ctrTitle"/>
          </p:nvPr>
        </p:nvSpPr>
        <p:spPr>
          <a:xfrm>
            <a:off x="791492" y="4488801"/>
            <a:ext cx="14196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000"/>
              <a:buNone/>
              <a:defRPr sz="1000">
                <a:solidFill>
                  <a:srgbClr val="E06666"/>
                </a:solidFill>
              </a:defRPr>
            </a:lvl1pPr>
            <a:lvl2pPr lvl="1" rtl="0">
              <a:spcBef>
                <a:spcPts val="0"/>
              </a:spcBef>
              <a:spcAft>
                <a:spcPts val="0"/>
              </a:spcAft>
              <a:buClr>
                <a:srgbClr val="E06666"/>
              </a:buClr>
              <a:buSzPts val="1000"/>
              <a:buNone/>
              <a:defRPr sz="1000">
                <a:solidFill>
                  <a:srgbClr val="E06666"/>
                </a:solidFill>
              </a:defRPr>
            </a:lvl2pPr>
            <a:lvl3pPr lvl="2" rtl="0">
              <a:spcBef>
                <a:spcPts val="0"/>
              </a:spcBef>
              <a:spcAft>
                <a:spcPts val="0"/>
              </a:spcAft>
              <a:buClr>
                <a:srgbClr val="E06666"/>
              </a:buClr>
              <a:buSzPts val="1000"/>
              <a:buNone/>
              <a:defRPr sz="1000">
                <a:solidFill>
                  <a:srgbClr val="E06666"/>
                </a:solidFill>
              </a:defRPr>
            </a:lvl3pPr>
            <a:lvl4pPr lvl="3" rtl="0">
              <a:spcBef>
                <a:spcPts val="0"/>
              </a:spcBef>
              <a:spcAft>
                <a:spcPts val="0"/>
              </a:spcAft>
              <a:buClr>
                <a:srgbClr val="E06666"/>
              </a:buClr>
              <a:buSzPts val="1000"/>
              <a:buNone/>
              <a:defRPr sz="1000">
                <a:solidFill>
                  <a:srgbClr val="E06666"/>
                </a:solidFill>
              </a:defRPr>
            </a:lvl4pPr>
            <a:lvl5pPr lvl="4" rtl="0">
              <a:spcBef>
                <a:spcPts val="0"/>
              </a:spcBef>
              <a:spcAft>
                <a:spcPts val="0"/>
              </a:spcAft>
              <a:buClr>
                <a:srgbClr val="E06666"/>
              </a:buClr>
              <a:buSzPts val="1000"/>
              <a:buNone/>
              <a:defRPr sz="1000">
                <a:solidFill>
                  <a:srgbClr val="E06666"/>
                </a:solidFill>
              </a:defRPr>
            </a:lvl5pPr>
            <a:lvl6pPr lvl="5" rtl="0">
              <a:spcBef>
                <a:spcPts val="0"/>
              </a:spcBef>
              <a:spcAft>
                <a:spcPts val="0"/>
              </a:spcAft>
              <a:buClr>
                <a:srgbClr val="E06666"/>
              </a:buClr>
              <a:buSzPts val="1000"/>
              <a:buNone/>
              <a:defRPr sz="1000">
                <a:solidFill>
                  <a:srgbClr val="E06666"/>
                </a:solidFill>
              </a:defRPr>
            </a:lvl6pPr>
            <a:lvl7pPr lvl="6" rtl="0">
              <a:spcBef>
                <a:spcPts val="0"/>
              </a:spcBef>
              <a:spcAft>
                <a:spcPts val="0"/>
              </a:spcAft>
              <a:buClr>
                <a:srgbClr val="E06666"/>
              </a:buClr>
              <a:buSzPts val="1000"/>
              <a:buNone/>
              <a:defRPr sz="1000">
                <a:solidFill>
                  <a:srgbClr val="E06666"/>
                </a:solidFill>
              </a:defRPr>
            </a:lvl7pPr>
            <a:lvl8pPr lvl="7" rtl="0">
              <a:spcBef>
                <a:spcPts val="0"/>
              </a:spcBef>
              <a:spcAft>
                <a:spcPts val="0"/>
              </a:spcAft>
              <a:buClr>
                <a:srgbClr val="E06666"/>
              </a:buClr>
              <a:buSzPts val="1000"/>
              <a:buNone/>
              <a:defRPr sz="1000">
                <a:solidFill>
                  <a:srgbClr val="E06666"/>
                </a:solidFill>
              </a:defRPr>
            </a:lvl8pPr>
            <a:lvl9pPr lvl="8" rtl="0">
              <a:spcBef>
                <a:spcPts val="0"/>
              </a:spcBef>
              <a:spcAft>
                <a:spcPts val="0"/>
              </a:spcAft>
              <a:buClr>
                <a:srgbClr val="E06666"/>
              </a:buClr>
              <a:buSzPts val="1000"/>
              <a:buNone/>
              <a:defRPr sz="1000">
                <a:solidFill>
                  <a:srgbClr val="E06666"/>
                </a:solidFill>
              </a:defRPr>
            </a:lvl9pPr>
          </a:lstStyle>
          <a:p/>
        </p:txBody>
      </p:sp>
    </p:spTree>
  </p:cSld>
  <p:clrMapOvr>
    <a:masterClrMapping/>
  </p:clrMapOvr>
  <p:extLst>
    <p:ext uri="{DCECCB84-F9BA-43D5-87BE-67443E8EF086}">
      <p15:sldGuideLst>
        <p15:guide id="1" pos="2880">
          <p15:clr>
            <a:srgbClr val="FA7B17"/>
          </p15:clr>
        </p15:guide>
      </p15:sldGuideLst>
    </p:ext>
  </p:extLst>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Ending slide">
  <p:cSld name="CUSTOM_11_1_2_1">
    <p:spTree>
      <p:nvGrpSpPr>
        <p:cNvPr id="78" name="Shape 78"/>
        <p:cNvGrpSpPr/>
        <p:nvPr/>
      </p:nvGrpSpPr>
      <p:grpSpPr>
        <a:xfrm>
          <a:off x="0" y="0"/>
          <a:ext cx="0" cy="0"/>
          <a:chOff x="0" y="0"/>
          <a:chExt cx="0" cy="0"/>
        </a:xfrm>
      </p:grpSpPr>
      <p:sp>
        <p:nvSpPr>
          <p:cNvPr id="79" name="Google Shape;79;p10"/>
          <p:cNvSpPr txBox="1"/>
          <p:nvPr>
            <p:ph type="ctrTitle"/>
          </p:nvPr>
        </p:nvSpPr>
        <p:spPr>
          <a:xfrm>
            <a:off x="424886" y="938809"/>
            <a:ext cx="5076900" cy="17823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06666"/>
              </a:buClr>
              <a:buSzPts val="4800"/>
              <a:buNone/>
              <a:defRPr sz="4800">
                <a:solidFill>
                  <a:srgbClr val="E06666"/>
                </a:solidFill>
              </a:defRPr>
            </a:lvl1pPr>
            <a:lvl2pPr lvl="1" rtl="0" algn="ctr">
              <a:spcBef>
                <a:spcPts val="0"/>
              </a:spcBef>
              <a:spcAft>
                <a:spcPts val="0"/>
              </a:spcAft>
              <a:buClr>
                <a:srgbClr val="E06666"/>
              </a:buClr>
              <a:buSzPts val="4800"/>
              <a:buNone/>
              <a:defRPr sz="4800">
                <a:solidFill>
                  <a:srgbClr val="E06666"/>
                </a:solidFill>
              </a:defRPr>
            </a:lvl2pPr>
            <a:lvl3pPr lvl="2" rtl="0" algn="ctr">
              <a:spcBef>
                <a:spcPts val="0"/>
              </a:spcBef>
              <a:spcAft>
                <a:spcPts val="0"/>
              </a:spcAft>
              <a:buClr>
                <a:srgbClr val="E06666"/>
              </a:buClr>
              <a:buSzPts val="4800"/>
              <a:buNone/>
              <a:defRPr sz="4800">
                <a:solidFill>
                  <a:srgbClr val="E06666"/>
                </a:solidFill>
              </a:defRPr>
            </a:lvl3pPr>
            <a:lvl4pPr lvl="3" rtl="0" algn="ctr">
              <a:spcBef>
                <a:spcPts val="0"/>
              </a:spcBef>
              <a:spcAft>
                <a:spcPts val="0"/>
              </a:spcAft>
              <a:buClr>
                <a:srgbClr val="E06666"/>
              </a:buClr>
              <a:buSzPts val="4800"/>
              <a:buNone/>
              <a:defRPr sz="4800">
                <a:solidFill>
                  <a:srgbClr val="E06666"/>
                </a:solidFill>
              </a:defRPr>
            </a:lvl4pPr>
            <a:lvl5pPr lvl="4" rtl="0" algn="ctr">
              <a:spcBef>
                <a:spcPts val="0"/>
              </a:spcBef>
              <a:spcAft>
                <a:spcPts val="0"/>
              </a:spcAft>
              <a:buClr>
                <a:srgbClr val="E06666"/>
              </a:buClr>
              <a:buSzPts val="4800"/>
              <a:buNone/>
              <a:defRPr sz="4800">
                <a:solidFill>
                  <a:srgbClr val="E06666"/>
                </a:solidFill>
              </a:defRPr>
            </a:lvl5pPr>
            <a:lvl6pPr lvl="5" rtl="0" algn="ctr">
              <a:spcBef>
                <a:spcPts val="0"/>
              </a:spcBef>
              <a:spcAft>
                <a:spcPts val="0"/>
              </a:spcAft>
              <a:buClr>
                <a:srgbClr val="E06666"/>
              </a:buClr>
              <a:buSzPts val="4800"/>
              <a:buNone/>
              <a:defRPr sz="4800">
                <a:solidFill>
                  <a:srgbClr val="E06666"/>
                </a:solidFill>
              </a:defRPr>
            </a:lvl6pPr>
            <a:lvl7pPr lvl="6" rtl="0" algn="ctr">
              <a:spcBef>
                <a:spcPts val="0"/>
              </a:spcBef>
              <a:spcAft>
                <a:spcPts val="0"/>
              </a:spcAft>
              <a:buClr>
                <a:srgbClr val="E06666"/>
              </a:buClr>
              <a:buSzPts val="4800"/>
              <a:buNone/>
              <a:defRPr sz="4800">
                <a:solidFill>
                  <a:srgbClr val="E06666"/>
                </a:solidFill>
              </a:defRPr>
            </a:lvl7pPr>
            <a:lvl8pPr lvl="7" rtl="0" algn="ctr">
              <a:spcBef>
                <a:spcPts val="0"/>
              </a:spcBef>
              <a:spcAft>
                <a:spcPts val="0"/>
              </a:spcAft>
              <a:buClr>
                <a:srgbClr val="E06666"/>
              </a:buClr>
              <a:buSzPts val="4800"/>
              <a:buNone/>
              <a:defRPr sz="4800">
                <a:solidFill>
                  <a:srgbClr val="E06666"/>
                </a:solidFill>
              </a:defRPr>
            </a:lvl8pPr>
            <a:lvl9pPr lvl="8" rtl="0" algn="ctr">
              <a:spcBef>
                <a:spcPts val="0"/>
              </a:spcBef>
              <a:spcAft>
                <a:spcPts val="0"/>
              </a:spcAft>
              <a:buClr>
                <a:srgbClr val="E06666"/>
              </a:buClr>
              <a:buSzPts val="4800"/>
              <a:buNone/>
              <a:defRPr sz="4800">
                <a:solidFill>
                  <a:srgbClr val="E06666"/>
                </a:solidFill>
              </a:defRPr>
            </a:lvl9pPr>
          </a:lstStyle>
          <a:p/>
        </p:txBody>
      </p:sp>
      <p:sp>
        <p:nvSpPr>
          <p:cNvPr id="80" name="Google Shape;80;p10"/>
          <p:cNvSpPr txBox="1"/>
          <p:nvPr>
            <p:ph idx="1" type="subTitle"/>
          </p:nvPr>
        </p:nvSpPr>
        <p:spPr>
          <a:xfrm>
            <a:off x="1277431" y="2548759"/>
            <a:ext cx="3372000" cy="71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E06666"/>
              </a:buClr>
              <a:buSzPts val="1100"/>
              <a:buFont typeface="Josefin Slab"/>
              <a:buNone/>
              <a:defRPr sz="1100">
                <a:solidFill>
                  <a:srgbClr val="E06666"/>
                </a:solidFill>
                <a:latin typeface="Josefin Slab"/>
                <a:ea typeface="Josefin Slab"/>
                <a:cs typeface="Josefin Slab"/>
                <a:sym typeface="Josefin Slab"/>
              </a:defRPr>
            </a:lvl1pPr>
            <a:lvl2pPr lvl="1" rtl="0" algn="ctr">
              <a:lnSpc>
                <a:spcPct val="100000"/>
              </a:lnSpc>
              <a:spcBef>
                <a:spcPts val="0"/>
              </a:spcBef>
              <a:spcAft>
                <a:spcPts val="0"/>
              </a:spcAft>
              <a:buClr>
                <a:srgbClr val="E06666"/>
              </a:buClr>
              <a:buSzPts val="2800"/>
              <a:buFont typeface="Josefin Slab"/>
              <a:buNone/>
              <a:defRPr sz="2800">
                <a:solidFill>
                  <a:srgbClr val="E06666"/>
                </a:solidFill>
                <a:latin typeface="Josefin Slab"/>
                <a:ea typeface="Josefin Slab"/>
                <a:cs typeface="Josefin Slab"/>
                <a:sym typeface="Josefin Slab"/>
              </a:defRPr>
            </a:lvl2pPr>
            <a:lvl3pPr lvl="2" rtl="0" algn="ctr">
              <a:lnSpc>
                <a:spcPct val="100000"/>
              </a:lnSpc>
              <a:spcBef>
                <a:spcPts val="0"/>
              </a:spcBef>
              <a:spcAft>
                <a:spcPts val="0"/>
              </a:spcAft>
              <a:buClr>
                <a:srgbClr val="E06666"/>
              </a:buClr>
              <a:buSzPts val="2800"/>
              <a:buFont typeface="Josefin Slab"/>
              <a:buNone/>
              <a:defRPr sz="2800">
                <a:solidFill>
                  <a:srgbClr val="E06666"/>
                </a:solidFill>
                <a:latin typeface="Josefin Slab"/>
                <a:ea typeface="Josefin Slab"/>
                <a:cs typeface="Josefin Slab"/>
                <a:sym typeface="Josefin Slab"/>
              </a:defRPr>
            </a:lvl3pPr>
            <a:lvl4pPr lvl="3" rtl="0" algn="ctr">
              <a:lnSpc>
                <a:spcPct val="100000"/>
              </a:lnSpc>
              <a:spcBef>
                <a:spcPts val="0"/>
              </a:spcBef>
              <a:spcAft>
                <a:spcPts val="0"/>
              </a:spcAft>
              <a:buClr>
                <a:srgbClr val="E06666"/>
              </a:buClr>
              <a:buSzPts val="2800"/>
              <a:buFont typeface="Josefin Slab"/>
              <a:buNone/>
              <a:defRPr sz="2800">
                <a:solidFill>
                  <a:srgbClr val="E06666"/>
                </a:solidFill>
                <a:latin typeface="Josefin Slab"/>
                <a:ea typeface="Josefin Slab"/>
                <a:cs typeface="Josefin Slab"/>
                <a:sym typeface="Josefin Slab"/>
              </a:defRPr>
            </a:lvl4pPr>
            <a:lvl5pPr lvl="4" rtl="0" algn="ctr">
              <a:lnSpc>
                <a:spcPct val="100000"/>
              </a:lnSpc>
              <a:spcBef>
                <a:spcPts val="0"/>
              </a:spcBef>
              <a:spcAft>
                <a:spcPts val="0"/>
              </a:spcAft>
              <a:buClr>
                <a:srgbClr val="E06666"/>
              </a:buClr>
              <a:buSzPts val="2800"/>
              <a:buFont typeface="Josefin Slab"/>
              <a:buNone/>
              <a:defRPr sz="2800">
                <a:solidFill>
                  <a:srgbClr val="E06666"/>
                </a:solidFill>
                <a:latin typeface="Josefin Slab"/>
                <a:ea typeface="Josefin Slab"/>
                <a:cs typeface="Josefin Slab"/>
                <a:sym typeface="Josefin Slab"/>
              </a:defRPr>
            </a:lvl5pPr>
            <a:lvl6pPr lvl="5" rtl="0" algn="ctr">
              <a:lnSpc>
                <a:spcPct val="100000"/>
              </a:lnSpc>
              <a:spcBef>
                <a:spcPts val="0"/>
              </a:spcBef>
              <a:spcAft>
                <a:spcPts val="0"/>
              </a:spcAft>
              <a:buClr>
                <a:srgbClr val="E06666"/>
              </a:buClr>
              <a:buSzPts val="2800"/>
              <a:buFont typeface="Josefin Slab"/>
              <a:buNone/>
              <a:defRPr sz="2800">
                <a:solidFill>
                  <a:srgbClr val="E06666"/>
                </a:solidFill>
                <a:latin typeface="Josefin Slab"/>
                <a:ea typeface="Josefin Slab"/>
                <a:cs typeface="Josefin Slab"/>
                <a:sym typeface="Josefin Slab"/>
              </a:defRPr>
            </a:lvl6pPr>
            <a:lvl7pPr lvl="6" rtl="0" algn="ctr">
              <a:lnSpc>
                <a:spcPct val="100000"/>
              </a:lnSpc>
              <a:spcBef>
                <a:spcPts val="0"/>
              </a:spcBef>
              <a:spcAft>
                <a:spcPts val="0"/>
              </a:spcAft>
              <a:buClr>
                <a:srgbClr val="E06666"/>
              </a:buClr>
              <a:buSzPts val="2800"/>
              <a:buFont typeface="Josefin Slab"/>
              <a:buNone/>
              <a:defRPr sz="2800">
                <a:solidFill>
                  <a:srgbClr val="E06666"/>
                </a:solidFill>
                <a:latin typeface="Josefin Slab"/>
                <a:ea typeface="Josefin Slab"/>
                <a:cs typeface="Josefin Slab"/>
                <a:sym typeface="Josefin Slab"/>
              </a:defRPr>
            </a:lvl7pPr>
            <a:lvl8pPr lvl="7" rtl="0" algn="ctr">
              <a:lnSpc>
                <a:spcPct val="100000"/>
              </a:lnSpc>
              <a:spcBef>
                <a:spcPts val="0"/>
              </a:spcBef>
              <a:spcAft>
                <a:spcPts val="0"/>
              </a:spcAft>
              <a:buClr>
                <a:srgbClr val="E06666"/>
              </a:buClr>
              <a:buSzPts val="2800"/>
              <a:buFont typeface="Josefin Slab"/>
              <a:buNone/>
              <a:defRPr sz="2800">
                <a:solidFill>
                  <a:srgbClr val="E06666"/>
                </a:solidFill>
                <a:latin typeface="Josefin Slab"/>
                <a:ea typeface="Josefin Slab"/>
                <a:cs typeface="Josefin Slab"/>
                <a:sym typeface="Josefin Slab"/>
              </a:defRPr>
            </a:lvl8pPr>
            <a:lvl9pPr lvl="8" rtl="0" algn="ctr">
              <a:lnSpc>
                <a:spcPct val="100000"/>
              </a:lnSpc>
              <a:spcBef>
                <a:spcPts val="0"/>
              </a:spcBef>
              <a:spcAft>
                <a:spcPts val="0"/>
              </a:spcAft>
              <a:buClr>
                <a:srgbClr val="E06666"/>
              </a:buClr>
              <a:buSzPts val="2800"/>
              <a:buFont typeface="Josefin Slab"/>
              <a:buNone/>
              <a:defRPr sz="2800">
                <a:solidFill>
                  <a:srgbClr val="E06666"/>
                </a:solidFill>
                <a:latin typeface="Josefin Slab"/>
                <a:ea typeface="Josefin Slab"/>
                <a:cs typeface="Josefin Slab"/>
                <a:sym typeface="Josefin Slab"/>
              </a:defRPr>
            </a:lvl9pPr>
          </a:lstStyle>
          <a:p/>
        </p:txBody>
      </p:sp>
      <p:cxnSp>
        <p:nvCxnSpPr>
          <p:cNvPr id="81" name="Google Shape;81;p10"/>
          <p:cNvCxnSpPr/>
          <p:nvPr/>
        </p:nvCxnSpPr>
        <p:spPr>
          <a:xfrm>
            <a:off x="720000" y="1708209"/>
            <a:ext cx="0" cy="2930100"/>
          </a:xfrm>
          <a:prstGeom prst="straightConnector1">
            <a:avLst/>
          </a:prstGeom>
          <a:noFill/>
          <a:ln cap="flat" cmpd="sng" w="19050">
            <a:solidFill>
              <a:srgbClr val="E06666"/>
            </a:solidFill>
            <a:prstDash val="solid"/>
            <a:round/>
            <a:headEnd len="med" w="med" type="none"/>
            <a:tailEnd len="med" w="med" type="none"/>
          </a:ln>
        </p:spPr>
      </p:cxnSp>
      <p:sp>
        <p:nvSpPr>
          <p:cNvPr id="82" name="Google Shape;82;p10"/>
          <p:cNvSpPr txBox="1"/>
          <p:nvPr>
            <p:ph idx="2" type="ctrTitle"/>
          </p:nvPr>
        </p:nvSpPr>
        <p:spPr>
          <a:xfrm>
            <a:off x="791492" y="4488801"/>
            <a:ext cx="14196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000"/>
              <a:buNone/>
              <a:defRPr sz="1000">
                <a:solidFill>
                  <a:srgbClr val="E06666"/>
                </a:solidFill>
              </a:defRPr>
            </a:lvl1pPr>
            <a:lvl2pPr lvl="1" rtl="0">
              <a:spcBef>
                <a:spcPts val="0"/>
              </a:spcBef>
              <a:spcAft>
                <a:spcPts val="0"/>
              </a:spcAft>
              <a:buClr>
                <a:srgbClr val="E06666"/>
              </a:buClr>
              <a:buSzPts val="1000"/>
              <a:buNone/>
              <a:defRPr sz="1000">
                <a:solidFill>
                  <a:srgbClr val="E06666"/>
                </a:solidFill>
              </a:defRPr>
            </a:lvl2pPr>
            <a:lvl3pPr lvl="2" rtl="0">
              <a:spcBef>
                <a:spcPts val="0"/>
              </a:spcBef>
              <a:spcAft>
                <a:spcPts val="0"/>
              </a:spcAft>
              <a:buClr>
                <a:srgbClr val="E06666"/>
              </a:buClr>
              <a:buSzPts val="1000"/>
              <a:buNone/>
              <a:defRPr sz="1000">
                <a:solidFill>
                  <a:srgbClr val="E06666"/>
                </a:solidFill>
              </a:defRPr>
            </a:lvl3pPr>
            <a:lvl4pPr lvl="3" rtl="0">
              <a:spcBef>
                <a:spcPts val="0"/>
              </a:spcBef>
              <a:spcAft>
                <a:spcPts val="0"/>
              </a:spcAft>
              <a:buClr>
                <a:srgbClr val="E06666"/>
              </a:buClr>
              <a:buSzPts val="1000"/>
              <a:buNone/>
              <a:defRPr sz="1000">
                <a:solidFill>
                  <a:srgbClr val="E06666"/>
                </a:solidFill>
              </a:defRPr>
            </a:lvl4pPr>
            <a:lvl5pPr lvl="4" rtl="0">
              <a:spcBef>
                <a:spcPts val="0"/>
              </a:spcBef>
              <a:spcAft>
                <a:spcPts val="0"/>
              </a:spcAft>
              <a:buClr>
                <a:srgbClr val="E06666"/>
              </a:buClr>
              <a:buSzPts val="1000"/>
              <a:buNone/>
              <a:defRPr sz="1000">
                <a:solidFill>
                  <a:srgbClr val="E06666"/>
                </a:solidFill>
              </a:defRPr>
            </a:lvl5pPr>
            <a:lvl6pPr lvl="5" rtl="0">
              <a:spcBef>
                <a:spcPts val="0"/>
              </a:spcBef>
              <a:spcAft>
                <a:spcPts val="0"/>
              </a:spcAft>
              <a:buClr>
                <a:srgbClr val="E06666"/>
              </a:buClr>
              <a:buSzPts val="1000"/>
              <a:buNone/>
              <a:defRPr sz="1000">
                <a:solidFill>
                  <a:srgbClr val="E06666"/>
                </a:solidFill>
              </a:defRPr>
            </a:lvl6pPr>
            <a:lvl7pPr lvl="6" rtl="0">
              <a:spcBef>
                <a:spcPts val="0"/>
              </a:spcBef>
              <a:spcAft>
                <a:spcPts val="0"/>
              </a:spcAft>
              <a:buClr>
                <a:srgbClr val="E06666"/>
              </a:buClr>
              <a:buSzPts val="1000"/>
              <a:buNone/>
              <a:defRPr sz="1000">
                <a:solidFill>
                  <a:srgbClr val="E06666"/>
                </a:solidFill>
              </a:defRPr>
            </a:lvl7pPr>
            <a:lvl8pPr lvl="7" rtl="0">
              <a:spcBef>
                <a:spcPts val="0"/>
              </a:spcBef>
              <a:spcAft>
                <a:spcPts val="0"/>
              </a:spcAft>
              <a:buClr>
                <a:srgbClr val="E06666"/>
              </a:buClr>
              <a:buSzPts val="1000"/>
              <a:buNone/>
              <a:defRPr sz="1000">
                <a:solidFill>
                  <a:srgbClr val="E06666"/>
                </a:solidFill>
              </a:defRPr>
            </a:lvl8pPr>
            <a:lvl9pPr lvl="8" rtl="0">
              <a:spcBef>
                <a:spcPts val="0"/>
              </a:spcBef>
              <a:spcAft>
                <a:spcPts val="0"/>
              </a:spcAft>
              <a:buClr>
                <a:srgbClr val="E06666"/>
              </a:buClr>
              <a:buSzPts val="1000"/>
              <a:buNone/>
              <a:defRPr sz="1000">
                <a:solidFill>
                  <a:srgbClr val="E06666"/>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3">
  <p:cSld name="CUSTOM_11_1_2_1_1_1">
    <p:spTree>
      <p:nvGrpSpPr>
        <p:cNvPr id="83" name="Shape 83"/>
        <p:cNvGrpSpPr/>
        <p:nvPr/>
      </p:nvGrpSpPr>
      <p:grpSpPr>
        <a:xfrm>
          <a:off x="0" y="0"/>
          <a:ext cx="0" cy="0"/>
          <a:chOff x="0" y="0"/>
          <a:chExt cx="0" cy="0"/>
        </a:xfrm>
      </p:grpSpPr>
      <p:sp>
        <p:nvSpPr>
          <p:cNvPr id="84" name="Google Shape;84;p11"/>
          <p:cNvSpPr txBox="1"/>
          <p:nvPr>
            <p:ph idx="1" type="subTitle"/>
          </p:nvPr>
        </p:nvSpPr>
        <p:spPr>
          <a:xfrm flipH="1">
            <a:off x="1254425" y="2625026"/>
            <a:ext cx="5671500" cy="64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cxnSp>
        <p:nvCxnSpPr>
          <p:cNvPr id="85" name="Google Shape;85;p11"/>
          <p:cNvCxnSpPr/>
          <p:nvPr/>
        </p:nvCxnSpPr>
        <p:spPr>
          <a:xfrm>
            <a:off x="720000" y="1708209"/>
            <a:ext cx="0" cy="2930100"/>
          </a:xfrm>
          <a:prstGeom prst="straightConnector1">
            <a:avLst/>
          </a:prstGeom>
          <a:noFill/>
          <a:ln cap="flat" cmpd="sng" w="19050">
            <a:solidFill>
              <a:srgbClr val="E06666"/>
            </a:solidFill>
            <a:prstDash val="solid"/>
            <a:round/>
            <a:headEnd len="med" w="med" type="none"/>
            <a:tailEnd len="med" w="med" type="none"/>
          </a:ln>
        </p:spPr>
      </p:cxnSp>
      <p:sp>
        <p:nvSpPr>
          <p:cNvPr id="86" name="Google Shape;86;p11"/>
          <p:cNvSpPr txBox="1"/>
          <p:nvPr>
            <p:ph type="ctrTitle"/>
          </p:nvPr>
        </p:nvSpPr>
        <p:spPr>
          <a:xfrm>
            <a:off x="791492" y="4488801"/>
            <a:ext cx="14196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000"/>
              <a:buNone/>
              <a:defRPr sz="1000">
                <a:solidFill>
                  <a:srgbClr val="E06666"/>
                </a:solidFill>
              </a:defRPr>
            </a:lvl1pPr>
            <a:lvl2pPr lvl="1" rtl="0">
              <a:spcBef>
                <a:spcPts val="0"/>
              </a:spcBef>
              <a:spcAft>
                <a:spcPts val="0"/>
              </a:spcAft>
              <a:buClr>
                <a:srgbClr val="E06666"/>
              </a:buClr>
              <a:buSzPts val="1000"/>
              <a:buNone/>
              <a:defRPr sz="1000">
                <a:solidFill>
                  <a:srgbClr val="E06666"/>
                </a:solidFill>
              </a:defRPr>
            </a:lvl2pPr>
            <a:lvl3pPr lvl="2" rtl="0">
              <a:spcBef>
                <a:spcPts val="0"/>
              </a:spcBef>
              <a:spcAft>
                <a:spcPts val="0"/>
              </a:spcAft>
              <a:buClr>
                <a:srgbClr val="E06666"/>
              </a:buClr>
              <a:buSzPts val="1000"/>
              <a:buNone/>
              <a:defRPr sz="1000">
                <a:solidFill>
                  <a:srgbClr val="E06666"/>
                </a:solidFill>
              </a:defRPr>
            </a:lvl3pPr>
            <a:lvl4pPr lvl="3" rtl="0">
              <a:spcBef>
                <a:spcPts val="0"/>
              </a:spcBef>
              <a:spcAft>
                <a:spcPts val="0"/>
              </a:spcAft>
              <a:buClr>
                <a:srgbClr val="E06666"/>
              </a:buClr>
              <a:buSzPts val="1000"/>
              <a:buNone/>
              <a:defRPr sz="1000">
                <a:solidFill>
                  <a:srgbClr val="E06666"/>
                </a:solidFill>
              </a:defRPr>
            </a:lvl4pPr>
            <a:lvl5pPr lvl="4" rtl="0">
              <a:spcBef>
                <a:spcPts val="0"/>
              </a:spcBef>
              <a:spcAft>
                <a:spcPts val="0"/>
              </a:spcAft>
              <a:buClr>
                <a:srgbClr val="E06666"/>
              </a:buClr>
              <a:buSzPts val="1000"/>
              <a:buNone/>
              <a:defRPr sz="1000">
                <a:solidFill>
                  <a:srgbClr val="E06666"/>
                </a:solidFill>
              </a:defRPr>
            </a:lvl5pPr>
            <a:lvl6pPr lvl="5" rtl="0">
              <a:spcBef>
                <a:spcPts val="0"/>
              </a:spcBef>
              <a:spcAft>
                <a:spcPts val="0"/>
              </a:spcAft>
              <a:buClr>
                <a:srgbClr val="E06666"/>
              </a:buClr>
              <a:buSzPts val="1000"/>
              <a:buNone/>
              <a:defRPr sz="1000">
                <a:solidFill>
                  <a:srgbClr val="E06666"/>
                </a:solidFill>
              </a:defRPr>
            </a:lvl6pPr>
            <a:lvl7pPr lvl="6" rtl="0">
              <a:spcBef>
                <a:spcPts val="0"/>
              </a:spcBef>
              <a:spcAft>
                <a:spcPts val="0"/>
              </a:spcAft>
              <a:buClr>
                <a:srgbClr val="E06666"/>
              </a:buClr>
              <a:buSzPts val="1000"/>
              <a:buNone/>
              <a:defRPr sz="1000">
                <a:solidFill>
                  <a:srgbClr val="E06666"/>
                </a:solidFill>
              </a:defRPr>
            </a:lvl7pPr>
            <a:lvl8pPr lvl="7" rtl="0">
              <a:spcBef>
                <a:spcPts val="0"/>
              </a:spcBef>
              <a:spcAft>
                <a:spcPts val="0"/>
              </a:spcAft>
              <a:buClr>
                <a:srgbClr val="E06666"/>
              </a:buClr>
              <a:buSzPts val="1000"/>
              <a:buNone/>
              <a:defRPr sz="1000">
                <a:solidFill>
                  <a:srgbClr val="E06666"/>
                </a:solidFill>
              </a:defRPr>
            </a:lvl8pPr>
            <a:lvl9pPr lvl="8" rtl="0">
              <a:spcBef>
                <a:spcPts val="0"/>
              </a:spcBef>
              <a:spcAft>
                <a:spcPts val="0"/>
              </a:spcAft>
              <a:buClr>
                <a:srgbClr val="E06666"/>
              </a:buClr>
              <a:buSzPts val="1000"/>
              <a:buNone/>
              <a:defRPr sz="1000">
                <a:solidFill>
                  <a:srgbClr val="E06666"/>
                </a:solidFill>
              </a:defRPr>
            </a:lvl9pPr>
          </a:lstStyle>
          <a:p/>
        </p:txBody>
      </p:sp>
      <p:sp>
        <p:nvSpPr>
          <p:cNvPr id="87" name="Google Shape;87;p11"/>
          <p:cNvSpPr txBox="1"/>
          <p:nvPr>
            <p:ph idx="2" type="ctrTitle"/>
          </p:nvPr>
        </p:nvSpPr>
        <p:spPr>
          <a:xfrm>
            <a:off x="1254424" y="1750375"/>
            <a:ext cx="3467400" cy="2721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06666"/>
              </a:buClr>
              <a:buSzPts val="1800"/>
              <a:buNone/>
              <a:defRPr sz="1800">
                <a:solidFill>
                  <a:srgbClr val="E06666"/>
                </a:solidFill>
              </a:defRPr>
            </a:lvl1pPr>
            <a:lvl2pPr lvl="1" rtl="0">
              <a:spcBef>
                <a:spcPts val="0"/>
              </a:spcBef>
              <a:spcAft>
                <a:spcPts val="0"/>
              </a:spcAft>
              <a:buClr>
                <a:srgbClr val="E06666"/>
              </a:buClr>
              <a:buSzPts val="1800"/>
              <a:buNone/>
              <a:defRPr sz="1800">
                <a:solidFill>
                  <a:srgbClr val="E06666"/>
                </a:solidFill>
              </a:defRPr>
            </a:lvl2pPr>
            <a:lvl3pPr lvl="2" rtl="0">
              <a:spcBef>
                <a:spcPts val="0"/>
              </a:spcBef>
              <a:spcAft>
                <a:spcPts val="0"/>
              </a:spcAft>
              <a:buClr>
                <a:srgbClr val="E06666"/>
              </a:buClr>
              <a:buSzPts val="1800"/>
              <a:buNone/>
              <a:defRPr sz="1800">
                <a:solidFill>
                  <a:srgbClr val="E06666"/>
                </a:solidFill>
              </a:defRPr>
            </a:lvl3pPr>
            <a:lvl4pPr lvl="3" rtl="0">
              <a:spcBef>
                <a:spcPts val="0"/>
              </a:spcBef>
              <a:spcAft>
                <a:spcPts val="0"/>
              </a:spcAft>
              <a:buClr>
                <a:srgbClr val="E06666"/>
              </a:buClr>
              <a:buSzPts val="1800"/>
              <a:buNone/>
              <a:defRPr sz="1800">
                <a:solidFill>
                  <a:srgbClr val="E06666"/>
                </a:solidFill>
              </a:defRPr>
            </a:lvl4pPr>
            <a:lvl5pPr lvl="4" rtl="0">
              <a:spcBef>
                <a:spcPts val="0"/>
              </a:spcBef>
              <a:spcAft>
                <a:spcPts val="0"/>
              </a:spcAft>
              <a:buClr>
                <a:srgbClr val="E06666"/>
              </a:buClr>
              <a:buSzPts val="1800"/>
              <a:buNone/>
              <a:defRPr sz="1800">
                <a:solidFill>
                  <a:srgbClr val="E06666"/>
                </a:solidFill>
              </a:defRPr>
            </a:lvl5pPr>
            <a:lvl6pPr lvl="5" rtl="0">
              <a:spcBef>
                <a:spcPts val="0"/>
              </a:spcBef>
              <a:spcAft>
                <a:spcPts val="0"/>
              </a:spcAft>
              <a:buClr>
                <a:srgbClr val="E06666"/>
              </a:buClr>
              <a:buSzPts val="1800"/>
              <a:buNone/>
              <a:defRPr sz="1800">
                <a:solidFill>
                  <a:srgbClr val="E06666"/>
                </a:solidFill>
              </a:defRPr>
            </a:lvl6pPr>
            <a:lvl7pPr lvl="6" rtl="0">
              <a:spcBef>
                <a:spcPts val="0"/>
              </a:spcBef>
              <a:spcAft>
                <a:spcPts val="0"/>
              </a:spcAft>
              <a:buClr>
                <a:srgbClr val="E06666"/>
              </a:buClr>
              <a:buSzPts val="1800"/>
              <a:buNone/>
              <a:defRPr sz="1800">
                <a:solidFill>
                  <a:srgbClr val="E06666"/>
                </a:solidFill>
              </a:defRPr>
            </a:lvl7pPr>
            <a:lvl8pPr lvl="7" rtl="0">
              <a:spcBef>
                <a:spcPts val="0"/>
              </a:spcBef>
              <a:spcAft>
                <a:spcPts val="0"/>
              </a:spcAft>
              <a:buClr>
                <a:srgbClr val="E06666"/>
              </a:buClr>
              <a:buSzPts val="1800"/>
              <a:buNone/>
              <a:defRPr sz="1800">
                <a:solidFill>
                  <a:srgbClr val="E06666"/>
                </a:solidFill>
              </a:defRPr>
            </a:lvl8pPr>
            <a:lvl9pPr lvl="8" rtl="0">
              <a:spcBef>
                <a:spcPts val="0"/>
              </a:spcBef>
              <a:spcAft>
                <a:spcPts val="0"/>
              </a:spcAft>
              <a:buClr>
                <a:srgbClr val="E06666"/>
              </a:buClr>
              <a:buSzPts val="1800"/>
              <a:buNone/>
              <a:defRPr sz="1800">
                <a:solidFill>
                  <a:srgbClr val="E06666"/>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p:cSld name="CUSTOM_16">
    <p:spTree>
      <p:nvGrpSpPr>
        <p:cNvPr id="88" name="Shape 8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93" name="Shape 9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2" Type="http://schemas.openxmlformats.org/officeDocument/2006/relationships/theme" Target="../theme/theme1.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rgbClr val="FFFCF9"/>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E06666"/>
              </a:buClr>
              <a:buSzPts val="2800"/>
              <a:buFont typeface="Economica"/>
              <a:buNone/>
              <a:defRPr sz="2800">
                <a:solidFill>
                  <a:srgbClr val="E06666"/>
                </a:solidFill>
                <a:latin typeface="Economica"/>
                <a:ea typeface="Economica"/>
                <a:cs typeface="Economica"/>
                <a:sym typeface="Economica"/>
              </a:defRPr>
            </a:lvl1pPr>
            <a:lvl2pPr lvl="1" rtl="0">
              <a:spcBef>
                <a:spcPts val="0"/>
              </a:spcBef>
              <a:spcAft>
                <a:spcPts val="0"/>
              </a:spcAft>
              <a:buClr>
                <a:srgbClr val="E06666"/>
              </a:buClr>
              <a:buSzPts val="2800"/>
              <a:buFont typeface="Economica"/>
              <a:buNone/>
              <a:defRPr sz="2800">
                <a:solidFill>
                  <a:srgbClr val="E06666"/>
                </a:solidFill>
                <a:latin typeface="Economica"/>
                <a:ea typeface="Economica"/>
                <a:cs typeface="Economica"/>
                <a:sym typeface="Economica"/>
              </a:defRPr>
            </a:lvl2pPr>
            <a:lvl3pPr lvl="2" rtl="0">
              <a:spcBef>
                <a:spcPts val="0"/>
              </a:spcBef>
              <a:spcAft>
                <a:spcPts val="0"/>
              </a:spcAft>
              <a:buClr>
                <a:srgbClr val="E06666"/>
              </a:buClr>
              <a:buSzPts val="2800"/>
              <a:buFont typeface="Economica"/>
              <a:buNone/>
              <a:defRPr sz="2800">
                <a:solidFill>
                  <a:srgbClr val="E06666"/>
                </a:solidFill>
                <a:latin typeface="Economica"/>
                <a:ea typeface="Economica"/>
                <a:cs typeface="Economica"/>
                <a:sym typeface="Economica"/>
              </a:defRPr>
            </a:lvl3pPr>
            <a:lvl4pPr lvl="3" rtl="0">
              <a:spcBef>
                <a:spcPts val="0"/>
              </a:spcBef>
              <a:spcAft>
                <a:spcPts val="0"/>
              </a:spcAft>
              <a:buClr>
                <a:srgbClr val="E06666"/>
              </a:buClr>
              <a:buSzPts val="2800"/>
              <a:buFont typeface="Economica"/>
              <a:buNone/>
              <a:defRPr sz="2800">
                <a:solidFill>
                  <a:srgbClr val="E06666"/>
                </a:solidFill>
                <a:latin typeface="Economica"/>
                <a:ea typeface="Economica"/>
                <a:cs typeface="Economica"/>
                <a:sym typeface="Economica"/>
              </a:defRPr>
            </a:lvl4pPr>
            <a:lvl5pPr lvl="4" rtl="0">
              <a:spcBef>
                <a:spcPts val="0"/>
              </a:spcBef>
              <a:spcAft>
                <a:spcPts val="0"/>
              </a:spcAft>
              <a:buClr>
                <a:srgbClr val="E06666"/>
              </a:buClr>
              <a:buSzPts val="2800"/>
              <a:buFont typeface="Economica"/>
              <a:buNone/>
              <a:defRPr sz="2800">
                <a:solidFill>
                  <a:srgbClr val="E06666"/>
                </a:solidFill>
                <a:latin typeface="Economica"/>
                <a:ea typeface="Economica"/>
                <a:cs typeface="Economica"/>
                <a:sym typeface="Economica"/>
              </a:defRPr>
            </a:lvl5pPr>
            <a:lvl6pPr lvl="5" rtl="0">
              <a:spcBef>
                <a:spcPts val="0"/>
              </a:spcBef>
              <a:spcAft>
                <a:spcPts val="0"/>
              </a:spcAft>
              <a:buClr>
                <a:srgbClr val="E06666"/>
              </a:buClr>
              <a:buSzPts val="2800"/>
              <a:buFont typeface="Economica"/>
              <a:buNone/>
              <a:defRPr sz="2800">
                <a:solidFill>
                  <a:srgbClr val="E06666"/>
                </a:solidFill>
                <a:latin typeface="Economica"/>
                <a:ea typeface="Economica"/>
                <a:cs typeface="Economica"/>
                <a:sym typeface="Economica"/>
              </a:defRPr>
            </a:lvl6pPr>
            <a:lvl7pPr lvl="6" rtl="0">
              <a:spcBef>
                <a:spcPts val="0"/>
              </a:spcBef>
              <a:spcAft>
                <a:spcPts val="0"/>
              </a:spcAft>
              <a:buClr>
                <a:srgbClr val="E06666"/>
              </a:buClr>
              <a:buSzPts val="2800"/>
              <a:buFont typeface="Economica"/>
              <a:buNone/>
              <a:defRPr sz="2800">
                <a:solidFill>
                  <a:srgbClr val="E06666"/>
                </a:solidFill>
                <a:latin typeface="Economica"/>
                <a:ea typeface="Economica"/>
                <a:cs typeface="Economica"/>
                <a:sym typeface="Economica"/>
              </a:defRPr>
            </a:lvl7pPr>
            <a:lvl8pPr lvl="7" rtl="0">
              <a:spcBef>
                <a:spcPts val="0"/>
              </a:spcBef>
              <a:spcAft>
                <a:spcPts val="0"/>
              </a:spcAft>
              <a:buClr>
                <a:srgbClr val="E06666"/>
              </a:buClr>
              <a:buSzPts val="2800"/>
              <a:buFont typeface="Economica"/>
              <a:buNone/>
              <a:defRPr sz="2800">
                <a:solidFill>
                  <a:srgbClr val="E06666"/>
                </a:solidFill>
                <a:latin typeface="Economica"/>
                <a:ea typeface="Economica"/>
                <a:cs typeface="Economica"/>
                <a:sym typeface="Economica"/>
              </a:defRPr>
            </a:lvl8pPr>
            <a:lvl9pPr lvl="8" rtl="0">
              <a:spcBef>
                <a:spcPts val="0"/>
              </a:spcBef>
              <a:spcAft>
                <a:spcPts val="0"/>
              </a:spcAft>
              <a:buClr>
                <a:srgbClr val="E06666"/>
              </a:buClr>
              <a:buSzPts val="2800"/>
              <a:buFont typeface="Economica"/>
              <a:buNone/>
              <a:defRPr sz="2800">
                <a:solidFill>
                  <a:srgbClr val="E06666"/>
                </a:solidFill>
                <a:latin typeface="Economica"/>
                <a:ea typeface="Economica"/>
                <a:cs typeface="Economica"/>
                <a:sym typeface="Economica"/>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E06666"/>
              </a:buClr>
              <a:buSzPts val="1200"/>
              <a:buFont typeface="Josefin Slab"/>
              <a:buChar char="●"/>
              <a:defRPr sz="1200">
                <a:solidFill>
                  <a:srgbClr val="E06666"/>
                </a:solidFill>
                <a:latin typeface="Josefin Slab"/>
                <a:ea typeface="Josefin Slab"/>
                <a:cs typeface="Josefin Slab"/>
                <a:sym typeface="Josefin Slab"/>
              </a:defRPr>
            </a:lvl1pPr>
            <a:lvl2pPr indent="-304800" lvl="1" marL="914400" rtl="0">
              <a:lnSpc>
                <a:spcPct val="115000"/>
              </a:lnSpc>
              <a:spcBef>
                <a:spcPts val="1600"/>
              </a:spcBef>
              <a:spcAft>
                <a:spcPts val="0"/>
              </a:spcAft>
              <a:buClr>
                <a:srgbClr val="E06666"/>
              </a:buClr>
              <a:buSzPts val="1200"/>
              <a:buFont typeface="Josefin Slab"/>
              <a:buChar char="○"/>
              <a:defRPr sz="1200">
                <a:solidFill>
                  <a:srgbClr val="E06666"/>
                </a:solidFill>
                <a:latin typeface="Josefin Slab"/>
                <a:ea typeface="Josefin Slab"/>
                <a:cs typeface="Josefin Slab"/>
                <a:sym typeface="Josefin Slab"/>
              </a:defRPr>
            </a:lvl2pPr>
            <a:lvl3pPr indent="-304800" lvl="2" marL="1371600" rtl="0">
              <a:lnSpc>
                <a:spcPct val="115000"/>
              </a:lnSpc>
              <a:spcBef>
                <a:spcPts val="1600"/>
              </a:spcBef>
              <a:spcAft>
                <a:spcPts val="0"/>
              </a:spcAft>
              <a:buClr>
                <a:srgbClr val="E06666"/>
              </a:buClr>
              <a:buSzPts val="1200"/>
              <a:buFont typeface="Josefin Slab"/>
              <a:buChar char="■"/>
              <a:defRPr sz="1200">
                <a:solidFill>
                  <a:srgbClr val="E06666"/>
                </a:solidFill>
                <a:latin typeface="Josefin Slab"/>
                <a:ea typeface="Josefin Slab"/>
                <a:cs typeface="Josefin Slab"/>
                <a:sym typeface="Josefin Slab"/>
              </a:defRPr>
            </a:lvl3pPr>
            <a:lvl4pPr indent="-304800" lvl="3" marL="1828800" rtl="0">
              <a:lnSpc>
                <a:spcPct val="115000"/>
              </a:lnSpc>
              <a:spcBef>
                <a:spcPts val="1600"/>
              </a:spcBef>
              <a:spcAft>
                <a:spcPts val="0"/>
              </a:spcAft>
              <a:buClr>
                <a:srgbClr val="E06666"/>
              </a:buClr>
              <a:buSzPts val="1200"/>
              <a:buFont typeface="Josefin Slab"/>
              <a:buChar char="●"/>
              <a:defRPr sz="1200">
                <a:solidFill>
                  <a:srgbClr val="E06666"/>
                </a:solidFill>
                <a:latin typeface="Josefin Slab"/>
                <a:ea typeface="Josefin Slab"/>
                <a:cs typeface="Josefin Slab"/>
                <a:sym typeface="Josefin Slab"/>
              </a:defRPr>
            </a:lvl4pPr>
            <a:lvl5pPr indent="-304800" lvl="4" marL="2286000" rtl="0">
              <a:lnSpc>
                <a:spcPct val="115000"/>
              </a:lnSpc>
              <a:spcBef>
                <a:spcPts val="1600"/>
              </a:spcBef>
              <a:spcAft>
                <a:spcPts val="0"/>
              </a:spcAft>
              <a:buClr>
                <a:srgbClr val="E06666"/>
              </a:buClr>
              <a:buSzPts val="1200"/>
              <a:buFont typeface="Josefin Slab"/>
              <a:buChar char="○"/>
              <a:defRPr sz="1200">
                <a:solidFill>
                  <a:srgbClr val="E06666"/>
                </a:solidFill>
                <a:latin typeface="Josefin Slab"/>
                <a:ea typeface="Josefin Slab"/>
                <a:cs typeface="Josefin Slab"/>
                <a:sym typeface="Josefin Slab"/>
              </a:defRPr>
            </a:lvl5pPr>
            <a:lvl6pPr indent="-304800" lvl="5" marL="2743200" rtl="0">
              <a:lnSpc>
                <a:spcPct val="115000"/>
              </a:lnSpc>
              <a:spcBef>
                <a:spcPts val="1600"/>
              </a:spcBef>
              <a:spcAft>
                <a:spcPts val="0"/>
              </a:spcAft>
              <a:buClr>
                <a:srgbClr val="E06666"/>
              </a:buClr>
              <a:buSzPts val="1200"/>
              <a:buFont typeface="Josefin Slab"/>
              <a:buChar char="■"/>
              <a:defRPr sz="1200">
                <a:solidFill>
                  <a:srgbClr val="E06666"/>
                </a:solidFill>
                <a:latin typeface="Josefin Slab"/>
                <a:ea typeface="Josefin Slab"/>
                <a:cs typeface="Josefin Slab"/>
                <a:sym typeface="Josefin Slab"/>
              </a:defRPr>
            </a:lvl6pPr>
            <a:lvl7pPr indent="-304800" lvl="6" marL="3200400" rtl="0">
              <a:lnSpc>
                <a:spcPct val="115000"/>
              </a:lnSpc>
              <a:spcBef>
                <a:spcPts val="1600"/>
              </a:spcBef>
              <a:spcAft>
                <a:spcPts val="0"/>
              </a:spcAft>
              <a:buClr>
                <a:srgbClr val="E06666"/>
              </a:buClr>
              <a:buSzPts val="1200"/>
              <a:buFont typeface="Josefin Slab"/>
              <a:buChar char="●"/>
              <a:defRPr sz="1200">
                <a:solidFill>
                  <a:srgbClr val="E06666"/>
                </a:solidFill>
                <a:latin typeface="Josefin Slab"/>
                <a:ea typeface="Josefin Slab"/>
                <a:cs typeface="Josefin Slab"/>
                <a:sym typeface="Josefin Slab"/>
              </a:defRPr>
            </a:lvl7pPr>
            <a:lvl8pPr indent="-304800" lvl="7" marL="3657600" rtl="0">
              <a:lnSpc>
                <a:spcPct val="115000"/>
              </a:lnSpc>
              <a:spcBef>
                <a:spcPts val="1600"/>
              </a:spcBef>
              <a:spcAft>
                <a:spcPts val="0"/>
              </a:spcAft>
              <a:buClr>
                <a:srgbClr val="E06666"/>
              </a:buClr>
              <a:buSzPts val="1200"/>
              <a:buFont typeface="Josefin Slab"/>
              <a:buChar char="○"/>
              <a:defRPr sz="1200">
                <a:solidFill>
                  <a:srgbClr val="E06666"/>
                </a:solidFill>
                <a:latin typeface="Josefin Slab"/>
                <a:ea typeface="Josefin Slab"/>
                <a:cs typeface="Josefin Slab"/>
                <a:sym typeface="Josefin Slab"/>
              </a:defRPr>
            </a:lvl8pPr>
            <a:lvl9pPr indent="-304800" lvl="8" marL="4114800" rtl="0">
              <a:lnSpc>
                <a:spcPct val="115000"/>
              </a:lnSpc>
              <a:spcBef>
                <a:spcPts val="1600"/>
              </a:spcBef>
              <a:spcAft>
                <a:spcPts val="1600"/>
              </a:spcAft>
              <a:buClr>
                <a:srgbClr val="E06666"/>
              </a:buClr>
              <a:buSzPts val="1200"/>
              <a:buFont typeface="Josefin Slab"/>
              <a:buChar char="■"/>
              <a:defRPr sz="1200">
                <a:solidFill>
                  <a:srgbClr val="E06666"/>
                </a:solidFill>
                <a:latin typeface="Josefin Slab"/>
                <a:ea typeface="Josefin Slab"/>
                <a:cs typeface="Josefin Slab"/>
                <a:sym typeface="Josefin Slab"/>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noFill/>
      </p:bgPr>
    </p:bg>
    <p:spTree>
      <p:nvGrpSpPr>
        <p:cNvPr id="89" name="Shape 89"/>
        <p:cNvGrpSpPr/>
        <p:nvPr/>
      </p:nvGrpSpPr>
      <p:grpSpPr>
        <a:xfrm>
          <a:off x="0" y="0"/>
          <a:ext cx="0" cy="0"/>
          <a:chOff x="0" y="0"/>
          <a:chExt cx="0" cy="0"/>
        </a:xfrm>
      </p:grpSpPr>
      <p:sp>
        <p:nvSpPr>
          <p:cNvPr id="90" name="Google Shape;90;p1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91" name="Google Shape;91;p1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92" name="Google Shape;92;p13"/>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59"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2.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8.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6.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5.jpg"/><Relationship Id="rId4" Type="http://schemas.openxmlformats.org/officeDocument/2006/relationships/image" Target="../media/image11.jpg"/><Relationship Id="rId5" Type="http://schemas.openxmlformats.org/officeDocument/2006/relationships/image" Target="../media/image14.jpg"/><Relationship Id="rId6" Type="http://schemas.openxmlformats.org/officeDocument/2006/relationships/image" Target="../media/image13.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image" Target="../media/image16.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 Id="rId3" Type="http://schemas.openxmlformats.org/officeDocument/2006/relationships/image" Target="../media/image12.jpg"/><Relationship Id="rId4" Type="http://schemas.openxmlformats.org/officeDocument/2006/relationships/image" Target="../media/image10.jpg"/><Relationship Id="rId5" Type="http://schemas.openxmlformats.org/officeDocument/2006/relationships/image" Target="../media/image7.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xml"/><Relationship Id="rId3" Type="http://schemas.openxmlformats.org/officeDocument/2006/relationships/image" Target="../media/image3.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 Id="rId3" Type="http://schemas.openxmlformats.org/officeDocument/2006/relationships/hyperlink" Target="http://slidesgo.com/" TargetMode="External"/><Relationship Id="rId4" Type="http://schemas.openxmlformats.org/officeDocument/2006/relationships/hyperlink" Target="http://slidesgo.com/" TargetMode="External"/><Relationship Id="rId5" Type="http://schemas.openxmlformats.org/officeDocument/2006/relationships/hyperlink" Target="http://slidesgo.com/" TargetMode="External"/><Relationship Id="rId6" Type="http://schemas.openxmlformats.org/officeDocument/2006/relationships/hyperlink" Target="https://www.flaticon.com/" TargetMode="External"/><Relationship Id="rId7" Type="http://schemas.openxmlformats.org/officeDocument/2006/relationships/hyperlink" Target="https://www.freepik.com/" TargetMode="External"/></Relationships>
</file>

<file path=ppt/slides/_rels/slide13.xml.rels><?xml version="1.0" encoding="UTF-8" standalone="yes"?><Relationships xmlns="http://schemas.openxmlformats.org/package/2006/relationships"><Relationship Id="rId11" Type="http://schemas.openxmlformats.org/officeDocument/2006/relationships/hyperlink" Target="https://www.freepik.com/free-photo/tasty-donuts-with-chocolate-syrup-grated-coconut-baking-tray_4341562.htm" TargetMode="External"/><Relationship Id="rId10" Type="http://schemas.openxmlformats.org/officeDocument/2006/relationships/hyperlink" Target="https://www.freepik.com/free-photo/rear-view-two-sisters-chef-hat-looking-cookie-tray-oven_3775915.htm" TargetMode="External"/><Relationship Id="rId13" Type="http://schemas.openxmlformats.org/officeDocument/2006/relationships/hyperlink" Target="https://www.flaticon.com/free-icon/dough_1056830#term=dough&amp;page=1&amp;position=26" TargetMode="External"/><Relationship Id="rId12" Type="http://schemas.openxmlformats.org/officeDocument/2006/relationships/hyperlink" Target="https://www.freepik.com/free-photo/close-up-person-s-hand-rolling-dough-ball-with-ingredients-wooden-table_4013983.htm" TargetMode="External"/><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hyperlink" Target="https://www.freepik.com/free-photo/overhead-view-baking-ingredients-utensils-white-checkered-textile_4341545.htm" TargetMode="External"/><Relationship Id="rId4" Type="http://schemas.openxmlformats.org/officeDocument/2006/relationships/hyperlink" Target="https://www.freepik.com/free-photo/close-up-person-s-hand-preparing-cookies_3794275.htm" TargetMode="External"/><Relationship Id="rId9" Type="http://schemas.openxmlformats.org/officeDocument/2006/relationships/hyperlink" Target="https://www.freepik.com/free-photo/rear-view-little-girl-chef-hat-looking-cookie-tray-oven_3775904.htm" TargetMode="External"/><Relationship Id="rId15" Type="http://schemas.openxmlformats.org/officeDocument/2006/relationships/hyperlink" Target="https://www.flaticon.com/free-icon/whisk_527668#term=whisk&amp;page=1&amp;position=29" TargetMode="External"/><Relationship Id="rId14" Type="http://schemas.openxmlformats.org/officeDocument/2006/relationships/hyperlink" Target="https://www.flaticon.com/packs/bakery-46" TargetMode="External"/><Relationship Id="rId17" Type="http://schemas.openxmlformats.org/officeDocument/2006/relationships/hyperlink" Target="https://www.flaticon.com/free-icon/donut_106290#term=donut&amp;page=1&amp;position=19" TargetMode="External"/><Relationship Id="rId16" Type="http://schemas.openxmlformats.org/officeDocument/2006/relationships/hyperlink" Target="https://www.flaticon.com/free-icon/flour_106266#term=flour&amp;page=1&amp;position=13" TargetMode="External"/><Relationship Id="rId5" Type="http://schemas.openxmlformats.org/officeDocument/2006/relationships/hyperlink" Target="https://www.freepik.com/free-photo/chocolate-cookies-hazelnuts_4377568.htm" TargetMode="External"/><Relationship Id="rId6" Type="http://schemas.openxmlformats.org/officeDocument/2006/relationships/hyperlink" Target="https://www.freepik.com/free-photo/smiling-baker-flattening-dough-with-rolling-pin-kitchen-worktop_2994258.htm" TargetMode="External"/><Relationship Id="rId18" Type="http://schemas.openxmlformats.org/officeDocument/2006/relationships/hyperlink" Target="https://www.flaticon.com/free-icon/biscuit_106276#term=biscuit&amp;page=1&amp;position=29" TargetMode="External"/><Relationship Id="rId7" Type="http://schemas.openxmlformats.org/officeDocument/2006/relationships/hyperlink" Target="https://www.freepik.es/foto-gratis/primer-plano-panadero-tamizando-harina-masa-ingredientes-sobre-fondo-texturizado_4018831.htm" TargetMode="External"/><Relationship Id="rId8" Type="http://schemas.openxmlformats.org/officeDocument/2006/relationships/hyperlink" Target="https://www.freepik.com/free-photo/cute-girl-showing-baked-cookies-her-sister_3787630.htm"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hyperlink" Target="https://fonts.google.com/specimen/Economica" TargetMode="External"/><Relationship Id="rId4" Type="http://schemas.openxmlformats.org/officeDocument/2006/relationships/hyperlink" Target="https://fonts.google.com/specimen/Josefin+Slab"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9.xml"/><Relationship Id="rId3" Type="http://schemas.openxmlformats.org/officeDocument/2006/relationships/hyperlink" Target="http://bit.ly/2X9RQ9U"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97" name="Shape 97"/>
        <p:cNvGrpSpPr/>
        <p:nvPr/>
      </p:nvGrpSpPr>
      <p:grpSpPr>
        <a:xfrm>
          <a:off x="0" y="0"/>
          <a:ext cx="0" cy="0"/>
          <a:chOff x="0" y="0"/>
          <a:chExt cx="0" cy="0"/>
        </a:xfrm>
      </p:grpSpPr>
      <p:sp>
        <p:nvSpPr>
          <p:cNvPr id="98" name="Google Shape;98;p15"/>
          <p:cNvSpPr/>
          <p:nvPr/>
        </p:nvSpPr>
        <p:spPr>
          <a:xfrm>
            <a:off x="1577675" y="1003900"/>
            <a:ext cx="6003900" cy="3722100"/>
          </a:xfrm>
          <a:prstGeom prst="rect">
            <a:avLst/>
          </a:prstGeom>
          <a:gradFill>
            <a:gsLst>
              <a:gs pos="0">
                <a:srgbClr val="FFFFFF">
                  <a:alpha val="63137"/>
                  <a:alpha val="29620"/>
                </a:srgbClr>
              </a:gs>
              <a:gs pos="100000">
                <a:srgbClr val="FFFFFF">
                  <a:alpha val="0"/>
                  <a:alpha val="296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5"/>
          <p:cNvSpPr txBox="1"/>
          <p:nvPr>
            <p:ph type="ctrTitle"/>
          </p:nvPr>
        </p:nvSpPr>
        <p:spPr>
          <a:xfrm flipH="1">
            <a:off x="1461350" y="1223725"/>
            <a:ext cx="6206100" cy="2064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s" sz="6000"/>
              <a:t>KIDS BAKING</a:t>
            </a:r>
            <a:r>
              <a:rPr b="1" lang="es" sz="6000">
                <a:solidFill>
                  <a:srgbClr val="E06666"/>
                </a:solidFill>
              </a:rPr>
              <a:t> WORKSHOP</a:t>
            </a:r>
            <a:endParaRPr b="1" sz="6000">
              <a:solidFill>
                <a:srgbClr val="E06666"/>
              </a:solidFill>
            </a:endParaRPr>
          </a:p>
        </p:txBody>
      </p:sp>
      <p:sp>
        <p:nvSpPr>
          <p:cNvPr id="100" name="Google Shape;100;p15"/>
          <p:cNvSpPr txBox="1"/>
          <p:nvPr>
            <p:ph idx="1" type="subTitle"/>
          </p:nvPr>
        </p:nvSpPr>
        <p:spPr>
          <a:xfrm flipH="1">
            <a:off x="2878300" y="3171774"/>
            <a:ext cx="3372000" cy="4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rgbClr val="E06666"/>
                </a:solidFill>
              </a:rPr>
              <a:t>Here is where your presentation begins</a:t>
            </a:r>
            <a:endParaRPr sz="1400">
              <a:solidFill>
                <a:srgbClr val="E06666"/>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CF9"/>
        </a:solidFill>
      </p:bgPr>
    </p:bg>
    <p:spTree>
      <p:nvGrpSpPr>
        <p:cNvPr id="104" name="Shape 104"/>
        <p:cNvGrpSpPr/>
        <p:nvPr/>
      </p:nvGrpSpPr>
      <p:grpSpPr>
        <a:xfrm>
          <a:off x="0" y="0"/>
          <a:ext cx="0" cy="0"/>
          <a:chOff x="0" y="0"/>
          <a:chExt cx="0" cy="0"/>
        </a:xfrm>
      </p:grpSpPr>
      <p:sp>
        <p:nvSpPr>
          <p:cNvPr id="105" name="Google Shape;105;p16"/>
          <p:cNvSpPr txBox="1"/>
          <p:nvPr>
            <p:ph idx="1" type="subTitle"/>
          </p:nvPr>
        </p:nvSpPr>
        <p:spPr>
          <a:xfrm>
            <a:off x="2653689" y="2474098"/>
            <a:ext cx="19065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06" name="Google Shape;106;p16"/>
          <p:cNvSpPr txBox="1"/>
          <p:nvPr>
            <p:ph idx="9" type="subTitle"/>
          </p:nvPr>
        </p:nvSpPr>
        <p:spPr>
          <a:xfrm>
            <a:off x="2653689" y="3568573"/>
            <a:ext cx="19065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07" name="Google Shape;107;p16"/>
          <p:cNvSpPr txBox="1"/>
          <p:nvPr>
            <p:ph idx="13" type="subTitle"/>
          </p:nvPr>
        </p:nvSpPr>
        <p:spPr>
          <a:xfrm>
            <a:off x="5673889" y="2474098"/>
            <a:ext cx="19065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08" name="Google Shape;108;p16"/>
          <p:cNvSpPr txBox="1"/>
          <p:nvPr>
            <p:ph idx="14" type="subTitle"/>
          </p:nvPr>
        </p:nvSpPr>
        <p:spPr>
          <a:xfrm>
            <a:off x="5673889" y="3568573"/>
            <a:ext cx="19065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09" name="Google Shape;109;p16"/>
          <p:cNvSpPr txBox="1"/>
          <p:nvPr>
            <p:ph idx="15" type="ctrTitle"/>
          </p:nvPr>
        </p:nvSpPr>
        <p:spPr>
          <a:xfrm>
            <a:off x="791500" y="4488800"/>
            <a:ext cx="27639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E06666"/>
                </a:solidFill>
              </a:rPr>
              <a:t>TABLE OF CONTENTS</a:t>
            </a:r>
            <a:endParaRPr>
              <a:solidFill>
                <a:srgbClr val="E06666"/>
              </a:solidFill>
            </a:endParaRPr>
          </a:p>
        </p:txBody>
      </p:sp>
      <p:sp>
        <p:nvSpPr>
          <p:cNvPr id="110" name="Google Shape;110;p16"/>
          <p:cNvSpPr txBox="1"/>
          <p:nvPr>
            <p:ph idx="2" type="title"/>
          </p:nvPr>
        </p:nvSpPr>
        <p:spPr>
          <a:xfrm>
            <a:off x="1424790" y="2324675"/>
            <a:ext cx="12429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01</a:t>
            </a:r>
            <a:endParaRPr/>
          </a:p>
        </p:txBody>
      </p:sp>
      <p:sp>
        <p:nvSpPr>
          <p:cNvPr id="111" name="Google Shape;111;p16"/>
          <p:cNvSpPr txBox="1"/>
          <p:nvPr>
            <p:ph idx="6" type="title"/>
          </p:nvPr>
        </p:nvSpPr>
        <p:spPr>
          <a:xfrm>
            <a:off x="4444990" y="2324675"/>
            <a:ext cx="12429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03</a:t>
            </a:r>
            <a:endParaRPr/>
          </a:p>
        </p:txBody>
      </p:sp>
      <p:sp>
        <p:nvSpPr>
          <p:cNvPr id="112" name="Google Shape;112;p16"/>
          <p:cNvSpPr txBox="1"/>
          <p:nvPr>
            <p:ph type="ctrTitle"/>
          </p:nvPr>
        </p:nvSpPr>
        <p:spPr>
          <a:xfrm>
            <a:off x="2653702" y="2052492"/>
            <a:ext cx="27099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What is this topic about?</a:t>
            </a:r>
            <a:endParaRPr/>
          </a:p>
        </p:txBody>
      </p:sp>
      <p:sp>
        <p:nvSpPr>
          <p:cNvPr id="113" name="Google Shape;113;p16"/>
          <p:cNvSpPr txBox="1"/>
          <p:nvPr>
            <p:ph idx="4" type="title"/>
          </p:nvPr>
        </p:nvSpPr>
        <p:spPr>
          <a:xfrm>
            <a:off x="1424790" y="3419150"/>
            <a:ext cx="12429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02</a:t>
            </a:r>
            <a:endParaRPr/>
          </a:p>
        </p:txBody>
      </p:sp>
      <p:sp>
        <p:nvSpPr>
          <p:cNvPr id="114" name="Google Shape;114;p16"/>
          <p:cNvSpPr txBox="1"/>
          <p:nvPr>
            <p:ph idx="8" type="title"/>
          </p:nvPr>
        </p:nvSpPr>
        <p:spPr>
          <a:xfrm>
            <a:off x="4444990" y="3419150"/>
            <a:ext cx="12429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04</a:t>
            </a:r>
            <a:endParaRPr/>
          </a:p>
        </p:txBody>
      </p:sp>
      <p:sp>
        <p:nvSpPr>
          <p:cNvPr id="115" name="Google Shape;115;p16"/>
          <p:cNvSpPr txBox="1"/>
          <p:nvPr>
            <p:ph idx="3" type="ctrTitle"/>
          </p:nvPr>
        </p:nvSpPr>
        <p:spPr>
          <a:xfrm>
            <a:off x="2653702" y="3146967"/>
            <a:ext cx="27099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Features </a:t>
            </a:r>
            <a:endParaRPr/>
          </a:p>
        </p:txBody>
      </p:sp>
      <p:sp>
        <p:nvSpPr>
          <p:cNvPr id="116" name="Google Shape;116;p16"/>
          <p:cNvSpPr txBox="1"/>
          <p:nvPr>
            <p:ph idx="5" type="ctrTitle"/>
          </p:nvPr>
        </p:nvSpPr>
        <p:spPr>
          <a:xfrm>
            <a:off x="5673902" y="2052492"/>
            <a:ext cx="27099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Recommendations</a:t>
            </a:r>
            <a:endParaRPr/>
          </a:p>
        </p:txBody>
      </p:sp>
      <p:sp>
        <p:nvSpPr>
          <p:cNvPr id="117" name="Google Shape;117;p16"/>
          <p:cNvSpPr txBox="1"/>
          <p:nvPr>
            <p:ph idx="7" type="ctrTitle"/>
          </p:nvPr>
        </p:nvSpPr>
        <p:spPr>
          <a:xfrm>
            <a:off x="5673902" y="3146967"/>
            <a:ext cx="27099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Practical Exercise</a:t>
            </a:r>
            <a:endParaRPr/>
          </a:p>
        </p:txBody>
      </p:sp>
      <p:pic>
        <p:nvPicPr>
          <p:cNvPr id="118" name="Google Shape;118;p16"/>
          <p:cNvPicPr preferRelativeResize="0"/>
          <p:nvPr/>
        </p:nvPicPr>
        <p:blipFill rotWithShape="1">
          <a:blip r:embed="rId3">
            <a:alphaModFix/>
          </a:blip>
          <a:srcRect b="2478" l="0" r="0" t="59571"/>
          <a:stretch/>
        </p:blipFill>
        <p:spPr>
          <a:xfrm>
            <a:off x="0" y="0"/>
            <a:ext cx="9144000" cy="1952024"/>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22" name="Shape 122"/>
        <p:cNvGrpSpPr/>
        <p:nvPr/>
      </p:nvGrpSpPr>
      <p:grpSpPr>
        <a:xfrm>
          <a:off x="0" y="0"/>
          <a:ext cx="0" cy="0"/>
          <a:chOff x="0" y="0"/>
          <a:chExt cx="0" cy="0"/>
        </a:xfrm>
      </p:grpSpPr>
      <p:sp>
        <p:nvSpPr>
          <p:cNvPr id="123" name="Google Shape;123;p17"/>
          <p:cNvSpPr txBox="1"/>
          <p:nvPr>
            <p:ph type="ctrTitle"/>
          </p:nvPr>
        </p:nvSpPr>
        <p:spPr>
          <a:xfrm>
            <a:off x="1250467" y="1876088"/>
            <a:ext cx="5095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latin typeface="Economica"/>
                <a:ea typeface="Economica"/>
                <a:cs typeface="Economica"/>
                <a:sym typeface="Economica"/>
              </a:rPr>
              <a:t>Introduction</a:t>
            </a:r>
            <a:endParaRPr>
              <a:latin typeface="Economica"/>
              <a:ea typeface="Economica"/>
              <a:cs typeface="Economica"/>
              <a:sym typeface="Economica"/>
            </a:endParaRPr>
          </a:p>
        </p:txBody>
      </p:sp>
      <p:sp>
        <p:nvSpPr>
          <p:cNvPr id="124" name="Google Shape;124;p17"/>
          <p:cNvSpPr txBox="1"/>
          <p:nvPr>
            <p:ph idx="1" type="subTitle"/>
          </p:nvPr>
        </p:nvSpPr>
        <p:spPr>
          <a:xfrm>
            <a:off x="1250449" y="2425988"/>
            <a:ext cx="23406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100"/>
              <a:t>Mercury is the closest planet to the Sun and the smallest one in the Solar System—it’s only a bit larger than our Moon. The planet’s name has nothing to do with the liquid metal since it was named after the Roman messenger god, Mercury</a:t>
            </a:r>
            <a:endParaRPr sz="1100"/>
          </a:p>
        </p:txBody>
      </p:sp>
      <p:sp>
        <p:nvSpPr>
          <p:cNvPr id="125" name="Google Shape;125;p17"/>
          <p:cNvSpPr txBox="1"/>
          <p:nvPr>
            <p:ph idx="2" type="ctrTitle"/>
          </p:nvPr>
        </p:nvSpPr>
        <p:spPr>
          <a:xfrm>
            <a:off x="791492" y="4488801"/>
            <a:ext cx="14196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INTRODUCTION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29" name="Shape 129"/>
        <p:cNvGrpSpPr/>
        <p:nvPr/>
      </p:nvGrpSpPr>
      <p:grpSpPr>
        <a:xfrm>
          <a:off x="0" y="0"/>
          <a:ext cx="0" cy="0"/>
          <a:chOff x="0" y="0"/>
          <a:chExt cx="0" cy="0"/>
        </a:xfrm>
      </p:grpSpPr>
      <p:sp>
        <p:nvSpPr>
          <p:cNvPr id="130" name="Google Shape;130;p18"/>
          <p:cNvSpPr txBox="1"/>
          <p:nvPr>
            <p:ph type="ctrTitle"/>
          </p:nvPr>
        </p:nvSpPr>
        <p:spPr>
          <a:xfrm>
            <a:off x="791492" y="4488801"/>
            <a:ext cx="14196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CONCEPTS</a:t>
            </a:r>
            <a:endParaRPr/>
          </a:p>
        </p:txBody>
      </p:sp>
      <p:sp>
        <p:nvSpPr>
          <p:cNvPr id="131" name="Google Shape;131;p18"/>
          <p:cNvSpPr txBox="1"/>
          <p:nvPr>
            <p:ph idx="1" type="subTitle"/>
          </p:nvPr>
        </p:nvSpPr>
        <p:spPr>
          <a:xfrm>
            <a:off x="1238725" y="2647075"/>
            <a:ext cx="21888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Mercury is the closest planet to the Sun and the smallest one in the Solar System. The planet’s name has nothing to do with the liquid metal since it was named after the Roman messenger god, Mercury</a:t>
            </a:r>
            <a:endParaRPr/>
          </a:p>
        </p:txBody>
      </p:sp>
      <p:sp>
        <p:nvSpPr>
          <p:cNvPr id="132" name="Google Shape;132;p18"/>
          <p:cNvSpPr txBox="1"/>
          <p:nvPr>
            <p:ph idx="2" type="subTitle"/>
          </p:nvPr>
        </p:nvSpPr>
        <p:spPr>
          <a:xfrm>
            <a:off x="3467775" y="2647075"/>
            <a:ext cx="21888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sp>
        <p:nvSpPr>
          <p:cNvPr id="133" name="Google Shape;133;p18"/>
          <p:cNvSpPr txBox="1"/>
          <p:nvPr>
            <p:ph idx="3" type="ctrTitle"/>
          </p:nvPr>
        </p:nvSpPr>
        <p:spPr>
          <a:xfrm>
            <a:off x="1238725" y="2099500"/>
            <a:ext cx="17784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latin typeface="Economica"/>
                <a:ea typeface="Economica"/>
                <a:cs typeface="Economica"/>
                <a:sym typeface="Economica"/>
              </a:rPr>
              <a:t>1.</a:t>
            </a:r>
            <a:endParaRPr>
              <a:latin typeface="Economica"/>
              <a:ea typeface="Economica"/>
              <a:cs typeface="Economica"/>
              <a:sym typeface="Economica"/>
            </a:endParaRPr>
          </a:p>
        </p:txBody>
      </p:sp>
      <p:sp>
        <p:nvSpPr>
          <p:cNvPr id="134" name="Google Shape;134;p18"/>
          <p:cNvSpPr txBox="1"/>
          <p:nvPr>
            <p:ph idx="4" type="ctrTitle"/>
          </p:nvPr>
        </p:nvSpPr>
        <p:spPr>
          <a:xfrm>
            <a:off x="3417000" y="2099500"/>
            <a:ext cx="17784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latin typeface="Economica"/>
                <a:ea typeface="Economica"/>
                <a:cs typeface="Economica"/>
                <a:sym typeface="Economica"/>
              </a:rPr>
              <a:t>2.</a:t>
            </a:r>
            <a:endParaRPr>
              <a:latin typeface="Economica"/>
              <a:ea typeface="Economica"/>
              <a:cs typeface="Economica"/>
              <a:sym typeface="Economica"/>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38" name="Shape 138"/>
        <p:cNvGrpSpPr/>
        <p:nvPr/>
      </p:nvGrpSpPr>
      <p:grpSpPr>
        <a:xfrm>
          <a:off x="0" y="0"/>
          <a:ext cx="0" cy="0"/>
          <a:chOff x="0" y="0"/>
          <a:chExt cx="0" cy="0"/>
        </a:xfrm>
      </p:grpSpPr>
      <p:sp>
        <p:nvSpPr>
          <p:cNvPr id="139" name="Google Shape;139;p19"/>
          <p:cNvSpPr txBox="1"/>
          <p:nvPr>
            <p:ph idx="2" type="subTitle"/>
          </p:nvPr>
        </p:nvSpPr>
        <p:spPr>
          <a:xfrm>
            <a:off x="5009703" y="1637775"/>
            <a:ext cx="2022000" cy="572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s">
                <a:latin typeface="Josefin Slab"/>
                <a:ea typeface="Josefin Slab"/>
                <a:cs typeface="Josefin Slab"/>
                <a:sym typeface="Josefin Slab"/>
              </a:rPr>
              <a:t>It’s a gas giant and the biggest planet in our Solar System. It’s the fourth-brightest object in the sky</a:t>
            </a:r>
            <a:endParaRPr>
              <a:solidFill>
                <a:srgbClr val="FFFFFF"/>
              </a:solidFill>
              <a:latin typeface="Josefin Slab"/>
              <a:ea typeface="Josefin Slab"/>
              <a:cs typeface="Josefin Slab"/>
              <a:sym typeface="Josefin Slab"/>
            </a:endParaRPr>
          </a:p>
        </p:txBody>
      </p:sp>
      <p:sp>
        <p:nvSpPr>
          <p:cNvPr id="140" name="Google Shape;140;p19"/>
          <p:cNvSpPr txBox="1"/>
          <p:nvPr>
            <p:ph type="ctrTitle"/>
          </p:nvPr>
        </p:nvSpPr>
        <p:spPr>
          <a:xfrm>
            <a:off x="791498" y="4488800"/>
            <a:ext cx="31272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WHAT IS THIS TOPIC ABOUT?</a:t>
            </a:r>
            <a:endParaRPr/>
          </a:p>
        </p:txBody>
      </p:sp>
      <p:sp>
        <p:nvSpPr>
          <p:cNvPr id="141" name="Google Shape;141;p19"/>
          <p:cNvSpPr txBox="1"/>
          <p:nvPr>
            <p:ph idx="1" type="subTitle"/>
          </p:nvPr>
        </p:nvSpPr>
        <p:spPr>
          <a:xfrm>
            <a:off x="2112303" y="1637775"/>
            <a:ext cx="20220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 which gives the planet its reddish cast</a:t>
            </a:r>
            <a:endParaRPr>
              <a:latin typeface="Josefin Slab"/>
              <a:ea typeface="Josefin Slab"/>
              <a:cs typeface="Josefin Slab"/>
              <a:sym typeface="Josefin Slab"/>
            </a:endParaRPr>
          </a:p>
        </p:txBody>
      </p:sp>
      <p:sp>
        <p:nvSpPr>
          <p:cNvPr id="142" name="Google Shape;142;p19"/>
          <p:cNvSpPr txBox="1"/>
          <p:nvPr>
            <p:ph idx="5" type="subTitle"/>
          </p:nvPr>
        </p:nvSpPr>
        <p:spPr>
          <a:xfrm>
            <a:off x="2112303" y="3487063"/>
            <a:ext cx="20220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the Solar System—it’s only a bit larger than our Moon</a:t>
            </a:r>
            <a:endParaRPr>
              <a:latin typeface="Josefin Slab"/>
              <a:ea typeface="Josefin Slab"/>
              <a:cs typeface="Josefin Slab"/>
              <a:sym typeface="Josefin Slab"/>
            </a:endParaRPr>
          </a:p>
        </p:txBody>
      </p:sp>
      <p:sp>
        <p:nvSpPr>
          <p:cNvPr id="143" name="Google Shape;143;p19"/>
          <p:cNvSpPr txBox="1"/>
          <p:nvPr>
            <p:ph idx="3" type="subTitle"/>
          </p:nvPr>
        </p:nvSpPr>
        <p:spPr>
          <a:xfrm>
            <a:off x="2112303" y="1511312"/>
            <a:ext cx="2022000" cy="272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600"/>
              <a:t>Mars</a:t>
            </a:r>
            <a:endParaRPr sz="1600"/>
          </a:p>
        </p:txBody>
      </p:sp>
      <p:sp>
        <p:nvSpPr>
          <p:cNvPr id="144" name="Google Shape;144;p19"/>
          <p:cNvSpPr txBox="1"/>
          <p:nvPr>
            <p:ph idx="4" type="subTitle"/>
          </p:nvPr>
        </p:nvSpPr>
        <p:spPr>
          <a:xfrm>
            <a:off x="5009703" y="1511312"/>
            <a:ext cx="2022000" cy="272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600"/>
              <a:t>Jupiter</a:t>
            </a:r>
            <a:endParaRPr sz="1600"/>
          </a:p>
        </p:txBody>
      </p:sp>
      <p:sp>
        <p:nvSpPr>
          <p:cNvPr id="145" name="Google Shape;145;p19"/>
          <p:cNvSpPr txBox="1"/>
          <p:nvPr>
            <p:ph idx="6" type="subTitle"/>
          </p:nvPr>
        </p:nvSpPr>
        <p:spPr>
          <a:xfrm>
            <a:off x="5009703" y="3487063"/>
            <a:ext cx="20220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Saturn is the ringed planet. It’s a gas giant, composed mostly of hydrogen and helium. It’s also the second-largest</a:t>
            </a:r>
            <a:endParaRPr/>
          </a:p>
        </p:txBody>
      </p:sp>
      <p:grpSp>
        <p:nvGrpSpPr>
          <p:cNvPr id="146" name="Google Shape;146;p19"/>
          <p:cNvGrpSpPr/>
          <p:nvPr/>
        </p:nvGrpSpPr>
        <p:grpSpPr>
          <a:xfrm>
            <a:off x="2934020" y="1003951"/>
            <a:ext cx="378544" cy="378482"/>
            <a:chOff x="1190625" y="238125"/>
            <a:chExt cx="5199775" cy="5198925"/>
          </a:xfrm>
        </p:grpSpPr>
        <p:sp>
          <p:nvSpPr>
            <p:cNvPr id="147" name="Google Shape;147;p19"/>
            <p:cNvSpPr/>
            <p:nvPr/>
          </p:nvSpPr>
          <p:spPr>
            <a:xfrm>
              <a:off x="3444325" y="238125"/>
              <a:ext cx="2946075" cy="4679025"/>
            </a:xfrm>
            <a:custGeom>
              <a:rect b="b" l="l" r="r" t="t"/>
              <a:pathLst>
                <a:path extrusionOk="0" h="187161" w="117843">
                  <a:moveTo>
                    <a:pt x="90115" y="6932"/>
                  </a:moveTo>
                  <a:lnTo>
                    <a:pt x="90115" y="20796"/>
                  </a:lnTo>
                  <a:lnTo>
                    <a:pt x="27728" y="20796"/>
                  </a:lnTo>
                  <a:lnTo>
                    <a:pt x="27728" y="6932"/>
                  </a:lnTo>
                  <a:close/>
                  <a:moveTo>
                    <a:pt x="93581" y="30050"/>
                  </a:moveTo>
                  <a:lnTo>
                    <a:pt x="110910" y="53167"/>
                  </a:lnTo>
                  <a:lnTo>
                    <a:pt x="110910" y="174336"/>
                  </a:lnTo>
                  <a:lnTo>
                    <a:pt x="96180" y="157180"/>
                  </a:lnTo>
                  <a:cubicBezTo>
                    <a:pt x="95489" y="156416"/>
                    <a:pt x="94539" y="156033"/>
                    <a:pt x="93583" y="156033"/>
                  </a:cubicBezTo>
                  <a:cubicBezTo>
                    <a:pt x="92717" y="156033"/>
                    <a:pt x="91846" y="156346"/>
                    <a:pt x="91155" y="156972"/>
                  </a:cubicBezTo>
                  <a:cubicBezTo>
                    <a:pt x="91085" y="157041"/>
                    <a:pt x="91016" y="157111"/>
                    <a:pt x="90947" y="157180"/>
                  </a:cubicBezTo>
                  <a:lnTo>
                    <a:pt x="76251" y="174336"/>
                  </a:lnTo>
                  <a:lnTo>
                    <a:pt x="76251" y="53167"/>
                  </a:lnTo>
                  <a:lnTo>
                    <a:pt x="93581" y="30050"/>
                  </a:lnTo>
                  <a:close/>
                  <a:moveTo>
                    <a:pt x="86649" y="27727"/>
                  </a:moveTo>
                  <a:lnTo>
                    <a:pt x="70013" y="49909"/>
                  </a:lnTo>
                  <a:cubicBezTo>
                    <a:pt x="69562" y="50533"/>
                    <a:pt x="69319" y="51261"/>
                    <a:pt x="69319" y="51989"/>
                  </a:cubicBezTo>
                  <a:lnTo>
                    <a:pt x="69319" y="180228"/>
                  </a:lnTo>
                  <a:lnTo>
                    <a:pt x="6933" y="180228"/>
                  </a:lnTo>
                  <a:lnTo>
                    <a:pt x="6933" y="53167"/>
                  </a:lnTo>
                  <a:lnTo>
                    <a:pt x="25995" y="27727"/>
                  </a:lnTo>
                  <a:close/>
                  <a:moveTo>
                    <a:pt x="93581" y="164770"/>
                  </a:moveTo>
                  <a:lnTo>
                    <a:pt x="106821" y="180228"/>
                  </a:lnTo>
                  <a:lnTo>
                    <a:pt x="80306" y="180228"/>
                  </a:lnTo>
                  <a:lnTo>
                    <a:pt x="93581" y="164770"/>
                  </a:lnTo>
                  <a:close/>
                  <a:moveTo>
                    <a:pt x="24262" y="0"/>
                  </a:moveTo>
                  <a:cubicBezTo>
                    <a:pt x="22321" y="0"/>
                    <a:pt x="20796" y="1560"/>
                    <a:pt x="20796" y="3466"/>
                  </a:cubicBezTo>
                  <a:lnTo>
                    <a:pt x="20796" y="23118"/>
                  </a:lnTo>
                  <a:lnTo>
                    <a:pt x="694" y="49909"/>
                  </a:lnTo>
                  <a:cubicBezTo>
                    <a:pt x="243" y="50533"/>
                    <a:pt x="1" y="51261"/>
                    <a:pt x="1" y="51989"/>
                  </a:cubicBezTo>
                  <a:lnTo>
                    <a:pt x="1" y="183694"/>
                  </a:lnTo>
                  <a:cubicBezTo>
                    <a:pt x="1" y="185600"/>
                    <a:pt x="1526" y="187160"/>
                    <a:pt x="3467" y="187160"/>
                  </a:cubicBezTo>
                  <a:lnTo>
                    <a:pt x="114376" y="187160"/>
                  </a:lnTo>
                  <a:cubicBezTo>
                    <a:pt x="116283" y="187160"/>
                    <a:pt x="117842" y="185600"/>
                    <a:pt x="117842" y="183694"/>
                  </a:cubicBezTo>
                  <a:lnTo>
                    <a:pt x="117842" y="51989"/>
                  </a:lnTo>
                  <a:cubicBezTo>
                    <a:pt x="117842" y="51261"/>
                    <a:pt x="117565" y="50533"/>
                    <a:pt x="117149" y="49909"/>
                  </a:cubicBezTo>
                  <a:lnTo>
                    <a:pt x="97047" y="23118"/>
                  </a:lnTo>
                  <a:lnTo>
                    <a:pt x="97047" y="3466"/>
                  </a:lnTo>
                  <a:cubicBezTo>
                    <a:pt x="97047" y="1560"/>
                    <a:pt x="95487" y="0"/>
                    <a:pt x="93581"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9"/>
            <p:cNvSpPr/>
            <p:nvPr/>
          </p:nvSpPr>
          <p:spPr>
            <a:xfrm>
              <a:off x="4744050" y="2837550"/>
              <a:ext cx="173325" cy="173325"/>
            </a:xfrm>
            <a:custGeom>
              <a:rect b="b" l="l" r="r" t="t"/>
              <a:pathLst>
                <a:path extrusionOk="0" h="6933" w="6933">
                  <a:moveTo>
                    <a:pt x="1" y="1"/>
                  </a:moveTo>
                  <a:lnTo>
                    <a:pt x="1" y="6933"/>
                  </a:lnTo>
                  <a:lnTo>
                    <a:pt x="6933" y="6933"/>
                  </a:lnTo>
                  <a:lnTo>
                    <a:pt x="6933" y="1"/>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9"/>
            <p:cNvSpPr/>
            <p:nvPr/>
          </p:nvSpPr>
          <p:spPr>
            <a:xfrm>
              <a:off x="3820375" y="2317675"/>
              <a:ext cx="1183650" cy="1559675"/>
            </a:xfrm>
            <a:custGeom>
              <a:rect b="b" l="l" r="r" t="t"/>
              <a:pathLst>
                <a:path extrusionOk="0" h="62387" w="47346">
                  <a:moveTo>
                    <a:pt x="26515" y="6932"/>
                  </a:moveTo>
                  <a:lnTo>
                    <a:pt x="17885" y="18474"/>
                  </a:lnTo>
                  <a:cubicBezTo>
                    <a:pt x="13587" y="15978"/>
                    <a:pt x="10572" y="11784"/>
                    <a:pt x="9532" y="6932"/>
                  </a:cubicBezTo>
                  <a:close/>
                  <a:moveTo>
                    <a:pt x="5754" y="0"/>
                  </a:moveTo>
                  <a:cubicBezTo>
                    <a:pt x="3813" y="0"/>
                    <a:pt x="2288" y="1560"/>
                    <a:pt x="2288" y="3466"/>
                  </a:cubicBezTo>
                  <a:cubicBezTo>
                    <a:pt x="2288" y="11854"/>
                    <a:pt x="6621" y="19583"/>
                    <a:pt x="13726" y="24019"/>
                  </a:cubicBezTo>
                  <a:lnTo>
                    <a:pt x="5754" y="34660"/>
                  </a:lnTo>
                  <a:cubicBezTo>
                    <a:pt x="1" y="42319"/>
                    <a:pt x="1561" y="53202"/>
                    <a:pt x="9220" y="58921"/>
                  </a:cubicBezTo>
                  <a:cubicBezTo>
                    <a:pt x="12201" y="61174"/>
                    <a:pt x="15840" y="62387"/>
                    <a:pt x="19618" y="62387"/>
                  </a:cubicBezTo>
                  <a:lnTo>
                    <a:pt x="47345" y="62387"/>
                  </a:lnTo>
                  <a:lnTo>
                    <a:pt x="47345" y="55455"/>
                  </a:lnTo>
                  <a:lnTo>
                    <a:pt x="19618" y="55455"/>
                  </a:lnTo>
                  <a:cubicBezTo>
                    <a:pt x="13865" y="55455"/>
                    <a:pt x="9220" y="50811"/>
                    <a:pt x="9220" y="45057"/>
                  </a:cubicBezTo>
                  <a:cubicBezTo>
                    <a:pt x="9220" y="42804"/>
                    <a:pt x="9948" y="40621"/>
                    <a:pt x="11300" y="38819"/>
                  </a:cubicBezTo>
                  <a:lnTo>
                    <a:pt x="35215" y="6932"/>
                  </a:lnTo>
                  <a:lnTo>
                    <a:pt x="47345" y="6932"/>
                  </a:lnTo>
                  <a:lnTo>
                    <a:pt x="47345" y="0"/>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9"/>
            <p:cNvSpPr/>
            <p:nvPr/>
          </p:nvSpPr>
          <p:spPr>
            <a:xfrm>
              <a:off x="3790050" y="4050625"/>
              <a:ext cx="1213100" cy="173325"/>
            </a:xfrm>
            <a:custGeom>
              <a:rect b="b" l="l" r="r" t="t"/>
              <a:pathLst>
                <a:path extrusionOk="0" h="6933" w="48524">
                  <a:moveTo>
                    <a:pt x="1" y="1"/>
                  </a:moveTo>
                  <a:lnTo>
                    <a:pt x="1" y="6933"/>
                  </a:lnTo>
                  <a:lnTo>
                    <a:pt x="48524" y="6933"/>
                  </a:lnTo>
                  <a:lnTo>
                    <a:pt x="48524" y="1"/>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9"/>
            <p:cNvSpPr/>
            <p:nvPr/>
          </p:nvSpPr>
          <p:spPr>
            <a:xfrm>
              <a:off x="3790050" y="4397225"/>
              <a:ext cx="346625" cy="173325"/>
            </a:xfrm>
            <a:custGeom>
              <a:rect b="b" l="l" r="r" t="t"/>
              <a:pathLst>
                <a:path extrusionOk="0" h="6933" w="13865">
                  <a:moveTo>
                    <a:pt x="1" y="1"/>
                  </a:moveTo>
                  <a:lnTo>
                    <a:pt x="1" y="6932"/>
                  </a:lnTo>
                  <a:lnTo>
                    <a:pt x="13865" y="6932"/>
                  </a:lnTo>
                  <a:lnTo>
                    <a:pt x="13865" y="1"/>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9"/>
            <p:cNvSpPr/>
            <p:nvPr/>
          </p:nvSpPr>
          <p:spPr>
            <a:xfrm>
              <a:off x="4657400" y="4397225"/>
              <a:ext cx="346625" cy="173325"/>
            </a:xfrm>
            <a:custGeom>
              <a:rect b="b" l="l" r="r" t="t"/>
              <a:pathLst>
                <a:path extrusionOk="0" h="6933" w="13865">
                  <a:moveTo>
                    <a:pt x="1" y="1"/>
                  </a:moveTo>
                  <a:lnTo>
                    <a:pt x="1" y="6932"/>
                  </a:lnTo>
                  <a:lnTo>
                    <a:pt x="13864" y="6932"/>
                  </a:lnTo>
                  <a:lnTo>
                    <a:pt x="13864" y="1"/>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9"/>
            <p:cNvSpPr/>
            <p:nvPr/>
          </p:nvSpPr>
          <p:spPr>
            <a:xfrm>
              <a:off x="3790050" y="1971075"/>
              <a:ext cx="1213100" cy="173325"/>
            </a:xfrm>
            <a:custGeom>
              <a:rect b="b" l="l" r="r" t="t"/>
              <a:pathLst>
                <a:path extrusionOk="0" h="6933" w="48524">
                  <a:moveTo>
                    <a:pt x="1" y="1"/>
                  </a:moveTo>
                  <a:lnTo>
                    <a:pt x="1" y="6932"/>
                  </a:lnTo>
                  <a:lnTo>
                    <a:pt x="48524" y="6932"/>
                  </a:lnTo>
                  <a:lnTo>
                    <a:pt x="48524" y="1"/>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9"/>
            <p:cNvSpPr/>
            <p:nvPr/>
          </p:nvSpPr>
          <p:spPr>
            <a:xfrm>
              <a:off x="3790050" y="1624475"/>
              <a:ext cx="1213100" cy="173325"/>
            </a:xfrm>
            <a:custGeom>
              <a:rect b="b" l="l" r="r" t="t"/>
              <a:pathLst>
                <a:path extrusionOk="0" h="6933" w="48524">
                  <a:moveTo>
                    <a:pt x="1" y="1"/>
                  </a:moveTo>
                  <a:lnTo>
                    <a:pt x="1" y="6933"/>
                  </a:lnTo>
                  <a:lnTo>
                    <a:pt x="48524" y="6933"/>
                  </a:lnTo>
                  <a:lnTo>
                    <a:pt x="48524" y="1"/>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9"/>
            <p:cNvSpPr/>
            <p:nvPr/>
          </p:nvSpPr>
          <p:spPr>
            <a:xfrm>
              <a:off x="1190625" y="2750900"/>
              <a:ext cx="1998125" cy="2686150"/>
            </a:xfrm>
            <a:custGeom>
              <a:rect b="b" l="l" r="r" t="t"/>
              <a:pathLst>
                <a:path extrusionOk="0" h="107446" w="79925">
                  <a:moveTo>
                    <a:pt x="72438" y="6933"/>
                  </a:moveTo>
                  <a:lnTo>
                    <a:pt x="70254" y="28040"/>
                  </a:lnTo>
                  <a:lnTo>
                    <a:pt x="68625" y="28733"/>
                  </a:lnTo>
                  <a:cubicBezTo>
                    <a:pt x="64502" y="30489"/>
                    <a:pt x="60119" y="31364"/>
                    <a:pt x="55739" y="31364"/>
                  </a:cubicBezTo>
                  <a:cubicBezTo>
                    <a:pt x="51211" y="31364"/>
                    <a:pt x="46686" y="30428"/>
                    <a:pt x="42458" y="28560"/>
                  </a:cubicBezTo>
                  <a:cubicBezTo>
                    <a:pt x="37332" y="26310"/>
                    <a:pt x="31859" y="25183"/>
                    <a:pt x="26390" y="25183"/>
                  </a:cubicBezTo>
                  <a:cubicBezTo>
                    <a:pt x="20655" y="25183"/>
                    <a:pt x="14923" y="26423"/>
                    <a:pt x="9601" y="28907"/>
                  </a:cubicBezTo>
                  <a:lnTo>
                    <a:pt x="7313" y="6933"/>
                  </a:lnTo>
                  <a:close/>
                  <a:moveTo>
                    <a:pt x="26392" y="32080"/>
                  </a:moveTo>
                  <a:cubicBezTo>
                    <a:pt x="30887" y="32080"/>
                    <a:pt x="35391" y="33004"/>
                    <a:pt x="39616" y="34868"/>
                  </a:cubicBezTo>
                  <a:cubicBezTo>
                    <a:pt x="44705" y="37151"/>
                    <a:pt x="50167" y="38292"/>
                    <a:pt x="55639" y="38292"/>
                  </a:cubicBezTo>
                  <a:cubicBezTo>
                    <a:pt x="60303" y="38292"/>
                    <a:pt x="64973" y="37463"/>
                    <a:pt x="69423" y="35804"/>
                  </a:cubicBezTo>
                  <a:lnTo>
                    <a:pt x="69423" y="35804"/>
                  </a:lnTo>
                  <a:lnTo>
                    <a:pt x="62768" y="100513"/>
                  </a:lnTo>
                  <a:lnTo>
                    <a:pt x="17018" y="100513"/>
                  </a:lnTo>
                  <a:lnTo>
                    <a:pt x="10363" y="36255"/>
                  </a:lnTo>
                  <a:cubicBezTo>
                    <a:pt x="15336" y="33481"/>
                    <a:pt x="20858" y="32080"/>
                    <a:pt x="26392" y="32080"/>
                  </a:cubicBezTo>
                  <a:close/>
                  <a:moveTo>
                    <a:pt x="3466" y="1"/>
                  </a:moveTo>
                  <a:cubicBezTo>
                    <a:pt x="1560" y="1"/>
                    <a:pt x="0" y="1561"/>
                    <a:pt x="0" y="3467"/>
                  </a:cubicBezTo>
                  <a:cubicBezTo>
                    <a:pt x="0" y="3571"/>
                    <a:pt x="0" y="3709"/>
                    <a:pt x="0" y="3813"/>
                  </a:cubicBezTo>
                  <a:lnTo>
                    <a:pt x="10398" y="104325"/>
                  </a:lnTo>
                  <a:cubicBezTo>
                    <a:pt x="10603" y="106105"/>
                    <a:pt x="12059" y="107445"/>
                    <a:pt x="13797" y="107445"/>
                  </a:cubicBezTo>
                  <a:cubicBezTo>
                    <a:pt x="13819" y="107445"/>
                    <a:pt x="13842" y="107445"/>
                    <a:pt x="13864" y="107445"/>
                  </a:cubicBezTo>
                  <a:lnTo>
                    <a:pt x="65887" y="107445"/>
                  </a:lnTo>
                  <a:cubicBezTo>
                    <a:pt x="65909" y="107445"/>
                    <a:pt x="65932" y="107445"/>
                    <a:pt x="65954" y="107445"/>
                  </a:cubicBezTo>
                  <a:cubicBezTo>
                    <a:pt x="67692" y="107445"/>
                    <a:pt x="69148" y="106105"/>
                    <a:pt x="69353" y="104325"/>
                  </a:cubicBezTo>
                  <a:lnTo>
                    <a:pt x="79751" y="3813"/>
                  </a:lnTo>
                  <a:cubicBezTo>
                    <a:pt x="79924" y="1907"/>
                    <a:pt x="78538" y="209"/>
                    <a:pt x="76632" y="36"/>
                  </a:cubicBezTo>
                  <a:cubicBezTo>
                    <a:pt x="76528" y="1"/>
                    <a:pt x="76389" y="1"/>
                    <a:pt x="76285"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 name="Google Shape;156;p19"/>
          <p:cNvGrpSpPr/>
          <p:nvPr/>
        </p:nvGrpSpPr>
        <p:grpSpPr>
          <a:xfrm>
            <a:off x="2934059" y="2786509"/>
            <a:ext cx="378480" cy="378480"/>
            <a:chOff x="1190625" y="238125"/>
            <a:chExt cx="5198900" cy="5198900"/>
          </a:xfrm>
        </p:grpSpPr>
        <p:sp>
          <p:nvSpPr>
            <p:cNvPr id="157" name="Google Shape;157;p19"/>
            <p:cNvSpPr/>
            <p:nvPr/>
          </p:nvSpPr>
          <p:spPr>
            <a:xfrm>
              <a:off x="1190625" y="238125"/>
              <a:ext cx="5198900" cy="3552600"/>
            </a:xfrm>
            <a:custGeom>
              <a:rect b="b" l="l" r="r" t="t"/>
              <a:pathLst>
                <a:path extrusionOk="0" h="142104" w="207956">
                  <a:moveTo>
                    <a:pt x="41591" y="6932"/>
                  </a:moveTo>
                  <a:cubicBezTo>
                    <a:pt x="50984" y="6932"/>
                    <a:pt x="58921" y="19860"/>
                    <a:pt x="58921" y="35145"/>
                  </a:cubicBezTo>
                  <a:cubicBezTo>
                    <a:pt x="58921" y="35664"/>
                    <a:pt x="58921" y="36184"/>
                    <a:pt x="58886" y="36704"/>
                  </a:cubicBezTo>
                  <a:cubicBezTo>
                    <a:pt x="53583" y="39979"/>
                    <a:pt x="47587" y="41617"/>
                    <a:pt x="41591" y="41617"/>
                  </a:cubicBezTo>
                  <a:cubicBezTo>
                    <a:pt x="35595" y="41617"/>
                    <a:pt x="29599" y="39979"/>
                    <a:pt x="24296" y="36704"/>
                  </a:cubicBezTo>
                  <a:cubicBezTo>
                    <a:pt x="24261" y="36184"/>
                    <a:pt x="24261" y="35664"/>
                    <a:pt x="24261" y="35145"/>
                  </a:cubicBezTo>
                  <a:cubicBezTo>
                    <a:pt x="24261" y="19860"/>
                    <a:pt x="32198" y="6932"/>
                    <a:pt x="41591" y="6932"/>
                  </a:cubicBezTo>
                  <a:close/>
                  <a:moveTo>
                    <a:pt x="103978" y="6932"/>
                  </a:moveTo>
                  <a:cubicBezTo>
                    <a:pt x="113371" y="6932"/>
                    <a:pt x="121307" y="19860"/>
                    <a:pt x="121307" y="35145"/>
                  </a:cubicBezTo>
                  <a:cubicBezTo>
                    <a:pt x="121307" y="35664"/>
                    <a:pt x="121307" y="36184"/>
                    <a:pt x="121273" y="36704"/>
                  </a:cubicBezTo>
                  <a:cubicBezTo>
                    <a:pt x="115970" y="39979"/>
                    <a:pt x="109974" y="41617"/>
                    <a:pt x="103978" y="41617"/>
                  </a:cubicBezTo>
                  <a:cubicBezTo>
                    <a:pt x="97982" y="41617"/>
                    <a:pt x="91986" y="39979"/>
                    <a:pt x="86683" y="36704"/>
                  </a:cubicBezTo>
                  <a:cubicBezTo>
                    <a:pt x="86648" y="36184"/>
                    <a:pt x="86648" y="35664"/>
                    <a:pt x="86648" y="35145"/>
                  </a:cubicBezTo>
                  <a:cubicBezTo>
                    <a:pt x="86648" y="19860"/>
                    <a:pt x="94585" y="6932"/>
                    <a:pt x="103978" y="6932"/>
                  </a:cubicBezTo>
                  <a:close/>
                  <a:moveTo>
                    <a:pt x="166365" y="6932"/>
                  </a:moveTo>
                  <a:cubicBezTo>
                    <a:pt x="175757" y="6932"/>
                    <a:pt x="183694" y="19860"/>
                    <a:pt x="183694" y="35145"/>
                  </a:cubicBezTo>
                  <a:cubicBezTo>
                    <a:pt x="183694" y="35664"/>
                    <a:pt x="183694" y="36184"/>
                    <a:pt x="183660" y="36704"/>
                  </a:cubicBezTo>
                  <a:cubicBezTo>
                    <a:pt x="178357" y="39979"/>
                    <a:pt x="172361" y="41617"/>
                    <a:pt x="166365" y="41617"/>
                  </a:cubicBezTo>
                  <a:cubicBezTo>
                    <a:pt x="160368" y="41617"/>
                    <a:pt x="154372" y="39979"/>
                    <a:pt x="149070" y="36704"/>
                  </a:cubicBezTo>
                  <a:cubicBezTo>
                    <a:pt x="149035" y="36184"/>
                    <a:pt x="149035" y="35664"/>
                    <a:pt x="149035" y="35145"/>
                  </a:cubicBezTo>
                  <a:cubicBezTo>
                    <a:pt x="149035" y="19860"/>
                    <a:pt x="156972" y="6932"/>
                    <a:pt x="166365" y="6932"/>
                  </a:cubicBezTo>
                  <a:close/>
                  <a:moveTo>
                    <a:pt x="190626" y="13864"/>
                  </a:moveTo>
                  <a:cubicBezTo>
                    <a:pt x="196379" y="13864"/>
                    <a:pt x="201024" y="18508"/>
                    <a:pt x="201024" y="24261"/>
                  </a:cubicBezTo>
                  <a:lnTo>
                    <a:pt x="201024" y="97046"/>
                  </a:lnTo>
                  <a:cubicBezTo>
                    <a:pt x="201024" y="102799"/>
                    <a:pt x="196379" y="107444"/>
                    <a:pt x="190626" y="107444"/>
                  </a:cubicBezTo>
                  <a:lnTo>
                    <a:pt x="17330" y="107444"/>
                  </a:lnTo>
                  <a:cubicBezTo>
                    <a:pt x="11576" y="107444"/>
                    <a:pt x="6932" y="102799"/>
                    <a:pt x="6932" y="97046"/>
                  </a:cubicBezTo>
                  <a:lnTo>
                    <a:pt x="6932" y="24261"/>
                  </a:lnTo>
                  <a:cubicBezTo>
                    <a:pt x="6932" y="18508"/>
                    <a:pt x="11576" y="13864"/>
                    <a:pt x="17330" y="13864"/>
                  </a:cubicBezTo>
                  <a:lnTo>
                    <a:pt x="22182" y="13864"/>
                  </a:lnTo>
                  <a:cubicBezTo>
                    <a:pt x="18889" y="20484"/>
                    <a:pt x="17226" y="27762"/>
                    <a:pt x="17330" y="35145"/>
                  </a:cubicBezTo>
                  <a:cubicBezTo>
                    <a:pt x="17330" y="36427"/>
                    <a:pt x="17399" y="37675"/>
                    <a:pt x="17468" y="38922"/>
                  </a:cubicBezTo>
                  <a:cubicBezTo>
                    <a:pt x="17538" y="39962"/>
                    <a:pt x="18092" y="40933"/>
                    <a:pt x="18993" y="41522"/>
                  </a:cubicBezTo>
                  <a:cubicBezTo>
                    <a:pt x="25804" y="46201"/>
                    <a:pt x="33697" y="48540"/>
                    <a:pt x="41591" y="48540"/>
                  </a:cubicBezTo>
                  <a:cubicBezTo>
                    <a:pt x="49485" y="48540"/>
                    <a:pt x="57378" y="46201"/>
                    <a:pt x="64189" y="41522"/>
                  </a:cubicBezTo>
                  <a:cubicBezTo>
                    <a:pt x="65090" y="40933"/>
                    <a:pt x="65645" y="39962"/>
                    <a:pt x="65714" y="38922"/>
                  </a:cubicBezTo>
                  <a:cubicBezTo>
                    <a:pt x="65783" y="37675"/>
                    <a:pt x="65853" y="36427"/>
                    <a:pt x="65853" y="35145"/>
                  </a:cubicBezTo>
                  <a:cubicBezTo>
                    <a:pt x="65957" y="27762"/>
                    <a:pt x="64293" y="20484"/>
                    <a:pt x="61000" y="13864"/>
                  </a:cubicBezTo>
                  <a:lnTo>
                    <a:pt x="84569" y="13864"/>
                  </a:lnTo>
                  <a:cubicBezTo>
                    <a:pt x="81276" y="20484"/>
                    <a:pt x="79612" y="27762"/>
                    <a:pt x="79716" y="35145"/>
                  </a:cubicBezTo>
                  <a:cubicBezTo>
                    <a:pt x="79716" y="36427"/>
                    <a:pt x="79786" y="37675"/>
                    <a:pt x="79855" y="38922"/>
                  </a:cubicBezTo>
                  <a:cubicBezTo>
                    <a:pt x="79924" y="39962"/>
                    <a:pt x="80479" y="40933"/>
                    <a:pt x="81380" y="41522"/>
                  </a:cubicBezTo>
                  <a:cubicBezTo>
                    <a:pt x="88191" y="46201"/>
                    <a:pt x="96084" y="48540"/>
                    <a:pt x="103978" y="48540"/>
                  </a:cubicBezTo>
                  <a:cubicBezTo>
                    <a:pt x="111871" y="48540"/>
                    <a:pt x="119765" y="46201"/>
                    <a:pt x="126576" y="41522"/>
                  </a:cubicBezTo>
                  <a:cubicBezTo>
                    <a:pt x="127477" y="40933"/>
                    <a:pt x="128031" y="39962"/>
                    <a:pt x="128101" y="38922"/>
                  </a:cubicBezTo>
                  <a:cubicBezTo>
                    <a:pt x="128170" y="37675"/>
                    <a:pt x="128239" y="36427"/>
                    <a:pt x="128239" y="35145"/>
                  </a:cubicBezTo>
                  <a:cubicBezTo>
                    <a:pt x="128343" y="27762"/>
                    <a:pt x="126680" y="20484"/>
                    <a:pt x="123387" y="13864"/>
                  </a:cubicBezTo>
                  <a:lnTo>
                    <a:pt x="146955" y="13864"/>
                  </a:lnTo>
                  <a:cubicBezTo>
                    <a:pt x="143663" y="20484"/>
                    <a:pt x="141999" y="27762"/>
                    <a:pt x="142103" y="35145"/>
                  </a:cubicBezTo>
                  <a:cubicBezTo>
                    <a:pt x="142103" y="36427"/>
                    <a:pt x="142172" y="37675"/>
                    <a:pt x="142242" y="38922"/>
                  </a:cubicBezTo>
                  <a:cubicBezTo>
                    <a:pt x="142311" y="39962"/>
                    <a:pt x="142866" y="40933"/>
                    <a:pt x="143767" y="41522"/>
                  </a:cubicBezTo>
                  <a:cubicBezTo>
                    <a:pt x="150577" y="46201"/>
                    <a:pt x="158471" y="48540"/>
                    <a:pt x="166365" y="48540"/>
                  </a:cubicBezTo>
                  <a:cubicBezTo>
                    <a:pt x="174258" y="48540"/>
                    <a:pt x="182152" y="46201"/>
                    <a:pt x="188962" y="41522"/>
                  </a:cubicBezTo>
                  <a:cubicBezTo>
                    <a:pt x="189864" y="40933"/>
                    <a:pt x="190418" y="39962"/>
                    <a:pt x="190487" y="38922"/>
                  </a:cubicBezTo>
                  <a:cubicBezTo>
                    <a:pt x="190557" y="37675"/>
                    <a:pt x="190626" y="36427"/>
                    <a:pt x="190626" y="35145"/>
                  </a:cubicBezTo>
                  <a:cubicBezTo>
                    <a:pt x="190730" y="27762"/>
                    <a:pt x="189066" y="20484"/>
                    <a:pt x="185774" y="13864"/>
                  </a:cubicBezTo>
                  <a:close/>
                  <a:moveTo>
                    <a:pt x="61416" y="114376"/>
                  </a:moveTo>
                  <a:lnTo>
                    <a:pt x="56217" y="135171"/>
                  </a:lnTo>
                  <a:lnTo>
                    <a:pt x="26965" y="135171"/>
                  </a:lnTo>
                  <a:lnTo>
                    <a:pt x="21766" y="114376"/>
                  </a:lnTo>
                  <a:close/>
                  <a:moveTo>
                    <a:pt x="41591" y="0"/>
                  </a:moveTo>
                  <a:cubicBezTo>
                    <a:pt x="35976" y="139"/>
                    <a:pt x="30673" y="2669"/>
                    <a:pt x="27000" y="6932"/>
                  </a:cubicBezTo>
                  <a:lnTo>
                    <a:pt x="17330" y="6932"/>
                  </a:lnTo>
                  <a:cubicBezTo>
                    <a:pt x="7764" y="6932"/>
                    <a:pt x="0" y="14696"/>
                    <a:pt x="0" y="24261"/>
                  </a:cubicBezTo>
                  <a:lnTo>
                    <a:pt x="0" y="97046"/>
                  </a:lnTo>
                  <a:cubicBezTo>
                    <a:pt x="35" y="105538"/>
                    <a:pt x="6204" y="112747"/>
                    <a:pt x="14557" y="114098"/>
                  </a:cubicBezTo>
                  <a:lnTo>
                    <a:pt x="20900" y="139469"/>
                  </a:lnTo>
                  <a:cubicBezTo>
                    <a:pt x="21281" y="141029"/>
                    <a:pt x="22667" y="142103"/>
                    <a:pt x="24261" y="142103"/>
                  </a:cubicBezTo>
                  <a:lnTo>
                    <a:pt x="58921" y="142103"/>
                  </a:lnTo>
                  <a:cubicBezTo>
                    <a:pt x="60515" y="142103"/>
                    <a:pt x="61901" y="141029"/>
                    <a:pt x="62283" y="139469"/>
                  </a:cubicBezTo>
                  <a:lnTo>
                    <a:pt x="68556" y="114376"/>
                  </a:lnTo>
                  <a:lnTo>
                    <a:pt x="77013" y="114376"/>
                  </a:lnTo>
                  <a:lnTo>
                    <a:pt x="80687" y="129071"/>
                  </a:lnTo>
                  <a:lnTo>
                    <a:pt x="87411" y="127408"/>
                  </a:lnTo>
                  <a:lnTo>
                    <a:pt x="84153" y="114376"/>
                  </a:lnTo>
                  <a:lnTo>
                    <a:pt x="123803" y="114376"/>
                  </a:lnTo>
                  <a:lnTo>
                    <a:pt x="120545" y="127408"/>
                  </a:lnTo>
                  <a:lnTo>
                    <a:pt x="127269" y="129071"/>
                  </a:lnTo>
                  <a:lnTo>
                    <a:pt x="130943" y="114376"/>
                  </a:lnTo>
                  <a:lnTo>
                    <a:pt x="139400" y="114376"/>
                  </a:lnTo>
                  <a:lnTo>
                    <a:pt x="142207" y="125605"/>
                  </a:lnTo>
                  <a:lnTo>
                    <a:pt x="148931" y="123942"/>
                  </a:lnTo>
                  <a:lnTo>
                    <a:pt x="146539" y="114376"/>
                  </a:lnTo>
                  <a:lnTo>
                    <a:pt x="186190" y="114376"/>
                  </a:lnTo>
                  <a:lnTo>
                    <a:pt x="180332" y="137805"/>
                  </a:lnTo>
                  <a:lnTo>
                    <a:pt x="187056" y="139469"/>
                  </a:lnTo>
                  <a:lnTo>
                    <a:pt x="193399" y="114098"/>
                  </a:lnTo>
                  <a:cubicBezTo>
                    <a:pt x="201786" y="112747"/>
                    <a:pt x="207921" y="105538"/>
                    <a:pt x="207956" y="97046"/>
                  </a:cubicBezTo>
                  <a:lnTo>
                    <a:pt x="207956" y="24261"/>
                  </a:lnTo>
                  <a:cubicBezTo>
                    <a:pt x="207956" y="14696"/>
                    <a:pt x="200192" y="6932"/>
                    <a:pt x="190626" y="6932"/>
                  </a:cubicBezTo>
                  <a:lnTo>
                    <a:pt x="180956" y="6932"/>
                  </a:lnTo>
                  <a:cubicBezTo>
                    <a:pt x="177243" y="2374"/>
                    <a:pt x="171815" y="10"/>
                    <a:pt x="166345" y="10"/>
                  </a:cubicBezTo>
                  <a:cubicBezTo>
                    <a:pt x="162165" y="10"/>
                    <a:pt x="157960" y="1391"/>
                    <a:pt x="154476" y="4228"/>
                  </a:cubicBezTo>
                  <a:cubicBezTo>
                    <a:pt x="153471" y="5026"/>
                    <a:pt x="152570" y="5927"/>
                    <a:pt x="151773" y="6932"/>
                  </a:cubicBezTo>
                  <a:lnTo>
                    <a:pt x="118569" y="6932"/>
                  </a:lnTo>
                  <a:cubicBezTo>
                    <a:pt x="114856" y="2374"/>
                    <a:pt x="109429" y="10"/>
                    <a:pt x="103959" y="10"/>
                  </a:cubicBezTo>
                  <a:cubicBezTo>
                    <a:pt x="99778" y="10"/>
                    <a:pt x="95573" y="1391"/>
                    <a:pt x="92090" y="4228"/>
                  </a:cubicBezTo>
                  <a:cubicBezTo>
                    <a:pt x="91085" y="5026"/>
                    <a:pt x="90183" y="5927"/>
                    <a:pt x="89386" y="6932"/>
                  </a:cubicBezTo>
                  <a:lnTo>
                    <a:pt x="56183" y="6932"/>
                  </a:lnTo>
                  <a:cubicBezTo>
                    <a:pt x="52509" y="2669"/>
                    <a:pt x="47206" y="139"/>
                    <a:pt x="41591"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9"/>
            <p:cNvSpPr/>
            <p:nvPr/>
          </p:nvSpPr>
          <p:spPr>
            <a:xfrm>
              <a:off x="3183525" y="1537825"/>
              <a:ext cx="1213100" cy="1213550"/>
            </a:xfrm>
            <a:custGeom>
              <a:rect b="b" l="l" r="r" t="t"/>
              <a:pathLst>
                <a:path extrusionOk="0" h="48542" w="48524">
                  <a:moveTo>
                    <a:pt x="24262" y="6933"/>
                  </a:moveTo>
                  <a:cubicBezTo>
                    <a:pt x="33655" y="6933"/>
                    <a:pt x="41591" y="19861"/>
                    <a:pt x="41591" y="35145"/>
                  </a:cubicBezTo>
                  <a:cubicBezTo>
                    <a:pt x="41591" y="35665"/>
                    <a:pt x="41591" y="36185"/>
                    <a:pt x="41557" y="36705"/>
                  </a:cubicBezTo>
                  <a:cubicBezTo>
                    <a:pt x="36254" y="39980"/>
                    <a:pt x="30258" y="41618"/>
                    <a:pt x="24262" y="41618"/>
                  </a:cubicBezTo>
                  <a:cubicBezTo>
                    <a:pt x="18266" y="41618"/>
                    <a:pt x="12270" y="39980"/>
                    <a:pt x="6967" y="36705"/>
                  </a:cubicBezTo>
                  <a:cubicBezTo>
                    <a:pt x="6932" y="36185"/>
                    <a:pt x="6932" y="35665"/>
                    <a:pt x="6932" y="35145"/>
                  </a:cubicBezTo>
                  <a:cubicBezTo>
                    <a:pt x="6932" y="19861"/>
                    <a:pt x="14869" y="6933"/>
                    <a:pt x="24262" y="6933"/>
                  </a:cubicBezTo>
                  <a:close/>
                  <a:moveTo>
                    <a:pt x="24262" y="1"/>
                  </a:moveTo>
                  <a:cubicBezTo>
                    <a:pt x="10675" y="1"/>
                    <a:pt x="0" y="15459"/>
                    <a:pt x="0" y="35145"/>
                  </a:cubicBezTo>
                  <a:cubicBezTo>
                    <a:pt x="0" y="36428"/>
                    <a:pt x="70" y="37676"/>
                    <a:pt x="139" y="38923"/>
                  </a:cubicBezTo>
                  <a:cubicBezTo>
                    <a:pt x="208" y="39963"/>
                    <a:pt x="763" y="40934"/>
                    <a:pt x="1664" y="41523"/>
                  </a:cubicBezTo>
                  <a:cubicBezTo>
                    <a:pt x="8475" y="46202"/>
                    <a:pt x="16368" y="48541"/>
                    <a:pt x="24262" y="48541"/>
                  </a:cubicBezTo>
                  <a:cubicBezTo>
                    <a:pt x="32155" y="48541"/>
                    <a:pt x="40049" y="46202"/>
                    <a:pt x="46860" y="41523"/>
                  </a:cubicBezTo>
                  <a:cubicBezTo>
                    <a:pt x="47761" y="40934"/>
                    <a:pt x="48315" y="39963"/>
                    <a:pt x="48385" y="38923"/>
                  </a:cubicBezTo>
                  <a:cubicBezTo>
                    <a:pt x="48454" y="37676"/>
                    <a:pt x="48523" y="36428"/>
                    <a:pt x="48523" y="35145"/>
                  </a:cubicBezTo>
                  <a:cubicBezTo>
                    <a:pt x="48523" y="15459"/>
                    <a:pt x="37883" y="1"/>
                    <a:pt x="24262"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9"/>
            <p:cNvSpPr/>
            <p:nvPr/>
          </p:nvSpPr>
          <p:spPr>
            <a:xfrm>
              <a:off x="1623850" y="1537825"/>
              <a:ext cx="1213100" cy="1213550"/>
            </a:xfrm>
            <a:custGeom>
              <a:rect b="b" l="l" r="r" t="t"/>
              <a:pathLst>
                <a:path extrusionOk="0" h="48542" w="48524">
                  <a:moveTo>
                    <a:pt x="24262" y="6933"/>
                  </a:moveTo>
                  <a:cubicBezTo>
                    <a:pt x="33655" y="6933"/>
                    <a:pt x="41592" y="19861"/>
                    <a:pt x="41592" y="35145"/>
                  </a:cubicBezTo>
                  <a:cubicBezTo>
                    <a:pt x="41592" y="35665"/>
                    <a:pt x="41592" y="36185"/>
                    <a:pt x="41557" y="36705"/>
                  </a:cubicBezTo>
                  <a:cubicBezTo>
                    <a:pt x="36254" y="39980"/>
                    <a:pt x="30258" y="41618"/>
                    <a:pt x="24262" y="41618"/>
                  </a:cubicBezTo>
                  <a:cubicBezTo>
                    <a:pt x="18266" y="41618"/>
                    <a:pt x="12270" y="39980"/>
                    <a:pt x="6967" y="36705"/>
                  </a:cubicBezTo>
                  <a:cubicBezTo>
                    <a:pt x="6932" y="36185"/>
                    <a:pt x="6932" y="35665"/>
                    <a:pt x="6932" y="35145"/>
                  </a:cubicBezTo>
                  <a:cubicBezTo>
                    <a:pt x="6932" y="19861"/>
                    <a:pt x="14869" y="6933"/>
                    <a:pt x="24262" y="6933"/>
                  </a:cubicBezTo>
                  <a:close/>
                  <a:moveTo>
                    <a:pt x="24262" y="1"/>
                  </a:moveTo>
                  <a:cubicBezTo>
                    <a:pt x="10676" y="1"/>
                    <a:pt x="1" y="15459"/>
                    <a:pt x="1" y="35145"/>
                  </a:cubicBezTo>
                  <a:cubicBezTo>
                    <a:pt x="1" y="36428"/>
                    <a:pt x="70" y="37676"/>
                    <a:pt x="139" y="38923"/>
                  </a:cubicBezTo>
                  <a:cubicBezTo>
                    <a:pt x="209" y="39963"/>
                    <a:pt x="763" y="40934"/>
                    <a:pt x="1664" y="41523"/>
                  </a:cubicBezTo>
                  <a:cubicBezTo>
                    <a:pt x="8475" y="46202"/>
                    <a:pt x="16368" y="48541"/>
                    <a:pt x="24262" y="48541"/>
                  </a:cubicBezTo>
                  <a:cubicBezTo>
                    <a:pt x="32156" y="48541"/>
                    <a:pt x="40049" y="46202"/>
                    <a:pt x="46860" y="41523"/>
                  </a:cubicBezTo>
                  <a:cubicBezTo>
                    <a:pt x="47761" y="40934"/>
                    <a:pt x="48316" y="39963"/>
                    <a:pt x="48385" y="38923"/>
                  </a:cubicBezTo>
                  <a:cubicBezTo>
                    <a:pt x="48454" y="37676"/>
                    <a:pt x="48524" y="36428"/>
                    <a:pt x="48524" y="35145"/>
                  </a:cubicBezTo>
                  <a:cubicBezTo>
                    <a:pt x="48524" y="15459"/>
                    <a:pt x="37883" y="1"/>
                    <a:pt x="24262"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9"/>
            <p:cNvSpPr/>
            <p:nvPr/>
          </p:nvSpPr>
          <p:spPr>
            <a:xfrm>
              <a:off x="4656550" y="1711125"/>
              <a:ext cx="1386375" cy="1039800"/>
            </a:xfrm>
            <a:custGeom>
              <a:rect b="b" l="l" r="r" t="t"/>
              <a:pathLst>
                <a:path extrusionOk="0" h="41592" w="55455">
                  <a:moveTo>
                    <a:pt x="27728" y="6933"/>
                  </a:moveTo>
                  <a:cubicBezTo>
                    <a:pt x="38992" y="6933"/>
                    <a:pt x="48523" y="13275"/>
                    <a:pt x="48523" y="20796"/>
                  </a:cubicBezTo>
                  <a:cubicBezTo>
                    <a:pt x="48523" y="28317"/>
                    <a:pt x="38992" y="34660"/>
                    <a:pt x="27728" y="34660"/>
                  </a:cubicBezTo>
                  <a:cubicBezTo>
                    <a:pt x="16463" y="34660"/>
                    <a:pt x="6932" y="28317"/>
                    <a:pt x="6932" y="20796"/>
                  </a:cubicBezTo>
                  <a:cubicBezTo>
                    <a:pt x="6932" y="13275"/>
                    <a:pt x="16463" y="6933"/>
                    <a:pt x="27728" y="6933"/>
                  </a:cubicBezTo>
                  <a:close/>
                  <a:moveTo>
                    <a:pt x="27728" y="1"/>
                  </a:moveTo>
                  <a:cubicBezTo>
                    <a:pt x="12443" y="1"/>
                    <a:pt x="0" y="9324"/>
                    <a:pt x="0" y="20796"/>
                  </a:cubicBezTo>
                  <a:cubicBezTo>
                    <a:pt x="0" y="32269"/>
                    <a:pt x="12443" y="41592"/>
                    <a:pt x="27728" y="41592"/>
                  </a:cubicBezTo>
                  <a:cubicBezTo>
                    <a:pt x="43012" y="41592"/>
                    <a:pt x="55455" y="32269"/>
                    <a:pt x="55455" y="20796"/>
                  </a:cubicBezTo>
                  <a:cubicBezTo>
                    <a:pt x="55455" y="9324"/>
                    <a:pt x="43012" y="1"/>
                    <a:pt x="2772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9"/>
            <p:cNvSpPr/>
            <p:nvPr/>
          </p:nvSpPr>
          <p:spPr>
            <a:xfrm>
              <a:off x="1970450" y="3445800"/>
              <a:ext cx="4072475" cy="1991225"/>
            </a:xfrm>
            <a:custGeom>
              <a:rect b="b" l="l" r="r" t="t"/>
              <a:pathLst>
                <a:path extrusionOk="0" h="79649" w="162899">
                  <a:moveTo>
                    <a:pt x="101032" y="17817"/>
                  </a:moveTo>
                  <a:lnTo>
                    <a:pt x="109142" y="19827"/>
                  </a:lnTo>
                  <a:lnTo>
                    <a:pt x="106439" y="30363"/>
                  </a:lnTo>
                  <a:cubicBezTo>
                    <a:pt x="105954" y="32235"/>
                    <a:pt x="107063" y="34106"/>
                    <a:pt x="108934" y="34592"/>
                  </a:cubicBezTo>
                  <a:cubicBezTo>
                    <a:pt x="109212" y="34661"/>
                    <a:pt x="109489" y="34696"/>
                    <a:pt x="109801" y="34696"/>
                  </a:cubicBezTo>
                  <a:lnTo>
                    <a:pt x="119644" y="34696"/>
                  </a:lnTo>
                  <a:lnTo>
                    <a:pt x="118778" y="38058"/>
                  </a:lnTo>
                  <a:lnTo>
                    <a:pt x="82732" y="38058"/>
                  </a:lnTo>
                  <a:lnTo>
                    <a:pt x="81311" y="27590"/>
                  </a:lnTo>
                  <a:lnTo>
                    <a:pt x="95209" y="27590"/>
                  </a:lnTo>
                  <a:cubicBezTo>
                    <a:pt x="96700" y="27590"/>
                    <a:pt x="98017" y="26620"/>
                    <a:pt x="98502" y="25234"/>
                  </a:cubicBezTo>
                  <a:lnTo>
                    <a:pt x="101032" y="17817"/>
                  </a:lnTo>
                  <a:close/>
                  <a:moveTo>
                    <a:pt x="73338" y="6852"/>
                  </a:moveTo>
                  <a:cubicBezTo>
                    <a:pt x="73558" y="6852"/>
                    <a:pt x="73778" y="6856"/>
                    <a:pt x="73998" y="6864"/>
                  </a:cubicBezTo>
                  <a:cubicBezTo>
                    <a:pt x="81623" y="7107"/>
                    <a:pt x="88901" y="9914"/>
                    <a:pt x="94759" y="14801"/>
                  </a:cubicBezTo>
                  <a:lnTo>
                    <a:pt x="92749" y="20659"/>
                  </a:lnTo>
                  <a:lnTo>
                    <a:pt x="77325" y="20659"/>
                  </a:lnTo>
                  <a:cubicBezTo>
                    <a:pt x="75419" y="20659"/>
                    <a:pt x="73859" y="22218"/>
                    <a:pt x="73859" y="24125"/>
                  </a:cubicBezTo>
                  <a:cubicBezTo>
                    <a:pt x="73859" y="24263"/>
                    <a:pt x="73859" y="24436"/>
                    <a:pt x="73894" y="24575"/>
                  </a:cubicBezTo>
                  <a:lnTo>
                    <a:pt x="75731" y="38058"/>
                  </a:lnTo>
                  <a:lnTo>
                    <a:pt x="65853" y="38058"/>
                  </a:lnTo>
                  <a:cubicBezTo>
                    <a:pt x="64432" y="38058"/>
                    <a:pt x="63184" y="38924"/>
                    <a:pt x="62630" y="40206"/>
                  </a:cubicBezTo>
                  <a:lnTo>
                    <a:pt x="61867" y="42078"/>
                  </a:lnTo>
                  <a:cubicBezTo>
                    <a:pt x="57881" y="37226"/>
                    <a:pt x="55629" y="31160"/>
                    <a:pt x="55455" y="24887"/>
                  </a:cubicBezTo>
                  <a:cubicBezTo>
                    <a:pt x="55317" y="19931"/>
                    <a:pt x="57257" y="15113"/>
                    <a:pt x="60862" y="11647"/>
                  </a:cubicBezTo>
                  <a:cubicBezTo>
                    <a:pt x="64269" y="8571"/>
                    <a:pt x="68749" y="6852"/>
                    <a:pt x="73338" y="6852"/>
                  </a:cubicBezTo>
                  <a:close/>
                  <a:moveTo>
                    <a:pt x="123425" y="7340"/>
                  </a:moveTo>
                  <a:cubicBezTo>
                    <a:pt x="128613" y="7340"/>
                    <a:pt x="133329" y="8884"/>
                    <a:pt x="136697" y="12063"/>
                  </a:cubicBezTo>
                  <a:cubicBezTo>
                    <a:pt x="140266" y="15494"/>
                    <a:pt x="142207" y="20243"/>
                    <a:pt x="142103" y="25199"/>
                  </a:cubicBezTo>
                  <a:cubicBezTo>
                    <a:pt x="141826" y="32547"/>
                    <a:pt x="138741" y="39479"/>
                    <a:pt x="133508" y="44643"/>
                  </a:cubicBezTo>
                  <a:lnTo>
                    <a:pt x="124774" y="42598"/>
                  </a:lnTo>
                  <a:lnTo>
                    <a:pt x="127477" y="32096"/>
                  </a:lnTo>
                  <a:cubicBezTo>
                    <a:pt x="127962" y="30225"/>
                    <a:pt x="126819" y="28353"/>
                    <a:pt x="124982" y="27868"/>
                  </a:cubicBezTo>
                  <a:cubicBezTo>
                    <a:pt x="124704" y="27798"/>
                    <a:pt x="124393" y="27764"/>
                    <a:pt x="124115" y="27764"/>
                  </a:cubicBezTo>
                  <a:lnTo>
                    <a:pt x="114272" y="27764"/>
                  </a:lnTo>
                  <a:lnTo>
                    <a:pt x="116733" y="18163"/>
                  </a:lnTo>
                  <a:cubicBezTo>
                    <a:pt x="117218" y="16326"/>
                    <a:pt x="116074" y="14420"/>
                    <a:pt x="114237" y="13969"/>
                  </a:cubicBezTo>
                  <a:lnTo>
                    <a:pt x="114203" y="13969"/>
                  </a:lnTo>
                  <a:lnTo>
                    <a:pt x="106890" y="12132"/>
                  </a:lnTo>
                  <a:cubicBezTo>
                    <a:pt x="112265" y="8970"/>
                    <a:pt x="118094" y="7340"/>
                    <a:pt x="123425" y="7340"/>
                  </a:cubicBezTo>
                  <a:close/>
                  <a:moveTo>
                    <a:pt x="82489" y="44989"/>
                  </a:moveTo>
                  <a:cubicBezTo>
                    <a:pt x="74830" y="51783"/>
                    <a:pt x="74137" y="63497"/>
                    <a:pt x="80930" y="71157"/>
                  </a:cubicBezTo>
                  <a:cubicBezTo>
                    <a:pt x="81415" y="71712"/>
                    <a:pt x="81935" y="72232"/>
                    <a:pt x="82489" y="72717"/>
                  </a:cubicBezTo>
                  <a:lnTo>
                    <a:pt x="55455" y="72717"/>
                  </a:lnTo>
                  <a:cubicBezTo>
                    <a:pt x="49702" y="72717"/>
                    <a:pt x="45057" y="68072"/>
                    <a:pt x="45057" y="62319"/>
                  </a:cubicBezTo>
                  <a:cubicBezTo>
                    <a:pt x="45057" y="60413"/>
                    <a:pt x="43498" y="58853"/>
                    <a:pt x="41591" y="58853"/>
                  </a:cubicBezTo>
                  <a:lnTo>
                    <a:pt x="13864" y="58853"/>
                  </a:lnTo>
                  <a:cubicBezTo>
                    <a:pt x="10052" y="58853"/>
                    <a:pt x="6932" y="55734"/>
                    <a:pt x="6932" y="51921"/>
                  </a:cubicBezTo>
                  <a:cubicBezTo>
                    <a:pt x="6932" y="48109"/>
                    <a:pt x="10052" y="44989"/>
                    <a:pt x="13864" y="44989"/>
                  </a:cubicBezTo>
                  <a:lnTo>
                    <a:pt x="55421" y="44989"/>
                  </a:lnTo>
                  <a:cubicBezTo>
                    <a:pt x="56946" y="47138"/>
                    <a:pt x="58713" y="49149"/>
                    <a:pt x="60619" y="50985"/>
                  </a:cubicBezTo>
                  <a:cubicBezTo>
                    <a:pt x="61286" y="51619"/>
                    <a:pt x="62145" y="51931"/>
                    <a:pt x="63003" y="51931"/>
                  </a:cubicBezTo>
                  <a:cubicBezTo>
                    <a:pt x="63930" y="51931"/>
                    <a:pt x="64857" y="51567"/>
                    <a:pt x="65541" y="50847"/>
                  </a:cubicBezTo>
                  <a:cubicBezTo>
                    <a:pt x="65818" y="50535"/>
                    <a:pt x="66061" y="50154"/>
                    <a:pt x="66234" y="49772"/>
                  </a:cubicBezTo>
                  <a:lnTo>
                    <a:pt x="68175" y="44989"/>
                  </a:lnTo>
                  <a:close/>
                  <a:moveTo>
                    <a:pt x="100512" y="44989"/>
                  </a:moveTo>
                  <a:cubicBezTo>
                    <a:pt x="110078" y="44989"/>
                    <a:pt x="117842" y="51193"/>
                    <a:pt x="117842" y="58853"/>
                  </a:cubicBezTo>
                  <a:cubicBezTo>
                    <a:pt x="117842" y="66513"/>
                    <a:pt x="110078" y="72717"/>
                    <a:pt x="100512" y="72717"/>
                  </a:cubicBezTo>
                  <a:cubicBezTo>
                    <a:pt x="90946" y="72717"/>
                    <a:pt x="83183" y="66513"/>
                    <a:pt x="83183" y="58853"/>
                  </a:cubicBezTo>
                  <a:cubicBezTo>
                    <a:pt x="83183" y="51193"/>
                    <a:pt x="90946" y="44989"/>
                    <a:pt x="100512" y="44989"/>
                  </a:cubicBezTo>
                  <a:close/>
                  <a:moveTo>
                    <a:pt x="121897" y="49045"/>
                  </a:moveTo>
                  <a:lnTo>
                    <a:pt x="130700" y="51124"/>
                  </a:lnTo>
                  <a:cubicBezTo>
                    <a:pt x="131324" y="52441"/>
                    <a:pt x="131671" y="53897"/>
                    <a:pt x="131706" y="55387"/>
                  </a:cubicBezTo>
                  <a:cubicBezTo>
                    <a:pt x="131706" y="57293"/>
                    <a:pt x="133265" y="58853"/>
                    <a:pt x="135172" y="58853"/>
                  </a:cubicBezTo>
                  <a:lnTo>
                    <a:pt x="149035" y="58853"/>
                  </a:lnTo>
                  <a:cubicBezTo>
                    <a:pt x="152848" y="58853"/>
                    <a:pt x="155967" y="61972"/>
                    <a:pt x="155967" y="65785"/>
                  </a:cubicBezTo>
                  <a:cubicBezTo>
                    <a:pt x="155967" y="69597"/>
                    <a:pt x="152848" y="72717"/>
                    <a:pt x="149035" y="72717"/>
                  </a:cubicBezTo>
                  <a:lnTo>
                    <a:pt x="118535" y="72717"/>
                  </a:lnTo>
                  <a:cubicBezTo>
                    <a:pt x="122452" y="69147"/>
                    <a:pt x="124704" y="64121"/>
                    <a:pt x="124774" y="58853"/>
                  </a:cubicBezTo>
                  <a:cubicBezTo>
                    <a:pt x="124774" y="55387"/>
                    <a:pt x="123769" y="51956"/>
                    <a:pt x="121897" y="49045"/>
                  </a:cubicBezTo>
                  <a:close/>
                  <a:moveTo>
                    <a:pt x="73957" y="0"/>
                  </a:moveTo>
                  <a:cubicBezTo>
                    <a:pt x="67111" y="0"/>
                    <a:pt x="60769" y="2167"/>
                    <a:pt x="56079" y="6622"/>
                  </a:cubicBezTo>
                  <a:cubicBezTo>
                    <a:pt x="51157" y="11405"/>
                    <a:pt x="48419" y="18024"/>
                    <a:pt x="48523" y="24887"/>
                  </a:cubicBezTo>
                  <a:cubicBezTo>
                    <a:pt x="48558" y="29427"/>
                    <a:pt x="49563" y="33933"/>
                    <a:pt x="51435" y="38058"/>
                  </a:cubicBezTo>
                  <a:lnTo>
                    <a:pt x="13864" y="38058"/>
                  </a:lnTo>
                  <a:cubicBezTo>
                    <a:pt x="6204" y="38058"/>
                    <a:pt x="0" y="44262"/>
                    <a:pt x="0" y="51921"/>
                  </a:cubicBezTo>
                  <a:cubicBezTo>
                    <a:pt x="0" y="59581"/>
                    <a:pt x="6204" y="65785"/>
                    <a:pt x="13864" y="65785"/>
                  </a:cubicBezTo>
                  <a:lnTo>
                    <a:pt x="38472" y="65785"/>
                  </a:lnTo>
                  <a:cubicBezTo>
                    <a:pt x="40136" y="73861"/>
                    <a:pt x="47206" y="79649"/>
                    <a:pt x="55455" y="79649"/>
                  </a:cubicBezTo>
                  <a:lnTo>
                    <a:pt x="149035" y="79649"/>
                  </a:lnTo>
                  <a:cubicBezTo>
                    <a:pt x="156695" y="79649"/>
                    <a:pt x="162899" y="73445"/>
                    <a:pt x="162899" y="65785"/>
                  </a:cubicBezTo>
                  <a:cubicBezTo>
                    <a:pt x="162899" y="58125"/>
                    <a:pt x="156695" y="51921"/>
                    <a:pt x="149035" y="51921"/>
                  </a:cubicBezTo>
                  <a:lnTo>
                    <a:pt x="138291" y="51921"/>
                  </a:lnTo>
                  <a:cubicBezTo>
                    <a:pt x="138152" y="51332"/>
                    <a:pt x="137979" y="50708"/>
                    <a:pt x="137771" y="50119"/>
                  </a:cubicBezTo>
                  <a:cubicBezTo>
                    <a:pt x="144668" y="43603"/>
                    <a:pt x="148689" y="34661"/>
                    <a:pt x="149035" y="25199"/>
                  </a:cubicBezTo>
                  <a:cubicBezTo>
                    <a:pt x="149139" y="18336"/>
                    <a:pt x="146401" y="11786"/>
                    <a:pt x="141480" y="7037"/>
                  </a:cubicBezTo>
                  <a:cubicBezTo>
                    <a:pt x="136753" y="2566"/>
                    <a:pt x="130326" y="383"/>
                    <a:pt x="123390" y="383"/>
                  </a:cubicBezTo>
                  <a:cubicBezTo>
                    <a:pt x="115272" y="383"/>
                    <a:pt x="106456" y="3374"/>
                    <a:pt x="98849" y="9186"/>
                  </a:cubicBezTo>
                  <a:cubicBezTo>
                    <a:pt x="91148" y="3132"/>
                    <a:pt x="82188" y="0"/>
                    <a:pt x="73957"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19"/>
          <p:cNvGrpSpPr/>
          <p:nvPr/>
        </p:nvGrpSpPr>
        <p:grpSpPr>
          <a:xfrm>
            <a:off x="5832989" y="2798788"/>
            <a:ext cx="365696" cy="353901"/>
            <a:chOff x="1190625" y="322125"/>
            <a:chExt cx="5209350" cy="5041325"/>
          </a:xfrm>
        </p:grpSpPr>
        <p:sp>
          <p:nvSpPr>
            <p:cNvPr id="163" name="Google Shape;163;p19"/>
            <p:cNvSpPr/>
            <p:nvPr/>
          </p:nvSpPr>
          <p:spPr>
            <a:xfrm>
              <a:off x="1190625" y="322125"/>
              <a:ext cx="5209350" cy="3360900"/>
            </a:xfrm>
            <a:custGeom>
              <a:rect b="b" l="l" r="r" t="t"/>
              <a:pathLst>
                <a:path extrusionOk="0" h="134436" w="208374">
                  <a:moveTo>
                    <a:pt x="191569" y="120992"/>
                  </a:moveTo>
                  <a:lnTo>
                    <a:pt x="191569" y="127714"/>
                  </a:lnTo>
                  <a:lnTo>
                    <a:pt x="184848" y="127714"/>
                  </a:lnTo>
                  <a:lnTo>
                    <a:pt x="184848" y="120992"/>
                  </a:lnTo>
                  <a:close/>
                  <a:moveTo>
                    <a:pt x="3361" y="1"/>
                  </a:moveTo>
                  <a:cubicBezTo>
                    <a:pt x="1512" y="1"/>
                    <a:pt x="0" y="1513"/>
                    <a:pt x="0" y="3362"/>
                  </a:cubicBezTo>
                  <a:lnTo>
                    <a:pt x="0" y="117631"/>
                  </a:lnTo>
                  <a:cubicBezTo>
                    <a:pt x="0" y="119480"/>
                    <a:pt x="1512" y="120992"/>
                    <a:pt x="3361" y="120992"/>
                  </a:cubicBezTo>
                  <a:lnTo>
                    <a:pt x="13443" y="120992"/>
                  </a:lnTo>
                  <a:lnTo>
                    <a:pt x="13443" y="131075"/>
                  </a:lnTo>
                  <a:cubicBezTo>
                    <a:pt x="13443" y="132923"/>
                    <a:pt x="14956" y="134436"/>
                    <a:pt x="16804" y="134436"/>
                  </a:cubicBezTo>
                  <a:lnTo>
                    <a:pt x="20165" y="134436"/>
                  </a:lnTo>
                  <a:lnTo>
                    <a:pt x="20165" y="114270"/>
                  </a:lnTo>
                  <a:lnTo>
                    <a:pt x="6722" y="114270"/>
                  </a:lnTo>
                  <a:lnTo>
                    <a:pt x="6722" y="6723"/>
                  </a:lnTo>
                  <a:lnTo>
                    <a:pt x="201652" y="6723"/>
                  </a:lnTo>
                  <a:lnTo>
                    <a:pt x="201652" y="114270"/>
                  </a:lnTo>
                  <a:lnTo>
                    <a:pt x="154600" y="114270"/>
                  </a:lnTo>
                  <a:lnTo>
                    <a:pt x="154600" y="120992"/>
                  </a:lnTo>
                  <a:lnTo>
                    <a:pt x="178126" y="120992"/>
                  </a:lnTo>
                  <a:lnTo>
                    <a:pt x="178126" y="131075"/>
                  </a:lnTo>
                  <a:cubicBezTo>
                    <a:pt x="178126" y="132923"/>
                    <a:pt x="179638" y="134436"/>
                    <a:pt x="181487" y="134436"/>
                  </a:cubicBezTo>
                  <a:lnTo>
                    <a:pt x="194930" y="134436"/>
                  </a:lnTo>
                  <a:cubicBezTo>
                    <a:pt x="196779" y="134436"/>
                    <a:pt x="198291" y="132923"/>
                    <a:pt x="198291" y="131075"/>
                  </a:cubicBezTo>
                  <a:lnTo>
                    <a:pt x="198291" y="120992"/>
                  </a:lnTo>
                  <a:lnTo>
                    <a:pt x="205013" y="120992"/>
                  </a:lnTo>
                  <a:cubicBezTo>
                    <a:pt x="206861" y="120992"/>
                    <a:pt x="208374" y="119480"/>
                    <a:pt x="208374" y="117631"/>
                  </a:cubicBezTo>
                  <a:lnTo>
                    <a:pt x="208374" y="3362"/>
                  </a:lnTo>
                  <a:cubicBezTo>
                    <a:pt x="208374" y="1513"/>
                    <a:pt x="206861" y="1"/>
                    <a:pt x="205013"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9"/>
            <p:cNvSpPr/>
            <p:nvPr/>
          </p:nvSpPr>
          <p:spPr>
            <a:xfrm>
              <a:off x="1526700" y="658225"/>
              <a:ext cx="3696975" cy="2319025"/>
            </a:xfrm>
            <a:custGeom>
              <a:rect b="b" l="l" r="r" t="t"/>
              <a:pathLst>
                <a:path extrusionOk="0" h="92761" w="147879">
                  <a:moveTo>
                    <a:pt x="10083" y="0"/>
                  </a:moveTo>
                  <a:cubicBezTo>
                    <a:pt x="4504" y="0"/>
                    <a:pt x="0" y="4504"/>
                    <a:pt x="0" y="10083"/>
                  </a:cubicBezTo>
                  <a:lnTo>
                    <a:pt x="0" y="84022"/>
                  </a:lnTo>
                  <a:cubicBezTo>
                    <a:pt x="0" y="87618"/>
                    <a:pt x="1916" y="90945"/>
                    <a:pt x="5042" y="92760"/>
                  </a:cubicBezTo>
                  <a:lnTo>
                    <a:pt x="8403" y="86946"/>
                  </a:lnTo>
                  <a:cubicBezTo>
                    <a:pt x="7361" y="86341"/>
                    <a:pt x="6722" y="85232"/>
                    <a:pt x="6722" y="84022"/>
                  </a:cubicBezTo>
                  <a:lnTo>
                    <a:pt x="6722" y="10083"/>
                  </a:lnTo>
                  <a:cubicBezTo>
                    <a:pt x="6722" y="8234"/>
                    <a:pt x="8235" y="6722"/>
                    <a:pt x="10083" y="6722"/>
                  </a:cubicBezTo>
                  <a:lnTo>
                    <a:pt x="137796" y="6722"/>
                  </a:lnTo>
                  <a:cubicBezTo>
                    <a:pt x="139644" y="6722"/>
                    <a:pt x="141157" y="8234"/>
                    <a:pt x="141157" y="10083"/>
                  </a:cubicBezTo>
                  <a:lnTo>
                    <a:pt x="141157" y="84022"/>
                  </a:lnTo>
                  <a:cubicBezTo>
                    <a:pt x="141157" y="85232"/>
                    <a:pt x="140518" y="86341"/>
                    <a:pt x="139476" y="86946"/>
                  </a:cubicBezTo>
                  <a:lnTo>
                    <a:pt x="142837" y="92760"/>
                  </a:lnTo>
                  <a:cubicBezTo>
                    <a:pt x="145963" y="90945"/>
                    <a:pt x="147879" y="87618"/>
                    <a:pt x="147879" y="84022"/>
                  </a:cubicBezTo>
                  <a:lnTo>
                    <a:pt x="147879" y="10083"/>
                  </a:lnTo>
                  <a:cubicBezTo>
                    <a:pt x="147879" y="4504"/>
                    <a:pt x="143375" y="0"/>
                    <a:pt x="137796"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9"/>
            <p:cNvSpPr/>
            <p:nvPr/>
          </p:nvSpPr>
          <p:spPr>
            <a:xfrm>
              <a:off x="5391700" y="658225"/>
              <a:ext cx="672200" cy="672200"/>
            </a:xfrm>
            <a:custGeom>
              <a:rect b="b" l="l" r="r" t="t"/>
              <a:pathLst>
                <a:path extrusionOk="0" h="26888" w="26888">
                  <a:moveTo>
                    <a:pt x="13444" y="6722"/>
                  </a:moveTo>
                  <a:cubicBezTo>
                    <a:pt x="17141" y="6722"/>
                    <a:pt x="20166" y="9747"/>
                    <a:pt x="20166" y="13444"/>
                  </a:cubicBezTo>
                  <a:cubicBezTo>
                    <a:pt x="20166" y="17141"/>
                    <a:pt x="17141" y="20166"/>
                    <a:pt x="13444" y="20166"/>
                  </a:cubicBezTo>
                  <a:cubicBezTo>
                    <a:pt x="9747" y="20166"/>
                    <a:pt x="6722" y="17141"/>
                    <a:pt x="6722" y="13444"/>
                  </a:cubicBezTo>
                  <a:cubicBezTo>
                    <a:pt x="6722" y="9747"/>
                    <a:pt x="9747" y="6722"/>
                    <a:pt x="13444" y="6722"/>
                  </a:cubicBezTo>
                  <a:close/>
                  <a:moveTo>
                    <a:pt x="13444" y="0"/>
                  </a:moveTo>
                  <a:cubicBezTo>
                    <a:pt x="6016" y="0"/>
                    <a:pt x="0" y="6016"/>
                    <a:pt x="0" y="13444"/>
                  </a:cubicBezTo>
                  <a:cubicBezTo>
                    <a:pt x="0" y="20871"/>
                    <a:pt x="6016" y="26887"/>
                    <a:pt x="13444" y="26887"/>
                  </a:cubicBezTo>
                  <a:cubicBezTo>
                    <a:pt x="20871" y="26887"/>
                    <a:pt x="26887" y="20871"/>
                    <a:pt x="26887" y="13444"/>
                  </a:cubicBezTo>
                  <a:cubicBezTo>
                    <a:pt x="26887" y="6016"/>
                    <a:pt x="20871" y="0"/>
                    <a:pt x="1344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9"/>
            <p:cNvSpPr/>
            <p:nvPr/>
          </p:nvSpPr>
          <p:spPr>
            <a:xfrm>
              <a:off x="5391700" y="1498425"/>
              <a:ext cx="672200" cy="672200"/>
            </a:xfrm>
            <a:custGeom>
              <a:rect b="b" l="l" r="r" t="t"/>
              <a:pathLst>
                <a:path extrusionOk="0" h="26888" w="26888">
                  <a:moveTo>
                    <a:pt x="13444" y="6723"/>
                  </a:moveTo>
                  <a:cubicBezTo>
                    <a:pt x="17141" y="6723"/>
                    <a:pt x="20166" y="9748"/>
                    <a:pt x="20166" y="13444"/>
                  </a:cubicBezTo>
                  <a:cubicBezTo>
                    <a:pt x="20166" y="17141"/>
                    <a:pt x="17141" y="20166"/>
                    <a:pt x="13444" y="20166"/>
                  </a:cubicBezTo>
                  <a:cubicBezTo>
                    <a:pt x="9747" y="20166"/>
                    <a:pt x="6722" y="17141"/>
                    <a:pt x="6722" y="13444"/>
                  </a:cubicBezTo>
                  <a:cubicBezTo>
                    <a:pt x="6722" y="9748"/>
                    <a:pt x="9747" y="6723"/>
                    <a:pt x="13444" y="6723"/>
                  </a:cubicBezTo>
                  <a:close/>
                  <a:moveTo>
                    <a:pt x="13444" y="1"/>
                  </a:moveTo>
                  <a:cubicBezTo>
                    <a:pt x="6016" y="1"/>
                    <a:pt x="0" y="6017"/>
                    <a:pt x="0" y="13444"/>
                  </a:cubicBezTo>
                  <a:cubicBezTo>
                    <a:pt x="0" y="20872"/>
                    <a:pt x="6016" y="26888"/>
                    <a:pt x="13444" y="26888"/>
                  </a:cubicBezTo>
                  <a:cubicBezTo>
                    <a:pt x="20871" y="26888"/>
                    <a:pt x="26887" y="20872"/>
                    <a:pt x="26887" y="13444"/>
                  </a:cubicBezTo>
                  <a:cubicBezTo>
                    <a:pt x="26887" y="6017"/>
                    <a:pt x="20871" y="1"/>
                    <a:pt x="1344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9"/>
            <p:cNvSpPr/>
            <p:nvPr/>
          </p:nvSpPr>
          <p:spPr>
            <a:xfrm>
              <a:off x="5391700" y="2338650"/>
              <a:ext cx="672200" cy="672200"/>
            </a:xfrm>
            <a:custGeom>
              <a:rect b="b" l="l" r="r" t="t"/>
              <a:pathLst>
                <a:path extrusionOk="0" h="26888" w="26888">
                  <a:moveTo>
                    <a:pt x="13444" y="6722"/>
                  </a:moveTo>
                  <a:cubicBezTo>
                    <a:pt x="17141" y="6722"/>
                    <a:pt x="20166" y="9747"/>
                    <a:pt x="20166" y="13444"/>
                  </a:cubicBezTo>
                  <a:cubicBezTo>
                    <a:pt x="20166" y="17141"/>
                    <a:pt x="17141" y="20166"/>
                    <a:pt x="13444" y="20166"/>
                  </a:cubicBezTo>
                  <a:cubicBezTo>
                    <a:pt x="9747" y="20166"/>
                    <a:pt x="6722" y="17141"/>
                    <a:pt x="6722" y="13444"/>
                  </a:cubicBezTo>
                  <a:cubicBezTo>
                    <a:pt x="6722" y="9747"/>
                    <a:pt x="9747" y="6722"/>
                    <a:pt x="13444" y="6722"/>
                  </a:cubicBezTo>
                  <a:close/>
                  <a:moveTo>
                    <a:pt x="13444" y="1"/>
                  </a:moveTo>
                  <a:cubicBezTo>
                    <a:pt x="6016" y="1"/>
                    <a:pt x="0" y="6017"/>
                    <a:pt x="0" y="13444"/>
                  </a:cubicBezTo>
                  <a:cubicBezTo>
                    <a:pt x="0" y="20872"/>
                    <a:pt x="6016" y="26888"/>
                    <a:pt x="13444" y="26888"/>
                  </a:cubicBezTo>
                  <a:cubicBezTo>
                    <a:pt x="20871" y="26888"/>
                    <a:pt x="26887" y="20872"/>
                    <a:pt x="26887" y="13444"/>
                  </a:cubicBezTo>
                  <a:cubicBezTo>
                    <a:pt x="26887" y="6017"/>
                    <a:pt x="20871" y="1"/>
                    <a:pt x="1344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9"/>
            <p:cNvSpPr/>
            <p:nvPr/>
          </p:nvSpPr>
          <p:spPr>
            <a:xfrm>
              <a:off x="1862775" y="2170600"/>
              <a:ext cx="3777650" cy="3192850"/>
            </a:xfrm>
            <a:custGeom>
              <a:rect b="b" l="l" r="r" t="t"/>
              <a:pathLst>
                <a:path extrusionOk="0" h="127714" w="151106">
                  <a:moveTo>
                    <a:pt x="110910" y="6723"/>
                  </a:moveTo>
                  <a:cubicBezTo>
                    <a:pt x="112758" y="6723"/>
                    <a:pt x="114270" y="8235"/>
                    <a:pt x="114270" y="10084"/>
                  </a:cubicBezTo>
                  <a:lnTo>
                    <a:pt x="114270" y="77301"/>
                  </a:lnTo>
                  <a:cubicBezTo>
                    <a:pt x="114270" y="79149"/>
                    <a:pt x="112758" y="80662"/>
                    <a:pt x="110910" y="80662"/>
                  </a:cubicBezTo>
                  <a:lnTo>
                    <a:pt x="10084" y="80662"/>
                  </a:lnTo>
                  <a:cubicBezTo>
                    <a:pt x="8235" y="80662"/>
                    <a:pt x="6723" y="79149"/>
                    <a:pt x="6723" y="77301"/>
                  </a:cubicBezTo>
                  <a:lnTo>
                    <a:pt x="6723" y="10084"/>
                  </a:lnTo>
                  <a:cubicBezTo>
                    <a:pt x="6723" y="8235"/>
                    <a:pt x="8235" y="6723"/>
                    <a:pt x="10084" y="6723"/>
                  </a:cubicBezTo>
                  <a:close/>
                  <a:moveTo>
                    <a:pt x="120992" y="67218"/>
                  </a:moveTo>
                  <a:cubicBezTo>
                    <a:pt x="125227" y="70411"/>
                    <a:pt x="127714" y="75385"/>
                    <a:pt x="127714" y="80662"/>
                  </a:cubicBezTo>
                  <a:lnTo>
                    <a:pt x="127714" y="91450"/>
                  </a:lnTo>
                  <a:cubicBezTo>
                    <a:pt x="127714" y="93332"/>
                    <a:pt x="129226" y="94811"/>
                    <a:pt x="131075" y="94811"/>
                  </a:cubicBezTo>
                  <a:cubicBezTo>
                    <a:pt x="131848" y="94811"/>
                    <a:pt x="132621" y="94542"/>
                    <a:pt x="133226" y="94038"/>
                  </a:cubicBezTo>
                  <a:lnTo>
                    <a:pt x="138704" y="89501"/>
                  </a:lnTo>
                  <a:cubicBezTo>
                    <a:pt x="139305" y="89005"/>
                    <a:pt x="140028" y="88764"/>
                    <a:pt x="140748" y="88764"/>
                  </a:cubicBezTo>
                  <a:cubicBezTo>
                    <a:pt x="141638" y="88764"/>
                    <a:pt x="142524" y="89131"/>
                    <a:pt x="143174" y="89837"/>
                  </a:cubicBezTo>
                  <a:cubicBezTo>
                    <a:pt x="143880" y="90543"/>
                    <a:pt x="144249" y="91551"/>
                    <a:pt x="144182" y="92593"/>
                  </a:cubicBezTo>
                  <a:cubicBezTo>
                    <a:pt x="144081" y="93601"/>
                    <a:pt x="143577" y="94508"/>
                    <a:pt x="142737" y="95080"/>
                  </a:cubicBezTo>
                  <a:lnTo>
                    <a:pt x="129125" y="104826"/>
                  </a:lnTo>
                  <a:cubicBezTo>
                    <a:pt x="128252" y="105465"/>
                    <a:pt x="127714" y="106473"/>
                    <a:pt x="127714" y="107549"/>
                  </a:cubicBezTo>
                  <a:lnTo>
                    <a:pt x="127714" y="114270"/>
                  </a:lnTo>
                  <a:lnTo>
                    <a:pt x="94105" y="114270"/>
                  </a:lnTo>
                  <a:lnTo>
                    <a:pt x="94105" y="87383"/>
                  </a:lnTo>
                  <a:lnTo>
                    <a:pt x="110910" y="87383"/>
                  </a:lnTo>
                  <a:cubicBezTo>
                    <a:pt x="116489" y="87383"/>
                    <a:pt x="120992" y="82880"/>
                    <a:pt x="120992" y="77301"/>
                  </a:cubicBezTo>
                  <a:lnTo>
                    <a:pt x="120992" y="67218"/>
                  </a:lnTo>
                  <a:close/>
                  <a:moveTo>
                    <a:pt x="10084" y="1"/>
                  </a:moveTo>
                  <a:cubicBezTo>
                    <a:pt x="4504" y="1"/>
                    <a:pt x="1" y="4504"/>
                    <a:pt x="1" y="10084"/>
                  </a:cubicBezTo>
                  <a:lnTo>
                    <a:pt x="1" y="77301"/>
                  </a:lnTo>
                  <a:cubicBezTo>
                    <a:pt x="1" y="82880"/>
                    <a:pt x="4504" y="87383"/>
                    <a:pt x="10084" y="87383"/>
                  </a:cubicBezTo>
                  <a:lnTo>
                    <a:pt x="87383" y="87383"/>
                  </a:lnTo>
                  <a:lnTo>
                    <a:pt x="87383" y="117631"/>
                  </a:lnTo>
                  <a:cubicBezTo>
                    <a:pt x="87383" y="119480"/>
                    <a:pt x="88896" y="120992"/>
                    <a:pt x="90744" y="120992"/>
                  </a:cubicBezTo>
                  <a:lnTo>
                    <a:pt x="94105" y="120992"/>
                  </a:lnTo>
                  <a:lnTo>
                    <a:pt x="94105" y="127714"/>
                  </a:lnTo>
                  <a:lnTo>
                    <a:pt x="100827" y="127714"/>
                  </a:lnTo>
                  <a:lnTo>
                    <a:pt x="100827" y="120992"/>
                  </a:lnTo>
                  <a:lnTo>
                    <a:pt x="120992" y="120992"/>
                  </a:lnTo>
                  <a:lnTo>
                    <a:pt x="120992" y="127714"/>
                  </a:lnTo>
                  <a:lnTo>
                    <a:pt x="127714" y="127714"/>
                  </a:lnTo>
                  <a:lnTo>
                    <a:pt x="127714" y="120992"/>
                  </a:lnTo>
                  <a:lnTo>
                    <a:pt x="131075" y="120992"/>
                  </a:lnTo>
                  <a:cubicBezTo>
                    <a:pt x="132923" y="120992"/>
                    <a:pt x="134436" y="119480"/>
                    <a:pt x="134436" y="117631"/>
                  </a:cubicBezTo>
                  <a:lnTo>
                    <a:pt x="134436" y="109296"/>
                  </a:lnTo>
                  <a:lnTo>
                    <a:pt x="146669" y="100558"/>
                  </a:lnTo>
                  <a:cubicBezTo>
                    <a:pt x="149089" y="98810"/>
                    <a:pt x="150635" y="96088"/>
                    <a:pt x="150870" y="93131"/>
                  </a:cubicBezTo>
                  <a:cubicBezTo>
                    <a:pt x="151105" y="90072"/>
                    <a:pt x="149996" y="87047"/>
                    <a:pt x="147778" y="84930"/>
                  </a:cubicBezTo>
                  <a:cubicBezTo>
                    <a:pt x="145858" y="82992"/>
                    <a:pt x="143306" y="82002"/>
                    <a:pt x="140745" y="82002"/>
                  </a:cubicBezTo>
                  <a:cubicBezTo>
                    <a:pt x="138510" y="82002"/>
                    <a:pt x="136268" y="82756"/>
                    <a:pt x="134436" y="84291"/>
                  </a:cubicBezTo>
                  <a:lnTo>
                    <a:pt x="134436" y="80662"/>
                  </a:lnTo>
                  <a:cubicBezTo>
                    <a:pt x="134402" y="71621"/>
                    <a:pt x="129159" y="63387"/>
                    <a:pt x="120992" y="59488"/>
                  </a:cubicBezTo>
                  <a:lnTo>
                    <a:pt x="120992" y="10084"/>
                  </a:lnTo>
                  <a:cubicBezTo>
                    <a:pt x="120992" y="4504"/>
                    <a:pt x="116489" y="1"/>
                    <a:pt x="110910"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9"/>
            <p:cNvSpPr/>
            <p:nvPr/>
          </p:nvSpPr>
          <p:spPr>
            <a:xfrm>
              <a:off x="1862775" y="1246375"/>
              <a:ext cx="3024825" cy="840250"/>
            </a:xfrm>
            <a:custGeom>
              <a:rect b="b" l="l" r="r" t="t"/>
              <a:pathLst>
                <a:path extrusionOk="0" h="33610" w="120993">
                  <a:moveTo>
                    <a:pt x="16805" y="6722"/>
                  </a:moveTo>
                  <a:lnTo>
                    <a:pt x="16805" y="16805"/>
                  </a:lnTo>
                  <a:lnTo>
                    <a:pt x="6723" y="16805"/>
                  </a:lnTo>
                  <a:lnTo>
                    <a:pt x="6723" y="10083"/>
                  </a:lnTo>
                  <a:cubicBezTo>
                    <a:pt x="6723" y="8235"/>
                    <a:pt x="8235" y="6722"/>
                    <a:pt x="10084" y="6722"/>
                  </a:cubicBezTo>
                  <a:close/>
                  <a:moveTo>
                    <a:pt x="30249" y="6722"/>
                  </a:moveTo>
                  <a:lnTo>
                    <a:pt x="30249" y="16805"/>
                  </a:lnTo>
                  <a:lnTo>
                    <a:pt x="23527" y="16805"/>
                  </a:lnTo>
                  <a:lnTo>
                    <a:pt x="23527" y="6722"/>
                  </a:lnTo>
                  <a:close/>
                  <a:moveTo>
                    <a:pt x="43692" y="6722"/>
                  </a:moveTo>
                  <a:lnTo>
                    <a:pt x="43692" y="16805"/>
                  </a:lnTo>
                  <a:lnTo>
                    <a:pt x="36970" y="16805"/>
                  </a:lnTo>
                  <a:lnTo>
                    <a:pt x="36970" y="6722"/>
                  </a:lnTo>
                  <a:close/>
                  <a:moveTo>
                    <a:pt x="57136" y="6722"/>
                  </a:moveTo>
                  <a:lnTo>
                    <a:pt x="57136" y="16805"/>
                  </a:lnTo>
                  <a:lnTo>
                    <a:pt x="50414" y="16805"/>
                  </a:lnTo>
                  <a:lnTo>
                    <a:pt x="50414" y="6722"/>
                  </a:lnTo>
                  <a:close/>
                  <a:moveTo>
                    <a:pt x="70579" y="6722"/>
                  </a:moveTo>
                  <a:lnTo>
                    <a:pt x="70579" y="16805"/>
                  </a:lnTo>
                  <a:lnTo>
                    <a:pt x="63857" y="16805"/>
                  </a:lnTo>
                  <a:lnTo>
                    <a:pt x="63857" y="6722"/>
                  </a:lnTo>
                  <a:close/>
                  <a:moveTo>
                    <a:pt x="84023" y="6722"/>
                  </a:moveTo>
                  <a:lnTo>
                    <a:pt x="84023" y="16805"/>
                  </a:lnTo>
                  <a:lnTo>
                    <a:pt x="77301" y="16805"/>
                  </a:lnTo>
                  <a:lnTo>
                    <a:pt x="77301" y="6722"/>
                  </a:lnTo>
                  <a:close/>
                  <a:moveTo>
                    <a:pt x="97466" y="6722"/>
                  </a:moveTo>
                  <a:lnTo>
                    <a:pt x="97466" y="16805"/>
                  </a:lnTo>
                  <a:lnTo>
                    <a:pt x="90744" y="16805"/>
                  </a:lnTo>
                  <a:lnTo>
                    <a:pt x="90744" y="6722"/>
                  </a:lnTo>
                  <a:close/>
                  <a:moveTo>
                    <a:pt x="110910" y="6722"/>
                  </a:moveTo>
                  <a:cubicBezTo>
                    <a:pt x="112758" y="6722"/>
                    <a:pt x="114270" y="8235"/>
                    <a:pt x="114270" y="10083"/>
                  </a:cubicBezTo>
                  <a:lnTo>
                    <a:pt x="114270" y="16805"/>
                  </a:lnTo>
                  <a:lnTo>
                    <a:pt x="104188" y="16805"/>
                  </a:lnTo>
                  <a:lnTo>
                    <a:pt x="104188" y="6722"/>
                  </a:lnTo>
                  <a:close/>
                  <a:moveTo>
                    <a:pt x="10084" y="0"/>
                  </a:moveTo>
                  <a:cubicBezTo>
                    <a:pt x="4504" y="0"/>
                    <a:pt x="1" y="4504"/>
                    <a:pt x="1" y="10083"/>
                  </a:cubicBezTo>
                  <a:lnTo>
                    <a:pt x="1" y="33609"/>
                  </a:lnTo>
                  <a:lnTo>
                    <a:pt x="6723" y="33609"/>
                  </a:lnTo>
                  <a:lnTo>
                    <a:pt x="6723" y="23526"/>
                  </a:lnTo>
                  <a:lnTo>
                    <a:pt x="16805" y="23526"/>
                  </a:lnTo>
                  <a:lnTo>
                    <a:pt x="16805" y="30248"/>
                  </a:lnTo>
                  <a:lnTo>
                    <a:pt x="23527" y="30248"/>
                  </a:lnTo>
                  <a:lnTo>
                    <a:pt x="23527" y="23526"/>
                  </a:lnTo>
                  <a:lnTo>
                    <a:pt x="30249" y="23526"/>
                  </a:lnTo>
                  <a:lnTo>
                    <a:pt x="30249" y="30248"/>
                  </a:lnTo>
                  <a:lnTo>
                    <a:pt x="36970" y="30248"/>
                  </a:lnTo>
                  <a:lnTo>
                    <a:pt x="36970" y="23526"/>
                  </a:lnTo>
                  <a:lnTo>
                    <a:pt x="43692" y="23526"/>
                  </a:lnTo>
                  <a:lnTo>
                    <a:pt x="43692" y="30248"/>
                  </a:lnTo>
                  <a:lnTo>
                    <a:pt x="50414" y="30248"/>
                  </a:lnTo>
                  <a:lnTo>
                    <a:pt x="50414" y="23526"/>
                  </a:lnTo>
                  <a:lnTo>
                    <a:pt x="57136" y="23526"/>
                  </a:lnTo>
                  <a:lnTo>
                    <a:pt x="57136" y="30248"/>
                  </a:lnTo>
                  <a:lnTo>
                    <a:pt x="63857" y="30248"/>
                  </a:lnTo>
                  <a:lnTo>
                    <a:pt x="63857" y="23526"/>
                  </a:lnTo>
                  <a:lnTo>
                    <a:pt x="70579" y="23526"/>
                  </a:lnTo>
                  <a:lnTo>
                    <a:pt x="70579" y="30248"/>
                  </a:lnTo>
                  <a:lnTo>
                    <a:pt x="77301" y="30248"/>
                  </a:lnTo>
                  <a:lnTo>
                    <a:pt x="77301" y="23526"/>
                  </a:lnTo>
                  <a:lnTo>
                    <a:pt x="84023" y="23526"/>
                  </a:lnTo>
                  <a:lnTo>
                    <a:pt x="84023" y="30248"/>
                  </a:lnTo>
                  <a:lnTo>
                    <a:pt x="90744" y="30248"/>
                  </a:lnTo>
                  <a:lnTo>
                    <a:pt x="90744" y="23526"/>
                  </a:lnTo>
                  <a:lnTo>
                    <a:pt x="97466" y="23526"/>
                  </a:lnTo>
                  <a:lnTo>
                    <a:pt x="97466" y="30248"/>
                  </a:lnTo>
                  <a:lnTo>
                    <a:pt x="104188" y="30248"/>
                  </a:lnTo>
                  <a:lnTo>
                    <a:pt x="104188" y="23526"/>
                  </a:lnTo>
                  <a:lnTo>
                    <a:pt x="114270" y="23526"/>
                  </a:lnTo>
                  <a:lnTo>
                    <a:pt x="114270" y="33609"/>
                  </a:lnTo>
                  <a:lnTo>
                    <a:pt x="120992" y="33609"/>
                  </a:lnTo>
                  <a:lnTo>
                    <a:pt x="120992" y="10083"/>
                  </a:lnTo>
                  <a:cubicBezTo>
                    <a:pt x="120992" y="4504"/>
                    <a:pt x="116489" y="0"/>
                    <a:pt x="110910"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9"/>
            <p:cNvSpPr/>
            <p:nvPr/>
          </p:nvSpPr>
          <p:spPr>
            <a:xfrm>
              <a:off x="2191300" y="2506550"/>
              <a:ext cx="687325" cy="672475"/>
            </a:xfrm>
            <a:custGeom>
              <a:rect b="b" l="l" r="r" t="t"/>
              <a:pathLst>
                <a:path extrusionOk="0" h="26899" w="27493">
                  <a:moveTo>
                    <a:pt x="13777" y="6743"/>
                  </a:moveTo>
                  <a:cubicBezTo>
                    <a:pt x="14111" y="6743"/>
                    <a:pt x="14451" y="6836"/>
                    <a:pt x="14755" y="7031"/>
                  </a:cubicBezTo>
                  <a:cubicBezTo>
                    <a:pt x="14957" y="7165"/>
                    <a:pt x="15158" y="7333"/>
                    <a:pt x="15293" y="7568"/>
                  </a:cubicBezTo>
                  <a:cubicBezTo>
                    <a:pt x="15852" y="8749"/>
                    <a:pt x="17044" y="9499"/>
                    <a:pt x="18336" y="9499"/>
                  </a:cubicBezTo>
                  <a:cubicBezTo>
                    <a:pt x="18441" y="9499"/>
                    <a:pt x="18547" y="9494"/>
                    <a:pt x="18654" y="9484"/>
                  </a:cubicBezTo>
                  <a:cubicBezTo>
                    <a:pt x="18760" y="9463"/>
                    <a:pt x="18865" y="9452"/>
                    <a:pt x="18968" y="9452"/>
                  </a:cubicBezTo>
                  <a:cubicBezTo>
                    <a:pt x="19521" y="9452"/>
                    <a:pt x="20023" y="9747"/>
                    <a:pt x="20334" y="10257"/>
                  </a:cubicBezTo>
                  <a:cubicBezTo>
                    <a:pt x="20536" y="10593"/>
                    <a:pt x="20502" y="11064"/>
                    <a:pt x="20233" y="11366"/>
                  </a:cubicBezTo>
                  <a:cubicBezTo>
                    <a:pt x="19259" y="12576"/>
                    <a:pt x="19259" y="14324"/>
                    <a:pt x="20233" y="15534"/>
                  </a:cubicBezTo>
                  <a:cubicBezTo>
                    <a:pt x="20502" y="15836"/>
                    <a:pt x="20536" y="16307"/>
                    <a:pt x="20334" y="16643"/>
                  </a:cubicBezTo>
                  <a:cubicBezTo>
                    <a:pt x="20008" y="17146"/>
                    <a:pt x="19474" y="17467"/>
                    <a:pt x="18891" y="17467"/>
                  </a:cubicBezTo>
                  <a:cubicBezTo>
                    <a:pt x="18813" y="17467"/>
                    <a:pt x="18733" y="17461"/>
                    <a:pt x="18654" y="17449"/>
                  </a:cubicBezTo>
                  <a:cubicBezTo>
                    <a:pt x="18525" y="17434"/>
                    <a:pt x="18397" y="17426"/>
                    <a:pt x="18270" y="17426"/>
                  </a:cubicBezTo>
                  <a:cubicBezTo>
                    <a:pt x="17003" y="17426"/>
                    <a:pt x="15843" y="18171"/>
                    <a:pt x="15293" y="19331"/>
                  </a:cubicBezTo>
                  <a:cubicBezTo>
                    <a:pt x="14950" y="19867"/>
                    <a:pt x="14374" y="20157"/>
                    <a:pt x="13784" y="20157"/>
                  </a:cubicBezTo>
                  <a:cubicBezTo>
                    <a:pt x="13450" y="20157"/>
                    <a:pt x="13110" y="20064"/>
                    <a:pt x="12806" y="19869"/>
                  </a:cubicBezTo>
                  <a:cubicBezTo>
                    <a:pt x="12604" y="19735"/>
                    <a:pt x="12403" y="19567"/>
                    <a:pt x="12268" y="19331"/>
                  </a:cubicBezTo>
                  <a:cubicBezTo>
                    <a:pt x="11697" y="18155"/>
                    <a:pt x="10520" y="17416"/>
                    <a:pt x="9243" y="17416"/>
                  </a:cubicBezTo>
                  <a:cubicBezTo>
                    <a:pt x="9142" y="17416"/>
                    <a:pt x="9008" y="17416"/>
                    <a:pt x="8907" y="17449"/>
                  </a:cubicBezTo>
                  <a:cubicBezTo>
                    <a:pt x="8827" y="17461"/>
                    <a:pt x="8748" y="17467"/>
                    <a:pt x="8669" y="17467"/>
                  </a:cubicBezTo>
                  <a:cubicBezTo>
                    <a:pt x="8080" y="17467"/>
                    <a:pt x="7523" y="17146"/>
                    <a:pt x="7227" y="16643"/>
                  </a:cubicBezTo>
                  <a:cubicBezTo>
                    <a:pt x="6992" y="16307"/>
                    <a:pt x="7059" y="15836"/>
                    <a:pt x="7328" y="15534"/>
                  </a:cubicBezTo>
                  <a:cubicBezTo>
                    <a:pt x="8302" y="14324"/>
                    <a:pt x="8302" y="12576"/>
                    <a:pt x="7328" y="11366"/>
                  </a:cubicBezTo>
                  <a:cubicBezTo>
                    <a:pt x="7059" y="11064"/>
                    <a:pt x="6992" y="10593"/>
                    <a:pt x="7227" y="10257"/>
                  </a:cubicBezTo>
                  <a:cubicBezTo>
                    <a:pt x="7520" y="9759"/>
                    <a:pt x="8069" y="9465"/>
                    <a:pt x="8650" y="9465"/>
                  </a:cubicBezTo>
                  <a:cubicBezTo>
                    <a:pt x="8736" y="9465"/>
                    <a:pt x="8821" y="9471"/>
                    <a:pt x="8907" y="9484"/>
                  </a:cubicBezTo>
                  <a:cubicBezTo>
                    <a:pt x="9014" y="9494"/>
                    <a:pt x="9120" y="9499"/>
                    <a:pt x="9225" y="9499"/>
                  </a:cubicBezTo>
                  <a:cubicBezTo>
                    <a:pt x="10517" y="9499"/>
                    <a:pt x="11709" y="8749"/>
                    <a:pt x="12268" y="7568"/>
                  </a:cubicBezTo>
                  <a:cubicBezTo>
                    <a:pt x="12611" y="7032"/>
                    <a:pt x="13187" y="6743"/>
                    <a:pt x="13777" y="6743"/>
                  </a:cubicBezTo>
                  <a:close/>
                  <a:moveTo>
                    <a:pt x="13765" y="1"/>
                  </a:moveTo>
                  <a:cubicBezTo>
                    <a:pt x="11697" y="1"/>
                    <a:pt x="9621" y="745"/>
                    <a:pt x="7966" y="2258"/>
                  </a:cubicBezTo>
                  <a:cubicBezTo>
                    <a:pt x="7765" y="2426"/>
                    <a:pt x="7563" y="2628"/>
                    <a:pt x="7395" y="2830"/>
                  </a:cubicBezTo>
                  <a:cubicBezTo>
                    <a:pt x="4807" y="3199"/>
                    <a:pt x="2555" y="4745"/>
                    <a:pt x="1278" y="6997"/>
                  </a:cubicBezTo>
                  <a:cubicBezTo>
                    <a:pt x="169" y="8980"/>
                    <a:pt x="1" y="11333"/>
                    <a:pt x="808" y="13450"/>
                  </a:cubicBezTo>
                  <a:cubicBezTo>
                    <a:pt x="1" y="15567"/>
                    <a:pt x="169" y="17920"/>
                    <a:pt x="1278" y="19903"/>
                  </a:cubicBezTo>
                  <a:cubicBezTo>
                    <a:pt x="2522" y="22154"/>
                    <a:pt x="4773" y="23700"/>
                    <a:pt x="7361" y="24070"/>
                  </a:cubicBezTo>
                  <a:cubicBezTo>
                    <a:pt x="9057" y="25944"/>
                    <a:pt x="11387" y="26899"/>
                    <a:pt x="13729" y="26899"/>
                  </a:cubicBezTo>
                  <a:cubicBezTo>
                    <a:pt x="15797" y="26899"/>
                    <a:pt x="17873" y="26155"/>
                    <a:pt x="19528" y="24642"/>
                  </a:cubicBezTo>
                  <a:cubicBezTo>
                    <a:pt x="19729" y="24473"/>
                    <a:pt x="19931" y="24272"/>
                    <a:pt x="20099" y="24070"/>
                  </a:cubicBezTo>
                  <a:cubicBezTo>
                    <a:pt x="22687" y="23700"/>
                    <a:pt x="24939" y="22154"/>
                    <a:pt x="26216" y="19903"/>
                  </a:cubicBezTo>
                  <a:cubicBezTo>
                    <a:pt x="27325" y="17920"/>
                    <a:pt x="27493" y="15567"/>
                    <a:pt x="26686" y="13450"/>
                  </a:cubicBezTo>
                  <a:cubicBezTo>
                    <a:pt x="27493" y="11333"/>
                    <a:pt x="27325" y="8980"/>
                    <a:pt x="26216" y="6997"/>
                  </a:cubicBezTo>
                  <a:cubicBezTo>
                    <a:pt x="24972" y="4745"/>
                    <a:pt x="22720" y="3199"/>
                    <a:pt x="20133" y="2830"/>
                  </a:cubicBezTo>
                  <a:cubicBezTo>
                    <a:pt x="18437" y="955"/>
                    <a:pt x="16106" y="1"/>
                    <a:pt x="13765"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9"/>
            <p:cNvSpPr/>
            <p:nvPr/>
          </p:nvSpPr>
          <p:spPr>
            <a:xfrm>
              <a:off x="3031525" y="2506550"/>
              <a:ext cx="687325" cy="672475"/>
            </a:xfrm>
            <a:custGeom>
              <a:rect b="b" l="l" r="r" t="t"/>
              <a:pathLst>
                <a:path extrusionOk="0" h="26899" w="27493">
                  <a:moveTo>
                    <a:pt x="13776" y="6743"/>
                  </a:moveTo>
                  <a:cubicBezTo>
                    <a:pt x="14111" y="6743"/>
                    <a:pt x="14451" y="6836"/>
                    <a:pt x="14755" y="7031"/>
                  </a:cubicBezTo>
                  <a:cubicBezTo>
                    <a:pt x="14956" y="7165"/>
                    <a:pt x="15158" y="7333"/>
                    <a:pt x="15293" y="7568"/>
                  </a:cubicBezTo>
                  <a:cubicBezTo>
                    <a:pt x="15852" y="8749"/>
                    <a:pt x="17043" y="9499"/>
                    <a:pt x="18336" y="9499"/>
                  </a:cubicBezTo>
                  <a:cubicBezTo>
                    <a:pt x="18441" y="9499"/>
                    <a:pt x="18547" y="9494"/>
                    <a:pt x="18653" y="9484"/>
                  </a:cubicBezTo>
                  <a:cubicBezTo>
                    <a:pt x="18753" y="9464"/>
                    <a:pt x="18852" y="9454"/>
                    <a:pt x="18950" y="9454"/>
                  </a:cubicBezTo>
                  <a:cubicBezTo>
                    <a:pt x="19509" y="9454"/>
                    <a:pt x="20019" y="9770"/>
                    <a:pt x="20334" y="10257"/>
                  </a:cubicBezTo>
                  <a:cubicBezTo>
                    <a:pt x="20535" y="10593"/>
                    <a:pt x="20502" y="11064"/>
                    <a:pt x="20233" y="11366"/>
                  </a:cubicBezTo>
                  <a:cubicBezTo>
                    <a:pt x="19258" y="12576"/>
                    <a:pt x="19258" y="14324"/>
                    <a:pt x="20233" y="15534"/>
                  </a:cubicBezTo>
                  <a:cubicBezTo>
                    <a:pt x="20502" y="15836"/>
                    <a:pt x="20535" y="16307"/>
                    <a:pt x="20334" y="16643"/>
                  </a:cubicBezTo>
                  <a:cubicBezTo>
                    <a:pt x="20008" y="17146"/>
                    <a:pt x="19473" y="17467"/>
                    <a:pt x="18891" y="17467"/>
                  </a:cubicBezTo>
                  <a:cubicBezTo>
                    <a:pt x="18812" y="17467"/>
                    <a:pt x="18733" y="17461"/>
                    <a:pt x="18653" y="17449"/>
                  </a:cubicBezTo>
                  <a:cubicBezTo>
                    <a:pt x="18525" y="17434"/>
                    <a:pt x="18396" y="17426"/>
                    <a:pt x="18269" y="17426"/>
                  </a:cubicBezTo>
                  <a:cubicBezTo>
                    <a:pt x="17003" y="17426"/>
                    <a:pt x="15842" y="18171"/>
                    <a:pt x="15293" y="19331"/>
                  </a:cubicBezTo>
                  <a:cubicBezTo>
                    <a:pt x="14949" y="19867"/>
                    <a:pt x="14374" y="20157"/>
                    <a:pt x="13784" y="20157"/>
                  </a:cubicBezTo>
                  <a:cubicBezTo>
                    <a:pt x="13449" y="20157"/>
                    <a:pt x="13110" y="20064"/>
                    <a:pt x="12805" y="19869"/>
                  </a:cubicBezTo>
                  <a:cubicBezTo>
                    <a:pt x="12604" y="19735"/>
                    <a:pt x="12402" y="19567"/>
                    <a:pt x="12268" y="19331"/>
                  </a:cubicBezTo>
                  <a:cubicBezTo>
                    <a:pt x="11696" y="18155"/>
                    <a:pt x="10520" y="17416"/>
                    <a:pt x="9243" y="17416"/>
                  </a:cubicBezTo>
                  <a:cubicBezTo>
                    <a:pt x="9142" y="17416"/>
                    <a:pt x="9008" y="17416"/>
                    <a:pt x="8907" y="17449"/>
                  </a:cubicBezTo>
                  <a:cubicBezTo>
                    <a:pt x="8827" y="17461"/>
                    <a:pt x="8747" y="17467"/>
                    <a:pt x="8668" y="17467"/>
                  </a:cubicBezTo>
                  <a:cubicBezTo>
                    <a:pt x="8080" y="17467"/>
                    <a:pt x="7523" y="17146"/>
                    <a:pt x="7226" y="16643"/>
                  </a:cubicBezTo>
                  <a:cubicBezTo>
                    <a:pt x="6991" y="16307"/>
                    <a:pt x="7058" y="15836"/>
                    <a:pt x="7327" y="15534"/>
                  </a:cubicBezTo>
                  <a:cubicBezTo>
                    <a:pt x="8302" y="14324"/>
                    <a:pt x="8302" y="12576"/>
                    <a:pt x="7327" y="11366"/>
                  </a:cubicBezTo>
                  <a:cubicBezTo>
                    <a:pt x="7058" y="11064"/>
                    <a:pt x="6991" y="10593"/>
                    <a:pt x="7226" y="10257"/>
                  </a:cubicBezTo>
                  <a:cubicBezTo>
                    <a:pt x="7520" y="9759"/>
                    <a:pt x="8068" y="9465"/>
                    <a:pt x="8650" y="9465"/>
                  </a:cubicBezTo>
                  <a:cubicBezTo>
                    <a:pt x="8735" y="9465"/>
                    <a:pt x="8821" y="9471"/>
                    <a:pt x="8907" y="9484"/>
                  </a:cubicBezTo>
                  <a:cubicBezTo>
                    <a:pt x="9013" y="9494"/>
                    <a:pt x="9119" y="9499"/>
                    <a:pt x="9224" y="9499"/>
                  </a:cubicBezTo>
                  <a:cubicBezTo>
                    <a:pt x="10517" y="9499"/>
                    <a:pt x="11708" y="8749"/>
                    <a:pt x="12268" y="7568"/>
                  </a:cubicBezTo>
                  <a:cubicBezTo>
                    <a:pt x="12611" y="7032"/>
                    <a:pt x="13186" y="6743"/>
                    <a:pt x="13776" y="6743"/>
                  </a:cubicBezTo>
                  <a:close/>
                  <a:moveTo>
                    <a:pt x="13764" y="1"/>
                  </a:moveTo>
                  <a:cubicBezTo>
                    <a:pt x="11697" y="1"/>
                    <a:pt x="9621" y="745"/>
                    <a:pt x="7966" y="2258"/>
                  </a:cubicBezTo>
                  <a:cubicBezTo>
                    <a:pt x="7764" y="2426"/>
                    <a:pt x="7563" y="2628"/>
                    <a:pt x="7394" y="2830"/>
                  </a:cubicBezTo>
                  <a:cubicBezTo>
                    <a:pt x="4807" y="3199"/>
                    <a:pt x="2555" y="4745"/>
                    <a:pt x="1278" y="6997"/>
                  </a:cubicBezTo>
                  <a:cubicBezTo>
                    <a:pt x="169" y="8980"/>
                    <a:pt x="1" y="11333"/>
                    <a:pt x="807" y="13450"/>
                  </a:cubicBezTo>
                  <a:cubicBezTo>
                    <a:pt x="1" y="15567"/>
                    <a:pt x="169" y="17920"/>
                    <a:pt x="1278" y="19903"/>
                  </a:cubicBezTo>
                  <a:cubicBezTo>
                    <a:pt x="2521" y="22154"/>
                    <a:pt x="4773" y="23700"/>
                    <a:pt x="7361" y="24070"/>
                  </a:cubicBezTo>
                  <a:cubicBezTo>
                    <a:pt x="9056" y="25944"/>
                    <a:pt x="11387" y="26899"/>
                    <a:pt x="13729" y="26899"/>
                  </a:cubicBezTo>
                  <a:cubicBezTo>
                    <a:pt x="15796" y="26899"/>
                    <a:pt x="17872" y="26155"/>
                    <a:pt x="19527" y="24642"/>
                  </a:cubicBezTo>
                  <a:cubicBezTo>
                    <a:pt x="19729" y="24473"/>
                    <a:pt x="19931" y="24272"/>
                    <a:pt x="20099" y="24070"/>
                  </a:cubicBezTo>
                  <a:cubicBezTo>
                    <a:pt x="22686" y="23700"/>
                    <a:pt x="24938" y="22154"/>
                    <a:pt x="26215" y="19903"/>
                  </a:cubicBezTo>
                  <a:cubicBezTo>
                    <a:pt x="27324" y="17920"/>
                    <a:pt x="27492" y="15567"/>
                    <a:pt x="26686" y="13450"/>
                  </a:cubicBezTo>
                  <a:cubicBezTo>
                    <a:pt x="27492" y="11333"/>
                    <a:pt x="27324" y="8980"/>
                    <a:pt x="26215" y="6997"/>
                  </a:cubicBezTo>
                  <a:cubicBezTo>
                    <a:pt x="24972" y="4745"/>
                    <a:pt x="22720" y="3199"/>
                    <a:pt x="20132" y="2830"/>
                  </a:cubicBezTo>
                  <a:cubicBezTo>
                    <a:pt x="18437" y="955"/>
                    <a:pt x="16106" y="1"/>
                    <a:pt x="1376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9"/>
            <p:cNvSpPr/>
            <p:nvPr/>
          </p:nvSpPr>
          <p:spPr>
            <a:xfrm>
              <a:off x="3871750" y="2506550"/>
              <a:ext cx="687325" cy="672475"/>
            </a:xfrm>
            <a:custGeom>
              <a:rect b="b" l="l" r="r" t="t"/>
              <a:pathLst>
                <a:path extrusionOk="0" h="26899" w="27493">
                  <a:moveTo>
                    <a:pt x="13776" y="6743"/>
                  </a:moveTo>
                  <a:cubicBezTo>
                    <a:pt x="14111" y="6743"/>
                    <a:pt x="14450" y="6836"/>
                    <a:pt x="14754" y="7031"/>
                  </a:cubicBezTo>
                  <a:cubicBezTo>
                    <a:pt x="14956" y="7165"/>
                    <a:pt x="15158" y="7333"/>
                    <a:pt x="15292" y="7568"/>
                  </a:cubicBezTo>
                  <a:cubicBezTo>
                    <a:pt x="15852" y="8749"/>
                    <a:pt x="17043" y="9499"/>
                    <a:pt x="18335" y="9499"/>
                  </a:cubicBezTo>
                  <a:cubicBezTo>
                    <a:pt x="18441" y="9499"/>
                    <a:pt x="18547" y="9494"/>
                    <a:pt x="18653" y="9484"/>
                  </a:cubicBezTo>
                  <a:cubicBezTo>
                    <a:pt x="18753" y="9464"/>
                    <a:pt x="18852" y="9454"/>
                    <a:pt x="18949" y="9454"/>
                  </a:cubicBezTo>
                  <a:cubicBezTo>
                    <a:pt x="19509" y="9454"/>
                    <a:pt x="20019" y="9770"/>
                    <a:pt x="20333" y="10257"/>
                  </a:cubicBezTo>
                  <a:cubicBezTo>
                    <a:pt x="20535" y="10593"/>
                    <a:pt x="20502" y="11064"/>
                    <a:pt x="20199" y="11366"/>
                  </a:cubicBezTo>
                  <a:cubicBezTo>
                    <a:pt x="19258" y="12576"/>
                    <a:pt x="19258" y="14324"/>
                    <a:pt x="20199" y="15534"/>
                  </a:cubicBezTo>
                  <a:cubicBezTo>
                    <a:pt x="20502" y="15836"/>
                    <a:pt x="20535" y="16307"/>
                    <a:pt x="20333" y="16643"/>
                  </a:cubicBezTo>
                  <a:cubicBezTo>
                    <a:pt x="20008" y="17146"/>
                    <a:pt x="19473" y="17467"/>
                    <a:pt x="18890" y="17467"/>
                  </a:cubicBezTo>
                  <a:cubicBezTo>
                    <a:pt x="18812" y="17467"/>
                    <a:pt x="18733" y="17461"/>
                    <a:pt x="18653" y="17449"/>
                  </a:cubicBezTo>
                  <a:cubicBezTo>
                    <a:pt x="18524" y="17434"/>
                    <a:pt x="18396" y="17426"/>
                    <a:pt x="18269" y="17426"/>
                  </a:cubicBezTo>
                  <a:cubicBezTo>
                    <a:pt x="17002" y="17426"/>
                    <a:pt x="15842" y="18171"/>
                    <a:pt x="15292" y="19331"/>
                  </a:cubicBezTo>
                  <a:cubicBezTo>
                    <a:pt x="14949" y="19867"/>
                    <a:pt x="14374" y="20157"/>
                    <a:pt x="13784" y="20157"/>
                  </a:cubicBezTo>
                  <a:cubicBezTo>
                    <a:pt x="13449" y="20157"/>
                    <a:pt x="13109" y="20064"/>
                    <a:pt x="12805" y="19869"/>
                  </a:cubicBezTo>
                  <a:cubicBezTo>
                    <a:pt x="12603" y="19735"/>
                    <a:pt x="12402" y="19567"/>
                    <a:pt x="12267" y="19331"/>
                  </a:cubicBezTo>
                  <a:cubicBezTo>
                    <a:pt x="11696" y="18155"/>
                    <a:pt x="10520" y="17416"/>
                    <a:pt x="9243" y="17416"/>
                  </a:cubicBezTo>
                  <a:cubicBezTo>
                    <a:pt x="9142" y="17416"/>
                    <a:pt x="9007" y="17416"/>
                    <a:pt x="8907" y="17449"/>
                  </a:cubicBezTo>
                  <a:cubicBezTo>
                    <a:pt x="8827" y="17461"/>
                    <a:pt x="8747" y="17467"/>
                    <a:pt x="8668" y="17467"/>
                  </a:cubicBezTo>
                  <a:cubicBezTo>
                    <a:pt x="8080" y="17467"/>
                    <a:pt x="7522" y="17146"/>
                    <a:pt x="7226" y="16643"/>
                  </a:cubicBezTo>
                  <a:cubicBezTo>
                    <a:pt x="6991" y="16307"/>
                    <a:pt x="7058" y="15836"/>
                    <a:pt x="7327" y="15534"/>
                  </a:cubicBezTo>
                  <a:cubicBezTo>
                    <a:pt x="8302" y="14324"/>
                    <a:pt x="8302" y="12576"/>
                    <a:pt x="7327" y="11366"/>
                  </a:cubicBezTo>
                  <a:cubicBezTo>
                    <a:pt x="7058" y="11064"/>
                    <a:pt x="6991" y="10593"/>
                    <a:pt x="7226" y="10257"/>
                  </a:cubicBezTo>
                  <a:cubicBezTo>
                    <a:pt x="7519" y="9759"/>
                    <a:pt x="8068" y="9465"/>
                    <a:pt x="8650" y="9465"/>
                  </a:cubicBezTo>
                  <a:cubicBezTo>
                    <a:pt x="8735" y="9465"/>
                    <a:pt x="8821" y="9471"/>
                    <a:pt x="8907" y="9484"/>
                  </a:cubicBezTo>
                  <a:cubicBezTo>
                    <a:pt x="9013" y="9494"/>
                    <a:pt x="9119" y="9499"/>
                    <a:pt x="9224" y="9499"/>
                  </a:cubicBezTo>
                  <a:cubicBezTo>
                    <a:pt x="10516" y="9499"/>
                    <a:pt x="11708" y="8749"/>
                    <a:pt x="12267" y="7568"/>
                  </a:cubicBezTo>
                  <a:cubicBezTo>
                    <a:pt x="12610" y="7032"/>
                    <a:pt x="13186" y="6743"/>
                    <a:pt x="13776" y="6743"/>
                  </a:cubicBezTo>
                  <a:close/>
                  <a:moveTo>
                    <a:pt x="13764" y="1"/>
                  </a:moveTo>
                  <a:cubicBezTo>
                    <a:pt x="11696" y="1"/>
                    <a:pt x="9620" y="745"/>
                    <a:pt x="7965" y="2258"/>
                  </a:cubicBezTo>
                  <a:cubicBezTo>
                    <a:pt x="7764" y="2426"/>
                    <a:pt x="7562" y="2628"/>
                    <a:pt x="7394" y="2830"/>
                  </a:cubicBezTo>
                  <a:cubicBezTo>
                    <a:pt x="4806" y="3199"/>
                    <a:pt x="2555" y="4745"/>
                    <a:pt x="1277" y="6997"/>
                  </a:cubicBezTo>
                  <a:cubicBezTo>
                    <a:pt x="168" y="8980"/>
                    <a:pt x="0" y="11333"/>
                    <a:pt x="807" y="13450"/>
                  </a:cubicBezTo>
                  <a:cubicBezTo>
                    <a:pt x="0" y="15567"/>
                    <a:pt x="168" y="17920"/>
                    <a:pt x="1277" y="19903"/>
                  </a:cubicBezTo>
                  <a:cubicBezTo>
                    <a:pt x="2521" y="22154"/>
                    <a:pt x="4773" y="23700"/>
                    <a:pt x="7361" y="24070"/>
                  </a:cubicBezTo>
                  <a:cubicBezTo>
                    <a:pt x="9056" y="25944"/>
                    <a:pt x="11387" y="26899"/>
                    <a:pt x="13728" y="26899"/>
                  </a:cubicBezTo>
                  <a:cubicBezTo>
                    <a:pt x="15796" y="26899"/>
                    <a:pt x="17872" y="26155"/>
                    <a:pt x="19527" y="24642"/>
                  </a:cubicBezTo>
                  <a:cubicBezTo>
                    <a:pt x="19729" y="24473"/>
                    <a:pt x="19930" y="24272"/>
                    <a:pt x="20098" y="24070"/>
                  </a:cubicBezTo>
                  <a:cubicBezTo>
                    <a:pt x="22686" y="23700"/>
                    <a:pt x="24938" y="22154"/>
                    <a:pt x="26215" y="19903"/>
                  </a:cubicBezTo>
                  <a:cubicBezTo>
                    <a:pt x="27324" y="17920"/>
                    <a:pt x="27492" y="15567"/>
                    <a:pt x="26686" y="13450"/>
                  </a:cubicBezTo>
                  <a:cubicBezTo>
                    <a:pt x="27492" y="11333"/>
                    <a:pt x="27324" y="8980"/>
                    <a:pt x="26215" y="6997"/>
                  </a:cubicBezTo>
                  <a:cubicBezTo>
                    <a:pt x="24971" y="4745"/>
                    <a:pt x="22720" y="3199"/>
                    <a:pt x="20132" y="2830"/>
                  </a:cubicBezTo>
                  <a:cubicBezTo>
                    <a:pt x="18436" y="955"/>
                    <a:pt x="16106" y="1"/>
                    <a:pt x="1376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9"/>
            <p:cNvSpPr/>
            <p:nvPr/>
          </p:nvSpPr>
          <p:spPr>
            <a:xfrm>
              <a:off x="2191300" y="3346775"/>
              <a:ext cx="687325" cy="672475"/>
            </a:xfrm>
            <a:custGeom>
              <a:rect b="b" l="l" r="r" t="t"/>
              <a:pathLst>
                <a:path extrusionOk="0" h="26899" w="27493">
                  <a:moveTo>
                    <a:pt x="13777" y="6742"/>
                  </a:moveTo>
                  <a:cubicBezTo>
                    <a:pt x="14111" y="6742"/>
                    <a:pt x="14451" y="6836"/>
                    <a:pt x="14755" y="7030"/>
                  </a:cubicBezTo>
                  <a:cubicBezTo>
                    <a:pt x="14957" y="7165"/>
                    <a:pt x="15158" y="7333"/>
                    <a:pt x="15293" y="7568"/>
                  </a:cubicBezTo>
                  <a:cubicBezTo>
                    <a:pt x="15852" y="8749"/>
                    <a:pt x="17044" y="9499"/>
                    <a:pt x="18336" y="9499"/>
                  </a:cubicBezTo>
                  <a:cubicBezTo>
                    <a:pt x="18441" y="9499"/>
                    <a:pt x="18547" y="9494"/>
                    <a:pt x="18654" y="9484"/>
                  </a:cubicBezTo>
                  <a:cubicBezTo>
                    <a:pt x="18753" y="9464"/>
                    <a:pt x="18852" y="9454"/>
                    <a:pt x="18950" y="9454"/>
                  </a:cubicBezTo>
                  <a:cubicBezTo>
                    <a:pt x="19509" y="9454"/>
                    <a:pt x="20019" y="9770"/>
                    <a:pt x="20334" y="10257"/>
                  </a:cubicBezTo>
                  <a:cubicBezTo>
                    <a:pt x="20536" y="10593"/>
                    <a:pt x="20502" y="11063"/>
                    <a:pt x="20233" y="11366"/>
                  </a:cubicBezTo>
                  <a:cubicBezTo>
                    <a:pt x="19259" y="12576"/>
                    <a:pt x="19259" y="14323"/>
                    <a:pt x="20233" y="15533"/>
                  </a:cubicBezTo>
                  <a:cubicBezTo>
                    <a:pt x="20502" y="15836"/>
                    <a:pt x="20536" y="16306"/>
                    <a:pt x="20334" y="16642"/>
                  </a:cubicBezTo>
                  <a:cubicBezTo>
                    <a:pt x="20041" y="17170"/>
                    <a:pt x="19491" y="17468"/>
                    <a:pt x="18909" y="17468"/>
                  </a:cubicBezTo>
                  <a:cubicBezTo>
                    <a:pt x="18824" y="17468"/>
                    <a:pt x="18739" y="17462"/>
                    <a:pt x="18654" y="17449"/>
                  </a:cubicBezTo>
                  <a:cubicBezTo>
                    <a:pt x="18525" y="17434"/>
                    <a:pt x="18397" y="17426"/>
                    <a:pt x="18270" y="17426"/>
                  </a:cubicBezTo>
                  <a:cubicBezTo>
                    <a:pt x="17003" y="17426"/>
                    <a:pt x="15843" y="18170"/>
                    <a:pt x="15293" y="19331"/>
                  </a:cubicBezTo>
                  <a:cubicBezTo>
                    <a:pt x="14950" y="19867"/>
                    <a:pt x="14374" y="20157"/>
                    <a:pt x="13784" y="20157"/>
                  </a:cubicBezTo>
                  <a:cubicBezTo>
                    <a:pt x="13450" y="20157"/>
                    <a:pt x="13110" y="20063"/>
                    <a:pt x="12806" y="19869"/>
                  </a:cubicBezTo>
                  <a:cubicBezTo>
                    <a:pt x="12604" y="19734"/>
                    <a:pt x="12403" y="19566"/>
                    <a:pt x="12268" y="19331"/>
                  </a:cubicBezTo>
                  <a:cubicBezTo>
                    <a:pt x="11697" y="18155"/>
                    <a:pt x="10520" y="17415"/>
                    <a:pt x="9243" y="17415"/>
                  </a:cubicBezTo>
                  <a:cubicBezTo>
                    <a:pt x="9142" y="17415"/>
                    <a:pt x="9008" y="17415"/>
                    <a:pt x="8907" y="17449"/>
                  </a:cubicBezTo>
                  <a:cubicBezTo>
                    <a:pt x="8822" y="17462"/>
                    <a:pt x="8736" y="17468"/>
                    <a:pt x="8652" y="17468"/>
                  </a:cubicBezTo>
                  <a:cubicBezTo>
                    <a:pt x="8070" y="17468"/>
                    <a:pt x="7520" y="17170"/>
                    <a:pt x="7227" y="16642"/>
                  </a:cubicBezTo>
                  <a:cubicBezTo>
                    <a:pt x="6992" y="16306"/>
                    <a:pt x="7059" y="15836"/>
                    <a:pt x="7328" y="15533"/>
                  </a:cubicBezTo>
                  <a:cubicBezTo>
                    <a:pt x="8302" y="14323"/>
                    <a:pt x="8302" y="12576"/>
                    <a:pt x="7328" y="11366"/>
                  </a:cubicBezTo>
                  <a:cubicBezTo>
                    <a:pt x="7059" y="11063"/>
                    <a:pt x="6992" y="10593"/>
                    <a:pt x="7227" y="10257"/>
                  </a:cubicBezTo>
                  <a:cubicBezTo>
                    <a:pt x="7513" y="9770"/>
                    <a:pt x="8043" y="9454"/>
                    <a:pt x="8609" y="9454"/>
                  </a:cubicBezTo>
                  <a:cubicBezTo>
                    <a:pt x="8708" y="9454"/>
                    <a:pt x="8807" y="9464"/>
                    <a:pt x="8907" y="9484"/>
                  </a:cubicBezTo>
                  <a:cubicBezTo>
                    <a:pt x="9014" y="9494"/>
                    <a:pt x="9120" y="9499"/>
                    <a:pt x="9225" y="9499"/>
                  </a:cubicBezTo>
                  <a:cubicBezTo>
                    <a:pt x="10517" y="9499"/>
                    <a:pt x="11709" y="8749"/>
                    <a:pt x="12268" y="7568"/>
                  </a:cubicBezTo>
                  <a:cubicBezTo>
                    <a:pt x="12611" y="7032"/>
                    <a:pt x="13187" y="6742"/>
                    <a:pt x="13777" y="6742"/>
                  </a:cubicBezTo>
                  <a:close/>
                  <a:moveTo>
                    <a:pt x="13765" y="0"/>
                  </a:moveTo>
                  <a:cubicBezTo>
                    <a:pt x="11697" y="0"/>
                    <a:pt x="9621" y="745"/>
                    <a:pt x="7966" y="2258"/>
                  </a:cubicBezTo>
                  <a:cubicBezTo>
                    <a:pt x="7765" y="2426"/>
                    <a:pt x="7563" y="2628"/>
                    <a:pt x="7395" y="2829"/>
                  </a:cubicBezTo>
                  <a:cubicBezTo>
                    <a:pt x="4807" y="3199"/>
                    <a:pt x="2555" y="4745"/>
                    <a:pt x="1278" y="6997"/>
                  </a:cubicBezTo>
                  <a:cubicBezTo>
                    <a:pt x="169" y="8980"/>
                    <a:pt x="1" y="11332"/>
                    <a:pt x="808" y="13450"/>
                  </a:cubicBezTo>
                  <a:cubicBezTo>
                    <a:pt x="1" y="15567"/>
                    <a:pt x="169" y="17919"/>
                    <a:pt x="1278" y="19902"/>
                  </a:cubicBezTo>
                  <a:cubicBezTo>
                    <a:pt x="2522" y="22154"/>
                    <a:pt x="4773" y="23700"/>
                    <a:pt x="7361" y="24070"/>
                  </a:cubicBezTo>
                  <a:cubicBezTo>
                    <a:pt x="9057" y="25944"/>
                    <a:pt x="11387" y="26899"/>
                    <a:pt x="13729" y="26899"/>
                  </a:cubicBezTo>
                  <a:cubicBezTo>
                    <a:pt x="15797" y="26899"/>
                    <a:pt x="17873" y="26154"/>
                    <a:pt x="19528" y="24641"/>
                  </a:cubicBezTo>
                  <a:cubicBezTo>
                    <a:pt x="19729" y="24473"/>
                    <a:pt x="19931" y="24272"/>
                    <a:pt x="20099" y="24070"/>
                  </a:cubicBezTo>
                  <a:cubicBezTo>
                    <a:pt x="22687" y="23700"/>
                    <a:pt x="24939" y="22154"/>
                    <a:pt x="26216" y="19902"/>
                  </a:cubicBezTo>
                  <a:cubicBezTo>
                    <a:pt x="27325" y="17919"/>
                    <a:pt x="27493" y="15567"/>
                    <a:pt x="26686" y="13450"/>
                  </a:cubicBezTo>
                  <a:cubicBezTo>
                    <a:pt x="27493" y="11332"/>
                    <a:pt x="27325" y="8980"/>
                    <a:pt x="26216" y="6997"/>
                  </a:cubicBezTo>
                  <a:cubicBezTo>
                    <a:pt x="24972" y="4745"/>
                    <a:pt x="22720" y="3199"/>
                    <a:pt x="20133" y="2829"/>
                  </a:cubicBezTo>
                  <a:cubicBezTo>
                    <a:pt x="18437" y="955"/>
                    <a:pt x="16106" y="0"/>
                    <a:pt x="13765"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9"/>
            <p:cNvSpPr/>
            <p:nvPr/>
          </p:nvSpPr>
          <p:spPr>
            <a:xfrm>
              <a:off x="3031525" y="3346775"/>
              <a:ext cx="687325" cy="672475"/>
            </a:xfrm>
            <a:custGeom>
              <a:rect b="b" l="l" r="r" t="t"/>
              <a:pathLst>
                <a:path extrusionOk="0" h="26899" w="27493">
                  <a:moveTo>
                    <a:pt x="13776" y="6742"/>
                  </a:moveTo>
                  <a:cubicBezTo>
                    <a:pt x="14111" y="6742"/>
                    <a:pt x="14451" y="6836"/>
                    <a:pt x="14755" y="7030"/>
                  </a:cubicBezTo>
                  <a:cubicBezTo>
                    <a:pt x="14956" y="7165"/>
                    <a:pt x="15158" y="7333"/>
                    <a:pt x="15293" y="7568"/>
                  </a:cubicBezTo>
                  <a:cubicBezTo>
                    <a:pt x="15852" y="8749"/>
                    <a:pt x="17043" y="9499"/>
                    <a:pt x="18336" y="9499"/>
                  </a:cubicBezTo>
                  <a:cubicBezTo>
                    <a:pt x="18441" y="9499"/>
                    <a:pt x="18547" y="9494"/>
                    <a:pt x="18653" y="9484"/>
                  </a:cubicBezTo>
                  <a:cubicBezTo>
                    <a:pt x="18753" y="9464"/>
                    <a:pt x="18852" y="9454"/>
                    <a:pt x="18950" y="9454"/>
                  </a:cubicBezTo>
                  <a:cubicBezTo>
                    <a:pt x="19509" y="9454"/>
                    <a:pt x="20019" y="9770"/>
                    <a:pt x="20334" y="10257"/>
                  </a:cubicBezTo>
                  <a:cubicBezTo>
                    <a:pt x="20535" y="10593"/>
                    <a:pt x="20502" y="11063"/>
                    <a:pt x="20233" y="11366"/>
                  </a:cubicBezTo>
                  <a:cubicBezTo>
                    <a:pt x="19258" y="12576"/>
                    <a:pt x="19258" y="14323"/>
                    <a:pt x="20233" y="15533"/>
                  </a:cubicBezTo>
                  <a:cubicBezTo>
                    <a:pt x="20502" y="15836"/>
                    <a:pt x="20535" y="16306"/>
                    <a:pt x="20334" y="16642"/>
                  </a:cubicBezTo>
                  <a:cubicBezTo>
                    <a:pt x="20011" y="17170"/>
                    <a:pt x="19483" y="17468"/>
                    <a:pt x="18907" y="17468"/>
                  </a:cubicBezTo>
                  <a:cubicBezTo>
                    <a:pt x="18824" y="17468"/>
                    <a:pt x="18739" y="17462"/>
                    <a:pt x="18653" y="17449"/>
                  </a:cubicBezTo>
                  <a:cubicBezTo>
                    <a:pt x="18525" y="17434"/>
                    <a:pt x="18396" y="17426"/>
                    <a:pt x="18269" y="17426"/>
                  </a:cubicBezTo>
                  <a:cubicBezTo>
                    <a:pt x="17003" y="17426"/>
                    <a:pt x="15842" y="18170"/>
                    <a:pt x="15293" y="19331"/>
                  </a:cubicBezTo>
                  <a:cubicBezTo>
                    <a:pt x="14949" y="19867"/>
                    <a:pt x="14374" y="20157"/>
                    <a:pt x="13784" y="20157"/>
                  </a:cubicBezTo>
                  <a:cubicBezTo>
                    <a:pt x="13449" y="20157"/>
                    <a:pt x="13110" y="20063"/>
                    <a:pt x="12805" y="19869"/>
                  </a:cubicBezTo>
                  <a:cubicBezTo>
                    <a:pt x="12604" y="19734"/>
                    <a:pt x="12402" y="19566"/>
                    <a:pt x="12268" y="19331"/>
                  </a:cubicBezTo>
                  <a:cubicBezTo>
                    <a:pt x="11696" y="18155"/>
                    <a:pt x="10520" y="17415"/>
                    <a:pt x="9243" y="17415"/>
                  </a:cubicBezTo>
                  <a:cubicBezTo>
                    <a:pt x="9142" y="17415"/>
                    <a:pt x="9008" y="17415"/>
                    <a:pt x="8907" y="17449"/>
                  </a:cubicBezTo>
                  <a:cubicBezTo>
                    <a:pt x="8821" y="17462"/>
                    <a:pt x="8736" y="17468"/>
                    <a:pt x="8651" y="17468"/>
                  </a:cubicBezTo>
                  <a:cubicBezTo>
                    <a:pt x="8069" y="17468"/>
                    <a:pt x="7520" y="17170"/>
                    <a:pt x="7226" y="16642"/>
                  </a:cubicBezTo>
                  <a:cubicBezTo>
                    <a:pt x="6991" y="16306"/>
                    <a:pt x="7058" y="15836"/>
                    <a:pt x="7327" y="15533"/>
                  </a:cubicBezTo>
                  <a:cubicBezTo>
                    <a:pt x="8302" y="14323"/>
                    <a:pt x="8302" y="12576"/>
                    <a:pt x="7327" y="11366"/>
                  </a:cubicBezTo>
                  <a:cubicBezTo>
                    <a:pt x="7058" y="11063"/>
                    <a:pt x="6991" y="10593"/>
                    <a:pt x="7226" y="10257"/>
                  </a:cubicBezTo>
                  <a:cubicBezTo>
                    <a:pt x="7513" y="9770"/>
                    <a:pt x="8043" y="9454"/>
                    <a:pt x="8609" y="9454"/>
                  </a:cubicBezTo>
                  <a:cubicBezTo>
                    <a:pt x="8707" y="9454"/>
                    <a:pt x="8807" y="9464"/>
                    <a:pt x="8907" y="9484"/>
                  </a:cubicBezTo>
                  <a:cubicBezTo>
                    <a:pt x="9013" y="9494"/>
                    <a:pt x="9119" y="9499"/>
                    <a:pt x="9224" y="9499"/>
                  </a:cubicBezTo>
                  <a:cubicBezTo>
                    <a:pt x="10517" y="9499"/>
                    <a:pt x="11708" y="8749"/>
                    <a:pt x="12268" y="7568"/>
                  </a:cubicBezTo>
                  <a:cubicBezTo>
                    <a:pt x="12611" y="7032"/>
                    <a:pt x="13186" y="6742"/>
                    <a:pt x="13776" y="6742"/>
                  </a:cubicBezTo>
                  <a:close/>
                  <a:moveTo>
                    <a:pt x="13764" y="0"/>
                  </a:moveTo>
                  <a:cubicBezTo>
                    <a:pt x="11697" y="0"/>
                    <a:pt x="9621" y="745"/>
                    <a:pt x="7966" y="2258"/>
                  </a:cubicBezTo>
                  <a:cubicBezTo>
                    <a:pt x="7764" y="2426"/>
                    <a:pt x="7563" y="2628"/>
                    <a:pt x="7394" y="2829"/>
                  </a:cubicBezTo>
                  <a:cubicBezTo>
                    <a:pt x="4807" y="3199"/>
                    <a:pt x="2555" y="4745"/>
                    <a:pt x="1278" y="6997"/>
                  </a:cubicBezTo>
                  <a:cubicBezTo>
                    <a:pt x="169" y="8980"/>
                    <a:pt x="1" y="11332"/>
                    <a:pt x="807" y="13450"/>
                  </a:cubicBezTo>
                  <a:cubicBezTo>
                    <a:pt x="1" y="15567"/>
                    <a:pt x="169" y="17919"/>
                    <a:pt x="1278" y="19902"/>
                  </a:cubicBezTo>
                  <a:cubicBezTo>
                    <a:pt x="2521" y="22154"/>
                    <a:pt x="4773" y="23700"/>
                    <a:pt x="7361" y="24070"/>
                  </a:cubicBezTo>
                  <a:cubicBezTo>
                    <a:pt x="9056" y="25944"/>
                    <a:pt x="11387" y="26899"/>
                    <a:pt x="13729" y="26899"/>
                  </a:cubicBezTo>
                  <a:cubicBezTo>
                    <a:pt x="15796" y="26899"/>
                    <a:pt x="17872" y="26154"/>
                    <a:pt x="19527" y="24641"/>
                  </a:cubicBezTo>
                  <a:cubicBezTo>
                    <a:pt x="19729" y="24473"/>
                    <a:pt x="19931" y="24272"/>
                    <a:pt x="20099" y="24070"/>
                  </a:cubicBezTo>
                  <a:cubicBezTo>
                    <a:pt x="22686" y="23700"/>
                    <a:pt x="24938" y="22154"/>
                    <a:pt x="26215" y="19902"/>
                  </a:cubicBezTo>
                  <a:cubicBezTo>
                    <a:pt x="27324" y="17919"/>
                    <a:pt x="27492" y="15567"/>
                    <a:pt x="26686" y="13450"/>
                  </a:cubicBezTo>
                  <a:cubicBezTo>
                    <a:pt x="27492" y="11332"/>
                    <a:pt x="27324" y="8980"/>
                    <a:pt x="26215" y="6997"/>
                  </a:cubicBezTo>
                  <a:cubicBezTo>
                    <a:pt x="24972" y="4745"/>
                    <a:pt x="22720" y="3199"/>
                    <a:pt x="20132" y="2829"/>
                  </a:cubicBezTo>
                  <a:cubicBezTo>
                    <a:pt x="18437" y="955"/>
                    <a:pt x="16106" y="0"/>
                    <a:pt x="1376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9"/>
            <p:cNvSpPr/>
            <p:nvPr/>
          </p:nvSpPr>
          <p:spPr>
            <a:xfrm>
              <a:off x="3871750" y="3346775"/>
              <a:ext cx="687325" cy="672475"/>
            </a:xfrm>
            <a:custGeom>
              <a:rect b="b" l="l" r="r" t="t"/>
              <a:pathLst>
                <a:path extrusionOk="0" h="26899" w="27493">
                  <a:moveTo>
                    <a:pt x="13776" y="6742"/>
                  </a:moveTo>
                  <a:cubicBezTo>
                    <a:pt x="14111" y="6742"/>
                    <a:pt x="14450" y="6836"/>
                    <a:pt x="14754" y="7030"/>
                  </a:cubicBezTo>
                  <a:cubicBezTo>
                    <a:pt x="14956" y="7165"/>
                    <a:pt x="15158" y="7333"/>
                    <a:pt x="15292" y="7568"/>
                  </a:cubicBezTo>
                  <a:cubicBezTo>
                    <a:pt x="15852" y="8749"/>
                    <a:pt x="17043" y="9499"/>
                    <a:pt x="18335" y="9499"/>
                  </a:cubicBezTo>
                  <a:cubicBezTo>
                    <a:pt x="18441" y="9499"/>
                    <a:pt x="18547" y="9494"/>
                    <a:pt x="18653" y="9484"/>
                  </a:cubicBezTo>
                  <a:cubicBezTo>
                    <a:pt x="18753" y="9464"/>
                    <a:pt x="18852" y="9454"/>
                    <a:pt x="18949" y="9454"/>
                  </a:cubicBezTo>
                  <a:cubicBezTo>
                    <a:pt x="19509" y="9454"/>
                    <a:pt x="20019" y="9770"/>
                    <a:pt x="20333" y="10257"/>
                  </a:cubicBezTo>
                  <a:cubicBezTo>
                    <a:pt x="20535" y="10593"/>
                    <a:pt x="20502" y="11063"/>
                    <a:pt x="20199" y="11366"/>
                  </a:cubicBezTo>
                  <a:cubicBezTo>
                    <a:pt x="19292" y="12576"/>
                    <a:pt x="19325" y="14290"/>
                    <a:pt x="20199" y="15533"/>
                  </a:cubicBezTo>
                  <a:cubicBezTo>
                    <a:pt x="20502" y="15836"/>
                    <a:pt x="20535" y="16306"/>
                    <a:pt x="20333" y="16642"/>
                  </a:cubicBezTo>
                  <a:cubicBezTo>
                    <a:pt x="20008" y="17146"/>
                    <a:pt x="19473" y="17467"/>
                    <a:pt x="18890" y="17467"/>
                  </a:cubicBezTo>
                  <a:cubicBezTo>
                    <a:pt x="18812" y="17467"/>
                    <a:pt x="18733" y="17461"/>
                    <a:pt x="18653" y="17449"/>
                  </a:cubicBezTo>
                  <a:cubicBezTo>
                    <a:pt x="18524" y="17434"/>
                    <a:pt x="18396" y="17426"/>
                    <a:pt x="18269" y="17426"/>
                  </a:cubicBezTo>
                  <a:cubicBezTo>
                    <a:pt x="17002" y="17426"/>
                    <a:pt x="15842" y="18170"/>
                    <a:pt x="15292" y="19331"/>
                  </a:cubicBezTo>
                  <a:cubicBezTo>
                    <a:pt x="14949" y="19867"/>
                    <a:pt x="14374" y="20157"/>
                    <a:pt x="13784" y="20157"/>
                  </a:cubicBezTo>
                  <a:cubicBezTo>
                    <a:pt x="13449" y="20157"/>
                    <a:pt x="13109" y="20063"/>
                    <a:pt x="12805" y="19869"/>
                  </a:cubicBezTo>
                  <a:cubicBezTo>
                    <a:pt x="12603" y="19734"/>
                    <a:pt x="12402" y="19566"/>
                    <a:pt x="12267" y="19331"/>
                  </a:cubicBezTo>
                  <a:cubicBezTo>
                    <a:pt x="11696" y="18155"/>
                    <a:pt x="10520" y="17415"/>
                    <a:pt x="9243" y="17415"/>
                  </a:cubicBezTo>
                  <a:cubicBezTo>
                    <a:pt x="9142" y="17415"/>
                    <a:pt x="9007" y="17415"/>
                    <a:pt x="8907" y="17449"/>
                  </a:cubicBezTo>
                  <a:cubicBezTo>
                    <a:pt x="8827" y="17461"/>
                    <a:pt x="8747" y="17467"/>
                    <a:pt x="8668" y="17467"/>
                  </a:cubicBezTo>
                  <a:cubicBezTo>
                    <a:pt x="8080" y="17467"/>
                    <a:pt x="7522" y="17146"/>
                    <a:pt x="7226" y="16642"/>
                  </a:cubicBezTo>
                  <a:cubicBezTo>
                    <a:pt x="6991" y="16306"/>
                    <a:pt x="7058" y="15836"/>
                    <a:pt x="7327" y="15533"/>
                  </a:cubicBezTo>
                  <a:cubicBezTo>
                    <a:pt x="8302" y="14323"/>
                    <a:pt x="8302" y="12576"/>
                    <a:pt x="7327" y="11366"/>
                  </a:cubicBezTo>
                  <a:cubicBezTo>
                    <a:pt x="7058" y="11063"/>
                    <a:pt x="6991" y="10593"/>
                    <a:pt x="7226" y="10257"/>
                  </a:cubicBezTo>
                  <a:cubicBezTo>
                    <a:pt x="7549" y="9758"/>
                    <a:pt x="8076" y="9465"/>
                    <a:pt x="8651" y="9465"/>
                  </a:cubicBezTo>
                  <a:cubicBezTo>
                    <a:pt x="8735" y="9465"/>
                    <a:pt x="8821" y="9471"/>
                    <a:pt x="8907" y="9484"/>
                  </a:cubicBezTo>
                  <a:cubicBezTo>
                    <a:pt x="9013" y="9494"/>
                    <a:pt x="9119" y="9499"/>
                    <a:pt x="9224" y="9499"/>
                  </a:cubicBezTo>
                  <a:cubicBezTo>
                    <a:pt x="10516" y="9499"/>
                    <a:pt x="11708" y="8749"/>
                    <a:pt x="12267" y="7568"/>
                  </a:cubicBezTo>
                  <a:cubicBezTo>
                    <a:pt x="12610" y="7032"/>
                    <a:pt x="13186" y="6742"/>
                    <a:pt x="13776" y="6742"/>
                  </a:cubicBezTo>
                  <a:close/>
                  <a:moveTo>
                    <a:pt x="13764" y="0"/>
                  </a:moveTo>
                  <a:cubicBezTo>
                    <a:pt x="11696" y="0"/>
                    <a:pt x="9620" y="745"/>
                    <a:pt x="7965" y="2258"/>
                  </a:cubicBezTo>
                  <a:cubicBezTo>
                    <a:pt x="7764" y="2426"/>
                    <a:pt x="7562" y="2628"/>
                    <a:pt x="7394" y="2829"/>
                  </a:cubicBezTo>
                  <a:cubicBezTo>
                    <a:pt x="4806" y="3199"/>
                    <a:pt x="2555" y="4745"/>
                    <a:pt x="1277" y="6997"/>
                  </a:cubicBezTo>
                  <a:cubicBezTo>
                    <a:pt x="168" y="8980"/>
                    <a:pt x="0" y="11332"/>
                    <a:pt x="807" y="13450"/>
                  </a:cubicBezTo>
                  <a:cubicBezTo>
                    <a:pt x="0" y="15567"/>
                    <a:pt x="168" y="17919"/>
                    <a:pt x="1277" y="19902"/>
                  </a:cubicBezTo>
                  <a:cubicBezTo>
                    <a:pt x="2521" y="22154"/>
                    <a:pt x="4773" y="23700"/>
                    <a:pt x="7361" y="24070"/>
                  </a:cubicBezTo>
                  <a:cubicBezTo>
                    <a:pt x="9056" y="25944"/>
                    <a:pt x="11387" y="26899"/>
                    <a:pt x="13728" y="26899"/>
                  </a:cubicBezTo>
                  <a:cubicBezTo>
                    <a:pt x="15796" y="26899"/>
                    <a:pt x="17872" y="26154"/>
                    <a:pt x="19527" y="24641"/>
                  </a:cubicBezTo>
                  <a:cubicBezTo>
                    <a:pt x="19729" y="24473"/>
                    <a:pt x="19930" y="24272"/>
                    <a:pt x="20098" y="24070"/>
                  </a:cubicBezTo>
                  <a:cubicBezTo>
                    <a:pt x="22686" y="23700"/>
                    <a:pt x="24938" y="22154"/>
                    <a:pt x="26215" y="19902"/>
                  </a:cubicBezTo>
                  <a:cubicBezTo>
                    <a:pt x="27324" y="17919"/>
                    <a:pt x="27492" y="15567"/>
                    <a:pt x="26686" y="13450"/>
                  </a:cubicBezTo>
                  <a:cubicBezTo>
                    <a:pt x="27492" y="11332"/>
                    <a:pt x="27324" y="8980"/>
                    <a:pt x="26215" y="6997"/>
                  </a:cubicBezTo>
                  <a:cubicBezTo>
                    <a:pt x="24971" y="4745"/>
                    <a:pt x="22720" y="3199"/>
                    <a:pt x="20132" y="2829"/>
                  </a:cubicBezTo>
                  <a:cubicBezTo>
                    <a:pt x="18436" y="955"/>
                    <a:pt x="16106" y="0"/>
                    <a:pt x="1376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 name="Google Shape;176;p19"/>
          <p:cNvGrpSpPr/>
          <p:nvPr/>
        </p:nvGrpSpPr>
        <p:grpSpPr>
          <a:xfrm>
            <a:off x="5831289" y="1012602"/>
            <a:ext cx="378828" cy="361171"/>
            <a:chOff x="1179700" y="354700"/>
            <a:chExt cx="5232425" cy="4988550"/>
          </a:xfrm>
        </p:grpSpPr>
        <p:sp>
          <p:nvSpPr>
            <p:cNvPr id="177" name="Google Shape;177;p19"/>
            <p:cNvSpPr/>
            <p:nvPr/>
          </p:nvSpPr>
          <p:spPr>
            <a:xfrm>
              <a:off x="1179700" y="354700"/>
              <a:ext cx="5232425" cy="4988550"/>
            </a:xfrm>
            <a:custGeom>
              <a:rect b="b" l="l" r="r" t="t"/>
              <a:pathLst>
                <a:path extrusionOk="0" h="199542" w="209297">
                  <a:moveTo>
                    <a:pt x="104067" y="6818"/>
                  </a:moveTo>
                  <a:cubicBezTo>
                    <a:pt x="109584" y="6818"/>
                    <a:pt x="115102" y="7863"/>
                    <a:pt x="120356" y="9954"/>
                  </a:cubicBezTo>
                  <a:lnTo>
                    <a:pt x="159118" y="25444"/>
                  </a:lnTo>
                  <a:lnTo>
                    <a:pt x="49052" y="25444"/>
                  </a:lnTo>
                  <a:lnTo>
                    <a:pt x="87777" y="9954"/>
                  </a:lnTo>
                  <a:cubicBezTo>
                    <a:pt x="93031" y="7863"/>
                    <a:pt x="98549" y="6818"/>
                    <a:pt x="104067" y="6818"/>
                  </a:cubicBezTo>
                  <a:close/>
                  <a:moveTo>
                    <a:pt x="187698" y="32280"/>
                  </a:moveTo>
                  <a:cubicBezTo>
                    <a:pt x="195842" y="32280"/>
                    <a:pt x="202497" y="38898"/>
                    <a:pt x="202497" y="47043"/>
                  </a:cubicBezTo>
                  <a:lnTo>
                    <a:pt x="202497" y="58533"/>
                  </a:lnTo>
                  <a:cubicBezTo>
                    <a:pt x="202497" y="60860"/>
                    <a:pt x="201442" y="63005"/>
                    <a:pt x="199588" y="64460"/>
                  </a:cubicBezTo>
                  <a:cubicBezTo>
                    <a:pt x="198266" y="65491"/>
                    <a:pt x="196655" y="66041"/>
                    <a:pt x="195008" y="66041"/>
                  </a:cubicBezTo>
                  <a:cubicBezTo>
                    <a:pt x="194390" y="66041"/>
                    <a:pt x="193767" y="65964"/>
                    <a:pt x="193152" y="65805"/>
                  </a:cubicBezTo>
                  <a:lnTo>
                    <a:pt x="170462" y="60133"/>
                  </a:lnTo>
                  <a:cubicBezTo>
                    <a:pt x="167894" y="59491"/>
                    <a:pt x="165251" y="59172"/>
                    <a:pt x="162608" y="59172"/>
                  </a:cubicBezTo>
                  <a:cubicBezTo>
                    <a:pt x="159714" y="59172"/>
                    <a:pt x="156821" y="59554"/>
                    <a:pt x="154027" y="60315"/>
                  </a:cubicBezTo>
                  <a:lnTo>
                    <a:pt x="126720" y="67769"/>
                  </a:lnTo>
                  <a:cubicBezTo>
                    <a:pt x="124520" y="68357"/>
                    <a:pt x="122267" y="68657"/>
                    <a:pt x="119998" y="68657"/>
                  </a:cubicBezTo>
                  <a:cubicBezTo>
                    <a:pt x="119041" y="68657"/>
                    <a:pt x="118081" y="68604"/>
                    <a:pt x="117120" y="68496"/>
                  </a:cubicBezTo>
                  <a:lnTo>
                    <a:pt x="60869" y="62242"/>
                  </a:lnTo>
                  <a:cubicBezTo>
                    <a:pt x="59670" y="62133"/>
                    <a:pt x="58470" y="62060"/>
                    <a:pt x="57270" y="62060"/>
                  </a:cubicBezTo>
                  <a:cubicBezTo>
                    <a:pt x="55742" y="62060"/>
                    <a:pt x="54179" y="62169"/>
                    <a:pt x="52688" y="62387"/>
                  </a:cubicBezTo>
                  <a:lnTo>
                    <a:pt x="16872" y="67478"/>
                  </a:lnTo>
                  <a:cubicBezTo>
                    <a:pt x="16491" y="67538"/>
                    <a:pt x="16111" y="67567"/>
                    <a:pt x="15734" y="67567"/>
                  </a:cubicBezTo>
                  <a:cubicBezTo>
                    <a:pt x="14064" y="67567"/>
                    <a:pt x="12462" y="66989"/>
                    <a:pt x="11127" y="65951"/>
                  </a:cubicBezTo>
                  <a:cubicBezTo>
                    <a:pt x="9491" y="64642"/>
                    <a:pt x="8509" y="62787"/>
                    <a:pt x="8327" y="60678"/>
                  </a:cubicBezTo>
                  <a:lnTo>
                    <a:pt x="8073" y="57442"/>
                  </a:lnTo>
                  <a:lnTo>
                    <a:pt x="43052" y="52461"/>
                  </a:lnTo>
                  <a:cubicBezTo>
                    <a:pt x="49041" y="51608"/>
                    <a:pt x="55107" y="51172"/>
                    <a:pt x="61159" y="51172"/>
                  </a:cubicBezTo>
                  <a:cubicBezTo>
                    <a:pt x="64404" y="51172"/>
                    <a:pt x="67645" y="51298"/>
                    <a:pt x="70869" y="51552"/>
                  </a:cubicBezTo>
                  <a:lnTo>
                    <a:pt x="103812" y="54097"/>
                  </a:lnTo>
                  <a:cubicBezTo>
                    <a:pt x="103902" y="54104"/>
                    <a:pt x="103990" y="54107"/>
                    <a:pt x="104079" y="54107"/>
                  </a:cubicBezTo>
                  <a:cubicBezTo>
                    <a:pt x="105854" y="54107"/>
                    <a:pt x="107346" y="52735"/>
                    <a:pt x="107485" y="50933"/>
                  </a:cubicBezTo>
                  <a:cubicBezTo>
                    <a:pt x="107630" y="49079"/>
                    <a:pt x="106212" y="47443"/>
                    <a:pt x="104358" y="47297"/>
                  </a:cubicBezTo>
                  <a:lnTo>
                    <a:pt x="71414" y="44752"/>
                  </a:lnTo>
                  <a:cubicBezTo>
                    <a:pt x="67971" y="44483"/>
                    <a:pt x="64518" y="44350"/>
                    <a:pt x="61067" y="44350"/>
                  </a:cubicBezTo>
                  <a:cubicBezTo>
                    <a:pt x="54717" y="44350"/>
                    <a:pt x="48374" y="44802"/>
                    <a:pt x="42107" y="45697"/>
                  </a:cubicBezTo>
                  <a:lnTo>
                    <a:pt x="7491" y="50642"/>
                  </a:lnTo>
                  <a:lnTo>
                    <a:pt x="7309" y="48279"/>
                  </a:lnTo>
                  <a:cubicBezTo>
                    <a:pt x="6946" y="44097"/>
                    <a:pt x="8327" y="40134"/>
                    <a:pt x="11164" y="37043"/>
                  </a:cubicBezTo>
                  <a:cubicBezTo>
                    <a:pt x="14000" y="33989"/>
                    <a:pt x="17854" y="32280"/>
                    <a:pt x="22036" y="32280"/>
                  </a:cubicBezTo>
                  <a:close/>
                  <a:moveTo>
                    <a:pt x="162568" y="65990"/>
                  </a:moveTo>
                  <a:cubicBezTo>
                    <a:pt x="164660" y="65990"/>
                    <a:pt x="166750" y="66245"/>
                    <a:pt x="168790" y="66751"/>
                  </a:cubicBezTo>
                  <a:lnTo>
                    <a:pt x="184389" y="70641"/>
                  </a:lnTo>
                  <a:lnTo>
                    <a:pt x="190279" y="173253"/>
                  </a:lnTo>
                  <a:cubicBezTo>
                    <a:pt x="190570" y="178380"/>
                    <a:pt x="188788" y="183252"/>
                    <a:pt x="185261" y="186961"/>
                  </a:cubicBezTo>
                  <a:cubicBezTo>
                    <a:pt x="181734" y="190670"/>
                    <a:pt x="177007" y="192706"/>
                    <a:pt x="171880" y="192706"/>
                  </a:cubicBezTo>
                  <a:lnTo>
                    <a:pt x="36289" y="192706"/>
                  </a:lnTo>
                  <a:cubicBezTo>
                    <a:pt x="31162" y="192706"/>
                    <a:pt x="26399" y="190670"/>
                    <a:pt x="22908" y="186961"/>
                  </a:cubicBezTo>
                  <a:cubicBezTo>
                    <a:pt x="19381" y="183252"/>
                    <a:pt x="17600" y="178380"/>
                    <a:pt x="17890" y="173253"/>
                  </a:cubicBezTo>
                  <a:lnTo>
                    <a:pt x="23599" y="73405"/>
                  </a:lnTo>
                  <a:lnTo>
                    <a:pt x="53634" y="69114"/>
                  </a:lnTo>
                  <a:cubicBezTo>
                    <a:pt x="54813" y="68954"/>
                    <a:pt x="56004" y="68871"/>
                    <a:pt x="57193" y="68871"/>
                  </a:cubicBezTo>
                  <a:cubicBezTo>
                    <a:pt x="58167" y="68871"/>
                    <a:pt x="59140" y="68927"/>
                    <a:pt x="60106" y="69041"/>
                  </a:cubicBezTo>
                  <a:lnTo>
                    <a:pt x="116357" y="75295"/>
                  </a:lnTo>
                  <a:cubicBezTo>
                    <a:pt x="117557" y="75405"/>
                    <a:pt x="118793" y="75477"/>
                    <a:pt x="119993" y="75477"/>
                  </a:cubicBezTo>
                  <a:cubicBezTo>
                    <a:pt x="122865" y="75477"/>
                    <a:pt x="125702" y="75114"/>
                    <a:pt x="128501" y="74350"/>
                  </a:cubicBezTo>
                  <a:lnTo>
                    <a:pt x="155809" y="66896"/>
                  </a:lnTo>
                  <a:cubicBezTo>
                    <a:pt x="158023" y="66290"/>
                    <a:pt x="160297" y="65990"/>
                    <a:pt x="162568" y="65990"/>
                  </a:cubicBezTo>
                  <a:close/>
                  <a:moveTo>
                    <a:pt x="104085" y="0"/>
                  </a:moveTo>
                  <a:cubicBezTo>
                    <a:pt x="97712" y="0"/>
                    <a:pt x="91340" y="1209"/>
                    <a:pt x="85268" y="3627"/>
                  </a:cubicBezTo>
                  <a:lnTo>
                    <a:pt x="30690" y="25444"/>
                  </a:lnTo>
                  <a:lnTo>
                    <a:pt x="22036" y="25444"/>
                  </a:lnTo>
                  <a:cubicBezTo>
                    <a:pt x="16000" y="25444"/>
                    <a:pt x="10218" y="27989"/>
                    <a:pt x="6146" y="32425"/>
                  </a:cubicBezTo>
                  <a:cubicBezTo>
                    <a:pt x="2073" y="36862"/>
                    <a:pt x="1" y="42861"/>
                    <a:pt x="510" y="48861"/>
                  </a:cubicBezTo>
                  <a:lnTo>
                    <a:pt x="1528" y="61260"/>
                  </a:lnTo>
                  <a:cubicBezTo>
                    <a:pt x="1855" y="65187"/>
                    <a:pt x="3819" y="68823"/>
                    <a:pt x="6873" y="71259"/>
                  </a:cubicBezTo>
                  <a:cubicBezTo>
                    <a:pt x="9438" y="73291"/>
                    <a:pt x="12614" y="74377"/>
                    <a:pt x="15840" y="74377"/>
                  </a:cubicBezTo>
                  <a:cubicBezTo>
                    <a:pt x="16136" y="74377"/>
                    <a:pt x="16431" y="74368"/>
                    <a:pt x="16727" y="74350"/>
                  </a:cubicBezTo>
                  <a:lnTo>
                    <a:pt x="16727" y="74350"/>
                  </a:lnTo>
                  <a:lnTo>
                    <a:pt x="11091" y="172889"/>
                  </a:lnTo>
                  <a:cubicBezTo>
                    <a:pt x="10691" y="179870"/>
                    <a:pt x="13127" y="186525"/>
                    <a:pt x="17927" y="191652"/>
                  </a:cubicBezTo>
                  <a:cubicBezTo>
                    <a:pt x="22763" y="196742"/>
                    <a:pt x="29271" y="199542"/>
                    <a:pt x="36289" y="199542"/>
                  </a:cubicBezTo>
                  <a:lnTo>
                    <a:pt x="171880" y="199542"/>
                  </a:lnTo>
                  <a:cubicBezTo>
                    <a:pt x="178898" y="199542"/>
                    <a:pt x="185407" y="196742"/>
                    <a:pt x="190206" y="191652"/>
                  </a:cubicBezTo>
                  <a:cubicBezTo>
                    <a:pt x="195043" y="186525"/>
                    <a:pt x="197479" y="179870"/>
                    <a:pt x="197079" y="172889"/>
                  </a:cubicBezTo>
                  <a:lnTo>
                    <a:pt x="191334" y="72387"/>
                  </a:lnTo>
                  <a:lnTo>
                    <a:pt x="191515" y="72423"/>
                  </a:lnTo>
                  <a:cubicBezTo>
                    <a:pt x="192669" y="72716"/>
                    <a:pt x="193836" y="72860"/>
                    <a:pt x="194994" y="72860"/>
                  </a:cubicBezTo>
                  <a:cubicBezTo>
                    <a:pt x="198143" y="72860"/>
                    <a:pt x="201227" y="71799"/>
                    <a:pt x="203806" y="69805"/>
                  </a:cubicBezTo>
                  <a:cubicBezTo>
                    <a:pt x="207296" y="67078"/>
                    <a:pt x="209296" y="62969"/>
                    <a:pt x="209296" y="58533"/>
                  </a:cubicBezTo>
                  <a:lnTo>
                    <a:pt x="209296" y="47043"/>
                  </a:lnTo>
                  <a:cubicBezTo>
                    <a:pt x="209296" y="35153"/>
                    <a:pt x="199624" y="25444"/>
                    <a:pt x="187698" y="25444"/>
                  </a:cubicBezTo>
                  <a:lnTo>
                    <a:pt x="177444" y="25444"/>
                  </a:lnTo>
                  <a:lnTo>
                    <a:pt x="122902" y="3627"/>
                  </a:lnTo>
                  <a:cubicBezTo>
                    <a:pt x="116829" y="1209"/>
                    <a:pt x="110457" y="0"/>
                    <a:pt x="104085"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9"/>
            <p:cNvSpPr/>
            <p:nvPr/>
          </p:nvSpPr>
          <p:spPr>
            <a:xfrm>
              <a:off x="5683950" y="1445500"/>
              <a:ext cx="376375" cy="261625"/>
            </a:xfrm>
            <a:custGeom>
              <a:rect b="b" l="l" r="r" t="t"/>
              <a:pathLst>
                <a:path extrusionOk="0" h="10465" w="15055">
                  <a:moveTo>
                    <a:pt x="3916" y="1"/>
                  </a:moveTo>
                  <a:cubicBezTo>
                    <a:pt x="2667" y="1"/>
                    <a:pt x="1458" y="694"/>
                    <a:pt x="837" y="1884"/>
                  </a:cubicBezTo>
                  <a:cubicBezTo>
                    <a:pt x="1" y="3593"/>
                    <a:pt x="692" y="5629"/>
                    <a:pt x="2364" y="6465"/>
                  </a:cubicBezTo>
                  <a:lnTo>
                    <a:pt x="9637" y="10101"/>
                  </a:lnTo>
                  <a:cubicBezTo>
                    <a:pt x="10146" y="10356"/>
                    <a:pt x="10655" y="10465"/>
                    <a:pt x="11164" y="10465"/>
                  </a:cubicBezTo>
                  <a:cubicBezTo>
                    <a:pt x="12436" y="10465"/>
                    <a:pt x="13636" y="9774"/>
                    <a:pt x="14218" y="8574"/>
                  </a:cubicBezTo>
                  <a:cubicBezTo>
                    <a:pt x="15054" y="6901"/>
                    <a:pt x="14400" y="4865"/>
                    <a:pt x="12691" y="3993"/>
                  </a:cubicBezTo>
                  <a:lnTo>
                    <a:pt x="5419" y="356"/>
                  </a:lnTo>
                  <a:cubicBezTo>
                    <a:pt x="4936" y="115"/>
                    <a:pt x="4423" y="1"/>
                    <a:pt x="3916"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9"/>
            <p:cNvSpPr/>
            <p:nvPr/>
          </p:nvSpPr>
          <p:spPr>
            <a:xfrm>
              <a:off x="4687650" y="1354400"/>
              <a:ext cx="815425" cy="261825"/>
            </a:xfrm>
            <a:custGeom>
              <a:rect b="b" l="l" r="r" t="t"/>
              <a:pathLst>
                <a:path extrusionOk="0" h="10473" w="32617">
                  <a:moveTo>
                    <a:pt x="29053" y="1"/>
                  </a:moveTo>
                  <a:cubicBezTo>
                    <a:pt x="21636" y="1"/>
                    <a:pt x="14254" y="946"/>
                    <a:pt x="7055" y="2728"/>
                  </a:cubicBezTo>
                  <a:lnTo>
                    <a:pt x="2946" y="3746"/>
                  </a:lnTo>
                  <a:cubicBezTo>
                    <a:pt x="1092" y="4219"/>
                    <a:pt x="1" y="6073"/>
                    <a:pt x="437" y="7891"/>
                  </a:cubicBezTo>
                  <a:cubicBezTo>
                    <a:pt x="837" y="9455"/>
                    <a:pt x="2219" y="10473"/>
                    <a:pt x="3746" y="10473"/>
                  </a:cubicBezTo>
                  <a:cubicBezTo>
                    <a:pt x="4037" y="10473"/>
                    <a:pt x="4291" y="10436"/>
                    <a:pt x="4582" y="10364"/>
                  </a:cubicBezTo>
                  <a:lnTo>
                    <a:pt x="8691" y="9345"/>
                  </a:lnTo>
                  <a:cubicBezTo>
                    <a:pt x="15345" y="7673"/>
                    <a:pt x="22181" y="6837"/>
                    <a:pt x="29053" y="6837"/>
                  </a:cubicBezTo>
                  <a:lnTo>
                    <a:pt x="29199" y="6837"/>
                  </a:lnTo>
                  <a:cubicBezTo>
                    <a:pt x="31090" y="6837"/>
                    <a:pt x="32617" y="5309"/>
                    <a:pt x="32617" y="3419"/>
                  </a:cubicBezTo>
                  <a:cubicBezTo>
                    <a:pt x="32617" y="1528"/>
                    <a:pt x="31090" y="1"/>
                    <a:pt x="29199"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9"/>
            <p:cNvSpPr/>
            <p:nvPr/>
          </p:nvSpPr>
          <p:spPr>
            <a:xfrm>
              <a:off x="5441250" y="2357825"/>
              <a:ext cx="186375" cy="349250"/>
            </a:xfrm>
            <a:custGeom>
              <a:rect b="b" l="l" r="r" t="t"/>
              <a:pathLst>
                <a:path extrusionOk="0" h="13970" w="7455">
                  <a:moveTo>
                    <a:pt x="3509" y="1"/>
                  </a:moveTo>
                  <a:cubicBezTo>
                    <a:pt x="3442" y="1"/>
                    <a:pt x="3376" y="3"/>
                    <a:pt x="3309" y="6"/>
                  </a:cubicBezTo>
                  <a:cubicBezTo>
                    <a:pt x="1455" y="116"/>
                    <a:pt x="0" y="1715"/>
                    <a:pt x="109" y="3606"/>
                  </a:cubicBezTo>
                  <a:lnTo>
                    <a:pt x="509" y="10769"/>
                  </a:lnTo>
                  <a:cubicBezTo>
                    <a:pt x="618" y="12551"/>
                    <a:pt x="2146" y="13969"/>
                    <a:pt x="3927" y="13969"/>
                  </a:cubicBezTo>
                  <a:lnTo>
                    <a:pt x="4109" y="13969"/>
                  </a:lnTo>
                  <a:cubicBezTo>
                    <a:pt x="6000" y="13860"/>
                    <a:pt x="7454" y="12260"/>
                    <a:pt x="7345" y="10369"/>
                  </a:cubicBezTo>
                  <a:lnTo>
                    <a:pt x="6909" y="3206"/>
                  </a:lnTo>
                  <a:cubicBezTo>
                    <a:pt x="6804" y="1417"/>
                    <a:pt x="5311" y="1"/>
                    <a:pt x="3509"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9"/>
            <p:cNvSpPr/>
            <p:nvPr/>
          </p:nvSpPr>
          <p:spPr>
            <a:xfrm>
              <a:off x="5472150" y="2900525"/>
              <a:ext cx="243650" cy="1351900"/>
            </a:xfrm>
            <a:custGeom>
              <a:rect b="b" l="l" r="r" t="t"/>
              <a:pathLst>
                <a:path extrusionOk="0" h="54076" w="9746">
                  <a:moveTo>
                    <a:pt x="3513" y="0"/>
                  </a:moveTo>
                  <a:cubicBezTo>
                    <a:pt x="3446" y="0"/>
                    <a:pt x="3378" y="2"/>
                    <a:pt x="3309" y="6"/>
                  </a:cubicBezTo>
                  <a:cubicBezTo>
                    <a:pt x="1455" y="115"/>
                    <a:pt x="1" y="1715"/>
                    <a:pt x="110" y="3606"/>
                  </a:cubicBezTo>
                  <a:lnTo>
                    <a:pt x="2837" y="50839"/>
                  </a:lnTo>
                  <a:cubicBezTo>
                    <a:pt x="2909" y="52657"/>
                    <a:pt x="4437" y="54075"/>
                    <a:pt x="6218" y="54075"/>
                  </a:cubicBezTo>
                  <a:lnTo>
                    <a:pt x="6400" y="54075"/>
                  </a:lnTo>
                  <a:cubicBezTo>
                    <a:pt x="8291" y="53966"/>
                    <a:pt x="9745" y="52330"/>
                    <a:pt x="9636" y="50476"/>
                  </a:cubicBezTo>
                  <a:lnTo>
                    <a:pt x="6909" y="3206"/>
                  </a:lnTo>
                  <a:cubicBezTo>
                    <a:pt x="6804" y="1384"/>
                    <a:pt x="5314" y="0"/>
                    <a:pt x="351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9"/>
            <p:cNvSpPr/>
            <p:nvPr/>
          </p:nvSpPr>
          <p:spPr>
            <a:xfrm>
              <a:off x="4187700" y="2899975"/>
              <a:ext cx="414525" cy="397975"/>
            </a:xfrm>
            <a:custGeom>
              <a:rect b="b" l="l" r="r" t="t"/>
              <a:pathLst>
                <a:path extrusionOk="0" h="15919" w="16581">
                  <a:moveTo>
                    <a:pt x="12854" y="1"/>
                  </a:moveTo>
                  <a:cubicBezTo>
                    <a:pt x="11981" y="1"/>
                    <a:pt x="11108" y="337"/>
                    <a:pt x="10436" y="1010"/>
                  </a:cubicBezTo>
                  <a:lnTo>
                    <a:pt x="1345" y="10100"/>
                  </a:lnTo>
                  <a:cubicBezTo>
                    <a:pt x="0" y="11446"/>
                    <a:pt x="0" y="13591"/>
                    <a:pt x="1345" y="14900"/>
                  </a:cubicBezTo>
                  <a:cubicBezTo>
                    <a:pt x="2000" y="15591"/>
                    <a:pt x="2873" y="15918"/>
                    <a:pt x="3745" y="15918"/>
                  </a:cubicBezTo>
                  <a:cubicBezTo>
                    <a:pt x="4618" y="15918"/>
                    <a:pt x="5491" y="15591"/>
                    <a:pt x="6182" y="14900"/>
                  </a:cubicBezTo>
                  <a:lnTo>
                    <a:pt x="15272" y="5810"/>
                  </a:lnTo>
                  <a:cubicBezTo>
                    <a:pt x="16581" y="4501"/>
                    <a:pt x="16581" y="2355"/>
                    <a:pt x="15272" y="1010"/>
                  </a:cubicBezTo>
                  <a:cubicBezTo>
                    <a:pt x="14599" y="337"/>
                    <a:pt x="13726" y="1"/>
                    <a:pt x="1285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9"/>
            <p:cNvSpPr/>
            <p:nvPr/>
          </p:nvSpPr>
          <p:spPr>
            <a:xfrm>
              <a:off x="2915050" y="3354500"/>
              <a:ext cx="1232675" cy="1216075"/>
            </a:xfrm>
            <a:custGeom>
              <a:rect b="b" l="l" r="r" t="t"/>
              <a:pathLst>
                <a:path extrusionOk="0" h="48643" w="49307">
                  <a:moveTo>
                    <a:pt x="45579" y="1"/>
                  </a:moveTo>
                  <a:cubicBezTo>
                    <a:pt x="44707" y="1"/>
                    <a:pt x="43834" y="337"/>
                    <a:pt x="43161" y="1010"/>
                  </a:cubicBezTo>
                  <a:lnTo>
                    <a:pt x="1346" y="42825"/>
                  </a:lnTo>
                  <a:cubicBezTo>
                    <a:pt x="0" y="44170"/>
                    <a:pt x="0" y="46316"/>
                    <a:pt x="1346" y="47625"/>
                  </a:cubicBezTo>
                  <a:cubicBezTo>
                    <a:pt x="2000" y="48316"/>
                    <a:pt x="2873" y="48643"/>
                    <a:pt x="3746" y="48643"/>
                  </a:cubicBezTo>
                  <a:cubicBezTo>
                    <a:pt x="4618" y="48643"/>
                    <a:pt x="5491" y="48316"/>
                    <a:pt x="6182" y="47625"/>
                  </a:cubicBezTo>
                  <a:lnTo>
                    <a:pt x="47997" y="5809"/>
                  </a:lnTo>
                  <a:cubicBezTo>
                    <a:pt x="49306" y="4500"/>
                    <a:pt x="49306" y="2355"/>
                    <a:pt x="47997" y="1010"/>
                  </a:cubicBezTo>
                  <a:cubicBezTo>
                    <a:pt x="47325" y="337"/>
                    <a:pt x="46452" y="1"/>
                    <a:pt x="45579"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9"/>
            <p:cNvSpPr/>
            <p:nvPr/>
          </p:nvSpPr>
          <p:spPr>
            <a:xfrm>
              <a:off x="3333200" y="3354275"/>
              <a:ext cx="170025" cy="443625"/>
            </a:xfrm>
            <a:custGeom>
              <a:rect b="b" l="l" r="r" t="t"/>
              <a:pathLst>
                <a:path extrusionOk="0" h="17745" w="6801">
                  <a:moveTo>
                    <a:pt x="3382" y="0"/>
                  </a:moveTo>
                  <a:cubicBezTo>
                    <a:pt x="1528" y="0"/>
                    <a:pt x="1" y="1528"/>
                    <a:pt x="1" y="3418"/>
                  </a:cubicBezTo>
                  <a:lnTo>
                    <a:pt x="1" y="14327"/>
                  </a:lnTo>
                  <a:cubicBezTo>
                    <a:pt x="1" y="16218"/>
                    <a:pt x="1528" y="17745"/>
                    <a:pt x="3382" y="17745"/>
                  </a:cubicBezTo>
                  <a:cubicBezTo>
                    <a:pt x="5273" y="17745"/>
                    <a:pt x="6800" y="16218"/>
                    <a:pt x="6800" y="14327"/>
                  </a:cubicBezTo>
                  <a:lnTo>
                    <a:pt x="6800" y="3418"/>
                  </a:lnTo>
                  <a:cubicBezTo>
                    <a:pt x="6800" y="1528"/>
                    <a:pt x="5273" y="0"/>
                    <a:pt x="3382"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9"/>
            <p:cNvSpPr/>
            <p:nvPr/>
          </p:nvSpPr>
          <p:spPr>
            <a:xfrm>
              <a:off x="3696825" y="3990600"/>
              <a:ext cx="442700" cy="170925"/>
            </a:xfrm>
            <a:custGeom>
              <a:rect b="b" l="l" r="r" t="t"/>
              <a:pathLst>
                <a:path extrusionOk="0" h="6837" w="17708">
                  <a:moveTo>
                    <a:pt x="3382" y="0"/>
                  </a:moveTo>
                  <a:cubicBezTo>
                    <a:pt x="1527" y="0"/>
                    <a:pt x="0" y="1528"/>
                    <a:pt x="0" y="3418"/>
                  </a:cubicBezTo>
                  <a:cubicBezTo>
                    <a:pt x="0" y="5309"/>
                    <a:pt x="1527" y="6836"/>
                    <a:pt x="3382" y="6836"/>
                  </a:cubicBezTo>
                  <a:lnTo>
                    <a:pt x="14290" y="6836"/>
                  </a:lnTo>
                  <a:cubicBezTo>
                    <a:pt x="16181" y="6836"/>
                    <a:pt x="17708" y="5309"/>
                    <a:pt x="17708" y="3418"/>
                  </a:cubicBezTo>
                  <a:cubicBezTo>
                    <a:pt x="17708" y="1528"/>
                    <a:pt x="16181" y="0"/>
                    <a:pt x="14290"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9"/>
            <p:cNvSpPr/>
            <p:nvPr/>
          </p:nvSpPr>
          <p:spPr>
            <a:xfrm>
              <a:off x="3060500" y="3626975"/>
              <a:ext cx="170000" cy="443650"/>
            </a:xfrm>
            <a:custGeom>
              <a:rect b="b" l="l" r="r" t="t"/>
              <a:pathLst>
                <a:path extrusionOk="0" h="17746" w="6800">
                  <a:moveTo>
                    <a:pt x="3382" y="1"/>
                  </a:moveTo>
                  <a:cubicBezTo>
                    <a:pt x="1527" y="1"/>
                    <a:pt x="0" y="1528"/>
                    <a:pt x="0" y="3419"/>
                  </a:cubicBezTo>
                  <a:lnTo>
                    <a:pt x="0" y="14327"/>
                  </a:lnTo>
                  <a:cubicBezTo>
                    <a:pt x="0" y="16218"/>
                    <a:pt x="1527" y="17745"/>
                    <a:pt x="3382" y="17745"/>
                  </a:cubicBezTo>
                  <a:cubicBezTo>
                    <a:pt x="5273" y="17745"/>
                    <a:pt x="6800" y="16218"/>
                    <a:pt x="6800" y="14327"/>
                  </a:cubicBezTo>
                  <a:lnTo>
                    <a:pt x="6800" y="3419"/>
                  </a:lnTo>
                  <a:cubicBezTo>
                    <a:pt x="6800" y="1528"/>
                    <a:pt x="5273" y="1"/>
                    <a:pt x="3382"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9"/>
            <p:cNvSpPr/>
            <p:nvPr/>
          </p:nvSpPr>
          <p:spPr>
            <a:xfrm>
              <a:off x="3424100" y="4263300"/>
              <a:ext cx="442725" cy="170925"/>
            </a:xfrm>
            <a:custGeom>
              <a:rect b="b" l="l" r="r" t="t"/>
              <a:pathLst>
                <a:path extrusionOk="0" h="6837" w="17709">
                  <a:moveTo>
                    <a:pt x="3382" y="1"/>
                  </a:moveTo>
                  <a:cubicBezTo>
                    <a:pt x="1528" y="1"/>
                    <a:pt x="1" y="1528"/>
                    <a:pt x="1" y="3419"/>
                  </a:cubicBezTo>
                  <a:cubicBezTo>
                    <a:pt x="1" y="5309"/>
                    <a:pt x="1528" y="6837"/>
                    <a:pt x="3382" y="6837"/>
                  </a:cubicBezTo>
                  <a:lnTo>
                    <a:pt x="14291" y="6837"/>
                  </a:lnTo>
                  <a:cubicBezTo>
                    <a:pt x="16181" y="6837"/>
                    <a:pt x="17709" y="5309"/>
                    <a:pt x="17709" y="3419"/>
                  </a:cubicBezTo>
                  <a:cubicBezTo>
                    <a:pt x="17709" y="1528"/>
                    <a:pt x="16181" y="1"/>
                    <a:pt x="14291"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9"/>
            <p:cNvSpPr/>
            <p:nvPr/>
          </p:nvSpPr>
          <p:spPr>
            <a:xfrm>
              <a:off x="3605900" y="3081575"/>
              <a:ext cx="170025" cy="443625"/>
            </a:xfrm>
            <a:custGeom>
              <a:rect b="b" l="l" r="r" t="t"/>
              <a:pathLst>
                <a:path extrusionOk="0" h="17745" w="6801">
                  <a:moveTo>
                    <a:pt x="3383" y="0"/>
                  </a:moveTo>
                  <a:cubicBezTo>
                    <a:pt x="1528" y="0"/>
                    <a:pt x="1" y="1527"/>
                    <a:pt x="1" y="3418"/>
                  </a:cubicBezTo>
                  <a:lnTo>
                    <a:pt x="1" y="14326"/>
                  </a:lnTo>
                  <a:cubicBezTo>
                    <a:pt x="1" y="16217"/>
                    <a:pt x="1528" y="17744"/>
                    <a:pt x="3383" y="17744"/>
                  </a:cubicBezTo>
                  <a:cubicBezTo>
                    <a:pt x="5273" y="17744"/>
                    <a:pt x="6800" y="16217"/>
                    <a:pt x="6800" y="14326"/>
                  </a:cubicBezTo>
                  <a:lnTo>
                    <a:pt x="6800" y="3418"/>
                  </a:lnTo>
                  <a:cubicBezTo>
                    <a:pt x="6800" y="1527"/>
                    <a:pt x="5273" y="0"/>
                    <a:pt x="338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9"/>
            <p:cNvSpPr/>
            <p:nvPr/>
          </p:nvSpPr>
          <p:spPr>
            <a:xfrm>
              <a:off x="3969525" y="3717875"/>
              <a:ext cx="442725" cy="170925"/>
            </a:xfrm>
            <a:custGeom>
              <a:rect b="b" l="l" r="r" t="t"/>
              <a:pathLst>
                <a:path extrusionOk="0" h="6837" w="17709">
                  <a:moveTo>
                    <a:pt x="3382" y="1"/>
                  </a:moveTo>
                  <a:cubicBezTo>
                    <a:pt x="1528" y="1"/>
                    <a:pt x="0" y="1528"/>
                    <a:pt x="0" y="3419"/>
                  </a:cubicBezTo>
                  <a:cubicBezTo>
                    <a:pt x="0" y="5310"/>
                    <a:pt x="1528" y="6837"/>
                    <a:pt x="3382" y="6837"/>
                  </a:cubicBezTo>
                  <a:lnTo>
                    <a:pt x="14290" y="6837"/>
                  </a:lnTo>
                  <a:cubicBezTo>
                    <a:pt x="16181" y="6837"/>
                    <a:pt x="17708" y="5310"/>
                    <a:pt x="17708" y="3419"/>
                  </a:cubicBezTo>
                  <a:cubicBezTo>
                    <a:pt x="17708" y="1528"/>
                    <a:pt x="16181" y="1"/>
                    <a:pt x="14290"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9"/>
            <p:cNvSpPr/>
            <p:nvPr/>
          </p:nvSpPr>
          <p:spPr>
            <a:xfrm>
              <a:off x="3878625" y="2808850"/>
              <a:ext cx="170000" cy="443625"/>
            </a:xfrm>
            <a:custGeom>
              <a:rect b="b" l="l" r="r" t="t"/>
              <a:pathLst>
                <a:path extrusionOk="0" h="17745" w="6800">
                  <a:moveTo>
                    <a:pt x="3382" y="1"/>
                  </a:moveTo>
                  <a:cubicBezTo>
                    <a:pt x="1527" y="1"/>
                    <a:pt x="0" y="1528"/>
                    <a:pt x="0" y="3419"/>
                  </a:cubicBezTo>
                  <a:lnTo>
                    <a:pt x="0" y="14327"/>
                  </a:lnTo>
                  <a:cubicBezTo>
                    <a:pt x="0" y="16218"/>
                    <a:pt x="1527" y="17745"/>
                    <a:pt x="3382" y="17745"/>
                  </a:cubicBezTo>
                  <a:cubicBezTo>
                    <a:pt x="5273" y="17745"/>
                    <a:pt x="6800" y="16218"/>
                    <a:pt x="6800" y="14327"/>
                  </a:cubicBezTo>
                  <a:lnTo>
                    <a:pt x="6800" y="3419"/>
                  </a:lnTo>
                  <a:cubicBezTo>
                    <a:pt x="6800" y="1528"/>
                    <a:pt x="5273" y="1"/>
                    <a:pt x="3382"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9"/>
            <p:cNvSpPr/>
            <p:nvPr/>
          </p:nvSpPr>
          <p:spPr>
            <a:xfrm>
              <a:off x="4242225" y="3445175"/>
              <a:ext cx="442725" cy="170925"/>
            </a:xfrm>
            <a:custGeom>
              <a:rect b="b" l="l" r="r" t="t"/>
              <a:pathLst>
                <a:path extrusionOk="0" h="6837" w="17709">
                  <a:moveTo>
                    <a:pt x="3382" y="1"/>
                  </a:moveTo>
                  <a:cubicBezTo>
                    <a:pt x="1528" y="1"/>
                    <a:pt x="1" y="1528"/>
                    <a:pt x="1" y="3419"/>
                  </a:cubicBezTo>
                  <a:cubicBezTo>
                    <a:pt x="1" y="5309"/>
                    <a:pt x="1528" y="6836"/>
                    <a:pt x="3382" y="6836"/>
                  </a:cubicBezTo>
                  <a:lnTo>
                    <a:pt x="14291" y="6836"/>
                  </a:lnTo>
                  <a:cubicBezTo>
                    <a:pt x="16182" y="6836"/>
                    <a:pt x="17709" y="5309"/>
                    <a:pt x="17709" y="3419"/>
                  </a:cubicBezTo>
                  <a:cubicBezTo>
                    <a:pt x="17709" y="1528"/>
                    <a:pt x="16182" y="1"/>
                    <a:pt x="14291"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 name="Google Shape;192;p19"/>
          <p:cNvSpPr txBox="1"/>
          <p:nvPr>
            <p:ph idx="7" type="subTitle"/>
          </p:nvPr>
        </p:nvSpPr>
        <p:spPr>
          <a:xfrm>
            <a:off x="2112303" y="3303238"/>
            <a:ext cx="2022000" cy="272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600"/>
              <a:t>Mercury</a:t>
            </a:r>
            <a:endParaRPr sz="1600"/>
          </a:p>
        </p:txBody>
      </p:sp>
      <p:sp>
        <p:nvSpPr>
          <p:cNvPr id="193" name="Google Shape;193;p19"/>
          <p:cNvSpPr txBox="1"/>
          <p:nvPr>
            <p:ph idx="8" type="subTitle"/>
          </p:nvPr>
        </p:nvSpPr>
        <p:spPr>
          <a:xfrm>
            <a:off x="5009703" y="3303238"/>
            <a:ext cx="2022000" cy="272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600"/>
              <a:t>Saturn</a:t>
            </a:r>
            <a:endParaRPr sz="1600"/>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97" name="Shape 197"/>
        <p:cNvGrpSpPr/>
        <p:nvPr/>
      </p:nvGrpSpPr>
      <p:grpSpPr>
        <a:xfrm>
          <a:off x="0" y="0"/>
          <a:ext cx="0" cy="0"/>
          <a:chOff x="0" y="0"/>
          <a:chExt cx="0" cy="0"/>
        </a:xfrm>
      </p:grpSpPr>
      <p:pic>
        <p:nvPicPr>
          <p:cNvPr id="198" name="Google Shape;198;p20"/>
          <p:cNvPicPr preferRelativeResize="0"/>
          <p:nvPr/>
        </p:nvPicPr>
        <p:blipFill rotWithShape="1">
          <a:blip r:embed="rId3">
            <a:alphaModFix/>
          </a:blip>
          <a:srcRect b="0" l="24972" r="45045" t="0"/>
          <a:stretch/>
        </p:blipFill>
        <p:spPr>
          <a:xfrm>
            <a:off x="1908325" y="-50"/>
            <a:ext cx="2741582" cy="5143500"/>
          </a:xfrm>
          <a:prstGeom prst="rect">
            <a:avLst/>
          </a:prstGeom>
          <a:noFill/>
          <a:ln>
            <a:noFill/>
          </a:ln>
        </p:spPr>
      </p:pic>
      <p:sp>
        <p:nvSpPr>
          <p:cNvPr id="199" name="Google Shape;199;p20"/>
          <p:cNvSpPr txBox="1"/>
          <p:nvPr>
            <p:ph type="ctrTitle"/>
          </p:nvPr>
        </p:nvSpPr>
        <p:spPr>
          <a:xfrm>
            <a:off x="791500" y="4488800"/>
            <a:ext cx="8676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FEATURES OF THE TOPIC</a:t>
            </a:r>
            <a:endParaRPr/>
          </a:p>
        </p:txBody>
      </p:sp>
      <p:sp>
        <p:nvSpPr>
          <p:cNvPr id="200" name="Google Shape;200;p20"/>
          <p:cNvSpPr txBox="1"/>
          <p:nvPr>
            <p:ph idx="5" type="ctrTitle"/>
          </p:nvPr>
        </p:nvSpPr>
        <p:spPr>
          <a:xfrm>
            <a:off x="5421925" y="1285306"/>
            <a:ext cx="2709900" cy="36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Mars</a:t>
            </a:r>
            <a:endParaRPr/>
          </a:p>
        </p:txBody>
      </p:sp>
      <p:sp>
        <p:nvSpPr>
          <p:cNvPr id="201" name="Google Shape;201;p20"/>
          <p:cNvSpPr txBox="1"/>
          <p:nvPr>
            <p:ph idx="2" type="ctrTitle"/>
          </p:nvPr>
        </p:nvSpPr>
        <p:spPr>
          <a:xfrm>
            <a:off x="5421925" y="3656506"/>
            <a:ext cx="2709900" cy="36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Venus</a:t>
            </a:r>
            <a:endParaRPr/>
          </a:p>
        </p:txBody>
      </p:sp>
      <p:sp>
        <p:nvSpPr>
          <p:cNvPr id="202" name="Google Shape;202;p20"/>
          <p:cNvSpPr txBox="1"/>
          <p:nvPr>
            <p:ph idx="1" type="subTitle"/>
          </p:nvPr>
        </p:nvSpPr>
        <p:spPr>
          <a:xfrm>
            <a:off x="5421930" y="3861538"/>
            <a:ext cx="27099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100"/>
              <a:t>Venus has a beautiful name, but it’s terribly hot, even hotter than Mercury</a:t>
            </a:r>
            <a:endParaRPr sz="1100"/>
          </a:p>
        </p:txBody>
      </p:sp>
      <p:sp>
        <p:nvSpPr>
          <p:cNvPr id="203" name="Google Shape;203;p20"/>
          <p:cNvSpPr txBox="1"/>
          <p:nvPr>
            <p:ph idx="4" type="subTitle"/>
          </p:nvPr>
        </p:nvSpPr>
        <p:spPr>
          <a:xfrm>
            <a:off x="5421930" y="2675950"/>
            <a:ext cx="27099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100"/>
              <a:t>Mercury is the closest planet to the Sun and the smallest one in the Solar System</a:t>
            </a:r>
            <a:endParaRPr sz="1100"/>
          </a:p>
        </p:txBody>
      </p:sp>
      <p:sp>
        <p:nvSpPr>
          <p:cNvPr id="204" name="Google Shape;204;p20"/>
          <p:cNvSpPr txBox="1"/>
          <p:nvPr>
            <p:ph idx="6" type="subTitle"/>
          </p:nvPr>
        </p:nvSpPr>
        <p:spPr>
          <a:xfrm>
            <a:off x="5421930" y="1490338"/>
            <a:ext cx="27099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100"/>
              <a:t>Despite being red, Mars is a cold place, not hot. It’s full of iron oxide dust</a:t>
            </a:r>
            <a:endParaRPr sz="1100"/>
          </a:p>
        </p:txBody>
      </p:sp>
      <p:sp>
        <p:nvSpPr>
          <p:cNvPr id="205" name="Google Shape;205;p20"/>
          <p:cNvSpPr txBox="1"/>
          <p:nvPr>
            <p:ph idx="3" type="ctrTitle"/>
          </p:nvPr>
        </p:nvSpPr>
        <p:spPr>
          <a:xfrm>
            <a:off x="5421925" y="2470918"/>
            <a:ext cx="2709900" cy="36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Mercury</a:t>
            </a:r>
            <a:endParaRPr/>
          </a:p>
        </p:txBody>
      </p:sp>
      <p:grpSp>
        <p:nvGrpSpPr>
          <p:cNvPr id="206" name="Google Shape;206;p20"/>
          <p:cNvGrpSpPr/>
          <p:nvPr/>
        </p:nvGrpSpPr>
        <p:grpSpPr>
          <a:xfrm>
            <a:off x="5474870" y="970930"/>
            <a:ext cx="367666" cy="329326"/>
            <a:chOff x="1190625" y="508625"/>
            <a:chExt cx="5222525" cy="4677925"/>
          </a:xfrm>
        </p:grpSpPr>
        <p:sp>
          <p:nvSpPr>
            <p:cNvPr id="207" name="Google Shape;207;p20"/>
            <p:cNvSpPr/>
            <p:nvPr/>
          </p:nvSpPr>
          <p:spPr>
            <a:xfrm>
              <a:off x="1190625" y="508625"/>
              <a:ext cx="5222525" cy="4677925"/>
            </a:xfrm>
            <a:custGeom>
              <a:rect b="b" l="l" r="r" t="t"/>
              <a:pathLst>
                <a:path extrusionOk="0" h="187117" w="208901">
                  <a:moveTo>
                    <a:pt x="199379" y="6781"/>
                  </a:moveTo>
                  <a:lnTo>
                    <a:pt x="180805" y="37726"/>
                  </a:lnTo>
                  <a:cubicBezTo>
                    <a:pt x="180552" y="38123"/>
                    <a:pt x="180408" y="38628"/>
                    <a:pt x="180336" y="39097"/>
                  </a:cubicBezTo>
                  <a:lnTo>
                    <a:pt x="166883" y="173627"/>
                  </a:lnTo>
                  <a:cubicBezTo>
                    <a:pt x="166522" y="177450"/>
                    <a:pt x="163348" y="180336"/>
                    <a:pt x="159489" y="180336"/>
                  </a:cubicBezTo>
                  <a:lnTo>
                    <a:pt x="63658" y="180336"/>
                  </a:lnTo>
                  <a:cubicBezTo>
                    <a:pt x="59835" y="180336"/>
                    <a:pt x="56661" y="177450"/>
                    <a:pt x="56265" y="173627"/>
                  </a:cubicBezTo>
                  <a:lnTo>
                    <a:pt x="40648" y="17457"/>
                  </a:lnTo>
                  <a:cubicBezTo>
                    <a:pt x="40467" y="15761"/>
                    <a:pt x="39025" y="14427"/>
                    <a:pt x="37293" y="14427"/>
                  </a:cubicBezTo>
                  <a:lnTo>
                    <a:pt x="25031" y="14427"/>
                  </a:lnTo>
                  <a:cubicBezTo>
                    <a:pt x="19188" y="14427"/>
                    <a:pt x="14427" y="19188"/>
                    <a:pt x="14427" y="25031"/>
                  </a:cubicBezTo>
                  <a:lnTo>
                    <a:pt x="14427" y="97165"/>
                  </a:lnTo>
                  <a:cubicBezTo>
                    <a:pt x="14427" y="98283"/>
                    <a:pt x="13922" y="99329"/>
                    <a:pt x="13092" y="100086"/>
                  </a:cubicBezTo>
                  <a:cubicBezTo>
                    <a:pt x="12376" y="100659"/>
                    <a:pt x="11523" y="100982"/>
                    <a:pt x="10624" y="100982"/>
                  </a:cubicBezTo>
                  <a:cubicBezTo>
                    <a:pt x="10392" y="100982"/>
                    <a:pt x="10156" y="100960"/>
                    <a:pt x="9918" y="100916"/>
                  </a:cubicBezTo>
                  <a:cubicBezTo>
                    <a:pt x="8151" y="100627"/>
                    <a:pt x="6745" y="98824"/>
                    <a:pt x="6745" y="96768"/>
                  </a:cubicBezTo>
                  <a:lnTo>
                    <a:pt x="6745" y="25031"/>
                  </a:lnTo>
                  <a:cubicBezTo>
                    <a:pt x="6781" y="14968"/>
                    <a:pt x="14968" y="6781"/>
                    <a:pt x="25031" y="6781"/>
                  </a:cubicBezTo>
                  <a:close/>
                  <a:moveTo>
                    <a:pt x="25031" y="0"/>
                  </a:moveTo>
                  <a:cubicBezTo>
                    <a:pt x="11217" y="0"/>
                    <a:pt x="0" y="11217"/>
                    <a:pt x="0" y="25031"/>
                  </a:cubicBezTo>
                  <a:lnTo>
                    <a:pt x="0" y="96768"/>
                  </a:lnTo>
                  <a:cubicBezTo>
                    <a:pt x="0" y="102142"/>
                    <a:pt x="3787" y="106795"/>
                    <a:pt x="8836" y="107624"/>
                  </a:cubicBezTo>
                  <a:cubicBezTo>
                    <a:pt x="9416" y="107719"/>
                    <a:pt x="9998" y="107765"/>
                    <a:pt x="10575" y="107765"/>
                  </a:cubicBezTo>
                  <a:cubicBezTo>
                    <a:pt x="13085" y="107765"/>
                    <a:pt x="15521" y="106886"/>
                    <a:pt x="17456" y="105244"/>
                  </a:cubicBezTo>
                  <a:cubicBezTo>
                    <a:pt x="19837" y="103224"/>
                    <a:pt x="21207" y="100267"/>
                    <a:pt x="21207" y="97165"/>
                  </a:cubicBezTo>
                  <a:lnTo>
                    <a:pt x="21207" y="25031"/>
                  </a:lnTo>
                  <a:cubicBezTo>
                    <a:pt x="21207" y="22903"/>
                    <a:pt x="22903" y="21208"/>
                    <a:pt x="25031" y="21208"/>
                  </a:cubicBezTo>
                  <a:lnTo>
                    <a:pt x="34228" y="21208"/>
                  </a:lnTo>
                  <a:lnTo>
                    <a:pt x="49520" y="174313"/>
                  </a:lnTo>
                  <a:cubicBezTo>
                    <a:pt x="50278" y="181598"/>
                    <a:pt x="56337" y="187116"/>
                    <a:pt x="63658" y="187116"/>
                  </a:cubicBezTo>
                  <a:lnTo>
                    <a:pt x="159489" y="187116"/>
                  </a:lnTo>
                  <a:cubicBezTo>
                    <a:pt x="166810" y="187116"/>
                    <a:pt x="172906" y="181598"/>
                    <a:pt x="173627" y="174313"/>
                  </a:cubicBezTo>
                  <a:lnTo>
                    <a:pt x="187008" y="40540"/>
                  </a:lnTo>
                  <a:lnTo>
                    <a:pt x="208252" y="5122"/>
                  </a:lnTo>
                  <a:cubicBezTo>
                    <a:pt x="208901" y="4076"/>
                    <a:pt x="208901" y="2777"/>
                    <a:pt x="208288" y="1731"/>
                  </a:cubicBezTo>
                  <a:cubicBezTo>
                    <a:pt x="207711" y="649"/>
                    <a:pt x="206593" y="0"/>
                    <a:pt x="205366"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0"/>
            <p:cNvSpPr/>
            <p:nvPr/>
          </p:nvSpPr>
          <p:spPr>
            <a:xfrm>
              <a:off x="3625150" y="3754650"/>
              <a:ext cx="710550" cy="169550"/>
            </a:xfrm>
            <a:custGeom>
              <a:rect b="b" l="l" r="r" t="t"/>
              <a:pathLst>
                <a:path extrusionOk="0" h="6782" w="28422">
                  <a:moveTo>
                    <a:pt x="3391" y="1"/>
                  </a:moveTo>
                  <a:cubicBezTo>
                    <a:pt x="1515" y="1"/>
                    <a:pt x="0" y="1516"/>
                    <a:pt x="0" y="3391"/>
                  </a:cubicBezTo>
                  <a:cubicBezTo>
                    <a:pt x="0" y="5267"/>
                    <a:pt x="1515" y="6781"/>
                    <a:pt x="3391" y="6781"/>
                  </a:cubicBezTo>
                  <a:lnTo>
                    <a:pt x="25031" y="6781"/>
                  </a:lnTo>
                  <a:cubicBezTo>
                    <a:pt x="26906" y="6781"/>
                    <a:pt x="28421" y="5267"/>
                    <a:pt x="28421" y="3391"/>
                  </a:cubicBezTo>
                  <a:cubicBezTo>
                    <a:pt x="28421" y="1516"/>
                    <a:pt x="26906" y="1"/>
                    <a:pt x="25031"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0"/>
            <p:cNvSpPr/>
            <p:nvPr/>
          </p:nvSpPr>
          <p:spPr>
            <a:xfrm>
              <a:off x="3625150" y="2672650"/>
              <a:ext cx="710550" cy="169525"/>
            </a:xfrm>
            <a:custGeom>
              <a:rect b="b" l="l" r="r" t="t"/>
              <a:pathLst>
                <a:path extrusionOk="0" h="6781" w="28422">
                  <a:moveTo>
                    <a:pt x="3391" y="0"/>
                  </a:moveTo>
                  <a:cubicBezTo>
                    <a:pt x="1515" y="0"/>
                    <a:pt x="0" y="1515"/>
                    <a:pt x="0" y="3391"/>
                  </a:cubicBezTo>
                  <a:cubicBezTo>
                    <a:pt x="0" y="5266"/>
                    <a:pt x="1515" y="6781"/>
                    <a:pt x="3391" y="6781"/>
                  </a:cubicBezTo>
                  <a:lnTo>
                    <a:pt x="25031" y="6781"/>
                  </a:lnTo>
                  <a:cubicBezTo>
                    <a:pt x="26906" y="6781"/>
                    <a:pt x="28421" y="5266"/>
                    <a:pt x="28421" y="3391"/>
                  </a:cubicBezTo>
                  <a:cubicBezTo>
                    <a:pt x="28421" y="1515"/>
                    <a:pt x="26906" y="0"/>
                    <a:pt x="25031"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0"/>
            <p:cNvSpPr/>
            <p:nvPr/>
          </p:nvSpPr>
          <p:spPr>
            <a:xfrm>
              <a:off x="3625150" y="1590625"/>
              <a:ext cx="710550" cy="169550"/>
            </a:xfrm>
            <a:custGeom>
              <a:rect b="b" l="l" r="r" t="t"/>
              <a:pathLst>
                <a:path extrusionOk="0" h="6782" w="28422">
                  <a:moveTo>
                    <a:pt x="3391" y="1"/>
                  </a:moveTo>
                  <a:cubicBezTo>
                    <a:pt x="1515" y="1"/>
                    <a:pt x="0" y="1516"/>
                    <a:pt x="0" y="3391"/>
                  </a:cubicBezTo>
                  <a:cubicBezTo>
                    <a:pt x="0" y="5266"/>
                    <a:pt x="1515" y="6781"/>
                    <a:pt x="3391" y="6781"/>
                  </a:cubicBezTo>
                  <a:lnTo>
                    <a:pt x="25031" y="6781"/>
                  </a:lnTo>
                  <a:cubicBezTo>
                    <a:pt x="26906" y="6781"/>
                    <a:pt x="28421" y="5266"/>
                    <a:pt x="28421" y="3391"/>
                  </a:cubicBezTo>
                  <a:cubicBezTo>
                    <a:pt x="28421" y="1516"/>
                    <a:pt x="26906" y="1"/>
                    <a:pt x="25031"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0"/>
            <p:cNvSpPr/>
            <p:nvPr/>
          </p:nvSpPr>
          <p:spPr>
            <a:xfrm>
              <a:off x="3805475" y="3393975"/>
              <a:ext cx="349875" cy="169550"/>
            </a:xfrm>
            <a:custGeom>
              <a:rect b="b" l="l" r="r" t="t"/>
              <a:pathLst>
                <a:path extrusionOk="0" h="6782" w="13995">
                  <a:moveTo>
                    <a:pt x="3391" y="1"/>
                  </a:moveTo>
                  <a:cubicBezTo>
                    <a:pt x="1515" y="1"/>
                    <a:pt x="1" y="1516"/>
                    <a:pt x="1" y="3391"/>
                  </a:cubicBezTo>
                  <a:cubicBezTo>
                    <a:pt x="1" y="5267"/>
                    <a:pt x="1515" y="6782"/>
                    <a:pt x="3391" y="6782"/>
                  </a:cubicBezTo>
                  <a:lnTo>
                    <a:pt x="10604" y="6782"/>
                  </a:lnTo>
                  <a:cubicBezTo>
                    <a:pt x="12480" y="6782"/>
                    <a:pt x="13995" y="5267"/>
                    <a:pt x="13995" y="3391"/>
                  </a:cubicBezTo>
                  <a:cubicBezTo>
                    <a:pt x="13995" y="1516"/>
                    <a:pt x="12480" y="1"/>
                    <a:pt x="1060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0"/>
            <p:cNvSpPr/>
            <p:nvPr/>
          </p:nvSpPr>
          <p:spPr>
            <a:xfrm>
              <a:off x="3805475" y="3033325"/>
              <a:ext cx="349875" cy="169525"/>
            </a:xfrm>
            <a:custGeom>
              <a:rect b="b" l="l" r="r" t="t"/>
              <a:pathLst>
                <a:path extrusionOk="0" h="6781" w="13995">
                  <a:moveTo>
                    <a:pt x="3391" y="0"/>
                  </a:moveTo>
                  <a:cubicBezTo>
                    <a:pt x="1515" y="0"/>
                    <a:pt x="1" y="1515"/>
                    <a:pt x="1" y="3390"/>
                  </a:cubicBezTo>
                  <a:cubicBezTo>
                    <a:pt x="1" y="5266"/>
                    <a:pt x="1515" y="6781"/>
                    <a:pt x="3391" y="6781"/>
                  </a:cubicBezTo>
                  <a:lnTo>
                    <a:pt x="10604" y="6781"/>
                  </a:lnTo>
                  <a:cubicBezTo>
                    <a:pt x="12480" y="6781"/>
                    <a:pt x="13995" y="5266"/>
                    <a:pt x="13995" y="3390"/>
                  </a:cubicBezTo>
                  <a:cubicBezTo>
                    <a:pt x="13995" y="1515"/>
                    <a:pt x="12480" y="0"/>
                    <a:pt x="1060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0"/>
            <p:cNvSpPr/>
            <p:nvPr/>
          </p:nvSpPr>
          <p:spPr>
            <a:xfrm>
              <a:off x="3805475" y="2311975"/>
              <a:ext cx="349875" cy="169550"/>
            </a:xfrm>
            <a:custGeom>
              <a:rect b="b" l="l" r="r" t="t"/>
              <a:pathLst>
                <a:path extrusionOk="0" h="6782" w="13995">
                  <a:moveTo>
                    <a:pt x="3391" y="0"/>
                  </a:moveTo>
                  <a:cubicBezTo>
                    <a:pt x="1515" y="0"/>
                    <a:pt x="1" y="1515"/>
                    <a:pt x="1" y="3391"/>
                  </a:cubicBezTo>
                  <a:cubicBezTo>
                    <a:pt x="1" y="5266"/>
                    <a:pt x="1515" y="6781"/>
                    <a:pt x="3391" y="6781"/>
                  </a:cubicBezTo>
                  <a:lnTo>
                    <a:pt x="10604" y="6781"/>
                  </a:lnTo>
                  <a:cubicBezTo>
                    <a:pt x="12480" y="6781"/>
                    <a:pt x="13995" y="5266"/>
                    <a:pt x="13995" y="3391"/>
                  </a:cubicBezTo>
                  <a:cubicBezTo>
                    <a:pt x="13995" y="1515"/>
                    <a:pt x="12480" y="0"/>
                    <a:pt x="1060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0"/>
            <p:cNvSpPr/>
            <p:nvPr/>
          </p:nvSpPr>
          <p:spPr>
            <a:xfrm>
              <a:off x="3805475" y="1951300"/>
              <a:ext cx="349875" cy="169550"/>
            </a:xfrm>
            <a:custGeom>
              <a:rect b="b" l="l" r="r" t="t"/>
              <a:pathLst>
                <a:path extrusionOk="0" h="6782" w="13995">
                  <a:moveTo>
                    <a:pt x="3391" y="1"/>
                  </a:moveTo>
                  <a:cubicBezTo>
                    <a:pt x="1515" y="1"/>
                    <a:pt x="1" y="1515"/>
                    <a:pt x="1" y="3391"/>
                  </a:cubicBezTo>
                  <a:cubicBezTo>
                    <a:pt x="1" y="5266"/>
                    <a:pt x="1515" y="6781"/>
                    <a:pt x="3391" y="6781"/>
                  </a:cubicBezTo>
                  <a:lnTo>
                    <a:pt x="10604" y="6781"/>
                  </a:lnTo>
                  <a:cubicBezTo>
                    <a:pt x="12480" y="6781"/>
                    <a:pt x="13995" y="5266"/>
                    <a:pt x="13995" y="3391"/>
                  </a:cubicBezTo>
                  <a:cubicBezTo>
                    <a:pt x="13995" y="1515"/>
                    <a:pt x="12480" y="1"/>
                    <a:pt x="1060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0"/>
            <p:cNvSpPr/>
            <p:nvPr/>
          </p:nvSpPr>
          <p:spPr>
            <a:xfrm>
              <a:off x="2648625" y="3393600"/>
              <a:ext cx="303900" cy="1432275"/>
            </a:xfrm>
            <a:custGeom>
              <a:rect b="b" l="l" r="r" t="t"/>
              <a:pathLst>
                <a:path extrusionOk="0" h="57291" w="12156">
                  <a:moveTo>
                    <a:pt x="3542" y="0"/>
                  </a:moveTo>
                  <a:cubicBezTo>
                    <a:pt x="3432" y="0"/>
                    <a:pt x="3322" y="5"/>
                    <a:pt x="3211" y="16"/>
                  </a:cubicBezTo>
                  <a:cubicBezTo>
                    <a:pt x="1371" y="232"/>
                    <a:pt x="1" y="1891"/>
                    <a:pt x="181" y="3731"/>
                  </a:cubicBezTo>
                  <a:lnTo>
                    <a:pt x="5230" y="54225"/>
                  </a:lnTo>
                  <a:cubicBezTo>
                    <a:pt x="5411" y="55956"/>
                    <a:pt x="6889" y="57291"/>
                    <a:pt x="8621" y="57291"/>
                  </a:cubicBezTo>
                  <a:cubicBezTo>
                    <a:pt x="8729" y="57291"/>
                    <a:pt x="8837" y="57254"/>
                    <a:pt x="8945" y="57254"/>
                  </a:cubicBezTo>
                  <a:cubicBezTo>
                    <a:pt x="10821" y="57074"/>
                    <a:pt x="12155" y="55415"/>
                    <a:pt x="11975" y="53540"/>
                  </a:cubicBezTo>
                  <a:lnTo>
                    <a:pt x="6925" y="3046"/>
                  </a:lnTo>
                  <a:cubicBezTo>
                    <a:pt x="6756" y="1315"/>
                    <a:pt x="5278" y="0"/>
                    <a:pt x="3542"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0"/>
            <p:cNvSpPr/>
            <p:nvPr/>
          </p:nvSpPr>
          <p:spPr>
            <a:xfrm>
              <a:off x="5142675" y="2041075"/>
              <a:ext cx="303875" cy="1432275"/>
            </a:xfrm>
            <a:custGeom>
              <a:rect b="b" l="l" r="r" t="t"/>
              <a:pathLst>
                <a:path extrusionOk="0" h="57291" w="12155">
                  <a:moveTo>
                    <a:pt x="8613" y="0"/>
                  </a:moveTo>
                  <a:cubicBezTo>
                    <a:pt x="6878" y="0"/>
                    <a:pt x="5400" y="1316"/>
                    <a:pt x="5230" y="3046"/>
                  </a:cubicBezTo>
                  <a:lnTo>
                    <a:pt x="181" y="53540"/>
                  </a:lnTo>
                  <a:cubicBezTo>
                    <a:pt x="0" y="55415"/>
                    <a:pt x="1371" y="57074"/>
                    <a:pt x="3210" y="57255"/>
                  </a:cubicBezTo>
                  <a:cubicBezTo>
                    <a:pt x="3318" y="57255"/>
                    <a:pt x="3427" y="57291"/>
                    <a:pt x="3535" y="57291"/>
                  </a:cubicBezTo>
                  <a:cubicBezTo>
                    <a:pt x="5266" y="57291"/>
                    <a:pt x="6745" y="55956"/>
                    <a:pt x="6925" y="54225"/>
                  </a:cubicBezTo>
                  <a:lnTo>
                    <a:pt x="11975" y="3731"/>
                  </a:lnTo>
                  <a:cubicBezTo>
                    <a:pt x="12155" y="1892"/>
                    <a:pt x="10784" y="233"/>
                    <a:pt x="8945" y="16"/>
                  </a:cubicBezTo>
                  <a:cubicBezTo>
                    <a:pt x="8834" y="6"/>
                    <a:pt x="8723" y="0"/>
                    <a:pt x="861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0"/>
            <p:cNvSpPr/>
            <p:nvPr/>
          </p:nvSpPr>
          <p:spPr>
            <a:xfrm>
              <a:off x="5304975" y="1500075"/>
              <a:ext cx="195675" cy="350275"/>
            </a:xfrm>
            <a:custGeom>
              <a:rect b="b" l="l" r="r" t="t"/>
              <a:pathLst>
                <a:path extrusionOk="0" h="14011" w="7827">
                  <a:moveTo>
                    <a:pt x="4286" y="0"/>
                  </a:moveTo>
                  <a:cubicBezTo>
                    <a:pt x="2554" y="0"/>
                    <a:pt x="1106" y="1315"/>
                    <a:pt x="902" y="3046"/>
                  </a:cubicBezTo>
                  <a:lnTo>
                    <a:pt x="181" y="10259"/>
                  </a:lnTo>
                  <a:cubicBezTo>
                    <a:pt x="0" y="12135"/>
                    <a:pt x="1371" y="13794"/>
                    <a:pt x="3210" y="13974"/>
                  </a:cubicBezTo>
                  <a:cubicBezTo>
                    <a:pt x="3355" y="13974"/>
                    <a:pt x="3463" y="14010"/>
                    <a:pt x="3571" y="14010"/>
                  </a:cubicBezTo>
                  <a:cubicBezTo>
                    <a:pt x="5266" y="14010"/>
                    <a:pt x="6745" y="12676"/>
                    <a:pt x="6925" y="10944"/>
                  </a:cubicBezTo>
                  <a:lnTo>
                    <a:pt x="7647" y="3731"/>
                  </a:lnTo>
                  <a:cubicBezTo>
                    <a:pt x="7827" y="1891"/>
                    <a:pt x="6492" y="232"/>
                    <a:pt x="4617" y="16"/>
                  </a:cubicBezTo>
                  <a:cubicBezTo>
                    <a:pt x="4506" y="5"/>
                    <a:pt x="4395" y="0"/>
                    <a:pt x="4286"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0"/>
            <p:cNvSpPr/>
            <p:nvPr/>
          </p:nvSpPr>
          <p:spPr>
            <a:xfrm>
              <a:off x="2594525" y="2852575"/>
              <a:ext cx="195700" cy="349375"/>
            </a:xfrm>
            <a:custGeom>
              <a:rect b="b" l="l" r="r" t="t"/>
              <a:pathLst>
                <a:path extrusionOk="0" h="13975" w="7828">
                  <a:moveTo>
                    <a:pt x="3542" y="1"/>
                  </a:moveTo>
                  <a:cubicBezTo>
                    <a:pt x="3432" y="1"/>
                    <a:pt x="3322" y="6"/>
                    <a:pt x="3210" y="17"/>
                  </a:cubicBezTo>
                  <a:cubicBezTo>
                    <a:pt x="1371" y="233"/>
                    <a:pt x="1" y="1892"/>
                    <a:pt x="181" y="3732"/>
                  </a:cubicBezTo>
                  <a:lnTo>
                    <a:pt x="902" y="10945"/>
                  </a:lnTo>
                  <a:cubicBezTo>
                    <a:pt x="1083" y="12676"/>
                    <a:pt x="2561" y="13975"/>
                    <a:pt x="4293" y="13975"/>
                  </a:cubicBezTo>
                  <a:lnTo>
                    <a:pt x="4617" y="13975"/>
                  </a:lnTo>
                  <a:cubicBezTo>
                    <a:pt x="6493" y="13794"/>
                    <a:pt x="7827" y="12135"/>
                    <a:pt x="7647" y="10260"/>
                  </a:cubicBezTo>
                  <a:lnTo>
                    <a:pt x="6925" y="3046"/>
                  </a:lnTo>
                  <a:cubicBezTo>
                    <a:pt x="6756" y="1316"/>
                    <a:pt x="5278" y="1"/>
                    <a:pt x="3542"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 name="Google Shape;219;p20"/>
          <p:cNvGrpSpPr/>
          <p:nvPr/>
        </p:nvGrpSpPr>
        <p:grpSpPr>
          <a:xfrm>
            <a:off x="5506488" y="3303411"/>
            <a:ext cx="368164" cy="368076"/>
            <a:chOff x="1189375" y="238125"/>
            <a:chExt cx="5229600" cy="5228350"/>
          </a:xfrm>
        </p:grpSpPr>
        <p:sp>
          <p:nvSpPr>
            <p:cNvPr id="220" name="Google Shape;220;p20"/>
            <p:cNvSpPr/>
            <p:nvPr/>
          </p:nvSpPr>
          <p:spPr>
            <a:xfrm>
              <a:off x="1189375" y="238125"/>
              <a:ext cx="5229600" cy="5228350"/>
            </a:xfrm>
            <a:custGeom>
              <a:rect b="b" l="l" r="r" t="t"/>
              <a:pathLst>
                <a:path extrusionOk="0" h="209134" w="209184">
                  <a:moveTo>
                    <a:pt x="12525" y="8161"/>
                  </a:moveTo>
                  <a:cubicBezTo>
                    <a:pt x="13677" y="8161"/>
                    <a:pt x="14755" y="8603"/>
                    <a:pt x="15564" y="9411"/>
                  </a:cubicBezTo>
                  <a:lnTo>
                    <a:pt x="32451" y="26322"/>
                  </a:lnTo>
                  <a:cubicBezTo>
                    <a:pt x="32426" y="26347"/>
                    <a:pt x="32402" y="26396"/>
                    <a:pt x="32353" y="26420"/>
                  </a:cubicBezTo>
                  <a:cubicBezTo>
                    <a:pt x="32107" y="26641"/>
                    <a:pt x="31862" y="26886"/>
                    <a:pt x="31617" y="27131"/>
                  </a:cubicBezTo>
                  <a:lnTo>
                    <a:pt x="27181" y="31567"/>
                  </a:lnTo>
                  <a:cubicBezTo>
                    <a:pt x="26936" y="31812"/>
                    <a:pt x="26691" y="32057"/>
                    <a:pt x="26470" y="32327"/>
                  </a:cubicBezTo>
                  <a:cubicBezTo>
                    <a:pt x="26421" y="32352"/>
                    <a:pt x="26397" y="32376"/>
                    <a:pt x="26372" y="32401"/>
                  </a:cubicBezTo>
                  <a:lnTo>
                    <a:pt x="9461" y="15514"/>
                  </a:lnTo>
                  <a:cubicBezTo>
                    <a:pt x="8653" y="14705"/>
                    <a:pt x="8211" y="13627"/>
                    <a:pt x="8211" y="12475"/>
                  </a:cubicBezTo>
                  <a:cubicBezTo>
                    <a:pt x="8211" y="11299"/>
                    <a:pt x="8653" y="10220"/>
                    <a:pt x="9461" y="9411"/>
                  </a:cubicBezTo>
                  <a:cubicBezTo>
                    <a:pt x="10270" y="8603"/>
                    <a:pt x="11349" y="8161"/>
                    <a:pt x="12525" y="8161"/>
                  </a:cubicBezTo>
                  <a:close/>
                  <a:moveTo>
                    <a:pt x="45195" y="29680"/>
                  </a:moveTo>
                  <a:cubicBezTo>
                    <a:pt x="48161" y="29680"/>
                    <a:pt x="50955" y="30808"/>
                    <a:pt x="53013" y="32891"/>
                  </a:cubicBezTo>
                  <a:cubicBezTo>
                    <a:pt x="53749" y="33626"/>
                    <a:pt x="54337" y="34410"/>
                    <a:pt x="54827" y="35268"/>
                  </a:cubicBezTo>
                  <a:lnTo>
                    <a:pt x="35318" y="54777"/>
                  </a:lnTo>
                  <a:cubicBezTo>
                    <a:pt x="34460" y="54287"/>
                    <a:pt x="33676" y="53699"/>
                    <a:pt x="32941" y="52988"/>
                  </a:cubicBezTo>
                  <a:cubicBezTo>
                    <a:pt x="30858" y="50905"/>
                    <a:pt x="29730" y="48135"/>
                    <a:pt x="29730" y="45145"/>
                  </a:cubicBezTo>
                  <a:cubicBezTo>
                    <a:pt x="29730" y="42180"/>
                    <a:pt x="30858" y="39410"/>
                    <a:pt x="32941" y="37327"/>
                  </a:cubicBezTo>
                  <a:lnTo>
                    <a:pt x="37377" y="32891"/>
                  </a:lnTo>
                  <a:cubicBezTo>
                    <a:pt x="39460" y="30808"/>
                    <a:pt x="42230" y="29680"/>
                    <a:pt x="45195" y="29680"/>
                  </a:cubicBezTo>
                  <a:close/>
                  <a:moveTo>
                    <a:pt x="175620" y="10054"/>
                  </a:moveTo>
                  <a:cubicBezTo>
                    <a:pt x="179715" y="10054"/>
                    <a:pt x="183823" y="11744"/>
                    <a:pt x="186733" y="14632"/>
                  </a:cubicBezTo>
                  <a:cubicBezTo>
                    <a:pt x="189821" y="17720"/>
                    <a:pt x="191513" y="22180"/>
                    <a:pt x="191292" y="26518"/>
                  </a:cubicBezTo>
                  <a:cubicBezTo>
                    <a:pt x="191120" y="30121"/>
                    <a:pt x="189601" y="33234"/>
                    <a:pt x="187027" y="35317"/>
                  </a:cubicBezTo>
                  <a:lnTo>
                    <a:pt x="141564" y="72276"/>
                  </a:lnTo>
                  <a:lnTo>
                    <a:pt x="129089" y="59801"/>
                  </a:lnTo>
                  <a:lnTo>
                    <a:pt x="166048" y="14338"/>
                  </a:lnTo>
                  <a:cubicBezTo>
                    <a:pt x="168131" y="11764"/>
                    <a:pt x="171268" y="10245"/>
                    <a:pt x="174871" y="10073"/>
                  </a:cubicBezTo>
                  <a:cubicBezTo>
                    <a:pt x="175120" y="10060"/>
                    <a:pt x="175370" y="10054"/>
                    <a:pt x="175620" y="10054"/>
                  </a:cubicBezTo>
                  <a:close/>
                  <a:moveTo>
                    <a:pt x="116932" y="61051"/>
                  </a:moveTo>
                  <a:cubicBezTo>
                    <a:pt x="118133" y="61051"/>
                    <a:pt x="119236" y="61517"/>
                    <a:pt x="120069" y="62350"/>
                  </a:cubicBezTo>
                  <a:lnTo>
                    <a:pt x="137373" y="79629"/>
                  </a:lnTo>
                  <a:cubicBezTo>
                    <a:pt x="137373" y="79654"/>
                    <a:pt x="137397" y="79654"/>
                    <a:pt x="137397" y="79678"/>
                  </a:cubicBezTo>
                  <a:cubicBezTo>
                    <a:pt x="137495" y="79752"/>
                    <a:pt x="137569" y="79850"/>
                    <a:pt x="137667" y="79948"/>
                  </a:cubicBezTo>
                  <a:cubicBezTo>
                    <a:pt x="137667" y="79972"/>
                    <a:pt x="137667" y="79972"/>
                    <a:pt x="137691" y="79997"/>
                  </a:cubicBezTo>
                  <a:cubicBezTo>
                    <a:pt x="138304" y="80756"/>
                    <a:pt x="138672" y="81737"/>
                    <a:pt x="138672" y="82766"/>
                  </a:cubicBezTo>
                  <a:cubicBezTo>
                    <a:pt x="138672" y="83967"/>
                    <a:pt x="138206" y="85094"/>
                    <a:pt x="137373" y="85928"/>
                  </a:cubicBezTo>
                  <a:cubicBezTo>
                    <a:pt x="136956" y="86344"/>
                    <a:pt x="136466" y="86663"/>
                    <a:pt x="135951" y="86859"/>
                  </a:cubicBezTo>
                  <a:lnTo>
                    <a:pt x="112839" y="63772"/>
                  </a:lnTo>
                  <a:cubicBezTo>
                    <a:pt x="113060" y="63233"/>
                    <a:pt x="113379" y="62767"/>
                    <a:pt x="113771" y="62350"/>
                  </a:cubicBezTo>
                  <a:cubicBezTo>
                    <a:pt x="114629" y="61517"/>
                    <a:pt x="115731" y="61051"/>
                    <a:pt x="116932" y="61051"/>
                  </a:cubicBezTo>
                  <a:close/>
                  <a:moveTo>
                    <a:pt x="50832" y="100363"/>
                  </a:moveTo>
                  <a:lnTo>
                    <a:pt x="59141" y="108672"/>
                  </a:lnTo>
                  <a:cubicBezTo>
                    <a:pt x="48014" y="116980"/>
                    <a:pt x="39779" y="123818"/>
                    <a:pt x="34607" y="128965"/>
                  </a:cubicBezTo>
                  <a:cubicBezTo>
                    <a:pt x="23358" y="140215"/>
                    <a:pt x="15858" y="150582"/>
                    <a:pt x="12280" y="159773"/>
                  </a:cubicBezTo>
                  <a:cubicBezTo>
                    <a:pt x="11839" y="160949"/>
                    <a:pt x="11447" y="162101"/>
                    <a:pt x="11152" y="163179"/>
                  </a:cubicBezTo>
                  <a:cubicBezTo>
                    <a:pt x="4854" y="148646"/>
                    <a:pt x="9020" y="132249"/>
                    <a:pt x="23456" y="117814"/>
                  </a:cubicBezTo>
                  <a:cubicBezTo>
                    <a:pt x="28431" y="112838"/>
                    <a:pt x="37646" y="106981"/>
                    <a:pt x="50832" y="100363"/>
                  </a:cubicBezTo>
                  <a:close/>
                  <a:moveTo>
                    <a:pt x="64974" y="114505"/>
                  </a:moveTo>
                  <a:lnTo>
                    <a:pt x="82522" y="132053"/>
                  </a:lnTo>
                  <a:cubicBezTo>
                    <a:pt x="73895" y="143033"/>
                    <a:pt x="66959" y="151170"/>
                    <a:pt x="61886" y="156243"/>
                  </a:cubicBezTo>
                  <a:cubicBezTo>
                    <a:pt x="51592" y="166537"/>
                    <a:pt x="41911" y="173620"/>
                    <a:pt x="33897" y="176708"/>
                  </a:cubicBezTo>
                  <a:cubicBezTo>
                    <a:pt x="31541" y="177627"/>
                    <a:pt x="28729" y="178430"/>
                    <a:pt x="26110" y="178430"/>
                  </a:cubicBezTo>
                  <a:cubicBezTo>
                    <a:pt x="23907" y="178430"/>
                    <a:pt x="21840" y="177861"/>
                    <a:pt x="20294" y="176316"/>
                  </a:cubicBezTo>
                  <a:cubicBezTo>
                    <a:pt x="16912" y="172958"/>
                    <a:pt x="18211" y="167052"/>
                    <a:pt x="19902" y="162714"/>
                  </a:cubicBezTo>
                  <a:cubicBezTo>
                    <a:pt x="23015" y="154699"/>
                    <a:pt x="30098" y="145043"/>
                    <a:pt x="40391" y="134749"/>
                  </a:cubicBezTo>
                  <a:cubicBezTo>
                    <a:pt x="45416" y="129700"/>
                    <a:pt x="53675" y="122911"/>
                    <a:pt x="64974" y="114505"/>
                  </a:cubicBezTo>
                  <a:close/>
                  <a:moveTo>
                    <a:pt x="174209" y="154528"/>
                  </a:moveTo>
                  <a:cubicBezTo>
                    <a:pt x="174969" y="154993"/>
                    <a:pt x="175655" y="155533"/>
                    <a:pt x="176293" y="156170"/>
                  </a:cubicBezTo>
                  <a:cubicBezTo>
                    <a:pt x="180606" y="160483"/>
                    <a:pt x="180606" y="167517"/>
                    <a:pt x="176293" y="171831"/>
                  </a:cubicBezTo>
                  <a:lnTo>
                    <a:pt x="171881" y="176243"/>
                  </a:lnTo>
                  <a:cubicBezTo>
                    <a:pt x="169712" y="178399"/>
                    <a:pt x="166875" y="179478"/>
                    <a:pt x="164041" y="179478"/>
                  </a:cubicBezTo>
                  <a:cubicBezTo>
                    <a:pt x="161207" y="179478"/>
                    <a:pt x="158377" y="178399"/>
                    <a:pt x="156220" y="176243"/>
                  </a:cubicBezTo>
                  <a:cubicBezTo>
                    <a:pt x="155583" y="175605"/>
                    <a:pt x="155043" y="174919"/>
                    <a:pt x="154578" y="174159"/>
                  </a:cubicBezTo>
                  <a:lnTo>
                    <a:pt x="174209" y="154528"/>
                  </a:lnTo>
                  <a:close/>
                  <a:moveTo>
                    <a:pt x="88331" y="137862"/>
                  </a:moveTo>
                  <a:lnTo>
                    <a:pt x="97178" y="146710"/>
                  </a:lnTo>
                  <a:cubicBezTo>
                    <a:pt x="89973" y="159283"/>
                    <a:pt x="83796" y="168155"/>
                    <a:pt x="78797" y="173154"/>
                  </a:cubicBezTo>
                  <a:cubicBezTo>
                    <a:pt x="68709" y="183242"/>
                    <a:pt x="57664" y="188315"/>
                    <a:pt x="46967" y="188315"/>
                  </a:cubicBezTo>
                  <a:cubicBezTo>
                    <a:pt x="42355" y="188315"/>
                    <a:pt x="37809" y="187372"/>
                    <a:pt x="33431" y="185482"/>
                  </a:cubicBezTo>
                  <a:cubicBezTo>
                    <a:pt x="34509" y="185164"/>
                    <a:pt x="35661" y="184796"/>
                    <a:pt x="36862" y="184330"/>
                  </a:cubicBezTo>
                  <a:cubicBezTo>
                    <a:pt x="46053" y="180752"/>
                    <a:pt x="56396" y="173253"/>
                    <a:pt x="67645" y="162003"/>
                  </a:cubicBezTo>
                  <a:cubicBezTo>
                    <a:pt x="72817" y="156832"/>
                    <a:pt x="79777" y="148719"/>
                    <a:pt x="88331" y="137862"/>
                  </a:cubicBezTo>
                  <a:close/>
                  <a:moveTo>
                    <a:pt x="182861" y="176733"/>
                  </a:moveTo>
                  <a:lnTo>
                    <a:pt x="199772" y="193644"/>
                  </a:lnTo>
                  <a:cubicBezTo>
                    <a:pt x="200581" y="194453"/>
                    <a:pt x="201022" y="195531"/>
                    <a:pt x="201022" y="196683"/>
                  </a:cubicBezTo>
                  <a:cubicBezTo>
                    <a:pt x="201022" y="197835"/>
                    <a:pt x="200581" y="198913"/>
                    <a:pt x="199772" y="199722"/>
                  </a:cubicBezTo>
                  <a:cubicBezTo>
                    <a:pt x="198963" y="200531"/>
                    <a:pt x="197885" y="200972"/>
                    <a:pt x="196733" y="200972"/>
                  </a:cubicBezTo>
                  <a:cubicBezTo>
                    <a:pt x="195581" y="200972"/>
                    <a:pt x="194503" y="200531"/>
                    <a:pt x="193694" y="199722"/>
                  </a:cubicBezTo>
                  <a:lnTo>
                    <a:pt x="176783" y="182811"/>
                  </a:lnTo>
                  <a:cubicBezTo>
                    <a:pt x="176807" y="182811"/>
                    <a:pt x="176832" y="182786"/>
                    <a:pt x="176856" y="182762"/>
                  </a:cubicBezTo>
                  <a:cubicBezTo>
                    <a:pt x="177126" y="182517"/>
                    <a:pt x="177395" y="182272"/>
                    <a:pt x="177641" y="182002"/>
                  </a:cubicBezTo>
                  <a:lnTo>
                    <a:pt x="182052" y="177591"/>
                  </a:lnTo>
                  <a:lnTo>
                    <a:pt x="182077" y="177591"/>
                  </a:lnTo>
                  <a:cubicBezTo>
                    <a:pt x="182322" y="177321"/>
                    <a:pt x="182567" y="177076"/>
                    <a:pt x="182812" y="176806"/>
                  </a:cubicBezTo>
                  <a:cubicBezTo>
                    <a:pt x="182836" y="176782"/>
                    <a:pt x="182861" y="176757"/>
                    <a:pt x="182861" y="176733"/>
                  </a:cubicBezTo>
                  <a:close/>
                  <a:moveTo>
                    <a:pt x="12525" y="0"/>
                  </a:moveTo>
                  <a:cubicBezTo>
                    <a:pt x="9167" y="0"/>
                    <a:pt x="6055" y="1299"/>
                    <a:pt x="3702" y="3652"/>
                  </a:cubicBezTo>
                  <a:cubicBezTo>
                    <a:pt x="1349" y="6005"/>
                    <a:pt x="50" y="9117"/>
                    <a:pt x="50" y="12475"/>
                  </a:cubicBezTo>
                  <a:cubicBezTo>
                    <a:pt x="50" y="15808"/>
                    <a:pt x="1349" y="18945"/>
                    <a:pt x="3702" y="21274"/>
                  </a:cubicBezTo>
                  <a:lnTo>
                    <a:pt x="22304" y="39876"/>
                  </a:lnTo>
                  <a:cubicBezTo>
                    <a:pt x="21814" y="41567"/>
                    <a:pt x="21569" y="43332"/>
                    <a:pt x="21569" y="45145"/>
                  </a:cubicBezTo>
                  <a:cubicBezTo>
                    <a:pt x="21569" y="50292"/>
                    <a:pt x="23554" y="55145"/>
                    <a:pt x="27181" y="58772"/>
                  </a:cubicBezTo>
                  <a:cubicBezTo>
                    <a:pt x="27892" y="59458"/>
                    <a:pt x="28652" y="60096"/>
                    <a:pt x="29436" y="60684"/>
                  </a:cubicBezTo>
                  <a:cubicBezTo>
                    <a:pt x="24559" y="65953"/>
                    <a:pt x="24657" y="74213"/>
                    <a:pt x="29804" y="79335"/>
                  </a:cubicBezTo>
                  <a:lnTo>
                    <a:pt x="44754" y="94285"/>
                  </a:lnTo>
                  <a:cubicBezTo>
                    <a:pt x="32034" y="100829"/>
                    <a:pt x="22941" y="106785"/>
                    <a:pt x="17696" y="112054"/>
                  </a:cubicBezTo>
                  <a:cubicBezTo>
                    <a:pt x="6226" y="123524"/>
                    <a:pt x="124" y="136391"/>
                    <a:pt x="50" y="149258"/>
                  </a:cubicBezTo>
                  <a:cubicBezTo>
                    <a:pt x="1" y="161219"/>
                    <a:pt x="5001" y="172566"/>
                    <a:pt x="14510" y="182100"/>
                  </a:cubicBezTo>
                  <a:cubicBezTo>
                    <a:pt x="23995" y="191561"/>
                    <a:pt x="35269" y="196560"/>
                    <a:pt x="47131" y="196560"/>
                  </a:cubicBezTo>
                  <a:lnTo>
                    <a:pt x="47376" y="196560"/>
                  </a:lnTo>
                  <a:cubicBezTo>
                    <a:pt x="60244" y="196487"/>
                    <a:pt x="73111" y="190384"/>
                    <a:pt x="84581" y="178914"/>
                  </a:cubicBezTo>
                  <a:cubicBezTo>
                    <a:pt x="89801" y="173694"/>
                    <a:pt x="96026" y="164895"/>
                    <a:pt x="103134" y="152690"/>
                  </a:cubicBezTo>
                  <a:lnTo>
                    <a:pt x="130094" y="179625"/>
                  </a:lnTo>
                  <a:cubicBezTo>
                    <a:pt x="132716" y="182247"/>
                    <a:pt x="136172" y="183571"/>
                    <a:pt x="139603" y="183571"/>
                  </a:cubicBezTo>
                  <a:cubicBezTo>
                    <a:pt x="142887" y="183571"/>
                    <a:pt x="146147" y="182370"/>
                    <a:pt x="148720" y="180017"/>
                  </a:cubicBezTo>
                  <a:cubicBezTo>
                    <a:pt x="149235" y="180728"/>
                    <a:pt x="149823" y="181389"/>
                    <a:pt x="150436" y="182002"/>
                  </a:cubicBezTo>
                  <a:cubicBezTo>
                    <a:pt x="154186" y="185752"/>
                    <a:pt x="159112" y="187639"/>
                    <a:pt x="164038" y="187639"/>
                  </a:cubicBezTo>
                  <a:cubicBezTo>
                    <a:pt x="165827" y="187639"/>
                    <a:pt x="167592" y="187394"/>
                    <a:pt x="169332" y="186904"/>
                  </a:cubicBezTo>
                  <a:lnTo>
                    <a:pt x="187910" y="205506"/>
                  </a:lnTo>
                  <a:cubicBezTo>
                    <a:pt x="190263" y="207859"/>
                    <a:pt x="193400" y="209133"/>
                    <a:pt x="196733" y="209133"/>
                  </a:cubicBezTo>
                  <a:lnTo>
                    <a:pt x="196757" y="209133"/>
                  </a:lnTo>
                  <a:cubicBezTo>
                    <a:pt x="200091" y="209133"/>
                    <a:pt x="203203" y="207834"/>
                    <a:pt x="205532" y="205506"/>
                  </a:cubicBezTo>
                  <a:cubicBezTo>
                    <a:pt x="207884" y="203153"/>
                    <a:pt x="209183" y="200041"/>
                    <a:pt x="209183" y="196707"/>
                  </a:cubicBezTo>
                  <a:cubicBezTo>
                    <a:pt x="209183" y="193350"/>
                    <a:pt x="207909" y="190213"/>
                    <a:pt x="205556" y="187860"/>
                  </a:cubicBezTo>
                  <a:lnTo>
                    <a:pt x="186954" y="169282"/>
                  </a:lnTo>
                  <a:cubicBezTo>
                    <a:pt x="188792" y="162787"/>
                    <a:pt x="187174" y="155508"/>
                    <a:pt x="182052" y="150386"/>
                  </a:cubicBezTo>
                  <a:cubicBezTo>
                    <a:pt x="181439" y="149773"/>
                    <a:pt x="180753" y="149185"/>
                    <a:pt x="180042" y="148646"/>
                  </a:cubicBezTo>
                  <a:cubicBezTo>
                    <a:pt x="182175" y="146219"/>
                    <a:pt x="183327" y="143131"/>
                    <a:pt x="183327" y="139847"/>
                  </a:cubicBezTo>
                  <a:cubicBezTo>
                    <a:pt x="183327" y="136244"/>
                    <a:pt x="181930" y="132862"/>
                    <a:pt x="179405" y="130338"/>
                  </a:cubicBezTo>
                  <a:lnTo>
                    <a:pt x="172224" y="123157"/>
                  </a:lnTo>
                  <a:cubicBezTo>
                    <a:pt x="171428" y="122360"/>
                    <a:pt x="170380" y="121962"/>
                    <a:pt x="169332" y="121962"/>
                  </a:cubicBezTo>
                  <a:cubicBezTo>
                    <a:pt x="168284" y="121962"/>
                    <a:pt x="167237" y="122360"/>
                    <a:pt x="166440" y="123157"/>
                  </a:cubicBezTo>
                  <a:cubicBezTo>
                    <a:pt x="164847" y="124750"/>
                    <a:pt x="164847" y="127323"/>
                    <a:pt x="166440" y="128916"/>
                  </a:cubicBezTo>
                  <a:lnTo>
                    <a:pt x="173621" y="136097"/>
                  </a:lnTo>
                  <a:cubicBezTo>
                    <a:pt x="174626" y="137102"/>
                    <a:pt x="175165" y="138426"/>
                    <a:pt x="175165" y="139847"/>
                  </a:cubicBezTo>
                  <a:cubicBezTo>
                    <a:pt x="175165" y="141269"/>
                    <a:pt x="174626" y="142592"/>
                    <a:pt x="173621" y="143572"/>
                  </a:cubicBezTo>
                  <a:lnTo>
                    <a:pt x="170435" y="146783"/>
                  </a:lnTo>
                  <a:lnTo>
                    <a:pt x="146833" y="170385"/>
                  </a:lnTo>
                  <a:lnTo>
                    <a:pt x="143353" y="173865"/>
                  </a:lnTo>
                  <a:cubicBezTo>
                    <a:pt x="142323" y="174895"/>
                    <a:pt x="140969" y="175409"/>
                    <a:pt x="139612" y="175409"/>
                  </a:cubicBezTo>
                  <a:cubicBezTo>
                    <a:pt x="138255" y="175409"/>
                    <a:pt x="136895" y="174895"/>
                    <a:pt x="135853" y="173865"/>
                  </a:cubicBezTo>
                  <a:lnTo>
                    <a:pt x="105291" y="143278"/>
                  </a:lnTo>
                  <a:cubicBezTo>
                    <a:pt x="105193" y="143180"/>
                    <a:pt x="105095" y="143058"/>
                    <a:pt x="104972" y="142960"/>
                  </a:cubicBezTo>
                  <a:lnTo>
                    <a:pt x="90978" y="128965"/>
                  </a:lnTo>
                  <a:cubicBezTo>
                    <a:pt x="90880" y="128867"/>
                    <a:pt x="90806" y="128794"/>
                    <a:pt x="90708" y="128696"/>
                  </a:cubicBezTo>
                  <a:lnTo>
                    <a:pt x="68405" y="106417"/>
                  </a:lnTo>
                  <a:cubicBezTo>
                    <a:pt x="68307" y="106295"/>
                    <a:pt x="68184" y="106172"/>
                    <a:pt x="68086" y="106074"/>
                  </a:cubicBezTo>
                  <a:lnTo>
                    <a:pt x="35563" y="73551"/>
                  </a:lnTo>
                  <a:cubicBezTo>
                    <a:pt x="33504" y="71492"/>
                    <a:pt x="33504" y="68134"/>
                    <a:pt x="35563" y="66076"/>
                  </a:cubicBezTo>
                  <a:lnTo>
                    <a:pt x="65856" y="35783"/>
                  </a:lnTo>
                  <a:cubicBezTo>
                    <a:pt x="66836" y="34802"/>
                    <a:pt x="68160" y="34263"/>
                    <a:pt x="69581" y="34263"/>
                  </a:cubicBezTo>
                  <a:cubicBezTo>
                    <a:pt x="71003" y="34263"/>
                    <a:pt x="72326" y="34802"/>
                    <a:pt x="73331" y="35783"/>
                  </a:cubicBezTo>
                  <a:lnTo>
                    <a:pt x="143720" y="106197"/>
                  </a:lnTo>
                  <a:cubicBezTo>
                    <a:pt x="144517" y="106993"/>
                    <a:pt x="145559" y="107391"/>
                    <a:pt x="146603" y="107391"/>
                  </a:cubicBezTo>
                  <a:cubicBezTo>
                    <a:pt x="147648" y="107391"/>
                    <a:pt x="148696" y="106993"/>
                    <a:pt x="149504" y="106197"/>
                  </a:cubicBezTo>
                  <a:cubicBezTo>
                    <a:pt x="151098" y="104603"/>
                    <a:pt x="151098" y="102006"/>
                    <a:pt x="149504" y="100412"/>
                  </a:cubicBezTo>
                  <a:lnTo>
                    <a:pt x="141882" y="92790"/>
                  </a:lnTo>
                  <a:cubicBezTo>
                    <a:pt x="142323" y="92472"/>
                    <a:pt x="142740" y="92104"/>
                    <a:pt x="143132" y="91687"/>
                  </a:cubicBezTo>
                  <a:cubicBezTo>
                    <a:pt x="145510" y="89310"/>
                    <a:pt x="146833" y="86148"/>
                    <a:pt x="146833" y="82766"/>
                  </a:cubicBezTo>
                  <a:cubicBezTo>
                    <a:pt x="146833" y="81467"/>
                    <a:pt x="146637" y="80193"/>
                    <a:pt x="146245" y="78992"/>
                  </a:cubicBezTo>
                  <a:lnTo>
                    <a:pt x="192174" y="41665"/>
                  </a:lnTo>
                  <a:cubicBezTo>
                    <a:pt x="196561" y="38111"/>
                    <a:pt x="199135" y="32866"/>
                    <a:pt x="199453" y="26935"/>
                  </a:cubicBezTo>
                  <a:cubicBezTo>
                    <a:pt x="199796" y="20318"/>
                    <a:pt x="197199" y="13553"/>
                    <a:pt x="192493" y="8872"/>
                  </a:cubicBezTo>
                  <a:cubicBezTo>
                    <a:pt x="188085" y="4464"/>
                    <a:pt x="181852" y="1882"/>
                    <a:pt x="175614" y="1882"/>
                  </a:cubicBezTo>
                  <a:cubicBezTo>
                    <a:pt x="175227" y="1882"/>
                    <a:pt x="174841" y="1892"/>
                    <a:pt x="174454" y="1912"/>
                  </a:cubicBezTo>
                  <a:cubicBezTo>
                    <a:pt x="168499" y="2230"/>
                    <a:pt x="163278" y="4804"/>
                    <a:pt x="159700" y="9166"/>
                  </a:cubicBezTo>
                  <a:lnTo>
                    <a:pt x="122937" y="54409"/>
                  </a:lnTo>
                  <a:cubicBezTo>
                    <a:pt x="121123" y="53405"/>
                    <a:pt x="119089" y="52890"/>
                    <a:pt x="116957" y="52890"/>
                  </a:cubicBezTo>
                  <a:lnTo>
                    <a:pt x="116932" y="52890"/>
                  </a:lnTo>
                  <a:cubicBezTo>
                    <a:pt x="113550" y="52890"/>
                    <a:pt x="110388" y="54189"/>
                    <a:pt x="108011" y="56566"/>
                  </a:cubicBezTo>
                  <a:cubicBezTo>
                    <a:pt x="107619" y="56983"/>
                    <a:pt x="107251" y="57400"/>
                    <a:pt x="106908" y="57841"/>
                  </a:cubicBezTo>
                  <a:lnTo>
                    <a:pt x="79091" y="30023"/>
                  </a:lnTo>
                  <a:cubicBezTo>
                    <a:pt x="76566" y="27499"/>
                    <a:pt x="73184" y="26102"/>
                    <a:pt x="69581" y="26102"/>
                  </a:cubicBezTo>
                  <a:cubicBezTo>
                    <a:pt x="66273" y="26102"/>
                    <a:pt x="63185" y="27278"/>
                    <a:pt x="60734" y="29411"/>
                  </a:cubicBezTo>
                  <a:cubicBezTo>
                    <a:pt x="60146" y="28602"/>
                    <a:pt x="59508" y="27842"/>
                    <a:pt x="58798" y="27131"/>
                  </a:cubicBezTo>
                  <a:cubicBezTo>
                    <a:pt x="55170" y="23504"/>
                    <a:pt x="50342" y="21519"/>
                    <a:pt x="45195" y="21519"/>
                  </a:cubicBezTo>
                  <a:cubicBezTo>
                    <a:pt x="43382" y="21519"/>
                    <a:pt x="41617" y="21764"/>
                    <a:pt x="39926" y="22229"/>
                  </a:cubicBezTo>
                  <a:lnTo>
                    <a:pt x="21324" y="3652"/>
                  </a:lnTo>
                  <a:cubicBezTo>
                    <a:pt x="18995" y="1299"/>
                    <a:pt x="15858" y="0"/>
                    <a:pt x="12525"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0"/>
            <p:cNvSpPr/>
            <p:nvPr/>
          </p:nvSpPr>
          <p:spPr>
            <a:xfrm>
              <a:off x="5022550" y="2992975"/>
              <a:ext cx="231025" cy="205825"/>
            </a:xfrm>
            <a:custGeom>
              <a:rect b="b" l="l" r="r" t="t"/>
              <a:pathLst>
                <a:path extrusionOk="0" h="8233" w="9241">
                  <a:moveTo>
                    <a:pt x="4594" y="1"/>
                  </a:moveTo>
                  <a:cubicBezTo>
                    <a:pt x="3697" y="1"/>
                    <a:pt x="2792" y="295"/>
                    <a:pt x="2035" y="904"/>
                  </a:cubicBezTo>
                  <a:cubicBezTo>
                    <a:pt x="270" y="2301"/>
                    <a:pt x="1" y="4875"/>
                    <a:pt x="1422" y="6639"/>
                  </a:cubicBezTo>
                  <a:lnTo>
                    <a:pt x="1447" y="6688"/>
                  </a:lnTo>
                  <a:cubicBezTo>
                    <a:pt x="2256" y="7693"/>
                    <a:pt x="3457" y="8232"/>
                    <a:pt x="4633" y="8232"/>
                  </a:cubicBezTo>
                  <a:cubicBezTo>
                    <a:pt x="5540" y="8232"/>
                    <a:pt x="6447" y="7914"/>
                    <a:pt x="7206" y="7326"/>
                  </a:cubicBezTo>
                  <a:cubicBezTo>
                    <a:pt x="8947" y="5904"/>
                    <a:pt x="9241" y="3331"/>
                    <a:pt x="7819" y="1591"/>
                  </a:cubicBezTo>
                  <a:lnTo>
                    <a:pt x="7770" y="1517"/>
                  </a:lnTo>
                  <a:cubicBezTo>
                    <a:pt x="6972" y="523"/>
                    <a:pt x="5790" y="1"/>
                    <a:pt x="459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 name="Google Shape;222;p20"/>
          <p:cNvGrpSpPr/>
          <p:nvPr/>
        </p:nvGrpSpPr>
        <p:grpSpPr>
          <a:xfrm>
            <a:off x="5506493" y="2097186"/>
            <a:ext cx="253153" cy="367412"/>
            <a:chOff x="2002125" y="238125"/>
            <a:chExt cx="3595925" cy="5218925"/>
          </a:xfrm>
        </p:grpSpPr>
        <p:sp>
          <p:nvSpPr>
            <p:cNvPr id="223" name="Google Shape;223;p20"/>
            <p:cNvSpPr/>
            <p:nvPr/>
          </p:nvSpPr>
          <p:spPr>
            <a:xfrm>
              <a:off x="2002125" y="238125"/>
              <a:ext cx="3595925" cy="5218925"/>
            </a:xfrm>
            <a:custGeom>
              <a:rect b="b" l="l" r="r" t="t"/>
              <a:pathLst>
                <a:path extrusionOk="0" h="208757" w="143837">
                  <a:moveTo>
                    <a:pt x="136839" y="6781"/>
                  </a:moveTo>
                  <a:cubicBezTo>
                    <a:pt x="136478" y="7863"/>
                    <a:pt x="135649" y="8728"/>
                    <a:pt x="134531" y="9161"/>
                  </a:cubicBezTo>
                  <a:lnTo>
                    <a:pt x="100159" y="21640"/>
                  </a:lnTo>
                  <a:lnTo>
                    <a:pt x="43642" y="21640"/>
                  </a:lnTo>
                  <a:lnTo>
                    <a:pt x="9270" y="9161"/>
                  </a:lnTo>
                  <a:cubicBezTo>
                    <a:pt x="8188" y="8728"/>
                    <a:pt x="7322" y="7863"/>
                    <a:pt x="6961" y="6781"/>
                  </a:cubicBezTo>
                  <a:close/>
                  <a:moveTo>
                    <a:pt x="97382" y="28421"/>
                  </a:moveTo>
                  <a:lnTo>
                    <a:pt x="97382" y="32244"/>
                  </a:lnTo>
                  <a:cubicBezTo>
                    <a:pt x="97382" y="32352"/>
                    <a:pt x="97273" y="32460"/>
                    <a:pt x="97165" y="32460"/>
                  </a:cubicBezTo>
                  <a:lnTo>
                    <a:pt x="46671" y="32460"/>
                  </a:lnTo>
                  <a:cubicBezTo>
                    <a:pt x="46527" y="32460"/>
                    <a:pt x="46455" y="32352"/>
                    <a:pt x="46455" y="32244"/>
                  </a:cubicBezTo>
                  <a:lnTo>
                    <a:pt x="46455" y="28421"/>
                  </a:lnTo>
                  <a:close/>
                  <a:moveTo>
                    <a:pt x="90673" y="57275"/>
                  </a:moveTo>
                  <a:lnTo>
                    <a:pt x="92513" y="68275"/>
                  </a:lnTo>
                  <a:cubicBezTo>
                    <a:pt x="86057" y="66111"/>
                    <a:pt x="79132" y="64921"/>
                    <a:pt x="71918" y="64921"/>
                  </a:cubicBezTo>
                  <a:cubicBezTo>
                    <a:pt x="64705" y="64921"/>
                    <a:pt x="57780" y="66111"/>
                    <a:pt x="51288" y="68275"/>
                  </a:cubicBezTo>
                  <a:lnTo>
                    <a:pt x="53127" y="57275"/>
                  </a:lnTo>
                  <a:close/>
                  <a:moveTo>
                    <a:pt x="71918" y="71701"/>
                  </a:moveTo>
                  <a:cubicBezTo>
                    <a:pt x="103838" y="71701"/>
                    <a:pt x="129842" y="97670"/>
                    <a:pt x="129842" y="129625"/>
                  </a:cubicBezTo>
                  <a:cubicBezTo>
                    <a:pt x="129842" y="161545"/>
                    <a:pt x="103838" y="187549"/>
                    <a:pt x="71918" y="187549"/>
                  </a:cubicBezTo>
                  <a:cubicBezTo>
                    <a:pt x="39963" y="187549"/>
                    <a:pt x="13994" y="161545"/>
                    <a:pt x="13994" y="129625"/>
                  </a:cubicBezTo>
                  <a:cubicBezTo>
                    <a:pt x="13994" y="97670"/>
                    <a:pt x="39963" y="71701"/>
                    <a:pt x="71918" y="71701"/>
                  </a:cubicBezTo>
                  <a:close/>
                  <a:moveTo>
                    <a:pt x="91755" y="191192"/>
                  </a:moveTo>
                  <a:lnTo>
                    <a:pt x="116028" y="196566"/>
                  </a:lnTo>
                  <a:cubicBezTo>
                    <a:pt x="117796" y="196963"/>
                    <a:pt x="119022" y="198513"/>
                    <a:pt x="119022" y="200317"/>
                  </a:cubicBezTo>
                  <a:lnTo>
                    <a:pt x="119022" y="201976"/>
                  </a:lnTo>
                  <a:lnTo>
                    <a:pt x="24815" y="201976"/>
                  </a:lnTo>
                  <a:lnTo>
                    <a:pt x="24815" y="200317"/>
                  </a:lnTo>
                  <a:cubicBezTo>
                    <a:pt x="24815" y="198513"/>
                    <a:pt x="26041" y="196963"/>
                    <a:pt x="27808" y="196566"/>
                  </a:cubicBezTo>
                  <a:lnTo>
                    <a:pt x="52045" y="191192"/>
                  </a:lnTo>
                  <a:cubicBezTo>
                    <a:pt x="58321" y="193212"/>
                    <a:pt x="64993" y="194330"/>
                    <a:pt x="71918" y="194330"/>
                  </a:cubicBezTo>
                  <a:cubicBezTo>
                    <a:pt x="78843" y="194330"/>
                    <a:pt x="85516" y="193212"/>
                    <a:pt x="91755" y="191192"/>
                  </a:cubicBezTo>
                  <a:close/>
                  <a:moveTo>
                    <a:pt x="3391" y="0"/>
                  </a:moveTo>
                  <a:cubicBezTo>
                    <a:pt x="1515" y="0"/>
                    <a:pt x="0" y="1515"/>
                    <a:pt x="0" y="3390"/>
                  </a:cubicBezTo>
                  <a:lnTo>
                    <a:pt x="0" y="5554"/>
                  </a:lnTo>
                  <a:cubicBezTo>
                    <a:pt x="0" y="9991"/>
                    <a:pt x="2814" y="13994"/>
                    <a:pt x="6961" y="15509"/>
                  </a:cubicBezTo>
                  <a:lnTo>
                    <a:pt x="39674" y="27375"/>
                  </a:lnTo>
                  <a:lnTo>
                    <a:pt x="39674" y="32244"/>
                  </a:lnTo>
                  <a:cubicBezTo>
                    <a:pt x="39674" y="36103"/>
                    <a:pt x="42812" y="39241"/>
                    <a:pt x="46671" y="39241"/>
                  </a:cubicBezTo>
                  <a:lnTo>
                    <a:pt x="68528" y="39241"/>
                  </a:lnTo>
                  <a:lnTo>
                    <a:pt x="68528" y="50494"/>
                  </a:lnTo>
                  <a:lnTo>
                    <a:pt x="50278" y="50494"/>
                  </a:lnTo>
                  <a:cubicBezTo>
                    <a:pt x="48619" y="50494"/>
                    <a:pt x="47212" y="51684"/>
                    <a:pt x="46924" y="53307"/>
                  </a:cubicBezTo>
                  <a:lnTo>
                    <a:pt x="43930" y="71269"/>
                  </a:lnTo>
                  <a:cubicBezTo>
                    <a:pt x="22218" y="81728"/>
                    <a:pt x="7214" y="103945"/>
                    <a:pt x="7214" y="129625"/>
                  </a:cubicBezTo>
                  <a:cubicBezTo>
                    <a:pt x="7214" y="154259"/>
                    <a:pt x="21064" y="175719"/>
                    <a:pt x="41369" y="186647"/>
                  </a:cubicBezTo>
                  <a:lnTo>
                    <a:pt x="26329" y="189966"/>
                  </a:lnTo>
                  <a:cubicBezTo>
                    <a:pt x="21460" y="191084"/>
                    <a:pt x="18034" y="195303"/>
                    <a:pt x="18034" y="200317"/>
                  </a:cubicBezTo>
                  <a:lnTo>
                    <a:pt x="18034" y="205366"/>
                  </a:lnTo>
                  <a:cubicBezTo>
                    <a:pt x="18034" y="207242"/>
                    <a:pt x="19549" y="208757"/>
                    <a:pt x="21424" y="208757"/>
                  </a:cubicBezTo>
                  <a:lnTo>
                    <a:pt x="122412" y="208757"/>
                  </a:lnTo>
                  <a:cubicBezTo>
                    <a:pt x="124288" y="208757"/>
                    <a:pt x="125803" y="207242"/>
                    <a:pt x="125803" y="205366"/>
                  </a:cubicBezTo>
                  <a:lnTo>
                    <a:pt x="125803" y="200317"/>
                  </a:lnTo>
                  <a:cubicBezTo>
                    <a:pt x="125803" y="195303"/>
                    <a:pt x="122376" y="191084"/>
                    <a:pt x="117471" y="189966"/>
                  </a:cubicBezTo>
                  <a:lnTo>
                    <a:pt x="102431" y="186647"/>
                  </a:lnTo>
                  <a:cubicBezTo>
                    <a:pt x="122773" y="175719"/>
                    <a:pt x="136623" y="154259"/>
                    <a:pt x="136623" y="129625"/>
                  </a:cubicBezTo>
                  <a:cubicBezTo>
                    <a:pt x="136623" y="103945"/>
                    <a:pt x="121583" y="81728"/>
                    <a:pt x="99870" y="71269"/>
                  </a:cubicBezTo>
                  <a:lnTo>
                    <a:pt x="96877" y="53307"/>
                  </a:lnTo>
                  <a:cubicBezTo>
                    <a:pt x="96624" y="51684"/>
                    <a:pt x="95218" y="50494"/>
                    <a:pt x="93559" y="50494"/>
                  </a:cubicBezTo>
                  <a:lnTo>
                    <a:pt x="75309" y="50494"/>
                  </a:lnTo>
                  <a:lnTo>
                    <a:pt x="75309" y="39241"/>
                  </a:lnTo>
                  <a:lnTo>
                    <a:pt x="97165" y="39241"/>
                  </a:lnTo>
                  <a:cubicBezTo>
                    <a:pt x="101024" y="39241"/>
                    <a:pt x="104162" y="36103"/>
                    <a:pt x="104162" y="32244"/>
                  </a:cubicBezTo>
                  <a:lnTo>
                    <a:pt x="104162" y="27375"/>
                  </a:lnTo>
                  <a:lnTo>
                    <a:pt x="136839" y="15509"/>
                  </a:lnTo>
                  <a:cubicBezTo>
                    <a:pt x="141023" y="13994"/>
                    <a:pt x="143836" y="9991"/>
                    <a:pt x="143836" y="5554"/>
                  </a:cubicBezTo>
                  <a:lnTo>
                    <a:pt x="143836" y="3390"/>
                  </a:lnTo>
                  <a:cubicBezTo>
                    <a:pt x="143836" y="1515"/>
                    <a:pt x="142321" y="0"/>
                    <a:pt x="140446"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0"/>
            <p:cNvSpPr/>
            <p:nvPr/>
          </p:nvSpPr>
          <p:spPr>
            <a:xfrm>
              <a:off x="2633300" y="2311975"/>
              <a:ext cx="2333575" cy="2333575"/>
            </a:xfrm>
            <a:custGeom>
              <a:rect b="b" l="l" r="r" t="t"/>
              <a:pathLst>
                <a:path extrusionOk="0" h="93343" w="93343">
                  <a:moveTo>
                    <a:pt x="46671" y="42848"/>
                  </a:moveTo>
                  <a:cubicBezTo>
                    <a:pt x="48763" y="42848"/>
                    <a:pt x="50494" y="44543"/>
                    <a:pt x="50494" y="46671"/>
                  </a:cubicBezTo>
                  <a:cubicBezTo>
                    <a:pt x="50494" y="48763"/>
                    <a:pt x="48763" y="50494"/>
                    <a:pt x="46671" y="50494"/>
                  </a:cubicBezTo>
                  <a:cubicBezTo>
                    <a:pt x="44543" y="50494"/>
                    <a:pt x="42848" y="48763"/>
                    <a:pt x="42848" y="46671"/>
                  </a:cubicBezTo>
                  <a:cubicBezTo>
                    <a:pt x="42848" y="44543"/>
                    <a:pt x="44543" y="42848"/>
                    <a:pt x="46671" y="42848"/>
                  </a:cubicBezTo>
                  <a:close/>
                  <a:moveTo>
                    <a:pt x="43281" y="6889"/>
                  </a:moveTo>
                  <a:lnTo>
                    <a:pt x="43281" y="14211"/>
                  </a:lnTo>
                  <a:cubicBezTo>
                    <a:pt x="43281" y="16086"/>
                    <a:pt x="44796" y="17601"/>
                    <a:pt x="46671" y="17601"/>
                  </a:cubicBezTo>
                  <a:cubicBezTo>
                    <a:pt x="48547" y="17601"/>
                    <a:pt x="50062" y="16086"/>
                    <a:pt x="50062" y="14211"/>
                  </a:cubicBezTo>
                  <a:lnTo>
                    <a:pt x="50062" y="6925"/>
                  </a:lnTo>
                  <a:cubicBezTo>
                    <a:pt x="58501" y="7611"/>
                    <a:pt x="66220" y="11001"/>
                    <a:pt x="72351" y="16158"/>
                  </a:cubicBezTo>
                  <a:lnTo>
                    <a:pt x="51360" y="37186"/>
                  </a:lnTo>
                  <a:cubicBezTo>
                    <a:pt x="49953" y="36464"/>
                    <a:pt x="48366" y="36068"/>
                    <a:pt x="46671" y="36068"/>
                  </a:cubicBezTo>
                  <a:cubicBezTo>
                    <a:pt x="40828" y="36068"/>
                    <a:pt x="36068" y="40828"/>
                    <a:pt x="36068" y="46671"/>
                  </a:cubicBezTo>
                  <a:cubicBezTo>
                    <a:pt x="36068" y="48366"/>
                    <a:pt x="36464" y="49953"/>
                    <a:pt x="37186" y="51360"/>
                  </a:cubicBezTo>
                  <a:lnTo>
                    <a:pt x="33435" y="55075"/>
                  </a:lnTo>
                  <a:cubicBezTo>
                    <a:pt x="32136" y="56409"/>
                    <a:pt x="32136" y="58537"/>
                    <a:pt x="33435" y="59872"/>
                  </a:cubicBezTo>
                  <a:cubicBezTo>
                    <a:pt x="34120" y="60521"/>
                    <a:pt x="34986" y="60882"/>
                    <a:pt x="35851" y="60882"/>
                  </a:cubicBezTo>
                  <a:cubicBezTo>
                    <a:pt x="36717" y="60882"/>
                    <a:pt x="37582" y="60521"/>
                    <a:pt x="38232" y="59872"/>
                  </a:cubicBezTo>
                  <a:lnTo>
                    <a:pt x="41946" y="56157"/>
                  </a:lnTo>
                  <a:cubicBezTo>
                    <a:pt x="43389" y="56842"/>
                    <a:pt x="44976" y="57275"/>
                    <a:pt x="46671" y="57275"/>
                  </a:cubicBezTo>
                  <a:cubicBezTo>
                    <a:pt x="52514" y="57275"/>
                    <a:pt x="57239" y="52514"/>
                    <a:pt x="57239" y="46671"/>
                  </a:cubicBezTo>
                  <a:cubicBezTo>
                    <a:pt x="57239" y="44976"/>
                    <a:pt x="56842" y="43389"/>
                    <a:pt x="56157" y="41946"/>
                  </a:cubicBezTo>
                  <a:lnTo>
                    <a:pt x="77148" y="20955"/>
                  </a:lnTo>
                  <a:cubicBezTo>
                    <a:pt x="82342" y="27087"/>
                    <a:pt x="85696" y="34805"/>
                    <a:pt x="86417" y="43281"/>
                  </a:cubicBezTo>
                  <a:lnTo>
                    <a:pt x="79132" y="43281"/>
                  </a:lnTo>
                  <a:cubicBezTo>
                    <a:pt x="77256" y="43281"/>
                    <a:pt x="75741" y="44796"/>
                    <a:pt x="75741" y="46671"/>
                  </a:cubicBezTo>
                  <a:cubicBezTo>
                    <a:pt x="75741" y="48547"/>
                    <a:pt x="77256" y="50062"/>
                    <a:pt x="79132" y="50062"/>
                  </a:cubicBezTo>
                  <a:lnTo>
                    <a:pt x="86417" y="50062"/>
                  </a:lnTo>
                  <a:cubicBezTo>
                    <a:pt x="84794" y="69357"/>
                    <a:pt x="69357" y="84794"/>
                    <a:pt x="50026" y="86417"/>
                  </a:cubicBezTo>
                  <a:lnTo>
                    <a:pt x="50026" y="79132"/>
                  </a:lnTo>
                  <a:cubicBezTo>
                    <a:pt x="50026" y="77256"/>
                    <a:pt x="48547" y="75741"/>
                    <a:pt x="46671" y="75741"/>
                  </a:cubicBezTo>
                  <a:cubicBezTo>
                    <a:pt x="44796" y="75741"/>
                    <a:pt x="43281" y="77256"/>
                    <a:pt x="43281" y="79132"/>
                  </a:cubicBezTo>
                  <a:lnTo>
                    <a:pt x="43281" y="86417"/>
                  </a:lnTo>
                  <a:cubicBezTo>
                    <a:pt x="23985" y="84794"/>
                    <a:pt x="8548" y="69357"/>
                    <a:pt x="6925" y="50026"/>
                  </a:cubicBezTo>
                  <a:lnTo>
                    <a:pt x="14211" y="50026"/>
                  </a:lnTo>
                  <a:cubicBezTo>
                    <a:pt x="16086" y="50026"/>
                    <a:pt x="17601" y="48547"/>
                    <a:pt x="17601" y="46671"/>
                  </a:cubicBezTo>
                  <a:cubicBezTo>
                    <a:pt x="17601" y="44796"/>
                    <a:pt x="16086" y="43281"/>
                    <a:pt x="14211" y="43281"/>
                  </a:cubicBezTo>
                  <a:lnTo>
                    <a:pt x="6925" y="43281"/>
                  </a:lnTo>
                  <a:cubicBezTo>
                    <a:pt x="8548" y="23985"/>
                    <a:pt x="23985" y="8548"/>
                    <a:pt x="43281" y="6889"/>
                  </a:cubicBezTo>
                  <a:close/>
                  <a:moveTo>
                    <a:pt x="46671" y="0"/>
                  </a:moveTo>
                  <a:cubicBezTo>
                    <a:pt x="20919" y="0"/>
                    <a:pt x="0" y="20919"/>
                    <a:pt x="0" y="46671"/>
                  </a:cubicBezTo>
                  <a:cubicBezTo>
                    <a:pt x="0" y="72387"/>
                    <a:pt x="20919" y="93342"/>
                    <a:pt x="46671" y="93342"/>
                  </a:cubicBezTo>
                  <a:cubicBezTo>
                    <a:pt x="72387" y="93342"/>
                    <a:pt x="93342" y="72387"/>
                    <a:pt x="93342" y="46671"/>
                  </a:cubicBezTo>
                  <a:cubicBezTo>
                    <a:pt x="93342" y="35022"/>
                    <a:pt x="89050" y="24346"/>
                    <a:pt x="81945" y="16158"/>
                  </a:cubicBezTo>
                  <a:lnTo>
                    <a:pt x="85119" y="12985"/>
                  </a:lnTo>
                  <a:cubicBezTo>
                    <a:pt x="86453" y="11650"/>
                    <a:pt x="86453" y="9522"/>
                    <a:pt x="85119" y="8188"/>
                  </a:cubicBezTo>
                  <a:cubicBezTo>
                    <a:pt x="84452" y="7538"/>
                    <a:pt x="83586" y="7214"/>
                    <a:pt x="82720" y="7214"/>
                  </a:cubicBezTo>
                  <a:cubicBezTo>
                    <a:pt x="81855" y="7214"/>
                    <a:pt x="80989" y="7538"/>
                    <a:pt x="80322" y="8188"/>
                  </a:cubicBezTo>
                  <a:lnTo>
                    <a:pt x="77148" y="11362"/>
                  </a:lnTo>
                  <a:cubicBezTo>
                    <a:pt x="68997" y="4292"/>
                    <a:pt x="58321" y="0"/>
                    <a:pt x="46671"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28" name="Shape 228"/>
        <p:cNvGrpSpPr/>
        <p:nvPr/>
      </p:nvGrpSpPr>
      <p:grpSpPr>
        <a:xfrm>
          <a:off x="0" y="0"/>
          <a:ext cx="0" cy="0"/>
          <a:chOff x="0" y="0"/>
          <a:chExt cx="0" cy="0"/>
        </a:xfrm>
      </p:grpSpPr>
      <p:sp>
        <p:nvSpPr>
          <p:cNvPr id="229" name="Google Shape;229;p21"/>
          <p:cNvSpPr txBox="1"/>
          <p:nvPr>
            <p:ph idx="8" type="ctrTitle"/>
          </p:nvPr>
        </p:nvSpPr>
        <p:spPr>
          <a:xfrm>
            <a:off x="791492" y="4488801"/>
            <a:ext cx="14196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EXAMPLES</a:t>
            </a:r>
            <a:endParaRPr/>
          </a:p>
        </p:txBody>
      </p:sp>
      <p:sp>
        <p:nvSpPr>
          <p:cNvPr id="230" name="Google Shape;230;p21"/>
          <p:cNvSpPr txBox="1"/>
          <p:nvPr>
            <p:ph type="ctrTitle"/>
          </p:nvPr>
        </p:nvSpPr>
        <p:spPr>
          <a:xfrm>
            <a:off x="934548" y="1561023"/>
            <a:ext cx="16224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Mercury</a:t>
            </a:r>
            <a:endParaRPr/>
          </a:p>
        </p:txBody>
      </p:sp>
      <p:sp>
        <p:nvSpPr>
          <p:cNvPr id="231" name="Google Shape;231;p21"/>
          <p:cNvSpPr txBox="1"/>
          <p:nvPr>
            <p:ph idx="2" type="ctrTitle"/>
          </p:nvPr>
        </p:nvSpPr>
        <p:spPr>
          <a:xfrm>
            <a:off x="934548" y="2873297"/>
            <a:ext cx="16224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Jupiter</a:t>
            </a:r>
            <a:endParaRPr/>
          </a:p>
        </p:txBody>
      </p:sp>
      <p:sp>
        <p:nvSpPr>
          <p:cNvPr id="232" name="Google Shape;232;p21"/>
          <p:cNvSpPr txBox="1"/>
          <p:nvPr>
            <p:ph idx="3" type="ctrTitle"/>
          </p:nvPr>
        </p:nvSpPr>
        <p:spPr>
          <a:xfrm>
            <a:off x="6629048" y="1561023"/>
            <a:ext cx="15804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Venus</a:t>
            </a:r>
            <a:endParaRPr/>
          </a:p>
        </p:txBody>
      </p:sp>
      <p:sp>
        <p:nvSpPr>
          <p:cNvPr id="233" name="Google Shape;233;p21"/>
          <p:cNvSpPr txBox="1"/>
          <p:nvPr>
            <p:ph idx="1" type="subTitle"/>
          </p:nvPr>
        </p:nvSpPr>
        <p:spPr>
          <a:xfrm>
            <a:off x="976699" y="3301907"/>
            <a:ext cx="15804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It’s a gas giant and the biggest planet in our Solar System</a:t>
            </a:r>
            <a:endParaRPr/>
          </a:p>
        </p:txBody>
      </p:sp>
      <p:sp>
        <p:nvSpPr>
          <p:cNvPr id="234" name="Google Shape;234;p21"/>
          <p:cNvSpPr txBox="1"/>
          <p:nvPr>
            <p:ph idx="5" type="subTitle"/>
          </p:nvPr>
        </p:nvSpPr>
        <p:spPr>
          <a:xfrm>
            <a:off x="6629049" y="1989633"/>
            <a:ext cx="14196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Venus has a beautiful name, but it’s terribly hot</a:t>
            </a:r>
            <a:endParaRPr/>
          </a:p>
        </p:txBody>
      </p:sp>
      <p:sp>
        <p:nvSpPr>
          <p:cNvPr id="235" name="Google Shape;235;p21"/>
          <p:cNvSpPr txBox="1"/>
          <p:nvPr>
            <p:ph idx="6" type="subTitle"/>
          </p:nvPr>
        </p:nvSpPr>
        <p:spPr>
          <a:xfrm>
            <a:off x="6629050" y="3301900"/>
            <a:ext cx="12678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It’s composed mostly of hydrogen and helium</a:t>
            </a:r>
            <a:endParaRPr/>
          </a:p>
        </p:txBody>
      </p:sp>
      <p:sp>
        <p:nvSpPr>
          <p:cNvPr id="236" name="Google Shape;236;p21"/>
          <p:cNvSpPr txBox="1"/>
          <p:nvPr>
            <p:ph idx="7" type="subTitle"/>
          </p:nvPr>
        </p:nvSpPr>
        <p:spPr>
          <a:xfrm>
            <a:off x="976699" y="1989633"/>
            <a:ext cx="15804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Mercury is the smallest planet in our Solar System </a:t>
            </a:r>
            <a:endParaRPr/>
          </a:p>
        </p:txBody>
      </p:sp>
      <p:sp>
        <p:nvSpPr>
          <p:cNvPr id="237" name="Google Shape;237;p21"/>
          <p:cNvSpPr txBox="1"/>
          <p:nvPr>
            <p:ph idx="4" type="ctrTitle"/>
          </p:nvPr>
        </p:nvSpPr>
        <p:spPr>
          <a:xfrm>
            <a:off x="6629048" y="2873297"/>
            <a:ext cx="15804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Saturn</a:t>
            </a:r>
            <a:endParaRPr/>
          </a:p>
        </p:txBody>
      </p:sp>
      <p:pic>
        <p:nvPicPr>
          <p:cNvPr id="238" name="Google Shape;238;p21"/>
          <p:cNvPicPr preferRelativeResize="0"/>
          <p:nvPr/>
        </p:nvPicPr>
        <p:blipFill>
          <a:blip r:embed="rId3">
            <a:alphaModFix/>
          </a:blip>
          <a:stretch>
            <a:fillRect/>
          </a:stretch>
        </p:blipFill>
        <p:spPr>
          <a:xfrm>
            <a:off x="4645855" y="1327575"/>
            <a:ext cx="1761144" cy="1175694"/>
          </a:xfrm>
          <a:prstGeom prst="rect">
            <a:avLst/>
          </a:prstGeom>
          <a:noFill/>
          <a:ln>
            <a:noFill/>
          </a:ln>
        </p:spPr>
      </p:pic>
      <p:pic>
        <p:nvPicPr>
          <p:cNvPr id="239" name="Google Shape;239;p21"/>
          <p:cNvPicPr preferRelativeResize="0"/>
          <p:nvPr/>
        </p:nvPicPr>
        <p:blipFill>
          <a:blip r:embed="rId4">
            <a:alphaModFix/>
          </a:blip>
          <a:stretch>
            <a:fillRect/>
          </a:stretch>
        </p:blipFill>
        <p:spPr>
          <a:xfrm>
            <a:off x="4645800" y="2640225"/>
            <a:ext cx="1761256" cy="1175701"/>
          </a:xfrm>
          <a:prstGeom prst="rect">
            <a:avLst/>
          </a:prstGeom>
          <a:noFill/>
          <a:ln>
            <a:noFill/>
          </a:ln>
        </p:spPr>
      </p:pic>
      <p:pic>
        <p:nvPicPr>
          <p:cNvPr id="240" name="Google Shape;240;p21"/>
          <p:cNvPicPr preferRelativeResize="0"/>
          <p:nvPr/>
        </p:nvPicPr>
        <p:blipFill rotWithShape="1">
          <a:blip r:embed="rId5">
            <a:alphaModFix/>
          </a:blip>
          <a:srcRect b="0" l="59" r="59" t="0"/>
          <a:stretch/>
        </p:blipFill>
        <p:spPr>
          <a:xfrm>
            <a:off x="2737005" y="1327575"/>
            <a:ext cx="1761150" cy="1175691"/>
          </a:xfrm>
          <a:prstGeom prst="rect">
            <a:avLst/>
          </a:prstGeom>
          <a:noFill/>
          <a:ln>
            <a:noFill/>
          </a:ln>
        </p:spPr>
      </p:pic>
      <p:pic>
        <p:nvPicPr>
          <p:cNvPr id="241" name="Google Shape;241;p21"/>
          <p:cNvPicPr preferRelativeResize="0"/>
          <p:nvPr/>
        </p:nvPicPr>
        <p:blipFill rotWithShape="1">
          <a:blip r:embed="rId6">
            <a:alphaModFix/>
          </a:blip>
          <a:srcRect b="0" l="69" r="59" t="0"/>
          <a:stretch/>
        </p:blipFill>
        <p:spPr>
          <a:xfrm>
            <a:off x="2736950" y="2640225"/>
            <a:ext cx="1761255" cy="1175700"/>
          </a:xfrm>
          <a:prstGeom prst="rect">
            <a:avLst/>
          </a:prstGeom>
          <a:noFill/>
          <a:ln>
            <a:noFill/>
          </a:ln>
        </p:spPr>
      </p:pic>
      <p:grpSp>
        <p:nvGrpSpPr>
          <p:cNvPr id="242" name="Google Shape;242;p21"/>
          <p:cNvGrpSpPr/>
          <p:nvPr/>
        </p:nvGrpSpPr>
        <p:grpSpPr>
          <a:xfrm>
            <a:off x="2135149" y="2780242"/>
            <a:ext cx="301132" cy="301132"/>
            <a:chOff x="1190625" y="238125"/>
            <a:chExt cx="5218925" cy="5218925"/>
          </a:xfrm>
        </p:grpSpPr>
        <p:sp>
          <p:nvSpPr>
            <p:cNvPr id="243" name="Google Shape;243;p21"/>
            <p:cNvSpPr/>
            <p:nvPr/>
          </p:nvSpPr>
          <p:spPr>
            <a:xfrm>
              <a:off x="1190625" y="238125"/>
              <a:ext cx="5218925" cy="5218925"/>
            </a:xfrm>
            <a:custGeom>
              <a:rect b="b" l="l" r="r" t="t"/>
              <a:pathLst>
                <a:path extrusionOk="0" h="208757" w="208757">
                  <a:moveTo>
                    <a:pt x="104378" y="6781"/>
                  </a:moveTo>
                  <a:cubicBezTo>
                    <a:pt x="130455" y="6781"/>
                    <a:pt x="154944" y="16915"/>
                    <a:pt x="173375" y="35346"/>
                  </a:cubicBezTo>
                  <a:cubicBezTo>
                    <a:pt x="191841" y="53776"/>
                    <a:pt x="201976" y="78302"/>
                    <a:pt x="201976" y="104378"/>
                  </a:cubicBezTo>
                  <a:cubicBezTo>
                    <a:pt x="201976" y="130455"/>
                    <a:pt x="191841" y="154944"/>
                    <a:pt x="173375" y="173375"/>
                  </a:cubicBezTo>
                  <a:cubicBezTo>
                    <a:pt x="154944" y="191841"/>
                    <a:pt x="130455" y="201976"/>
                    <a:pt x="104378" y="201976"/>
                  </a:cubicBezTo>
                  <a:cubicBezTo>
                    <a:pt x="78302" y="201976"/>
                    <a:pt x="53776" y="191841"/>
                    <a:pt x="35346" y="173375"/>
                  </a:cubicBezTo>
                  <a:cubicBezTo>
                    <a:pt x="16915" y="154944"/>
                    <a:pt x="6781" y="130455"/>
                    <a:pt x="6781" y="104378"/>
                  </a:cubicBezTo>
                  <a:cubicBezTo>
                    <a:pt x="6781" y="78302"/>
                    <a:pt x="16915" y="53776"/>
                    <a:pt x="35346" y="35346"/>
                  </a:cubicBezTo>
                  <a:cubicBezTo>
                    <a:pt x="53776" y="16915"/>
                    <a:pt x="78302" y="6781"/>
                    <a:pt x="104378" y="6781"/>
                  </a:cubicBezTo>
                  <a:close/>
                  <a:moveTo>
                    <a:pt x="104378" y="0"/>
                  </a:moveTo>
                  <a:cubicBezTo>
                    <a:pt x="76498" y="0"/>
                    <a:pt x="50278" y="10856"/>
                    <a:pt x="30585" y="30585"/>
                  </a:cubicBezTo>
                  <a:cubicBezTo>
                    <a:pt x="10856" y="50278"/>
                    <a:pt x="0" y="76498"/>
                    <a:pt x="0" y="104378"/>
                  </a:cubicBezTo>
                  <a:cubicBezTo>
                    <a:pt x="0" y="132258"/>
                    <a:pt x="10856" y="158443"/>
                    <a:pt x="30585" y="178172"/>
                  </a:cubicBezTo>
                  <a:cubicBezTo>
                    <a:pt x="50278" y="197900"/>
                    <a:pt x="76498" y="208757"/>
                    <a:pt x="104378" y="208757"/>
                  </a:cubicBezTo>
                  <a:cubicBezTo>
                    <a:pt x="132258" y="208757"/>
                    <a:pt x="158443" y="197900"/>
                    <a:pt x="178172" y="178172"/>
                  </a:cubicBezTo>
                  <a:cubicBezTo>
                    <a:pt x="197900" y="158443"/>
                    <a:pt x="208757" y="132258"/>
                    <a:pt x="208757" y="104378"/>
                  </a:cubicBezTo>
                  <a:cubicBezTo>
                    <a:pt x="208757" y="76498"/>
                    <a:pt x="197900" y="50278"/>
                    <a:pt x="178172" y="30585"/>
                  </a:cubicBezTo>
                  <a:cubicBezTo>
                    <a:pt x="158443" y="10856"/>
                    <a:pt x="132258" y="0"/>
                    <a:pt x="104378"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1"/>
            <p:cNvSpPr/>
            <p:nvPr/>
          </p:nvSpPr>
          <p:spPr>
            <a:xfrm>
              <a:off x="2813625" y="1861125"/>
              <a:ext cx="1972900" cy="1972900"/>
            </a:xfrm>
            <a:custGeom>
              <a:rect b="b" l="l" r="r" t="t"/>
              <a:pathLst>
                <a:path extrusionOk="0" h="78916" w="78916">
                  <a:moveTo>
                    <a:pt x="39458" y="6781"/>
                  </a:moveTo>
                  <a:cubicBezTo>
                    <a:pt x="57456" y="6781"/>
                    <a:pt x="72135" y="21425"/>
                    <a:pt x="72135" y="39458"/>
                  </a:cubicBezTo>
                  <a:cubicBezTo>
                    <a:pt x="72135" y="57456"/>
                    <a:pt x="57456" y="72135"/>
                    <a:pt x="39458" y="72135"/>
                  </a:cubicBezTo>
                  <a:cubicBezTo>
                    <a:pt x="21425" y="72135"/>
                    <a:pt x="6781" y="57456"/>
                    <a:pt x="6781" y="39458"/>
                  </a:cubicBezTo>
                  <a:cubicBezTo>
                    <a:pt x="6781" y="21425"/>
                    <a:pt x="21425" y="6781"/>
                    <a:pt x="39458" y="6781"/>
                  </a:cubicBezTo>
                  <a:close/>
                  <a:moveTo>
                    <a:pt x="39458" y="1"/>
                  </a:moveTo>
                  <a:cubicBezTo>
                    <a:pt x="17710" y="1"/>
                    <a:pt x="1" y="17710"/>
                    <a:pt x="1" y="39458"/>
                  </a:cubicBezTo>
                  <a:cubicBezTo>
                    <a:pt x="1" y="61207"/>
                    <a:pt x="17710" y="78916"/>
                    <a:pt x="39458" y="78916"/>
                  </a:cubicBezTo>
                  <a:cubicBezTo>
                    <a:pt x="61207" y="78916"/>
                    <a:pt x="78916" y="61207"/>
                    <a:pt x="78916" y="39458"/>
                  </a:cubicBezTo>
                  <a:cubicBezTo>
                    <a:pt x="78916" y="17710"/>
                    <a:pt x="61207" y="1"/>
                    <a:pt x="3945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1"/>
            <p:cNvSpPr/>
            <p:nvPr/>
          </p:nvSpPr>
          <p:spPr>
            <a:xfrm>
              <a:off x="2039100" y="3078400"/>
              <a:ext cx="366100" cy="349875"/>
            </a:xfrm>
            <a:custGeom>
              <a:rect b="b" l="l" r="r" t="t"/>
              <a:pathLst>
                <a:path extrusionOk="0" h="13995" w="14644">
                  <a:moveTo>
                    <a:pt x="3697" y="0"/>
                  </a:moveTo>
                  <a:cubicBezTo>
                    <a:pt x="2831" y="0"/>
                    <a:pt x="1966" y="325"/>
                    <a:pt x="1299" y="974"/>
                  </a:cubicBezTo>
                  <a:cubicBezTo>
                    <a:pt x="0" y="2309"/>
                    <a:pt x="0" y="4437"/>
                    <a:pt x="1299" y="5771"/>
                  </a:cubicBezTo>
                  <a:lnTo>
                    <a:pt x="8512" y="12985"/>
                  </a:lnTo>
                  <a:cubicBezTo>
                    <a:pt x="9197" y="13634"/>
                    <a:pt x="10063" y="13994"/>
                    <a:pt x="10929" y="13994"/>
                  </a:cubicBezTo>
                  <a:cubicBezTo>
                    <a:pt x="11794" y="13994"/>
                    <a:pt x="12660" y="13634"/>
                    <a:pt x="13309" y="12985"/>
                  </a:cubicBezTo>
                  <a:cubicBezTo>
                    <a:pt x="14643" y="11650"/>
                    <a:pt x="14643" y="9522"/>
                    <a:pt x="13309" y="8188"/>
                  </a:cubicBezTo>
                  <a:lnTo>
                    <a:pt x="6096" y="974"/>
                  </a:lnTo>
                  <a:cubicBezTo>
                    <a:pt x="5428" y="325"/>
                    <a:pt x="4563" y="0"/>
                    <a:pt x="3697"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1"/>
            <p:cNvSpPr/>
            <p:nvPr/>
          </p:nvSpPr>
          <p:spPr>
            <a:xfrm>
              <a:off x="2937175" y="1185000"/>
              <a:ext cx="462575" cy="349750"/>
            </a:xfrm>
            <a:custGeom>
              <a:rect b="b" l="l" r="r" t="t"/>
              <a:pathLst>
                <a:path extrusionOk="0" h="13990" w="18503">
                  <a:moveTo>
                    <a:pt x="14669" y="1"/>
                  </a:moveTo>
                  <a:cubicBezTo>
                    <a:pt x="14027" y="1"/>
                    <a:pt x="13378" y="185"/>
                    <a:pt x="12804" y="573"/>
                  </a:cubicBezTo>
                  <a:lnTo>
                    <a:pt x="1984" y="7786"/>
                  </a:lnTo>
                  <a:cubicBezTo>
                    <a:pt x="433" y="8796"/>
                    <a:pt x="0" y="10924"/>
                    <a:pt x="1046" y="12475"/>
                  </a:cubicBezTo>
                  <a:cubicBezTo>
                    <a:pt x="1695" y="13449"/>
                    <a:pt x="2777" y="13990"/>
                    <a:pt x="3859" y="13990"/>
                  </a:cubicBezTo>
                  <a:cubicBezTo>
                    <a:pt x="4508" y="13990"/>
                    <a:pt x="5158" y="13773"/>
                    <a:pt x="5735" y="13412"/>
                  </a:cubicBezTo>
                  <a:lnTo>
                    <a:pt x="16555" y="6199"/>
                  </a:lnTo>
                  <a:cubicBezTo>
                    <a:pt x="18106" y="5153"/>
                    <a:pt x="18502" y="3061"/>
                    <a:pt x="17493" y="1510"/>
                  </a:cubicBezTo>
                  <a:cubicBezTo>
                    <a:pt x="16834" y="534"/>
                    <a:pt x="15761" y="1"/>
                    <a:pt x="14669"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1"/>
            <p:cNvSpPr/>
            <p:nvPr/>
          </p:nvSpPr>
          <p:spPr>
            <a:xfrm>
              <a:off x="4920850" y="2086750"/>
              <a:ext cx="373325" cy="259500"/>
            </a:xfrm>
            <a:custGeom>
              <a:rect b="b" l="l" r="r" t="t"/>
              <a:pathLst>
                <a:path extrusionOk="0" h="10380" w="14933">
                  <a:moveTo>
                    <a:pt x="3862" y="1"/>
                  </a:moveTo>
                  <a:cubicBezTo>
                    <a:pt x="2613" y="1"/>
                    <a:pt x="1420" y="688"/>
                    <a:pt x="830" y="1868"/>
                  </a:cubicBezTo>
                  <a:cubicBezTo>
                    <a:pt x="1" y="3527"/>
                    <a:pt x="686" y="5547"/>
                    <a:pt x="2345" y="6413"/>
                  </a:cubicBezTo>
                  <a:lnTo>
                    <a:pt x="9558" y="10019"/>
                  </a:lnTo>
                  <a:cubicBezTo>
                    <a:pt x="10027" y="10236"/>
                    <a:pt x="10568" y="10380"/>
                    <a:pt x="11073" y="10380"/>
                  </a:cubicBezTo>
                  <a:cubicBezTo>
                    <a:pt x="12300" y="10380"/>
                    <a:pt x="13490" y="9695"/>
                    <a:pt x="14103" y="8504"/>
                  </a:cubicBezTo>
                  <a:cubicBezTo>
                    <a:pt x="14932" y="6809"/>
                    <a:pt x="14247" y="4790"/>
                    <a:pt x="12588" y="3960"/>
                  </a:cubicBezTo>
                  <a:lnTo>
                    <a:pt x="5375" y="353"/>
                  </a:lnTo>
                  <a:cubicBezTo>
                    <a:pt x="4885" y="114"/>
                    <a:pt x="4369" y="1"/>
                    <a:pt x="3862"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1"/>
            <p:cNvSpPr/>
            <p:nvPr/>
          </p:nvSpPr>
          <p:spPr>
            <a:xfrm>
              <a:off x="4921750" y="3348825"/>
              <a:ext cx="280450" cy="440125"/>
            </a:xfrm>
            <a:custGeom>
              <a:rect b="b" l="l" r="r" t="t"/>
              <a:pathLst>
                <a:path extrusionOk="0" h="17605" w="11218">
                  <a:moveTo>
                    <a:pt x="3827" y="0"/>
                  </a:moveTo>
                  <a:cubicBezTo>
                    <a:pt x="3467" y="0"/>
                    <a:pt x="3102" y="59"/>
                    <a:pt x="2742" y="184"/>
                  </a:cubicBezTo>
                  <a:cubicBezTo>
                    <a:pt x="975" y="761"/>
                    <a:pt x="1" y="2673"/>
                    <a:pt x="614" y="4440"/>
                  </a:cubicBezTo>
                  <a:lnTo>
                    <a:pt x="4221" y="15260"/>
                  </a:lnTo>
                  <a:cubicBezTo>
                    <a:pt x="4690" y="16703"/>
                    <a:pt x="5988" y="17604"/>
                    <a:pt x="7431" y="17604"/>
                  </a:cubicBezTo>
                  <a:cubicBezTo>
                    <a:pt x="7791" y="17604"/>
                    <a:pt x="8152" y="17532"/>
                    <a:pt x="8477" y="17424"/>
                  </a:cubicBezTo>
                  <a:cubicBezTo>
                    <a:pt x="10280" y="16811"/>
                    <a:pt x="11218" y="14899"/>
                    <a:pt x="10641" y="13132"/>
                  </a:cubicBezTo>
                  <a:lnTo>
                    <a:pt x="7034" y="2312"/>
                  </a:lnTo>
                  <a:cubicBezTo>
                    <a:pt x="6546" y="904"/>
                    <a:pt x="5234" y="0"/>
                    <a:pt x="3827"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1"/>
            <p:cNvSpPr/>
            <p:nvPr/>
          </p:nvSpPr>
          <p:spPr>
            <a:xfrm>
              <a:off x="3797375" y="4025150"/>
              <a:ext cx="366100" cy="349875"/>
            </a:xfrm>
            <a:custGeom>
              <a:rect b="b" l="l" r="r" t="t"/>
              <a:pathLst>
                <a:path extrusionOk="0" h="13995" w="14644">
                  <a:moveTo>
                    <a:pt x="10910" y="1"/>
                  </a:moveTo>
                  <a:cubicBezTo>
                    <a:pt x="10045" y="1"/>
                    <a:pt x="9179" y="326"/>
                    <a:pt x="8512" y="975"/>
                  </a:cubicBezTo>
                  <a:lnTo>
                    <a:pt x="1298" y="8188"/>
                  </a:lnTo>
                  <a:cubicBezTo>
                    <a:pt x="0" y="9523"/>
                    <a:pt x="0" y="11651"/>
                    <a:pt x="1298" y="12985"/>
                  </a:cubicBezTo>
                  <a:cubicBezTo>
                    <a:pt x="1984" y="13634"/>
                    <a:pt x="2849" y="13995"/>
                    <a:pt x="3715" y="13995"/>
                  </a:cubicBezTo>
                  <a:cubicBezTo>
                    <a:pt x="4581" y="13995"/>
                    <a:pt x="5446" y="13634"/>
                    <a:pt x="6095" y="12985"/>
                  </a:cubicBezTo>
                  <a:lnTo>
                    <a:pt x="13309" y="5772"/>
                  </a:lnTo>
                  <a:cubicBezTo>
                    <a:pt x="14643" y="4437"/>
                    <a:pt x="14643" y="2309"/>
                    <a:pt x="13309" y="975"/>
                  </a:cubicBezTo>
                  <a:cubicBezTo>
                    <a:pt x="12642" y="326"/>
                    <a:pt x="11776" y="1"/>
                    <a:pt x="10910"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1"/>
            <p:cNvSpPr/>
            <p:nvPr/>
          </p:nvSpPr>
          <p:spPr>
            <a:xfrm>
              <a:off x="2711750" y="3935200"/>
              <a:ext cx="373325" cy="259500"/>
            </a:xfrm>
            <a:custGeom>
              <a:rect b="b" l="l" r="r" t="t"/>
              <a:pathLst>
                <a:path extrusionOk="0" h="10380" w="14933">
                  <a:moveTo>
                    <a:pt x="3861" y="0"/>
                  </a:moveTo>
                  <a:cubicBezTo>
                    <a:pt x="2612" y="0"/>
                    <a:pt x="1420" y="688"/>
                    <a:pt x="830" y="1868"/>
                  </a:cubicBezTo>
                  <a:cubicBezTo>
                    <a:pt x="0" y="3527"/>
                    <a:pt x="686" y="5547"/>
                    <a:pt x="2345" y="6412"/>
                  </a:cubicBezTo>
                  <a:lnTo>
                    <a:pt x="9558" y="10019"/>
                  </a:lnTo>
                  <a:cubicBezTo>
                    <a:pt x="10027" y="10235"/>
                    <a:pt x="10568" y="10380"/>
                    <a:pt x="11073" y="10380"/>
                  </a:cubicBezTo>
                  <a:cubicBezTo>
                    <a:pt x="12299" y="10380"/>
                    <a:pt x="13489" y="9694"/>
                    <a:pt x="14102" y="8504"/>
                  </a:cubicBezTo>
                  <a:cubicBezTo>
                    <a:pt x="14932" y="6809"/>
                    <a:pt x="14247" y="4789"/>
                    <a:pt x="12588" y="3960"/>
                  </a:cubicBezTo>
                  <a:lnTo>
                    <a:pt x="5374" y="353"/>
                  </a:lnTo>
                  <a:cubicBezTo>
                    <a:pt x="4885" y="113"/>
                    <a:pt x="4368" y="0"/>
                    <a:pt x="3861"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1"/>
            <p:cNvSpPr/>
            <p:nvPr/>
          </p:nvSpPr>
          <p:spPr>
            <a:xfrm>
              <a:off x="2047200" y="2357050"/>
              <a:ext cx="259725" cy="169550"/>
            </a:xfrm>
            <a:custGeom>
              <a:rect b="b" l="l" r="r" t="t"/>
              <a:pathLst>
                <a:path extrusionOk="0" h="6782" w="10389">
                  <a:moveTo>
                    <a:pt x="3391" y="1"/>
                  </a:moveTo>
                  <a:cubicBezTo>
                    <a:pt x="1516" y="1"/>
                    <a:pt x="1" y="1516"/>
                    <a:pt x="1" y="3391"/>
                  </a:cubicBezTo>
                  <a:cubicBezTo>
                    <a:pt x="1" y="5267"/>
                    <a:pt x="1516" y="6781"/>
                    <a:pt x="3391" y="6781"/>
                  </a:cubicBezTo>
                  <a:lnTo>
                    <a:pt x="6998" y="6781"/>
                  </a:lnTo>
                  <a:cubicBezTo>
                    <a:pt x="8873" y="6781"/>
                    <a:pt x="10388" y="5267"/>
                    <a:pt x="10388" y="3391"/>
                  </a:cubicBezTo>
                  <a:cubicBezTo>
                    <a:pt x="10388" y="1516"/>
                    <a:pt x="8873" y="1"/>
                    <a:pt x="699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1"/>
            <p:cNvSpPr/>
            <p:nvPr/>
          </p:nvSpPr>
          <p:spPr>
            <a:xfrm>
              <a:off x="2396150" y="1726075"/>
              <a:ext cx="283150" cy="349675"/>
            </a:xfrm>
            <a:custGeom>
              <a:rect b="b" l="l" r="r" t="t"/>
              <a:pathLst>
                <a:path extrusionOk="0" h="13987" w="11326">
                  <a:moveTo>
                    <a:pt x="3836" y="1"/>
                  </a:moveTo>
                  <a:cubicBezTo>
                    <a:pt x="3333" y="1"/>
                    <a:pt x="2824" y="114"/>
                    <a:pt x="2345" y="353"/>
                  </a:cubicBezTo>
                  <a:cubicBezTo>
                    <a:pt x="686" y="1183"/>
                    <a:pt x="1" y="3203"/>
                    <a:pt x="830" y="4898"/>
                  </a:cubicBezTo>
                  <a:lnTo>
                    <a:pt x="4437" y="12111"/>
                  </a:lnTo>
                  <a:cubicBezTo>
                    <a:pt x="5014" y="13302"/>
                    <a:pt x="6204" y="13987"/>
                    <a:pt x="7467" y="13987"/>
                  </a:cubicBezTo>
                  <a:cubicBezTo>
                    <a:pt x="7972" y="13987"/>
                    <a:pt x="8477" y="13843"/>
                    <a:pt x="8981" y="13626"/>
                  </a:cubicBezTo>
                  <a:cubicBezTo>
                    <a:pt x="10641" y="12761"/>
                    <a:pt x="11326" y="10741"/>
                    <a:pt x="10496" y="9082"/>
                  </a:cubicBezTo>
                  <a:lnTo>
                    <a:pt x="6890" y="1868"/>
                  </a:lnTo>
                  <a:cubicBezTo>
                    <a:pt x="6274" y="688"/>
                    <a:pt x="5074" y="1"/>
                    <a:pt x="3836"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1"/>
            <p:cNvSpPr/>
            <p:nvPr/>
          </p:nvSpPr>
          <p:spPr>
            <a:xfrm>
              <a:off x="3940725" y="1184875"/>
              <a:ext cx="169550" cy="349875"/>
            </a:xfrm>
            <a:custGeom>
              <a:rect b="b" l="l" r="r" t="t"/>
              <a:pathLst>
                <a:path extrusionOk="0" h="13995" w="6782">
                  <a:moveTo>
                    <a:pt x="3391" y="0"/>
                  </a:moveTo>
                  <a:cubicBezTo>
                    <a:pt x="1516" y="0"/>
                    <a:pt x="1" y="1515"/>
                    <a:pt x="1" y="3391"/>
                  </a:cubicBezTo>
                  <a:lnTo>
                    <a:pt x="1" y="10604"/>
                  </a:lnTo>
                  <a:cubicBezTo>
                    <a:pt x="1" y="12480"/>
                    <a:pt x="1516" y="13995"/>
                    <a:pt x="3391" y="13995"/>
                  </a:cubicBezTo>
                  <a:cubicBezTo>
                    <a:pt x="5267" y="13995"/>
                    <a:pt x="6781" y="12480"/>
                    <a:pt x="6781" y="10604"/>
                  </a:cubicBezTo>
                  <a:lnTo>
                    <a:pt x="6781" y="3391"/>
                  </a:lnTo>
                  <a:cubicBezTo>
                    <a:pt x="6781" y="1515"/>
                    <a:pt x="5267" y="0"/>
                    <a:pt x="3391"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1"/>
            <p:cNvSpPr/>
            <p:nvPr/>
          </p:nvSpPr>
          <p:spPr>
            <a:xfrm>
              <a:off x="4379850" y="1455575"/>
              <a:ext cx="283150" cy="349675"/>
            </a:xfrm>
            <a:custGeom>
              <a:rect b="b" l="l" r="r" t="t"/>
              <a:pathLst>
                <a:path extrusionOk="0" h="13987" w="11326">
                  <a:moveTo>
                    <a:pt x="7468" y="1"/>
                  </a:moveTo>
                  <a:cubicBezTo>
                    <a:pt x="6219" y="1"/>
                    <a:pt x="5027" y="688"/>
                    <a:pt x="4437" y="1868"/>
                  </a:cubicBezTo>
                  <a:lnTo>
                    <a:pt x="830" y="9082"/>
                  </a:lnTo>
                  <a:cubicBezTo>
                    <a:pt x="0" y="10741"/>
                    <a:pt x="686" y="12760"/>
                    <a:pt x="2345" y="13626"/>
                  </a:cubicBezTo>
                  <a:cubicBezTo>
                    <a:pt x="2814" y="13842"/>
                    <a:pt x="3355" y="13987"/>
                    <a:pt x="3860" y="13987"/>
                  </a:cubicBezTo>
                  <a:cubicBezTo>
                    <a:pt x="5086" y="13987"/>
                    <a:pt x="6276" y="13301"/>
                    <a:pt x="6889" y="12111"/>
                  </a:cubicBezTo>
                  <a:lnTo>
                    <a:pt x="10496" y="4898"/>
                  </a:lnTo>
                  <a:cubicBezTo>
                    <a:pt x="11326" y="3203"/>
                    <a:pt x="10640" y="1183"/>
                    <a:pt x="8981" y="353"/>
                  </a:cubicBezTo>
                  <a:cubicBezTo>
                    <a:pt x="8492" y="114"/>
                    <a:pt x="7975" y="1"/>
                    <a:pt x="746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1"/>
            <p:cNvSpPr/>
            <p:nvPr/>
          </p:nvSpPr>
          <p:spPr>
            <a:xfrm>
              <a:off x="5112925" y="2717725"/>
              <a:ext cx="440025" cy="169550"/>
            </a:xfrm>
            <a:custGeom>
              <a:rect b="b" l="l" r="r" t="t"/>
              <a:pathLst>
                <a:path extrusionOk="0" h="6782" w="17601">
                  <a:moveTo>
                    <a:pt x="3390" y="1"/>
                  </a:moveTo>
                  <a:cubicBezTo>
                    <a:pt x="1515" y="1"/>
                    <a:pt x="0" y="1515"/>
                    <a:pt x="0" y="3391"/>
                  </a:cubicBezTo>
                  <a:cubicBezTo>
                    <a:pt x="0" y="5266"/>
                    <a:pt x="1515" y="6781"/>
                    <a:pt x="3390" y="6781"/>
                  </a:cubicBezTo>
                  <a:lnTo>
                    <a:pt x="14210" y="6781"/>
                  </a:lnTo>
                  <a:cubicBezTo>
                    <a:pt x="16086" y="6781"/>
                    <a:pt x="17601" y="5266"/>
                    <a:pt x="17601" y="3391"/>
                  </a:cubicBezTo>
                  <a:cubicBezTo>
                    <a:pt x="17601" y="1515"/>
                    <a:pt x="16086" y="1"/>
                    <a:pt x="14210"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1"/>
            <p:cNvSpPr/>
            <p:nvPr/>
          </p:nvSpPr>
          <p:spPr>
            <a:xfrm>
              <a:off x="4605275" y="3845025"/>
              <a:ext cx="283150" cy="349675"/>
            </a:xfrm>
            <a:custGeom>
              <a:rect b="b" l="l" r="r" t="t"/>
              <a:pathLst>
                <a:path extrusionOk="0" h="13987" w="11326">
                  <a:moveTo>
                    <a:pt x="3835" y="0"/>
                  </a:moveTo>
                  <a:cubicBezTo>
                    <a:pt x="3333" y="0"/>
                    <a:pt x="2824" y="114"/>
                    <a:pt x="2345" y="353"/>
                  </a:cubicBezTo>
                  <a:cubicBezTo>
                    <a:pt x="685" y="1183"/>
                    <a:pt x="0" y="3202"/>
                    <a:pt x="830" y="4898"/>
                  </a:cubicBezTo>
                  <a:lnTo>
                    <a:pt x="4436" y="12111"/>
                  </a:lnTo>
                  <a:cubicBezTo>
                    <a:pt x="5014" y="13301"/>
                    <a:pt x="6204" y="13987"/>
                    <a:pt x="7466" y="13987"/>
                  </a:cubicBezTo>
                  <a:cubicBezTo>
                    <a:pt x="7971" y="13987"/>
                    <a:pt x="8476" y="13842"/>
                    <a:pt x="8981" y="13626"/>
                  </a:cubicBezTo>
                  <a:cubicBezTo>
                    <a:pt x="10640" y="12760"/>
                    <a:pt x="11325" y="10741"/>
                    <a:pt x="10496" y="9081"/>
                  </a:cubicBezTo>
                  <a:lnTo>
                    <a:pt x="6889" y="1868"/>
                  </a:lnTo>
                  <a:cubicBezTo>
                    <a:pt x="6273" y="688"/>
                    <a:pt x="5074" y="0"/>
                    <a:pt x="3835"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1"/>
            <p:cNvSpPr/>
            <p:nvPr/>
          </p:nvSpPr>
          <p:spPr>
            <a:xfrm>
              <a:off x="3252750" y="4115525"/>
              <a:ext cx="283150" cy="349675"/>
            </a:xfrm>
            <a:custGeom>
              <a:rect b="b" l="l" r="r" t="t"/>
              <a:pathLst>
                <a:path extrusionOk="0" h="13987" w="11326">
                  <a:moveTo>
                    <a:pt x="7468" y="1"/>
                  </a:moveTo>
                  <a:cubicBezTo>
                    <a:pt x="6219" y="1"/>
                    <a:pt x="5027" y="688"/>
                    <a:pt x="4437" y="1868"/>
                  </a:cubicBezTo>
                  <a:lnTo>
                    <a:pt x="830" y="9082"/>
                  </a:lnTo>
                  <a:cubicBezTo>
                    <a:pt x="1" y="10741"/>
                    <a:pt x="686" y="12760"/>
                    <a:pt x="2345" y="13626"/>
                  </a:cubicBezTo>
                  <a:cubicBezTo>
                    <a:pt x="2814" y="13842"/>
                    <a:pt x="3355" y="13987"/>
                    <a:pt x="3860" y="13987"/>
                  </a:cubicBezTo>
                  <a:cubicBezTo>
                    <a:pt x="5086" y="13987"/>
                    <a:pt x="6276" y="13301"/>
                    <a:pt x="6889" y="12111"/>
                  </a:cubicBezTo>
                  <a:lnTo>
                    <a:pt x="10496" y="4898"/>
                  </a:lnTo>
                  <a:cubicBezTo>
                    <a:pt x="11326" y="3203"/>
                    <a:pt x="10640" y="1183"/>
                    <a:pt x="8981" y="353"/>
                  </a:cubicBezTo>
                  <a:cubicBezTo>
                    <a:pt x="8492" y="114"/>
                    <a:pt x="7975" y="1"/>
                    <a:pt x="746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1"/>
            <p:cNvSpPr/>
            <p:nvPr/>
          </p:nvSpPr>
          <p:spPr>
            <a:xfrm>
              <a:off x="2309600" y="3619400"/>
              <a:ext cx="275925" cy="259725"/>
            </a:xfrm>
            <a:custGeom>
              <a:rect b="b" l="l" r="r" t="t"/>
              <a:pathLst>
                <a:path extrusionOk="0" h="10389" w="11037">
                  <a:moveTo>
                    <a:pt x="7304" y="1"/>
                  </a:moveTo>
                  <a:cubicBezTo>
                    <a:pt x="6438" y="1"/>
                    <a:pt x="5573" y="325"/>
                    <a:pt x="4905" y="975"/>
                  </a:cubicBezTo>
                  <a:lnTo>
                    <a:pt x="1299" y="4581"/>
                  </a:lnTo>
                  <a:cubicBezTo>
                    <a:pt x="0" y="5916"/>
                    <a:pt x="0" y="8044"/>
                    <a:pt x="1299" y="9378"/>
                  </a:cubicBezTo>
                  <a:cubicBezTo>
                    <a:pt x="1984" y="10027"/>
                    <a:pt x="2850" y="10388"/>
                    <a:pt x="3715" y="10388"/>
                  </a:cubicBezTo>
                  <a:cubicBezTo>
                    <a:pt x="4581" y="10388"/>
                    <a:pt x="5446" y="10027"/>
                    <a:pt x="6096" y="9378"/>
                  </a:cubicBezTo>
                  <a:lnTo>
                    <a:pt x="9702" y="5771"/>
                  </a:lnTo>
                  <a:cubicBezTo>
                    <a:pt x="11037" y="4437"/>
                    <a:pt x="11037" y="2309"/>
                    <a:pt x="9702" y="975"/>
                  </a:cubicBezTo>
                  <a:cubicBezTo>
                    <a:pt x="9035" y="325"/>
                    <a:pt x="8170" y="1"/>
                    <a:pt x="730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1"/>
            <p:cNvSpPr/>
            <p:nvPr/>
          </p:nvSpPr>
          <p:spPr>
            <a:xfrm>
              <a:off x="2309600" y="2627550"/>
              <a:ext cx="275925" cy="259725"/>
            </a:xfrm>
            <a:custGeom>
              <a:rect b="b" l="l" r="r" t="t"/>
              <a:pathLst>
                <a:path extrusionOk="0" h="10389" w="11037">
                  <a:moveTo>
                    <a:pt x="7304" y="1"/>
                  </a:moveTo>
                  <a:cubicBezTo>
                    <a:pt x="6438" y="1"/>
                    <a:pt x="5573" y="325"/>
                    <a:pt x="4905" y="975"/>
                  </a:cubicBezTo>
                  <a:lnTo>
                    <a:pt x="1299" y="4581"/>
                  </a:lnTo>
                  <a:cubicBezTo>
                    <a:pt x="0" y="5916"/>
                    <a:pt x="0" y="8044"/>
                    <a:pt x="1299" y="9378"/>
                  </a:cubicBezTo>
                  <a:cubicBezTo>
                    <a:pt x="1984" y="10028"/>
                    <a:pt x="2850" y="10388"/>
                    <a:pt x="3715" y="10388"/>
                  </a:cubicBezTo>
                  <a:cubicBezTo>
                    <a:pt x="4581" y="10388"/>
                    <a:pt x="5446" y="10028"/>
                    <a:pt x="6096" y="9378"/>
                  </a:cubicBezTo>
                  <a:lnTo>
                    <a:pt x="9702" y="5772"/>
                  </a:lnTo>
                  <a:cubicBezTo>
                    <a:pt x="11037" y="4437"/>
                    <a:pt x="11037" y="2309"/>
                    <a:pt x="9702" y="975"/>
                  </a:cubicBezTo>
                  <a:cubicBezTo>
                    <a:pt x="9035" y="325"/>
                    <a:pt x="8170" y="1"/>
                    <a:pt x="7304"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1"/>
            <p:cNvSpPr/>
            <p:nvPr/>
          </p:nvSpPr>
          <p:spPr>
            <a:xfrm>
              <a:off x="3489900" y="1455375"/>
              <a:ext cx="259700" cy="169550"/>
            </a:xfrm>
            <a:custGeom>
              <a:rect b="b" l="l" r="r" t="t"/>
              <a:pathLst>
                <a:path extrusionOk="0" h="6782" w="10388">
                  <a:moveTo>
                    <a:pt x="3390" y="1"/>
                  </a:moveTo>
                  <a:cubicBezTo>
                    <a:pt x="1515" y="1"/>
                    <a:pt x="0" y="1515"/>
                    <a:pt x="0" y="3391"/>
                  </a:cubicBezTo>
                  <a:cubicBezTo>
                    <a:pt x="0" y="5266"/>
                    <a:pt x="1515" y="6781"/>
                    <a:pt x="3390" y="6781"/>
                  </a:cubicBezTo>
                  <a:lnTo>
                    <a:pt x="6997" y="6781"/>
                  </a:lnTo>
                  <a:cubicBezTo>
                    <a:pt x="8873" y="6781"/>
                    <a:pt x="10388" y="5266"/>
                    <a:pt x="10388" y="3391"/>
                  </a:cubicBezTo>
                  <a:cubicBezTo>
                    <a:pt x="10388" y="1515"/>
                    <a:pt x="8873" y="1"/>
                    <a:pt x="6997"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1"/>
            <p:cNvSpPr/>
            <p:nvPr/>
          </p:nvSpPr>
          <p:spPr>
            <a:xfrm>
              <a:off x="2760425" y="1635725"/>
              <a:ext cx="275950" cy="259700"/>
            </a:xfrm>
            <a:custGeom>
              <a:rect b="b" l="l" r="r" t="t"/>
              <a:pathLst>
                <a:path extrusionOk="0" h="10388" w="11038">
                  <a:moveTo>
                    <a:pt x="3698" y="0"/>
                  </a:moveTo>
                  <a:cubicBezTo>
                    <a:pt x="2832" y="0"/>
                    <a:pt x="1967" y="325"/>
                    <a:pt x="1299" y="974"/>
                  </a:cubicBezTo>
                  <a:cubicBezTo>
                    <a:pt x="1" y="2308"/>
                    <a:pt x="1" y="4436"/>
                    <a:pt x="1299" y="5771"/>
                  </a:cubicBezTo>
                  <a:lnTo>
                    <a:pt x="4906" y="9378"/>
                  </a:lnTo>
                  <a:cubicBezTo>
                    <a:pt x="5591" y="10027"/>
                    <a:pt x="6457" y="10387"/>
                    <a:pt x="7322" y="10387"/>
                  </a:cubicBezTo>
                  <a:cubicBezTo>
                    <a:pt x="8188" y="10387"/>
                    <a:pt x="9054" y="10027"/>
                    <a:pt x="9703" y="9378"/>
                  </a:cubicBezTo>
                  <a:cubicBezTo>
                    <a:pt x="11037" y="8043"/>
                    <a:pt x="11037" y="5915"/>
                    <a:pt x="9703" y="4581"/>
                  </a:cubicBezTo>
                  <a:lnTo>
                    <a:pt x="6096" y="974"/>
                  </a:lnTo>
                  <a:cubicBezTo>
                    <a:pt x="5429" y="325"/>
                    <a:pt x="4563" y="0"/>
                    <a:pt x="3698"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1"/>
            <p:cNvSpPr/>
            <p:nvPr/>
          </p:nvSpPr>
          <p:spPr>
            <a:xfrm>
              <a:off x="4932575" y="1635725"/>
              <a:ext cx="259700" cy="169525"/>
            </a:xfrm>
            <a:custGeom>
              <a:rect b="b" l="l" r="r" t="t"/>
              <a:pathLst>
                <a:path extrusionOk="0" h="6781" w="10388">
                  <a:moveTo>
                    <a:pt x="3391" y="0"/>
                  </a:moveTo>
                  <a:cubicBezTo>
                    <a:pt x="1515" y="0"/>
                    <a:pt x="1" y="1515"/>
                    <a:pt x="1" y="3390"/>
                  </a:cubicBezTo>
                  <a:cubicBezTo>
                    <a:pt x="1" y="5266"/>
                    <a:pt x="1515" y="6781"/>
                    <a:pt x="3391" y="6781"/>
                  </a:cubicBezTo>
                  <a:lnTo>
                    <a:pt x="6998" y="6781"/>
                  </a:lnTo>
                  <a:cubicBezTo>
                    <a:pt x="8873" y="6781"/>
                    <a:pt x="10388" y="5266"/>
                    <a:pt x="10388" y="3390"/>
                  </a:cubicBezTo>
                  <a:cubicBezTo>
                    <a:pt x="10388" y="1515"/>
                    <a:pt x="8873" y="0"/>
                    <a:pt x="6998"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1"/>
            <p:cNvSpPr/>
            <p:nvPr/>
          </p:nvSpPr>
          <p:spPr>
            <a:xfrm>
              <a:off x="5285125" y="3168575"/>
              <a:ext cx="275950" cy="259700"/>
            </a:xfrm>
            <a:custGeom>
              <a:rect b="b" l="l" r="r" t="t"/>
              <a:pathLst>
                <a:path extrusionOk="0" h="10388" w="11038">
                  <a:moveTo>
                    <a:pt x="3698" y="0"/>
                  </a:moveTo>
                  <a:cubicBezTo>
                    <a:pt x="2832" y="0"/>
                    <a:pt x="1966" y="325"/>
                    <a:pt x="1299" y="974"/>
                  </a:cubicBezTo>
                  <a:cubicBezTo>
                    <a:pt x="1" y="2308"/>
                    <a:pt x="1" y="4436"/>
                    <a:pt x="1299" y="5771"/>
                  </a:cubicBezTo>
                  <a:lnTo>
                    <a:pt x="4906" y="9378"/>
                  </a:lnTo>
                  <a:cubicBezTo>
                    <a:pt x="5591" y="10027"/>
                    <a:pt x="6457" y="10387"/>
                    <a:pt x="7322" y="10387"/>
                  </a:cubicBezTo>
                  <a:cubicBezTo>
                    <a:pt x="8188" y="10387"/>
                    <a:pt x="9054" y="10027"/>
                    <a:pt x="9703" y="9378"/>
                  </a:cubicBezTo>
                  <a:cubicBezTo>
                    <a:pt x="11037" y="8043"/>
                    <a:pt x="11037" y="5915"/>
                    <a:pt x="9703" y="4581"/>
                  </a:cubicBezTo>
                  <a:lnTo>
                    <a:pt x="6096" y="974"/>
                  </a:lnTo>
                  <a:cubicBezTo>
                    <a:pt x="5429" y="325"/>
                    <a:pt x="4563" y="0"/>
                    <a:pt x="3698"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1"/>
            <p:cNvSpPr/>
            <p:nvPr/>
          </p:nvSpPr>
          <p:spPr>
            <a:xfrm>
              <a:off x="4248200" y="4205500"/>
              <a:ext cx="275950" cy="259700"/>
            </a:xfrm>
            <a:custGeom>
              <a:rect b="b" l="l" r="r" t="t"/>
              <a:pathLst>
                <a:path extrusionOk="0" h="10388" w="11038">
                  <a:moveTo>
                    <a:pt x="7304" y="0"/>
                  </a:moveTo>
                  <a:cubicBezTo>
                    <a:pt x="6439" y="0"/>
                    <a:pt x="5573" y="325"/>
                    <a:pt x="4906" y="974"/>
                  </a:cubicBezTo>
                  <a:lnTo>
                    <a:pt x="1299" y="4581"/>
                  </a:lnTo>
                  <a:cubicBezTo>
                    <a:pt x="1" y="5915"/>
                    <a:pt x="1" y="8043"/>
                    <a:pt x="1299" y="9378"/>
                  </a:cubicBezTo>
                  <a:cubicBezTo>
                    <a:pt x="1984" y="10027"/>
                    <a:pt x="2850" y="10388"/>
                    <a:pt x="3716" y="10388"/>
                  </a:cubicBezTo>
                  <a:cubicBezTo>
                    <a:pt x="4581" y="10388"/>
                    <a:pt x="5447" y="10027"/>
                    <a:pt x="6096" y="9378"/>
                  </a:cubicBezTo>
                  <a:lnTo>
                    <a:pt x="9703" y="5771"/>
                  </a:lnTo>
                  <a:cubicBezTo>
                    <a:pt x="11037" y="4437"/>
                    <a:pt x="11037" y="2309"/>
                    <a:pt x="9703" y="974"/>
                  </a:cubicBezTo>
                  <a:cubicBezTo>
                    <a:pt x="9035" y="325"/>
                    <a:pt x="8170" y="0"/>
                    <a:pt x="730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1"/>
            <p:cNvSpPr/>
            <p:nvPr/>
          </p:nvSpPr>
          <p:spPr>
            <a:xfrm>
              <a:off x="1551275" y="598775"/>
              <a:ext cx="4497600" cy="4497600"/>
            </a:xfrm>
            <a:custGeom>
              <a:rect b="b" l="l" r="r" t="t"/>
              <a:pathLst>
                <a:path extrusionOk="0" h="179904" w="179904">
                  <a:moveTo>
                    <a:pt x="89952" y="6781"/>
                  </a:moveTo>
                  <a:cubicBezTo>
                    <a:pt x="96408" y="6781"/>
                    <a:pt x="102323" y="10316"/>
                    <a:pt x="108563" y="14103"/>
                  </a:cubicBezTo>
                  <a:cubicBezTo>
                    <a:pt x="111953" y="16159"/>
                    <a:pt x="115416" y="18251"/>
                    <a:pt x="119022" y="19730"/>
                  </a:cubicBezTo>
                  <a:cubicBezTo>
                    <a:pt x="122773" y="21280"/>
                    <a:pt x="126849" y="22326"/>
                    <a:pt x="130780" y="23336"/>
                  </a:cubicBezTo>
                  <a:cubicBezTo>
                    <a:pt x="137813" y="25104"/>
                    <a:pt x="144450" y="26799"/>
                    <a:pt x="148778" y="31127"/>
                  </a:cubicBezTo>
                  <a:cubicBezTo>
                    <a:pt x="153070" y="35455"/>
                    <a:pt x="154765" y="42091"/>
                    <a:pt x="156568" y="49088"/>
                  </a:cubicBezTo>
                  <a:cubicBezTo>
                    <a:pt x="157542" y="53056"/>
                    <a:pt x="158588" y="57095"/>
                    <a:pt x="160139" y="60882"/>
                  </a:cubicBezTo>
                  <a:cubicBezTo>
                    <a:pt x="161654" y="64453"/>
                    <a:pt x="163746" y="67951"/>
                    <a:pt x="165765" y="71306"/>
                  </a:cubicBezTo>
                  <a:cubicBezTo>
                    <a:pt x="169552" y="77581"/>
                    <a:pt x="173123" y="83496"/>
                    <a:pt x="173123" y="89952"/>
                  </a:cubicBezTo>
                  <a:cubicBezTo>
                    <a:pt x="173123" y="96408"/>
                    <a:pt x="169552" y="102323"/>
                    <a:pt x="165765" y="108563"/>
                  </a:cubicBezTo>
                  <a:cubicBezTo>
                    <a:pt x="163746" y="111953"/>
                    <a:pt x="161618" y="115416"/>
                    <a:pt x="160139" y="119022"/>
                  </a:cubicBezTo>
                  <a:cubicBezTo>
                    <a:pt x="158588" y="122773"/>
                    <a:pt x="157542" y="126849"/>
                    <a:pt x="156568" y="130780"/>
                  </a:cubicBezTo>
                  <a:cubicBezTo>
                    <a:pt x="154765" y="137813"/>
                    <a:pt x="153070" y="144450"/>
                    <a:pt x="148778" y="148778"/>
                  </a:cubicBezTo>
                  <a:cubicBezTo>
                    <a:pt x="144450" y="153070"/>
                    <a:pt x="137813" y="154765"/>
                    <a:pt x="130780" y="156568"/>
                  </a:cubicBezTo>
                  <a:cubicBezTo>
                    <a:pt x="126849" y="157542"/>
                    <a:pt x="122773" y="158588"/>
                    <a:pt x="119022" y="160139"/>
                  </a:cubicBezTo>
                  <a:cubicBezTo>
                    <a:pt x="115416" y="161618"/>
                    <a:pt x="111953" y="163746"/>
                    <a:pt x="108563" y="165765"/>
                  </a:cubicBezTo>
                  <a:cubicBezTo>
                    <a:pt x="102323" y="169552"/>
                    <a:pt x="96408" y="173123"/>
                    <a:pt x="89952" y="173123"/>
                  </a:cubicBezTo>
                  <a:cubicBezTo>
                    <a:pt x="83496" y="173123"/>
                    <a:pt x="77581" y="169552"/>
                    <a:pt x="71306" y="165765"/>
                  </a:cubicBezTo>
                  <a:cubicBezTo>
                    <a:pt x="67951" y="163746"/>
                    <a:pt x="64453" y="161618"/>
                    <a:pt x="60882" y="160139"/>
                  </a:cubicBezTo>
                  <a:cubicBezTo>
                    <a:pt x="57095" y="158588"/>
                    <a:pt x="53056" y="157542"/>
                    <a:pt x="49088" y="156568"/>
                  </a:cubicBezTo>
                  <a:cubicBezTo>
                    <a:pt x="42091" y="154765"/>
                    <a:pt x="35455" y="153070"/>
                    <a:pt x="31127" y="148742"/>
                  </a:cubicBezTo>
                  <a:cubicBezTo>
                    <a:pt x="26799" y="144450"/>
                    <a:pt x="25104" y="137813"/>
                    <a:pt x="23336" y="130780"/>
                  </a:cubicBezTo>
                  <a:cubicBezTo>
                    <a:pt x="22326" y="126849"/>
                    <a:pt x="21280" y="122773"/>
                    <a:pt x="19730" y="119022"/>
                  </a:cubicBezTo>
                  <a:cubicBezTo>
                    <a:pt x="18251" y="115416"/>
                    <a:pt x="16159" y="111953"/>
                    <a:pt x="14103" y="108563"/>
                  </a:cubicBezTo>
                  <a:cubicBezTo>
                    <a:pt x="10316" y="102323"/>
                    <a:pt x="6781" y="96408"/>
                    <a:pt x="6781" y="89952"/>
                  </a:cubicBezTo>
                  <a:cubicBezTo>
                    <a:pt x="6781" y="83496"/>
                    <a:pt x="10316" y="77581"/>
                    <a:pt x="14103" y="71306"/>
                  </a:cubicBezTo>
                  <a:cubicBezTo>
                    <a:pt x="16159" y="67951"/>
                    <a:pt x="18251" y="64453"/>
                    <a:pt x="19730" y="60882"/>
                  </a:cubicBezTo>
                  <a:cubicBezTo>
                    <a:pt x="21280" y="57095"/>
                    <a:pt x="22326" y="53056"/>
                    <a:pt x="23336" y="49088"/>
                  </a:cubicBezTo>
                  <a:cubicBezTo>
                    <a:pt x="25104" y="42091"/>
                    <a:pt x="26799" y="35455"/>
                    <a:pt x="31127" y="31127"/>
                  </a:cubicBezTo>
                  <a:cubicBezTo>
                    <a:pt x="35455" y="26799"/>
                    <a:pt x="42091" y="25104"/>
                    <a:pt x="49088" y="23336"/>
                  </a:cubicBezTo>
                  <a:cubicBezTo>
                    <a:pt x="53056" y="22326"/>
                    <a:pt x="57095" y="21280"/>
                    <a:pt x="60882" y="19730"/>
                  </a:cubicBezTo>
                  <a:cubicBezTo>
                    <a:pt x="64453" y="18251"/>
                    <a:pt x="67951" y="16159"/>
                    <a:pt x="71306" y="14103"/>
                  </a:cubicBezTo>
                  <a:cubicBezTo>
                    <a:pt x="77581" y="10316"/>
                    <a:pt x="83496" y="6781"/>
                    <a:pt x="89952" y="6781"/>
                  </a:cubicBezTo>
                  <a:close/>
                  <a:moveTo>
                    <a:pt x="89952" y="1"/>
                  </a:moveTo>
                  <a:cubicBezTo>
                    <a:pt x="81621" y="1"/>
                    <a:pt x="74588" y="4221"/>
                    <a:pt x="67807" y="8332"/>
                  </a:cubicBezTo>
                  <a:cubicBezTo>
                    <a:pt x="64525" y="10316"/>
                    <a:pt x="61387" y="12192"/>
                    <a:pt x="58285" y="13490"/>
                  </a:cubicBezTo>
                  <a:cubicBezTo>
                    <a:pt x="54967" y="14861"/>
                    <a:pt x="51324" y="15798"/>
                    <a:pt x="47429" y="16772"/>
                  </a:cubicBezTo>
                  <a:cubicBezTo>
                    <a:pt x="39855" y="18720"/>
                    <a:pt x="31992" y="20703"/>
                    <a:pt x="26330" y="26330"/>
                  </a:cubicBezTo>
                  <a:cubicBezTo>
                    <a:pt x="20703" y="31992"/>
                    <a:pt x="18720" y="39855"/>
                    <a:pt x="16772" y="47429"/>
                  </a:cubicBezTo>
                  <a:cubicBezTo>
                    <a:pt x="15798" y="51324"/>
                    <a:pt x="14861" y="54967"/>
                    <a:pt x="13490" y="58285"/>
                  </a:cubicBezTo>
                  <a:cubicBezTo>
                    <a:pt x="12192" y="61387"/>
                    <a:pt x="10316" y="64525"/>
                    <a:pt x="8332" y="67807"/>
                  </a:cubicBezTo>
                  <a:cubicBezTo>
                    <a:pt x="4221" y="74588"/>
                    <a:pt x="1" y="81621"/>
                    <a:pt x="1" y="89952"/>
                  </a:cubicBezTo>
                  <a:cubicBezTo>
                    <a:pt x="1" y="98284"/>
                    <a:pt x="4221" y="105281"/>
                    <a:pt x="8332" y="112061"/>
                  </a:cubicBezTo>
                  <a:cubicBezTo>
                    <a:pt x="10316" y="115380"/>
                    <a:pt x="12192" y="118481"/>
                    <a:pt x="13490" y="121619"/>
                  </a:cubicBezTo>
                  <a:cubicBezTo>
                    <a:pt x="14861" y="124901"/>
                    <a:pt x="15798" y="128580"/>
                    <a:pt x="16772" y="132439"/>
                  </a:cubicBezTo>
                  <a:cubicBezTo>
                    <a:pt x="18720" y="140050"/>
                    <a:pt x="20703" y="147912"/>
                    <a:pt x="26330" y="153539"/>
                  </a:cubicBezTo>
                  <a:cubicBezTo>
                    <a:pt x="31992" y="159165"/>
                    <a:pt x="39855" y="161185"/>
                    <a:pt x="47429" y="163096"/>
                  </a:cubicBezTo>
                  <a:cubicBezTo>
                    <a:pt x="51324" y="164106"/>
                    <a:pt x="54967" y="165008"/>
                    <a:pt x="58285" y="166379"/>
                  </a:cubicBezTo>
                  <a:cubicBezTo>
                    <a:pt x="61387" y="167677"/>
                    <a:pt x="64525" y="169588"/>
                    <a:pt x="67807" y="171572"/>
                  </a:cubicBezTo>
                  <a:cubicBezTo>
                    <a:pt x="74588" y="175648"/>
                    <a:pt x="81621" y="179904"/>
                    <a:pt x="89952" y="179904"/>
                  </a:cubicBezTo>
                  <a:cubicBezTo>
                    <a:pt x="98284" y="179904"/>
                    <a:pt x="105281" y="175648"/>
                    <a:pt x="112061" y="171572"/>
                  </a:cubicBezTo>
                  <a:cubicBezTo>
                    <a:pt x="115380" y="169588"/>
                    <a:pt x="118481" y="167677"/>
                    <a:pt x="121619" y="166379"/>
                  </a:cubicBezTo>
                  <a:cubicBezTo>
                    <a:pt x="124901" y="165008"/>
                    <a:pt x="128580" y="164106"/>
                    <a:pt x="132439" y="163096"/>
                  </a:cubicBezTo>
                  <a:cubicBezTo>
                    <a:pt x="140050" y="161185"/>
                    <a:pt x="147912" y="159165"/>
                    <a:pt x="153539" y="153539"/>
                  </a:cubicBezTo>
                  <a:cubicBezTo>
                    <a:pt x="159165" y="147912"/>
                    <a:pt x="161185" y="140050"/>
                    <a:pt x="163096" y="132439"/>
                  </a:cubicBezTo>
                  <a:cubicBezTo>
                    <a:pt x="164106" y="128580"/>
                    <a:pt x="165008" y="124901"/>
                    <a:pt x="166379" y="121619"/>
                  </a:cubicBezTo>
                  <a:cubicBezTo>
                    <a:pt x="167677" y="118481"/>
                    <a:pt x="169588" y="115380"/>
                    <a:pt x="171572" y="112061"/>
                  </a:cubicBezTo>
                  <a:cubicBezTo>
                    <a:pt x="175648" y="105281"/>
                    <a:pt x="179904" y="98284"/>
                    <a:pt x="179904" y="89952"/>
                  </a:cubicBezTo>
                  <a:cubicBezTo>
                    <a:pt x="179904" y="81621"/>
                    <a:pt x="175648" y="74588"/>
                    <a:pt x="171572" y="67807"/>
                  </a:cubicBezTo>
                  <a:cubicBezTo>
                    <a:pt x="169588" y="64525"/>
                    <a:pt x="167677" y="61387"/>
                    <a:pt x="166379" y="58285"/>
                  </a:cubicBezTo>
                  <a:cubicBezTo>
                    <a:pt x="165008" y="54967"/>
                    <a:pt x="164106" y="51324"/>
                    <a:pt x="163096" y="47429"/>
                  </a:cubicBezTo>
                  <a:cubicBezTo>
                    <a:pt x="161185" y="39855"/>
                    <a:pt x="159165" y="31992"/>
                    <a:pt x="153539" y="26330"/>
                  </a:cubicBezTo>
                  <a:cubicBezTo>
                    <a:pt x="147912" y="20703"/>
                    <a:pt x="140050" y="18720"/>
                    <a:pt x="132439" y="16772"/>
                  </a:cubicBezTo>
                  <a:cubicBezTo>
                    <a:pt x="128580" y="15798"/>
                    <a:pt x="124901" y="14861"/>
                    <a:pt x="121619" y="13490"/>
                  </a:cubicBezTo>
                  <a:cubicBezTo>
                    <a:pt x="118481" y="12192"/>
                    <a:pt x="115380" y="10316"/>
                    <a:pt x="112061" y="8332"/>
                  </a:cubicBezTo>
                  <a:cubicBezTo>
                    <a:pt x="105281" y="4221"/>
                    <a:pt x="98284" y="1"/>
                    <a:pt x="89952"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 name="Google Shape;266;p21"/>
          <p:cNvGrpSpPr/>
          <p:nvPr/>
        </p:nvGrpSpPr>
        <p:grpSpPr>
          <a:xfrm>
            <a:off x="6700731" y="1446757"/>
            <a:ext cx="330897" cy="329870"/>
            <a:chOff x="1190625" y="246150"/>
            <a:chExt cx="5219200" cy="5203000"/>
          </a:xfrm>
        </p:grpSpPr>
        <p:sp>
          <p:nvSpPr>
            <p:cNvPr id="267" name="Google Shape;267;p21"/>
            <p:cNvSpPr/>
            <p:nvPr/>
          </p:nvSpPr>
          <p:spPr>
            <a:xfrm>
              <a:off x="5694600" y="501525"/>
              <a:ext cx="247125" cy="231625"/>
            </a:xfrm>
            <a:custGeom>
              <a:rect b="b" l="l" r="r" t="t"/>
              <a:pathLst>
                <a:path extrusionOk="0" h="9265" w="9885">
                  <a:moveTo>
                    <a:pt x="6524" y="0"/>
                  </a:moveTo>
                  <a:cubicBezTo>
                    <a:pt x="5742" y="0"/>
                    <a:pt x="4959" y="294"/>
                    <a:pt x="4372" y="881"/>
                  </a:cubicBezTo>
                  <a:lnTo>
                    <a:pt x="1207" y="4045"/>
                  </a:lnTo>
                  <a:cubicBezTo>
                    <a:pt x="1" y="5252"/>
                    <a:pt x="1" y="7177"/>
                    <a:pt x="1207" y="8384"/>
                  </a:cubicBezTo>
                  <a:cubicBezTo>
                    <a:pt x="1795" y="8971"/>
                    <a:pt x="2577" y="9264"/>
                    <a:pt x="3360" y="9264"/>
                  </a:cubicBezTo>
                  <a:cubicBezTo>
                    <a:pt x="4143" y="9264"/>
                    <a:pt x="4926" y="8971"/>
                    <a:pt x="5513" y="8384"/>
                  </a:cubicBezTo>
                  <a:lnTo>
                    <a:pt x="8677" y="5219"/>
                  </a:lnTo>
                  <a:cubicBezTo>
                    <a:pt x="9884" y="4012"/>
                    <a:pt x="9884" y="2088"/>
                    <a:pt x="8677" y="881"/>
                  </a:cubicBezTo>
                  <a:cubicBezTo>
                    <a:pt x="8090" y="294"/>
                    <a:pt x="7307" y="0"/>
                    <a:pt x="652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1"/>
            <p:cNvSpPr/>
            <p:nvPr/>
          </p:nvSpPr>
          <p:spPr>
            <a:xfrm>
              <a:off x="4166350" y="3827925"/>
              <a:ext cx="397175" cy="274850"/>
            </a:xfrm>
            <a:custGeom>
              <a:rect b="b" l="l" r="r" t="t"/>
              <a:pathLst>
                <a:path extrusionOk="0" h="10994" w="15887">
                  <a:moveTo>
                    <a:pt x="7928" y="1"/>
                  </a:moveTo>
                  <a:cubicBezTo>
                    <a:pt x="3556" y="1"/>
                    <a:pt x="1" y="3556"/>
                    <a:pt x="1" y="7927"/>
                  </a:cubicBezTo>
                  <a:cubicBezTo>
                    <a:pt x="1" y="9624"/>
                    <a:pt x="1371" y="10994"/>
                    <a:pt x="3067" y="10994"/>
                  </a:cubicBezTo>
                  <a:cubicBezTo>
                    <a:pt x="4731" y="10994"/>
                    <a:pt x="6101" y="9624"/>
                    <a:pt x="6101" y="7927"/>
                  </a:cubicBezTo>
                  <a:cubicBezTo>
                    <a:pt x="6101" y="6916"/>
                    <a:pt x="6949" y="6101"/>
                    <a:pt x="7928" y="6101"/>
                  </a:cubicBezTo>
                  <a:cubicBezTo>
                    <a:pt x="8939" y="6101"/>
                    <a:pt x="9754" y="6916"/>
                    <a:pt x="9754" y="7927"/>
                  </a:cubicBezTo>
                  <a:cubicBezTo>
                    <a:pt x="9754" y="9624"/>
                    <a:pt x="11124" y="10994"/>
                    <a:pt x="12820" y="10994"/>
                  </a:cubicBezTo>
                  <a:cubicBezTo>
                    <a:pt x="14517" y="10994"/>
                    <a:pt x="15887" y="9624"/>
                    <a:pt x="15887" y="7927"/>
                  </a:cubicBezTo>
                  <a:cubicBezTo>
                    <a:pt x="15887" y="3556"/>
                    <a:pt x="12331" y="1"/>
                    <a:pt x="792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1"/>
            <p:cNvSpPr/>
            <p:nvPr/>
          </p:nvSpPr>
          <p:spPr>
            <a:xfrm>
              <a:off x="4253625" y="4583075"/>
              <a:ext cx="420000" cy="256100"/>
            </a:xfrm>
            <a:custGeom>
              <a:rect b="b" l="l" r="r" t="t"/>
              <a:pathLst>
                <a:path extrusionOk="0" h="10244" w="16800">
                  <a:moveTo>
                    <a:pt x="8416" y="1"/>
                  </a:moveTo>
                  <a:cubicBezTo>
                    <a:pt x="4534" y="1"/>
                    <a:pt x="1142" y="2741"/>
                    <a:pt x="359" y="6557"/>
                  </a:cubicBezTo>
                  <a:cubicBezTo>
                    <a:pt x="0" y="8188"/>
                    <a:pt x="1044" y="9819"/>
                    <a:pt x="2708" y="10178"/>
                  </a:cubicBezTo>
                  <a:cubicBezTo>
                    <a:pt x="2936" y="10211"/>
                    <a:pt x="3132" y="10243"/>
                    <a:pt x="3327" y="10243"/>
                  </a:cubicBezTo>
                  <a:cubicBezTo>
                    <a:pt x="4763" y="10243"/>
                    <a:pt x="6035" y="9232"/>
                    <a:pt x="6328" y="7797"/>
                  </a:cubicBezTo>
                  <a:cubicBezTo>
                    <a:pt x="6524" y="6818"/>
                    <a:pt x="7405" y="6133"/>
                    <a:pt x="8416" y="6133"/>
                  </a:cubicBezTo>
                  <a:cubicBezTo>
                    <a:pt x="9362" y="6133"/>
                    <a:pt x="10178" y="6753"/>
                    <a:pt x="10471" y="7634"/>
                  </a:cubicBezTo>
                  <a:cubicBezTo>
                    <a:pt x="10844" y="8967"/>
                    <a:pt x="12068" y="9821"/>
                    <a:pt x="13375" y="9821"/>
                  </a:cubicBezTo>
                  <a:cubicBezTo>
                    <a:pt x="13667" y="9821"/>
                    <a:pt x="13963" y="9778"/>
                    <a:pt x="14255" y="9689"/>
                  </a:cubicBezTo>
                  <a:cubicBezTo>
                    <a:pt x="15886" y="9199"/>
                    <a:pt x="16799" y="7503"/>
                    <a:pt x="16310" y="5905"/>
                  </a:cubicBezTo>
                  <a:cubicBezTo>
                    <a:pt x="15299" y="2415"/>
                    <a:pt x="12037" y="1"/>
                    <a:pt x="8416"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1"/>
            <p:cNvSpPr/>
            <p:nvPr/>
          </p:nvSpPr>
          <p:spPr>
            <a:xfrm>
              <a:off x="4726600" y="4114975"/>
              <a:ext cx="420825" cy="256100"/>
            </a:xfrm>
            <a:custGeom>
              <a:rect b="b" l="l" r="r" t="t"/>
              <a:pathLst>
                <a:path extrusionOk="0" h="10244" w="16833">
                  <a:moveTo>
                    <a:pt x="8417" y="1"/>
                  </a:moveTo>
                  <a:cubicBezTo>
                    <a:pt x="4535" y="1"/>
                    <a:pt x="1142" y="2774"/>
                    <a:pt x="360" y="6557"/>
                  </a:cubicBezTo>
                  <a:cubicBezTo>
                    <a:pt x="1" y="8188"/>
                    <a:pt x="1045" y="9819"/>
                    <a:pt x="2708" y="10178"/>
                  </a:cubicBezTo>
                  <a:cubicBezTo>
                    <a:pt x="2937" y="10211"/>
                    <a:pt x="3132" y="10243"/>
                    <a:pt x="3361" y="10243"/>
                  </a:cubicBezTo>
                  <a:cubicBezTo>
                    <a:pt x="4763" y="10243"/>
                    <a:pt x="6035" y="9265"/>
                    <a:pt x="6329" y="7797"/>
                  </a:cubicBezTo>
                  <a:cubicBezTo>
                    <a:pt x="6557" y="6818"/>
                    <a:pt x="7405" y="6133"/>
                    <a:pt x="8417" y="6133"/>
                  </a:cubicBezTo>
                  <a:cubicBezTo>
                    <a:pt x="9428" y="6133"/>
                    <a:pt x="10309" y="6818"/>
                    <a:pt x="10504" y="7797"/>
                  </a:cubicBezTo>
                  <a:cubicBezTo>
                    <a:pt x="10819" y="9256"/>
                    <a:pt x="12086" y="10238"/>
                    <a:pt x="13515" y="10238"/>
                  </a:cubicBezTo>
                  <a:cubicBezTo>
                    <a:pt x="13716" y="10238"/>
                    <a:pt x="13920" y="10218"/>
                    <a:pt x="14125" y="10178"/>
                  </a:cubicBezTo>
                  <a:cubicBezTo>
                    <a:pt x="15789" y="9819"/>
                    <a:pt x="16833" y="8188"/>
                    <a:pt x="16474" y="6557"/>
                  </a:cubicBezTo>
                  <a:cubicBezTo>
                    <a:pt x="15691" y="2774"/>
                    <a:pt x="12298" y="1"/>
                    <a:pt x="8417"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1"/>
            <p:cNvSpPr/>
            <p:nvPr/>
          </p:nvSpPr>
          <p:spPr>
            <a:xfrm>
              <a:off x="3832000" y="4176150"/>
              <a:ext cx="413475" cy="245475"/>
            </a:xfrm>
            <a:custGeom>
              <a:rect b="b" l="l" r="r" t="t"/>
              <a:pathLst>
                <a:path extrusionOk="0" h="9819" w="16539">
                  <a:moveTo>
                    <a:pt x="8384" y="0"/>
                  </a:moveTo>
                  <a:cubicBezTo>
                    <a:pt x="4763" y="0"/>
                    <a:pt x="1534" y="2414"/>
                    <a:pt x="490" y="5905"/>
                  </a:cubicBezTo>
                  <a:cubicBezTo>
                    <a:pt x="1" y="7503"/>
                    <a:pt x="914" y="9199"/>
                    <a:pt x="2545" y="9688"/>
                  </a:cubicBezTo>
                  <a:cubicBezTo>
                    <a:pt x="2839" y="9786"/>
                    <a:pt x="3132" y="9819"/>
                    <a:pt x="3426" y="9819"/>
                  </a:cubicBezTo>
                  <a:cubicBezTo>
                    <a:pt x="4731" y="9819"/>
                    <a:pt x="5970" y="8971"/>
                    <a:pt x="6362" y="7633"/>
                  </a:cubicBezTo>
                  <a:cubicBezTo>
                    <a:pt x="6623" y="6753"/>
                    <a:pt x="7471" y="6133"/>
                    <a:pt x="8384" y="6133"/>
                  </a:cubicBezTo>
                  <a:cubicBezTo>
                    <a:pt x="9200" y="6133"/>
                    <a:pt x="9950" y="6590"/>
                    <a:pt x="10309" y="7307"/>
                  </a:cubicBezTo>
                  <a:cubicBezTo>
                    <a:pt x="10842" y="8375"/>
                    <a:pt x="11921" y="8996"/>
                    <a:pt x="13050" y="8996"/>
                  </a:cubicBezTo>
                  <a:cubicBezTo>
                    <a:pt x="13509" y="8996"/>
                    <a:pt x="13976" y="8894"/>
                    <a:pt x="14419" y="8677"/>
                  </a:cubicBezTo>
                  <a:cubicBezTo>
                    <a:pt x="15919" y="7927"/>
                    <a:pt x="16539" y="6100"/>
                    <a:pt x="15789" y="4600"/>
                  </a:cubicBezTo>
                  <a:cubicBezTo>
                    <a:pt x="14386" y="1762"/>
                    <a:pt x="11548" y="0"/>
                    <a:pt x="838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1"/>
            <p:cNvSpPr/>
            <p:nvPr/>
          </p:nvSpPr>
          <p:spPr>
            <a:xfrm>
              <a:off x="1190625" y="246150"/>
              <a:ext cx="5219200" cy="5203000"/>
            </a:xfrm>
            <a:custGeom>
              <a:rect b="b" l="l" r="r" t="t"/>
              <a:pathLst>
                <a:path extrusionOk="0" h="208120" w="208768">
                  <a:moveTo>
                    <a:pt x="187828" y="6124"/>
                  </a:moveTo>
                  <a:cubicBezTo>
                    <a:pt x="189392" y="6124"/>
                    <a:pt x="190936" y="6704"/>
                    <a:pt x="192098" y="7867"/>
                  </a:cubicBezTo>
                  <a:cubicBezTo>
                    <a:pt x="193240" y="9008"/>
                    <a:pt x="193860" y="10541"/>
                    <a:pt x="193827" y="12205"/>
                  </a:cubicBezTo>
                  <a:cubicBezTo>
                    <a:pt x="193827" y="13901"/>
                    <a:pt x="193142" y="15500"/>
                    <a:pt x="191935" y="16674"/>
                  </a:cubicBezTo>
                  <a:lnTo>
                    <a:pt x="183258" y="25351"/>
                  </a:lnTo>
                  <a:lnTo>
                    <a:pt x="174614" y="16674"/>
                  </a:lnTo>
                  <a:lnTo>
                    <a:pt x="183258" y="8030"/>
                  </a:lnTo>
                  <a:cubicBezTo>
                    <a:pt x="184527" y="6761"/>
                    <a:pt x="186189" y="6124"/>
                    <a:pt x="187828" y="6124"/>
                  </a:cubicBezTo>
                  <a:close/>
                  <a:moveTo>
                    <a:pt x="170276" y="21012"/>
                  </a:moveTo>
                  <a:lnTo>
                    <a:pt x="178953" y="29689"/>
                  </a:lnTo>
                  <a:lnTo>
                    <a:pt x="158794" y="49816"/>
                  </a:lnTo>
                  <a:lnTo>
                    <a:pt x="150149" y="41171"/>
                  </a:lnTo>
                  <a:lnTo>
                    <a:pt x="170276" y="21012"/>
                  </a:lnTo>
                  <a:close/>
                  <a:moveTo>
                    <a:pt x="144310" y="43977"/>
                  </a:moveTo>
                  <a:lnTo>
                    <a:pt x="155956" y="55655"/>
                  </a:lnTo>
                  <a:lnTo>
                    <a:pt x="144963" y="66648"/>
                  </a:lnTo>
                  <a:lnTo>
                    <a:pt x="133317" y="54970"/>
                  </a:lnTo>
                  <a:lnTo>
                    <a:pt x="144310" y="43977"/>
                  </a:lnTo>
                  <a:close/>
                  <a:moveTo>
                    <a:pt x="103340" y="72878"/>
                  </a:moveTo>
                  <a:lnTo>
                    <a:pt x="78679" y="85013"/>
                  </a:lnTo>
                  <a:cubicBezTo>
                    <a:pt x="70916" y="87948"/>
                    <a:pt x="63413" y="92939"/>
                    <a:pt x="56889" y="99431"/>
                  </a:cubicBezTo>
                  <a:cubicBezTo>
                    <a:pt x="55356" y="100964"/>
                    <a:pt x="53921" y="102562"/>
                    <a:pt x="52583" y="104193"/>
                  </a:cubicBezTo>
                  <a:lnTo>
                    <a:pt x="44167" y="104193"/>
                  </a:lnTo>
                  <a:cubicBezTo>
                    <a:pt x="46059" y="100540"/>
                    <a:pt x="48538" y="97115"/>
                    <a:pt x="51572" y="94114"/>
                  </a:cubicBezTo>
                  <a:cubicBezTo>
                    <a:pt x="57378" y="88307"/>
                    <a:pt x="64620" y="84425"/>
                    <a:pt x="72547" y="82892"/>
                  </a:cubicBezTo>
                  <a:cubicBezTo>
                    <a:pt x="72677" y="82860"/>
                    <a:pt x="72808" y="82827"/>
                    <a:pt x="72938" y="82794"/>
                  </a:cubicBezTo>
                  <a:lnTo>
                    <a:pt x="103340" y="72878"/>
                  </a:lnTo>
                  <a:close/>
                  <a:moveTo>
                    <a:pt x="108461" y="77184"/>
                  </a:moveTo>
                  <a:lnTo>
                    <a:pt x="98969" y="83806"/>
                  </a:lnTo>
                  <a:cubicBezTo>
                    <a:pt x="97566" y="84752"/>
                    <a:pt x="97240" y="86676"/>
                    <a:pt x="98218" y="88046"/>
                  </a:cubicBezTo>
                  <a:cubicBezTo>
                    <a:pt x="98797" y="88904"/>
                    <a:pt x="99742" y="89360"/>
                    <a:pt x="100703" y="89360"/>
                  </a:cubicBezTo>
                  <a:cubicBezTo>
                    <a:pt x="101312" y="89360"/>
                    <a:pt x="101927" y="89176"/>
                    <a:pt x="102459" y="88796"/>
                  </a:cubicBezTo>
                  <a:lnTo>
                    <a:pt x="116812" y="78815"/>
                  </a:lnTo>
                  <a:lnTo>
                    <a:pt x="116812" y="78815"/>
                  </a:lnTo>
                  <a:lnTo>
                    <a:pt x="91433" y="104193"/>
                  </a:lnTo>
                  <a:lnTo>
                    <a:pt x="80473" y="104193"/>
                  </a:lnTo>
                  <a:cubicBezTo>
                    <a:pt x="83409" y="101877"/>
                    <a:pt x="86312" y="99822"/>
                    <a:pt x="89150" y="98061"/>
                  </a:cubicBezTo>
                  <a:cubicBezTo>
                    <a:pt x="89215" y="98028"/>
                    <a:pt x="89248" y="97995"/>
                    <a:pt x="89313" y="97963"/>
                  </a:cubicBezTo>
                  <a:lnTo>
                    <a:pt x="90651" y="97049"/>
                  </a:lnTo>
                  <a:cubicBezTo>
                    <a:pt x="92021" y="96071"/>
                    <a:pt x="92379" y="94179"/>
                    <a:pt x="91401" y="92776"/>
                  </a:cubicBezTo>
                  <a:cubicBezTo>
                    <a:pt x="90798" y="91932"/>
                    <a:pt x="89848" y="91472"/>
                    <a:pt x="88880" y="91472"/>
                  </a:cubicBezTo>
                  <a:cubicBezTo>
                    <a:pt x="88276" y="91472"/>
                    <a:pt x="87666" y="91650"/>
                    <a:pt x="87128" y="92026"/>
                  </a:cubicBezTo>
                  <a:lnTo>
                    <a:pt x="85888" y="92907"/>
                  </a:lnTo>
                  <a:cubicBezTo>
                    <a:pt x="80995" y="95908"/>
                    <a:pt x="75939" y="99757"/>
                    <a:pt x="71046" y="104193"/>
                  </a:cubicBezTo>
                  <a:lnTo>
                    <a:pt x="60803" y="104193"/>
                  </a:lnTo>
                  <a:cubicBezTo>
                    <a:pt x="60934" y="104063"/>
                    <a:pt x="61064" y="103899"/>
                    <a:pt x="61227" y="103769"/>
                  </a:cubicBezTo>
                  <a:cubicBezTo>
                    <a:pt x="67164" y="97832"/>
                    <a:pt x="73982" y="93298"/>
                    <a:pt x="80963" y="90688"/>
                  </a:cubicBezTo>
                  <a:cubicBezTo>
                    <a:pt x="81060" y="90623"/>
                    <a:pt x="81158" y="90591"/>
                    <a:pt x="81256" y="90558"/>
                  </a:cubicBezTo>
                  <a:lnTo>
                    <a:pt x="108461" y="77184"/>
                  </a:lnTo>
                  <a:close/>
                  <a:moveTo>
                    <a:pt x="121150" y="83153"/>
                  </a:moveTo>
                  <a:lnTo>
                    <a:pt x="106471" y="104193"/>
                  </a:lnTo>
                  <a:lnTo>
                    <a:pt x="100078" y="104193"/>
                  </a:lnTo>
                  <a:lnTo>
                    <a:pt x="121150" y="83153"/>
                  </a:lnTo>
                  <a:close/>
                  <a:moveTo>
                    <a:pt x="122781" y="91504"/>
                  </a:moveTo>
                  <a:lnTo>
                    <a:pt x="116551" y="104193"/>
                  </a:lnTo>
                  <a:lnTo>
                    <a:pt x="113941" y="104193"/>
                  </a:lnTo>
                  <a:lnTo>
                    <a:pt x="122781" y="91504"/>
                  </a:lnTo>
                  <a:close/>
                  <a:moveTo>
                    <a:pt x="127087" y="96625"/>
                  </a:moveTo>
                  <a:lnTo>
                    <a:pt x="124608" y="104193"/>
                  </a:lnTo>
                  <a:lnTo>
                    <a:pt x="123336" y="104193"/>
                  </a:lnTo>
                  <a:lnTo>
                    <a:pt x="127087" y="96625"/>
                  </a:lnTo>
                  <a:close/>
                  <a:moveTo>
                    <a:pt x="152204" y="100279"/>
                  </a:moveTo>
                  <a:cubicBezTo>
                    <a:pt x="154651" y="100279"/>
                    <a:pt x="156673" y="101942"/>
                    <a:pt x="157293" y="104193"/>
                  </a:cubicBezTo>
                  <a:lnTo>
                    <a:pt x="147116" y="104193"/>
                  </a:lnTo>
                  <a:cubicBezTo>
                    <a:pt x="147703" y="101942"/>
                    <a:pt x="149758" y="100279"/>
                    <a:pt x="152204" y="100279"/>
                  </a:cubicBezTo>
                  <a:close/>
                  <a:moveTo>
                    <a:pt x="201623" y="110326"/>
                  </a:moveTo>
                  <a:cubicBezTo>
                    <a:pt x="202178" y="110326"/>
                    <a:pt x="202667" y="110782"/>
                    <a:pt x="202667" y="111337"/>
                  </a:cubicBezTo>
                  <a:lnTo>
                    <a:pt x="202667" y="114990"/>
                  </a:lnTo>
                  <a:cubicBezTo>
                    <a:pt x="202667" y="115545"/>
                    <a:pt x="202178" y="116001"/>
                    <a:pt x="201623" y="116001"/>
                  </a:cubicBezTo>
                  <a:lnTo>
                    <a:pt x="7144" y="116001"/>
                  </a:lnTo>
                  <a:cubicBezTo>
                    <a:pt x="6589" y="116001"/>
                    <a:pt x="6133" y="115545"/>
                    <a:pt x="6133" y="114990"/>
                  </a:cubicBezTo>
                  <a:lnTo>
                    <a:pt x="6133" y="111337"/>
                  </a:lnTo>
                  <a:cubicBezTo>
                    <a:pt x="6133" y="110782"/>
                    <a:pt x="6589" y="110326"/>
                    <a:pt x="7144" y="110326"/>
                  </a:cubicBezTo>
                  <a:close/>
                  <a:moveTo>
                    <a:pt x="42145" y="122101"/>
                  </a:moveTo>
                  <a:cubicBezTo>
                    <a:pt x="41395" y="124124"/>
                    <a:pt x="40840" y="126146"/>
                    <a:pt x="40383" y="128136"/>
                  </a:cubicBezTo>
                  <a:cubicBezTo>
                    <a:pt x="40318" y="128527"/>
                    <a:pt x="40253" y="128919"/>
                    <a:pt x="40155" y="129278"/>
                  </a:cubicBezTo>
                  <a:cubicBezTo>
                    <a:pt x="39764" y="126962"/>
                    <a:pt x="39568" y="124548"/>
                    <a:pt x="39601" y="122101"/>
                  </a:cubicBezTo>
                  <a:close/>
                  <a:moveTo>
                    <a:pt x="54638" y="122101"/>
                  </a:moveTo>
                  <a:cubicBezTo>
                    <a:pt x="51637" y="126211"/>
                    <a:pt x="49093" y="130224"/>
                    <a:pt x="47234" y="134040"/>
                  </a:cubicBezTo>
                  <a:cubicBezTo>
                    <a:pt x="46646" y="135247"/>
                    <a:pt x="46124" y="136389"/>
                    <a:pt x="45700" y="137498"/>
                  </a:cubicBezTo>
                  <a:cubicBezTo>
                    <a:pt x="45537" y="134986"/>
                    <a:pt x="45766" y="132279"/>
                    <a:pt x="46385" y="129408"/>
                  </a:cubicBezTo>
                  <a:cubicBezTo>
                    <a:pt x="46907" y="126994"/>
                    <a:pt x="47690" y="124548"/>
                    <a:pt x="48669" y="122101"/>
                  </a:cubicBezTo>
                  <a:close/>
                  <a:moveTo>
                    <a:pt x="33501" y="122101"/>
                  </a:moveTo>
                  <a:cubicBezTo>
                    <a:pt x="33435" y="128691"/>
                    <a:pt x="34740" y="134986"/>
                    <a:pt x="37317" y="140760"/>
                  </a:cubicBezTo>
                  <a:lnTo>
                    <a:pt x="21301" y="140760"/>
                  </a:lnTo>
                  <a:cubicBezTo>
                    <a:pt x="18952" y="134823"/>
                    <a:pt x="17223" y="128593"/>
                    <a:pt x="16147" y="122101"/>
                  </a:cubicBezTo>
                  <a:close/>
                  <a:moveTo>
                    <a:pt x="73525" y="122101"/>
                  </a:moveTo>
                  <a:lnTo>
                    <a:pt x="54899" y="140760"/>
                  </a:lnTo>
                  <a:lnTo>
                    <a:pt x="50985" y="140760"/>
                  </a:lnTo>
                  <a:cubicBezTo>
                    <a:pt x="51442" y="139553"/>
                    <a:pt x="51996" y="138216"/>
                    <a:pt x="52714" y="136715"/>
                  </a:cubicBezTo>
                  <a:cubicBezTo>
                    <a:pt x="54997" y="132116"/>
                    <a:pt x="58292" y="127125"/>
                    <a:pt x="62369" y="122101"/>
                  </a:cubicBezTo>
                  <a:close/>
                  <a:moveTo>
                    <a:pt x="93586" y="122101"/>
                  </a:moveTo>
                  <a:cubicBezTo>
                    <a:pt x="91499" y="124580"/>
                    <a:pt x="89248" y="127027"/>
                    <a:pt x="86867" y="129408"/>
                  </a:cubicBezTo>
                  <a:cubicBezTo>
                    <a:pt x="82561" y="133714"/>
                    <a:pt x="78092" y="137563"/>
                    <a:pt x="73721" y="140760"/>
                  </a:cubicBezTo>
                  <a:lnTo>
                    <a:pt x="63543" y="140760"/>
                  </a:lnTo>
                  <a:lnTo>
                    <a:pt x="82169" y="122101"/>
                  </a:lnTo>
                  <a:close/>
                  <a:moveTo>
                    <a:pt x="118769" y="122101"/>
                  </a:moveTo>
                  <a:lnTo>
                    <a:pt x="117171" y="127027"/>
                  </a:lnTo>
                  <a:cubicBezTo>
                    <a:pt x="117138" y="127157"/>
                    <a:pt x="117105" y="127288"/>
                    <a:pt x="117073" y="127386"/>
                  </a:cubicBezTo>
                  <a:cubicBezTo>
                    <a:pt x="116714" y="129212"/>
                    <a:pt x="116257" y="131007"/>
                    <a:pt x="115637" y="132735"/>
                  </a:cubicBezTo>
                  <a:cubicBezTo>
                    <a:pt x="113224" y="134790"/>
                    <a:pt x="111397" y="137563"/>
                    <a:pt x="110581" y="140760"/>
                  </a:cubicBezTo>
                  <a:lnTo>
                    <a:pt x="102720" y="140760"/>
                  </a:lnTo>
                  <a:cubicBezTo>
                    <a:pt x="103079" y="140336"/>
                    <a:pt x="103470" y="139912"/>
                    <a:pt x="103829" y="139520"/>
                  </a:cubicBezTo>
                  <a:cubicBezTo>
                    <a:pt x="104938" y="138248"/>
                    <a:pt x="104808" y="136291"/>
                    <a:pt x="103535" y="135182"/>
                  </a:cubicBezTo>
                  <a:cubicBezTo>
                    <a:pt x="102964" y="134684"/>
                    <a:pt x="102262" y="134443"/>
                    <a:pt x="101561" y="134443"/>
                  </a:cubicBezTo>
                  <a:cubicBezTo>
                    <a:pt x="100700" y="134443"/>
                    <a:pt x="99841" y="134807"/>
                    <a:pt x="99230" y="135508"/>
                  </a:cubicBezTo>
                  <a:cubicBezTo>
                    <a:pt x="98251" y="136585"/>
                    <a:pt x="97240" y="137694"/>
                    <a:pt x="96196" y="138737"/>
                  </a:cubicBezTo>
                  <a:cubicBezTo>
                    <a:pt x="95511" y="139423"/>
                    <a:pt x="94793" y="140108"/>
                    <a:pt x="94076" y="140760"/>
                  </a:cubicBezTo>
                  <a:lnTo>
                    <a:pt x="83572" y="140760"/>
                  </a:lnTo>
                  <a:cubicBezTo>
                    <a:pt x="86182" y="138542"/>
                    <a:pt x="88726" y="136193"/>
                    <a:pt x="91205" y="133747"/>
                  </a:cubicBezTo>
                  <a:cubicBezTo>
                    <a:pt x="94956" y="129963"/>
                    <a:pt x="98414" y="126048"/>
                    <a:pt x="101448" y="122101"/>
                  </a:cubicBezTo>
                  <a:lnTo>
                    <a:pt x="107972" y="122101"/>
                  </a:lnTo>
                  <a:cubicBezTo>
                    <a:pt x="107450" y="123210"/>
                    <a:pt x="106895" y="124320"/>
                    <a:pt x="106308" y="125429"/>
                  </a:cubicBezTo>
                  <a:cubicBezTo>
                    <a:pt x="105493" y="126896"/>
                    <a:pt x="106015" y="128756"/>
                    <a:pt x="107482" y="129571"/>
                  </a:cubicBezTo>
                  <a:cubicBezTo>
                    <a:pt x="107960" y="129831"/>
                    <a:pt x="108475" y="129955"/>
                    <a:pt x="108980" y="129955"/>
                  </a:cubicBezTo>
                  <a:cubicBezTo>
                    <a:pt x="110061" y="129955"/>
                    <a:pt x="111102" y="129387"/>
                    <a:pt x="111658" y="128364"/>
                  </a:cubicBezTo>
                  <a:cubicBezTo>
                    <a:pt x="112799" y="126309"/>
                    <a:pt x="113778" y="124222"/>
                    <a:pt x="114626" y="122101"/>
                  </a:cubicBezTo>
                  <a:close/>
                  <a:moveTo>
                    <a:pt x="192588" y="122101"/>
                  </a:moveTo>
                  <a:cubicBezTo>
                    <a:pt x="191544" y="128495"/>
                    <a:pt x="189782" y="134758"/>
                    <a:pt x="187369" y="140760"/>
                  </a:cubicBezTo>
                  <a:lnTo>
                    <a:pt x="156608" y="140760"/>
                  </a:lnTo>
                  <a:cubicBezTo>
                    <a:pt x="153705" y="136487"/>
                    <a:pt x="148910" y="133910"/>
                    <a:pt x="143658" y="133910"/>
                  </a:cubicBezTo>
                  <a:cubicBezTo>
                    <a:pt x="141701" y="133910"/>
                    <a:pt x="139809" y="134269"/>
                    <a:pt x="138015" y="134954"/>
                  </a:cubicBezTo>
                  <a:cubicBezTo>
                    <a:pt x="135079" y="131235"/>
                    <a:pt x="130610" y="129017"/>
                    <a:pt x="125750" y="129017"/>
                  </a:cubicBezTo>
                  <a:cubicBezTo>
                    <a:pt x="124771" y="129017"/>
                    <a:pt x="123825" y="129115"/>
                    <a:pt x="122912" y="129278"/>
                  </a:cubicBezTo>
                  <a:cubicBezTo>
                    <a:pt x="122944" y="129115"/>
                    <a:pt x="123010" y="128919"/>
                    <a:pt x="123042" y="128756"/>
                  </a:cubicBezTo>
                  <a:lnTo>
                    <a:pt x="125195" y="122101"/>
                  </a:lnTo>
                  <a:close/>
                  <a:moveTo>
                    <a:pt x="132567" y="197453"/>
                  </a:moveTo>
                  <a:lnTo>
                    <a:pt x="132567" y="202020"/>
                  </a:lnTo>
                  <a:lnTo>
                    <a:pt x="76200" y="202020"/>
                  </a:lnTo>
                  <a:lnTo>
                    <a:pt x="76200" y="197453"/>
                  </a:lnTo>
                  <a:close/>
                  <a:moveTo>
                    <a:pt x="187832" y="1"/>
                  </a:moveTo>
                  <a:cubicBezTo>
                    <a:pt x="184630" y="1"/>
                    <a:pt x="181412" y="1232"/>
                    <a:pt x="178953" y="3691"/>
                  </a:cubicBezTo>
                  <a:lnTo>
                    <a:pt x="145126" y="37518"/>
                  </a:lnTo>
                  <a:cubicBezTo>
                    <a:pt x="144865" y="37485"/>
                    <a:pt x="144571" y="37453"/>
                    <a:pt x="144310" y="37453"/>
                  </a:cubicBezTo>
                  <a:cubicBezTo>
                    <a:pt x="142940" y="37453"/>
                    <a:pt x="141668" y="37975"/>
                    <a:pt x="140722" y="38953"/>
                  </a:cubicBezTo>
                  <a:lnTo>
                    <a:pt x="128261" y="51381"/>
                  </a:lnTo>
                  <a:cubicBezTo>
                    <a:pt x="126337" y="53306"/>
                    <a:pt x="126304" y="56405"/>
                    <a:pt x="128098" y="58395"/>
                  </a:cubicBezTo>
                  <a:lnTo>
                    <a:pt x="71209" y="76923"/>
                  </a:lnTo>
                  <a:cubicBezTo>
                    <a:pt x="62141" y="78717"/>
                    <a:pt x="53855" y="83153"/>
                    <a:pt x="47234" y="89775"/>
                  </a:cubicBezTo>
                  <a:cubicBezTo>
                    <a:pt x="43026" y="94016"/>
                    <a:pt x="39698" y="98909"/>
                    <a:pt x="37382" y="104193"/>
                  </a:cubicBezTo>
                  <a:lnTo>
                    <a:pt x="7144" y="104193"/>
                  </a:lnTo>
                  <a:cubicBezTo>
                    <a:pt x="3197" y="104193"/>
                    <a:pt x="0" y="107390"/>
                    <a:pt x="0" y="111337"/>
                  </a:cubicBezTo>
                  <a:lnTo>
                    <a:pt x="0" y="114990"/>
                  </a:lnTo>
                  <a:cubicBezTo>
                    <a:pt x="0" y="118905"/>
                    <a:pt x="3197" y="122101"/>
                    <a:pt x="7144" y="122101"/>
                  </a:cubicBezTo>
                  <a:lnTo>
                    <a:pt x="9982" y="122101"/>
                  </a:lnTo>
                  <a:cubicBezTo>
                    <a:pt x="11189" y="129995"/>
                    <a:pt x="13374" y="137628"/>
                    <a:pt x="16473" y="144903"/>
                  </a:cubicBezTo>
                  <a:cubicBezTo>
                    <a:pt x="16506" y="144968"/>
                    <a:pt x="16506" y="145033"/>
                    <a:pt x="16538" y="145066"/>
                  </a:cubicBezTo>
                  <a:cubicBezTo>
                    <a:pt x="19768" y="152601"/>
                    <a:pt x="23976" y="159745"/>
                    <a:pt x="29097" y="166301"/>
                  </a:cubicBezTo>
                  <a:cubicBezTo>
                    <a:pt x="39764" y="179969"/>
                    <a:pt x="53921" y="190473"/>
                    <a:pt x="70067" y="196670"/>
                  </a:cubicBezTo>
                  <a:lnTo>
                    <a:pt x="70067" y="203031"/>
                  </a:lnTo>
                  <a:cubicBezTo>
                    <a:pt x="70067" y="205837"/>
                    <a:pt x="72351" y="208120"/>
                    <a:pt x="75156" y="208120"/>
                  </a:cubicBezTo>
                  <a:lnTo>
                    <a:pt x="133611" y="208120"/>
                  </a:lnTo>
                  <a:cubicBezTo>
                    <a:pt x="136416" y="208120"/>
                    <a:pt x="138700" y="205837"/>
                    <a:pt x="138700" y="203031"/>
                  </a:cubicBezTo>
                  <a:lnTo>
                    <a:pt x="138700" y="196670"/>
                  </a:lnTo>
                  <a:cubicBezTo>
                    <a:pt x="152889" y="191223"/>
                    <a:pt x="165709" y="182318"/>
                    <a:pt x="175821" y="170933"/>
                  </a:cubicBezTo>
                  <a:cubicBezTo>
                    <a:pt x="176963" y="169661"/>
                    <a:pt x="176832" y="167737"/>
                    <a:pt x="175560" y="166595"/>
                  </a:cubicBezTo>
                  <a:cubicBezTo>
                    <a:pt x="174992" y="166086"/>
                    <a:pt x="174273" y="165838"/>
                    <a:pt x="173554" y="165838"/>
                  </a:cubicBezTo>
                  <a:cubicBezTo>
                    <a:pt x="172704" y="165838"/>
                    <a:pt x="171855" y="166184"/>
                    <a:pt x="171254" y="166856"/>
                  </a:cubicBezTo>
                  <a:cubicBezTo>
                    <a:pt x="161566" y="177783"/>
                    <a:pt x="149236" y="186265"/>
                    <a:pt x="135568" y="191321"/>
                  </a:cubicBezTo>
                  <a:lnTo>
                    <a:pt x="73199" y="191321"/>
                  </a:lnTo>
                  <a:cubicBezTo>
                    <a:pt x="51213" y="183166"/>
                    <a:pt x="33859" y="167117"/>
                    <a:pt x="24008" y="146860"/>
                  </a:cubicBezTo>
                  <a:lnTo>
                    <a:pt x="113158" y="146860"/>
                  </a:lnTo>
                  <a:cubicBezTo>
                    <a:pt x="114789" y="146860"/>
                    <a:pt x="116094" y="145620"/>
                    <a:pt x="116225" y="144022"/>
                  </a:cubicBezTo>
                  <a:cubicBezTo>
                    <a:pt x="116551" y="139031"/>
                    <a:pt x="120759" y="135149"/>
                    <a:pt x="125750" y="135149"/>
                  </a:cubicBezTo>
                  <a:cubicBezTo>
                    <a:pt x="129338" y="135149"/>
                    <a:pt x="132567" y="137106"/>
                    <a:pt x="134231" y="140303"/>
                  </a:cubicBezTo>
                  <a:cubicBezTo>
                    <a:pt x="134622" y="141053"/>
                    <a:pt x="135307" y="141608"/>
                    <a:pt x="136155" y="141836"/>
                  </a:cubicBezTo>
                  <a:cubicBezTo>
                    <a:pt x="136419" y="141910"/>
                    <a:pt x="136689" y="141946"/>
                    <a:pt x="136958" y="141946"/>
                  </a:cubicBezTo>
                  <a:cubicBezTo>
                    <a:pt x="137523" y="141946"/>
                    <a:pt x="138083" y="141787"/>
                    <a:pt x="138569" y="141478"/>
                  </a:cubicBezTo>
                  <a:cubicBezTo>
                    <a:pt x="140102" y="140532"/>
                    <a:pt x="141864" y="140010"/>
                    <a:pt x="143658" y="140010"/>
                  </a:cubicBezTo>
                  <a:cubicBezTo>
                    <a:pt x="147246" y="140010"/>
                    <a:pt x="150508" y="141999"/>
                    <a:pt x="152139" y="145196"/>
                  </a:cubicBezTo>
                  <a:cubicBezTo>
                    <a:pt x="152661" y="146240"/>
                    <a:pt x="153737" y="146860"/>
                    <a:pt x="154879" y="146860"/>
                  </a:cubicBezTo>
                  <a:lnTo>
                    <a:pt x="184661" y="146860"/>
                  </a:lnTo>
                  <a:cubicBezTo>
                    <a:pt x="182867" y="150513"/>
                    <a:pt x="180845" y="154036"/>
                    <a:pt x="178594" y="157396"/>
                  </a:cubicBezTo>
                  <a:cubicBezTo>
                    <a:pt x="177648" y="158799"/>
                    <a:pt x="178007" y="160691"/>
                    <a:pt x="179409" y="161637"/>
                  </a:cubicBezTo>
                  <a:cubicBezTo>
                    <a:pt x="179931" y="161995"/>
                    <a:pt x="180518" y="162159"/>
                    <a:pt x="181105" y="162159"/>
                  </a:cubicBezTo>
                  <a:cubicBezTo>
                    <a:pt x="182117" y="162159"/>
                    <a:pt x="183063" y="161702"/>
                    <a:pt x="183650" y="160821"/>
                  </a:cubicBezTo>
                  <a:cubicBezTo>
                    <a:pt x="186944" y="155928"/>
                    <a:pt x="189782" y="150742"/>
                    <a:pt x="192098" y="145327"/>
                  </a:cubicBezTo>
                  <a:cubicBezTo>
                    <a:pt x="192229" y="145098"/>
                    <a:pt x="192327" y="144903"/>
                    <a:pt x="192392" y="144642"/>
                  </a:cubicBezTo>
                  <a:cubicBezTo>
                    <a:pt x="195426" y="137433"/>
                    <a:pt x="197579" y="129865"/>
                    <a:pt x="198785" y="122101"/>
                  </a:cubicBezTo>
                  <a:lnTo>
                    <a:pt x="201623" y="122101"/>
                  </a:lnTo>
                  <a:cubicBezTo>
                    <a:pt x="205570" y="122101"/>
                    <a:pt x="208767" y="118905"/>
                    <a:pt x="208767" y="114990"/>
                  </a:cubicBezTo>
                  <a:lnTo>
                    <a:pt x="208767" y="111337"/>
                  </a:lnTo>
                  <a:cubicBezTo>
                    <a:pt x="208767" y="107390"/>
                    <a:pt x="205570" y="104193"/>
                    <a:pt x="201623" y="104193"/>
                  </a:cubicBezTo>
                  <a:lnTo>
                    <a:pt x="163523" y="104193"/>
                  </a:lnTo>
                  <a:cubicBezTo>
                    <a:pt x="162838" y="98550"/>
                    <a:pt x="158011" y="94179"/>
                    <a:pt x="152204" y="94179"/>
                  </a:cubicBezTo>
                  <a:cubicBezTo>
                    <a:pt x="146365" y="94179"/>
                    <a:pt x="141570" y="98550"/>
                    <a:pt x="140885" y="104193"/>
                  </a:cubicBezTo>
                  <a:lnTo>
                    <a:pt x="131034" y="104193"/>
                  </a:lnTo>
                  <a:lnTo>
                    <a:pt x="141570" y="71867"/>
                  </a:lnTo>
                  <a:cubicBezTo>
                    <a:pt x="142516" y="72715"/>
                    <a:pt x="143691" y="73172"/>
                    <a:pt x="144963" y="73172"/>
                  </a:cubicBezTo>
                  <a:cubicBezTo>
                    <a:pt x="146333" y="73172"/>
                    <a:pt x="147605" y="72650"/>
                    <a:pt x="148583" y="71704"/>
                  </a:cubicBezTo>
                  <a:lnTo>
                    <a:pt x="161012" y="59243"/>
                  </a:lnTo>
                  <a:cubicBezTo>
                    <a:pt x="162219" y="58036"/>
                    <a:pt x="162675" y="56405"/>
                    <a:pt x="162447" y="54839"/>
                  </a:cubicBezTo>
                  <a:lnTo>
                    <a:pt x="196274" y="21012"/>
                  </a:lnTo>
                  <a:cubicBezTo>
                    <a:pt x="198590" y="18664"/>
                    <a:pt x="199895" y="15565"/>
                    <a:pt x="199960" y="12270"/>
                  </a:cubicBezTo>
                  <a:cubicBezTo>
                    <a:pt x="199992" y="8943"/>
                    <a:pt x="198753" y="5844"/>
                    <a:pt x="196437" y="3528"/>
                  </a:cubicBezTo>
                  <a:cubicBezTo>
                    <a:pt x="194068" y="1175"/>
                    <a:pt x="190958" y="1"/>
                    <a:pt x="187832"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1"/>
            <p:cNvSpPr/>
            <p:nvPr/>
          </p:nvSpPr>
          <p:spPr>
            <a:xfrm>
              <a:off x="5189000" y="2183075"/>
              <a:ext cx="416725" cy="417550"/>
            </a:xfrm>
            <a:custGeom>
              <a:rect b="b" l="l" r="r" t="t"/>
              <a:pathLst>
                <a:path extrusionOk="0" h="16702" w="16669">
                  <a:moveTo>
                    <a:pt x="8351" y="6133"/>
                  </a:moveTo>
                  <a:cubicBezTo>
                    <a:pt x="9558" y="6133"/>
                    <a:pt x="10569" y="7112"/>
                    <a:pt x="10569" y="8351"/>
                  </a:cubicBezTo>
                  <a:cubicBezTo>
                    <a:pt x="10569" y="9591"/>
                    <a:pt x="9558" y="10602"/>
                    <a:pt x="8351" y="10602"/>
                  </a:cubicBezTo>
                  <a:cubicBezTo>
                    <a:pt x="7111" y="10602"/>
                    <a:pt x="6100" y="9591"/>
                    <a:pt x="6100" y="8351"/>
                  </a:cubicBezTo>
                  <a:cubicBezTo>
                    <a:pt x="6100" y="7112"/>
                    <a:pt x="7111" y="6133"/>
                    <a:pt x="8351" y="6133"/>
                  </a:cubicBezTo>
                  <a:close/>
                  <a:moveTo>
                    <a:pt x="8351" y="0"/>
                  </a:moveTo>
                  <a:cubicBezTo>
                    <a:pt x="3719" y="0"/>
                    <a:pt x="0" y="3752"/>
                    <a:pt x="0" y="8351"/>
                  </a:cubicBezTo>
                  <a:cubicBezTo>
                    <a:pt x="0" y="12950"/>
                    <a:pt x="3719" y="16702"/>
                    <a:pt x="8351" y="16702"/>
                  </a:cubicBezTo>
                  <a:cubicBezTo>
                    <a:pt x="12950" y="16702"/>
                    <a:pt x="16669" y="12950"/>
                    <a:pt x="16669" y="8351"/>
                  </a:cubicBezTo>
                  <a:cubicBezTo>
                    <a:pt x="16669" y="3752"/>
                    <a:pt x="12950" y="0"/>
                    <a:pt x="8351"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1"/>
            <p:cNvSpPr/>
            <p:nvPr/>
          </p:nvSpPr>
          <p:spPr>
            <a:xfrm>
              <a:off x="2262175" y="1762275"/>
              <a:ext cx="478725" cy="478725"/>
            </a:xfrm>
            <a:custGeom>
              <a:rect b="b" l="l" r="r" t="t"/>
              <a:pathLst>
                <a:path extrusionOk="0" h="19149" w="19149">
                  <a:moveTo>
                    <a:pt x="9558" y="6133"/>
                  </a:moveTo>
                  <a:cubicBezTo>
                    <a:pt x="11483" y="6133"/>
                    <a:pt x="13016" y="7666"/>
                    <a:pt x="13016" y="9591"/>
                  </a:cubicBezTo>
                  <a:cubicBezTo>
                    <a:pt x="13016" y="11483"/>
                    <a:pt x="11483" y="13048"/>
                    <a:pt x="9558" y="13048"/>
                  </a:cubicBezTo>
                  <a:cubicBezTo>
                    <a:pt x="7666" y="13048"/>
                    <a:pt x="6133" y="11483"/>
                    <a:pt x="6133" y="9591"/>
                  </a:cubicBezTo>
                  <a:cubicBezTo>
                    <a:pt x="6133" y="7666"/>
                    <a:pt x="7666" y="6133"/>
                    <a:pt x="9558" y="6133"/>
                  </a:cubicBezTo>
                  <a:close/>
                  <a:moveTo>
                    <a:pt x="9558" y="1"/>
                  </a:moveTo>
                  <a:cubicBezTo>
                    <a:pt x="4306" y="1"/>
                    <a:pt x="1" y="4306"/>
                    <a:pt x="1" y="9591"/>
                  </a:cubicBezTo>
                  <a:cubicBezTo>
                    <a:pt x="1" y="14875"/>
                    <a:pt x="4306" y="19148"/>
                    <a:pt x="9558" y="19148"/>
                  </a:cubicBezTo>
                  <a:cubicBezTo>
                    <a:pt x="14843" y="19148"/>
                    <a:pt x="19148" y="14875"/>
                    <a:pt x="19148" y="9591"/>
                  </a:cubicBezTo>
                  <a:cubicBezTo>
                    <a:pt x="19148" y="4306"/>
                    <a:pt x="14843" y="1"/>
                    <a:pt x="955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1"/>
            <p:cNvSpPr/>
            <p:nvPr/>
          </p:nvSpPr>
          <p:spPr>
            <a:xfrm>
              <a:off x="2811825" y="1457275"/>
              <a:ext cx="417550" cy="417575"/>
            </a:xfrm>
            <a:custGeom>
              <a:rect b="b" l="l" r="r" t="t"/>
              <a:pathLst>
                <a:path extrusionOk="0" h="16703" w="16702">
                  <a:moveTo>
                    <a:pt x="8351" y="6133"/>
                  </a:moveTo>
                  <a:cubicBezTo>
                    <a:pt x="9558" y="6133"/>
                    <a:pt x="10569" y="7112"/>
                    <a:pt x="10569" y="8351"/>
                  </a:cubicBezTo>
                  <a:cubicBezTo>
                    <a:pt x="10569" y="9591"/>
                    <a:pt x="9558" y="10602"/>
                    <a:pt x="8351" y="10602"/>
                  </a:cubicBezTo>
                  <a:cubicBezTo>
                    <a:pt x="7111" y="10602"/>
                    <a:pt x="6100" y="9591"/>
                    <a:pt x="6100" y="8351"/>
                  </a:cubicBezTo>
                  <a:cubicBezTo>
                    <a:pt x="6100" y="7112"/>
                    <a:pt x="7111" y="6133"/>
                    <a:pt x="8351" y="6133"/>
                  </a:cubicBezTo>
                  <a:close/>
                  <a:moveTo>
                    <a:pt x="8351" y="1"/>
                  </a:moveTo>
                  <a:cubicBezTo>
                    <a:pt x="3719" y="1"/>
                    <a:pt x="0" y="3752"/>
                    <a:pt x="0" y="8351"/>
                  </a:cubicBezTo>
                  <a:cubicBezTo>
                    <a:pt x="0" y="12951"/>
                    <a:pt x="3719" y="16702"/>
                    <a:pt x="8351" y="16702"/>
                  </a:cubicBezTo>
                  <a:cubicBezTo>
                    <a:pt x="12950" y="16702"/>
                    <a:pt x="16702" y="12951"/>
                    <a:pt x="16702" y="8351"/>
                  </a:cubicBezTo>
                  <a:cubicBezTo>
                    <a:pt x="16702" y="3752"/>
                    <a:pt x="12950" y="1"/>
                    <a:pt x="8351"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1"/>
            <p:cNvSpPr/>
            <p:nvPr/>
          </p:nvSpPr>
          <p:spPr>
            <a:xfrm>
              <a:off x="2221400" y="928025"/>
              <a:ext cx="601050" cy="601050"/>
            </a:xfrm>
            <a:custGeom>
              <a:rect b="b" l="l" r="r" t="t"/>
              <a:pathLst>
                <a:path extrusionOk="0" h="24042" w="24042">
                  <a:moveTo>
                    <a:pt x="12005" y="6133"/>
                  </a:moveTo>
                  <a:cubicBezTo>
                    <a:pt x="15267" y="6133"/>
                    <a:pt x="17909" y="8775"/>
                    <a:pt x="17909" y="12037"/>
                  </a:cubicBezTo>
                  <a:cubicBezTo>
                    <a:pt x="17909" y="15267"/>
                    <a:pt x="15267" y="17909"/>
                    <a:pt x="12005" y="17909"/>
                  </a:cubicBezTo>
                  <a:cubicBezTo>
                    <a:pt x="8775" y="17909"/>
                    <a:pt x="6133" y="15267"/>
                    <a:pt x="6133" y="12037"/>
                  </a:cubicBezTo>
                  <a:cubicBezTo>
                    <a:pt x="6133" y="8775"/>
                    <a:pt x="8775" y="6133"/>
                    <a:pt x="12005" y="6133"/>
                  </a:cubicBezTo>
                  <a:close/>
                  <a:moveTo>
                    <a:pt x="12005" y="0"/>
                  </a:moveTo>
                  <a:cubicBezTo>
                    <a:pt x="5383" y="0"/>
                    <a:pt x="1" y="5415"/>
                    <a:pt x="1" y="12037"/>
                  </a:cubicBezTo>
                  <a:cubicBezTo>
                    <a:pt x="1" y="18659"/>
                    <a:pt x="5383" y="24041"/>
                    <a:pt x="12005" y="24041"/>
                  </a:cubicBezTo>
                  <a:cubicBezTo>
                    <a:pt x="18626" y="24041"/>
                    <a:pt x="24041" y="18659"/>
                    <a:pt x="24041" y="12037"/>
                  </a:cubicBezTo>
                  <a:cubicBezTo>
                    <a:pt x="24041" y="5415"/>
                    <a:pt x="18626" y="0"/>
                    <a:pt x="12005"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 name="Google Shape;277;p21"/>
          <p:cNvGrpSpPr/>
          <p:nvPr/>
        </p:nvGrpSpPr>
        <p:grpSpPr>
          <a:xfrm>
            <a:off x="6732674" y="2723151"/>
            <a:ext cx="330714" cy="330716"/>
            <a:chOff x="1190175" y="238125"/>
            <a:chExt cx="5224550" cy="5224575"/>
          </a:xfrm>
        </p:grpSpPr>
        <p:sp>
          <p:nvSpPr>
            <p:cNvPr id="278" name="Google Shape;278;p21"/>
            <p:cNvSpPr/>
            <p:nvPr/>
          </p:nvSpPr>
          <p:spPr>
            <a:xfrm>
              <a:off x="1190175" y="238125"/>
              <a:ext cx="5224550" cy="5224575"/>
            </a:xfrm>
            <a:custGeom>
              <a:rect b="b" l="l" r="r" t="t"/>
              <a:pathLst>
                <a:path extrusionOk="0" h="208983" w="208982">
                  <a:moveTo>
                    <a:pt x="104491" y="6673"/>
                  </a:moveTo>
                  <a:cubicBezTo>
                    <a:pt x="115458" y="6673"/>
                    <a:pt x="125751" y="11074"/>
                    <a:pt x="135724" y="15297"/>
                  </a:cubicBezTo>
                  <a:cubicBezTo>
                    <a:pt x="137357" y="16007"/>
                    <a:pt x="138954" y="16682"/>
                    <a:pt x="140552" y="17356"/>
                  </a:cubicBezTo>
                  <a:cubicBezTo>
                    <a:pt x="142042" y="17959"/>
                    <a:pt x="143533" y="18563"/>
                    <a:pt x="145024" y="19166"/>
                  </a:cubicBezTo>
                  <a:cubicBezTo>
                    <a:pt x="155352" y="23390"/>
                    <a:pt x="166071" y="27720"/>
                    <a:pt x="173666" y="35315"/>
                  </a:cubicBezTo>
                  <a:cubicBezTo>
                    <a:pt x="181226" y="42875"/>
                    <a:pt x="185592" y="53594"/>
                    <a:pt x="189780" y="63958"/>
                  </a:cubicBezTo>
                  <a:cubicBezTo>
                    <a:pt x="190383" y="65449"/>
                    <a:pt x="190987" y="66940"/>
                    <a:pt x="191626" y="68395"/>
                  </a:cubicBezTo>
                  <a:cubicBezTo>
                    <a:pt x="192265" y="69992"/>
                    <a:pt x="192974" y="71589"/>
                    <a:pt x="193649" y="73222"/>
                  </a:cubicBezTo>
                  <a:cubicBezTo>
                    <a:pt x="197908" y="83195"/>
                    <a:pt x="202309" y="93524"/>
                    <a:pt x="202309" y="104491"/>
                  </a:cubicBezTo>
                  <a:cubicBezTo>
                    <a:pt x="202309" y="115458"/>
                    <a:pt x="197908" y="125751"/>
                    <a:pt x="193649" y="135725"/>
                  </a:cubicBezTo>
                  <a:cubicBezTo>
                    <a:pt x="192974" y="137357"/>
                    <a:pt x="192265" y="138955"/>
                    <a:pt x="191626" y="140552"/>
                  </a:cubicBezTo>
                  <a:cubicBezTo>
                    <a:pt x="190987" y="142043"/>
                    <a:pt x="190383" y="143533"/>
                    <a:pt x="189780" y="145024"/>
                  </a:cubicBezTo>
                  <a:cubicBezTo>
                    <a:pt x="185592" y="155352"/>
                    <a:pt x="181226" y="166071"/>
                    <a:pt x="173666" y="173667"/>
                  </a:cubicBezTo>
                  <a:cubicBezTo>
                    <a:pt x="166071" y="181227"/>
                    <a:pt x="155352" y="185592"/>
                    <a:pt x="144988" y="189780"/>
                  </a:cubicBezTo>
                  <a:cubicBezTo>
                    <a:pt x="143533" y="190384"/>
                    <a:pt x="142042" y="190987"/>
                    <a:pt x="140552" y="191626"/>
                  </a:cubicBezTo>
                  <a:cubicBezTo>
                    <a:pt x="138954" y="192265"/>
                    <a:pt x="137357" y="192975"/>
                    <a:pt x="135724" y="193649"/>
                  </a:cubicBezTo>
                  <a:cubicBezTo>
                    <a:pt x="125751" y="197908"/>
                    <a:pt x="115458" y="202309"/>
                    <a:pt x="104491" y="202309"/>
                  </a:cubicBezTo>
                  <a:cubicBezTo>
                    <a:pt x="93524" y="202309"/>
                    <a:pt x="83195" y="197908"/>
                    <a:pt x="73222" y="193649"/>
                  </a:cubicBezTo>
                  <a:cubicBezTo>
                    <a:pt x="71589" y="192975"/>
                    <a:pt x="69992" y="192265"/>
                    <a:pt x="68395" y="191626"/>
                  </a:cubicBezTo>
                  <a:cubicBezTo>
                    <a:pt x="66939" y="190987"/>
                    <a:pt x="65449" y="190384"/>
                    <a:pt x="63958" y="189780"/>
                  </a:cubicBezTo>
                  <a:cubicBezTo>
                    <a:pt x="53594" y="185592"/>
                    <a:pt x="42875" y="181227"/>
                    <a:pt x="35315" y="173667"/>
                  </a:cubicBezTo>
                  <a:cubicBezTo>
                    <a:pt x="27720" y="166071"/>
                    <a:pt x="23390" y="155352"/>
                    <a:pt x="19166" y="144988"/>
                  </a:cubicBezTo>
                  <a:cubicBezTo>
                    <a:pt x="18563" y="143533"/>
                    <a:pt x="17959" y="142043"/>
                    <a:pt x="17356" y="140552"/>
                  </a:cubicBezTo>
                  <a:cubicBezTo>
                    <a:pt x="16682" y="138955"/>
                    <a:pt x="16007" y="137357"/>
                    <a:pt x="15333" y="135725"/>
                  </a:cubicBezTo>
                  <a:cubicBezTo>
                    <a:pt x="11074" y="125751"/>
                    <a:pt x="6673" y="115458"/>
                    <a:pt x="6673" y="104491"/>
                  </a:cubicBezTo>
                  <a:cubicBezTo>
                    <a:pt x="6673" y="93524"/>
                    <a:pt x="11074" y="83195"/>
                    <a:pt x="15297" y="73222"/>
                  </a:cubicBezTo>
                  <a:cubicBezTo>
                    <a:pt x="16007" y="71589"/>
                    <a:pt x="16682" y="69992"/>
                    <a:pt x="17356" y="68395"/>
                  </a:cubicBezTo>
                  <a:cubicBezTo>
                    <a:pt x="17959" y="66940"/>
                    <a:pt x="18563" y="65449"/>
                    <a:pt x="19166" y="63958"/>
                  </a:cubicBezTo>
                  <a:cubicBezTo>
                    <a:pt x="23390" y="53594"/>
                    <a:pt x="27720" y="42875"/>
                    <a:pt x="35315" y="35315"/>
                  </a:cubicBezTo>
                  <a:cubicBezTo>
                    <a:pt x="42875" y="27720"/>
                    <a:pt x="53594" y="23390"/>
                    <a:pt x="63958" y="19166"/>
                  </a:cubicBezTo>
                  <a:cubicBezTo>
                    <a:pt x="65449" y="18563"/>
                    <a:pt x="66939" y="17959"/>
                    <a:pt x="68395" y="17356"/>
                  </a:cubicBezTo>
                  <a:cubicBezTo>
                    <a:pt x="69992" y="16682"/>
                    <a:pt x="71589" y="16007"/>
                    <a:pt x="73222" y="15297"/>
                  </a:cubicBezTo>
                  <a:cubicBezTo>
                    <a:pt x="83195" y="11074"/>
                    <a:pt x="93524" y="6673"/>
                    <a:pt x="104491" y="6673"/>
                  </a:cubicBezTo>
                  <a:close/>
                  <a:moveTo>
                    <a:pt x="104491" y="0"/>
                  </a:moveTo>
                  <a:cubicBezTo>
                    <a:pt x="92139" y="0"/>
                    <a:pt x="81208" y="4685"/>
                    <a:pt x="70595" y="9193"/>
                  </a:cubicBezTo>
                  <a:cubicBezTo>
                    <a:pt x="68998" y="9867"/>
                    <a:pt x="67436" y="10541"/>
                    <a:pt x="65839" y="11216"/>
                  </a:cubicBezTo>
                  <a:cubicBezTo>
                    <a:pt x="64384" y="11819"/>
                    <a:pt x="62929" y="12423"/>
                    <a:pt x="61438" y="12990"/>
                  </a:cubicBezTo>
                  <a:cubicBezTo>
                    <a:pt x="50471" y="17463"/>
                    <a:pt x="39113" y="22077"/>
                    <a:pt x="30595" y="30595"/>
                  </a:cubicBezTo>
                  <a:cubicBezTo>
                    <a:pt x="22077" y="39113"/>
                    <a:pt x="17462" y="50471"/>
                    <a:pt x="12990" y="61438"/>
                  </a:cubicBezTo>
                  <a:cubicBezTo>
                    <a:pt x="12422" y="62929"/>
                    <a:pt x="11819" y="64384"/>
                    <a:pt x="11216" y="65839"/>
                  </a:cubicBezTo>
                  <a:cubicBezTo>
                    <a:pt x="10541" y="67436"/>
                    <a:pt x="9867" y="68998"/>
                    <a:pt x="9193" y="70595"/>
                  </a:cubicBezTo>
                  <a:cubicBezTo>
                    <a:pt x="4685" y="81208"/>
                    <a:pt x="0" y="92140"/>
                    <a:pt x="0" y="104491"/>
                  </a:cubicBezTo>
                  <a:cubicBezTo>
                    <a:pt x="0" y="116807"/>
                    <a:pt x="4685" y="127774"/>
                    <a:pt x="9193" y="138351"/>
                  </a:cubicBezTo>
                  <a:cubicBezTo>
                    <a:pt x="9867" y="139948"/>
                    <a:pt x="10541" y="141546"/>
                    <a:pt x="11216" y="143107"/>
                  </a:cubicBezTo>
                  <a:cubicBezTo>
                    <a:pt x="11819" y="144563"/>
                    <a:pt x="12422" y="146053"/>
                    <a:pt x="12990" y="147508"/>
                  </a:cubicBezTo>
                  <a:cubicBezTo>
                    <a:pt x="17462" y="158476"/>
                    <a:pt x="22077" y="169833"/>
                    <a:pt x="30595" y="178352"/>
                  </a:cubicBezTo>
                  <a:cubicBezTo>
                    <a:pt x="39113" y="186906"/>
                    <a:pt x="50471" y="191484"/>
                    <a:pt x="61438" y="195956"/>
                  </a:cubicBezTo>
                  <a:cubicBezTo>
                    <a:pt x="62929" y="196560"/>
                    <a:pt x="64384" y="197163"/>
                    <a:pt x="65839" y="197766"/>
                  </a:cubicBezTo>
                  <a:cubicBezTo>
                    <a:pt x="67436" y="198405"/>
                    <a:pt x="68998" y="199080"/>
                    <a:pt x="70595" y="199754"/>
                  </a:cubicBezTo>
                  <a:cubicBezTo>
                    <a:pt x="81208" y="204297"/>
                    <a:pt x="92139" y="208982"/>
                    <a:pt x="104491" y="208982"/>
                  </a:cubicBezTo>
                  <a:cubicBezTo>
                    <a:pt x="116807" y="208982"/>
                    <a:pt x="127774" y="204297"/>
                    <a:pt x="138351" y="199754"/>
                  </a:cubicBezTo>
                  <a:cubicBezTo>
                    <a:pt x="139948" y="199080"/>
                    <a:pt x="141545" y="198405"/>
                    <a:pt x="143107" y="197766"/>
                  </a:cubicBezTo>
                  <a:cubicBezTo>
                    <a:pt x="144562" y="197163"/>
                    <a:pt x="146053" y="196560"/>
                    <a:pt x="147508" y="195956"/>
                  </a:cubicBezTo>
                  <a:cubicBezTo>
                    <a:pt x="158475" y="191484"/>
                    <a:pt x="169833" y="186906"/>
                    <a:pt x="178351" y="178352"/>
                  </a:cubicBezTo>
                  <a:cubicBezTo>
                    <a:pt x="186905" y="169833"/>
                    <a:pt x="191484" y="158476"/>
                    <a:pt x="195956" y="147508"/>
                  </a:cubicBezTo>
                  <a:cubicBezTo>
                    <a:pt x="196559" y="146053"/>
                    <a:pt x="197163" y="144563"/>
                    <a:pt x="197766" y="143107"/>
                  </a:cubicBezTo>
                  <a:cubicBezTo>
                    <a:pt x="198405" y="141546"/>
                    <a:pt x="199079" y="139948"/>
                    <a:pt x="199754" y="138351"/>
                  </a:cubicBezTo>
                  <a:cubicBezTo>
                    <a:pt x="204297" y="127774"/>
                    <a:pt x="208982" y="116807"/>
                    <a:pt x="208982" y="104491"/>
                  </a:cubicBezTo>
                  <a:cubicBezTo>
                    <a:pt x="208982" y="92140"/>
                    <a:pt x="204297" y="81208"/>
                    <a:pt x="199754" y="70595"/>
                  </a:cubicBezTo>
                  <a:cubicBezTo>
                    <a:pt x="199079" y="68998"/>
                    <a:pt x="198405" y="67436"/>
                    <a:pt x="197766" y="65839"/>
                  </a:cubicBezTo>
                  <a:cubicBezTo>
                    <a:pt x="197163" y="64384"/>
                    <a:pt x="196559" y="62929"/>
                    <a:pt x="195956" y="61438"/>
                  </a:cubicBezTo>
                  <a:cubicBezTo>
                    <a:pt x="191484" y="50471"/>
                    <a:pt x="186905" y="39113"/>
                    <a:pt x="178351" y="30595"/>
                  </a:cubicBezTo>
                  <a:cubicBezTo>
                    <a:pt x="169833" y="22077"/>
                    <a:pt x="158475" y="17463"/>
                    <a:pt x="147508" y="12990"/>
                  </a:cubicBezTo>
                  <a:cubicBezTo>
                    <a:pt x="146053" y="12423"/>
                    <a:pt x="144562" y="11819"/>
                    <a:pt x="143107" y="11216"/>
                  </a:cubicBezTo>
                  <a:cubicBezTo>
                    <a:pt x="141545" y="10541"/>
                    <a:pt x="139948" y="9867"/>
                    <a:pt x="138351" y="9193"/>
                  </a:cubicBezTo>
                  <a:cubicBezTo>
                    <a:pt x="127774" y="4685"/>
                    <a:pt x="116807" y="0"/>
                    <a:pt x="104491"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1"/>
            <p:cNvSpPr/>
            <p:nvPr/>
          </p:nvSpPr>
          <p:spPr>
            <a:xfrm>
              <a:off x="2742975" y="1702200"/>
              <a:ext cx="1231625" cy="1231625"/>
            </a:xfrm>
            <a:custGeom>
              <a:rect b="b" l="l" r="r" t="t"/>
              <a:pathLst>
                <a:path extrusionOk="0" h="49265" w="49265">
                  <a:moveTo>
                    <a:pt x="24632" y="6673"/>
                  </a:moveTo>
                  <a:cubicBezTo>
                    <a:pt x="34535" y="6673"/>
                    <a:pt x="42592" y="14730"/>
                    <a:pt x="42592" y="24632"/>
                  </a:cubicBezTo>
                  <a:cubicBezTo>
                    <a:pt x="42592" y="34535"/>
                    <a:pt x="34535" y="42592"/>
                    <a:pt x="24632" y="42592"/>
                  </a:cubicBezTo>
                  <a:cubicBezTo>
                    <a:pt x="14730" y="42592"/>
                    <a:pt x="6673" y="34535"/>
                    <a:pt x="6673" y="24632"/>
                  </a:cubicBezTo>
                  <a:cubicBezTo>
                    <a:pt x="6673" y="14730"/>
                    <a:pt x="14730" y="6673"/>
                    <a:pt x="24632" y="6673"/>
                  </a:cubicBezTo>
                  <a:close/>
                  <a:moveTo>
                    <a:pt x="24632" y="0"/>
                  </a:moveTo>
                  <a:cubicBezTo>
                    <a:pt x="11039" y="0"/>
                    <a:pt x="0" y="11039"/>
                    <a:pt x="0" y="24632"/>
                  </a:cubicBezTo>
                  <a:cubicBezTo>
                    <a:pt x="0" y="38191"/>
                    <a:pt x="11039" y="49264"/>
                    <a:pt x="24632" y="49264"/>
                  </a:cubicBezTo>
                  <a:cubicBezTo>
                    <a:pt x="38191" y="49264"/>
                    <a:pt x="49264" y="38191"/>
                    <a:pt x="49264" y="24632"/>
                  </a:cubicBezTo>
                  <a:cubicBezTo>
                    <a:pt x="49264" y="11039"/>
                    <a:pt x="38191" y="0"/>
                    <a:pt x="24632"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1"/>
            <p:cNvSpPr/>
            <p:nvPr/>
          </p:nvSpPr>
          <p:spPr>
            <a:xfrm>
              <a:off x="3275375" y="2057125"/>
              <a:ext cx="344300" cy="344300"/>
            </a:xfrm>
            <a:custGeom>
              <a:rect b="b" l="l" r="r" t="t"/>
              <a:pathLst>
                <a:path extrusionOk="0" h="13772" w="13772">
                  <a:moveTo>
                    <a:pt x="3336" y="0"/>
                  </a:moveTo>
                  <a:cubicBezTo>
                    <a:pt x="1491" y="0"/>
                    <a:pt x="0" y="1491"/>
                    <a:pt x="0" y="3337"/>
                  </a:cubicBezTo>
                  <a:cubicBezTo>
                    <a:pt x="0" y="5182"/>
                    <a:pt x="1491" y="6673"/>
                    <a:pt x="3336" y="6673"/>
                  </a:cubicBezTo>
                  <a:cubicBezTo>
                    <a:pt x="5395" y="6673"/>
                    <a:pt x="7099" y="8341"/>
                    <a:pt x="7099" y="10435"/>
                  </a:cubicBezTo>
                  <a:cubicBezTo>
                    <a:pt x="7099" y="12281"/>
                    <a:pt x="8589" y="13772"/>
                    <a:pt x="10435" y="13772"/>
                  </a:cubicBezTo>
                  <a:cubicBezTo>
                    <a:pt x="12281" y="13772"/>
                    <a:pt x="13771" y="12281"/>
                    <a:pt x="13771" y="10435"/>
                  </a:cubicBezTo>
                  <a:cubicBezTo>
                    <a:pt x="13771" y="4685"/>
                    <a:pt x="9086" y="0"/>
                    <a:pt x="3336"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1"/>
            <p:cNvSpPr/>
            <p:nvPr/>
          </p:nvSpPr>
          <p:spPr>
            <a:xfrm>
              <a:off x="3630300" y="3299375"/>
              <a:ext cx="1231625" cy="1231625"/>
            </a:xfrm>
            <a:custGeom>
              <a:rect b="b" l="l" r="r" t="t"/>
              <a:pathLst>
                <a:path extrusionOk="0" h="49265" w="49265">
                  <a:moveTo>
                    <a:pt x="24632" y="6673"/>
                  </a:moveTo>
                  <a:cubicBezTo>
                    <a:pt x="34535" y="6673"/>
                    <a:pt x="42592" y="14730"/>
                    <a:pt x="42592" y="24633"/>
                  </a:cubicBezTo>
                  <a:cubicBezTo>
                    <a:pt x="42592" y="34535"/>
                    <a:pt x="34535" y="42592"/>
                    <a:pt x="24632" y="42592"/>
                  </a:cubicBezTo>
                  <a:cubicBezTo>
                    <a:pt x="14730" y="42592"/>
                    <a:pt x="6673" y="34535"/>
                    <a:pt x="6673" y="24633"/>
                  </a:cubicBezTo>
                  <a:cubicBezTo>
                    <a:pt x="6673" y="14730"/>
                    <a:pt x="14730" y="6673"/>
                    <a:pt x="24632" y="6673"/>
                  </a:cubicBezTo>
                  <a:close/>
                  <a:moveTo>
                    <a:pt x="24632" y="0"/>
                  </a:moveTo>
                  <a:cubicBezTo>
                    <a:pt x="11038" y="0"/>
                    <a:pt x="0" y="11039"/>
                    <a:pt x="0" y="24633"/>
                  </a:cubicBezTo>
                  <a:cubicBezTo>
                    <a:pt x="0" y="38191"/>
                    <a:pt x="11038" y="49265"/>
                    <a:pt x="24632" y="49265"/>
                  </a:cubicBezTo>
                  <a:cubicBezTo>
                    <a:pt x="38190" y="49265"/>
                    <a:pt x="49264" y="38191"/>
                    <a:pt x="49264" y="24633"/>
                  </a:cubicBezTo>
                  <a:cubicBezTo>
                    <a:pt x="49264" y="11039"/>
                    <a:pt x="38190" y="0"/>
                    <a:pt x="24632"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1"/>
            <p:cNvSpPr/>
            <p:nvPr/>
          </p:nvSpPr>
          <p:spPr>
            <a:xfrm>
              <a:off x="4162675" y="3654300"/>
              <a:ext cx="344325" cy="344300"/>
            </a:xfrm>
            <a:custGeom>
              <a:rect b="b" l="l" r="r" t="t"/>
              <a:pathLst>
                <a:path extrusionOk="0" h="13772" w="13773">
                  <a:moveTo>
                    <a:pt x="3337" y="1"/>
                  </a:moveTo>
                  <a:cubicBezTo>
                    <a:pt x="1492" y="1"/>
                    <a:pt x="1" y="1491"/>
                    <a:pt x="1" y="3337"/>
                  </a:cubicBezTo>
                  <a:cubicBezTo>
                    <a:pt x="1" y="5183"/>
                    <a:pt x="1492" y="6673"/>
                    <a:pt x="3337" y="6673"/>
                  </a:cubicBezTo>
                  <a:cubicBezTo>
                    <a:pt x="5396" y="6673"/>
                    <a:pt x="7099" y="8341"/>
                    <a:pt x="7099" y="10436"/>
                  </a:cubicBezTo>
                  <a:cubicBezTo>
                    <a:pt x="7099" y="12281"/>
                    <a:pt x="8590" y="13772"/>
                    <a:pt x="10436" y="13772"/>
                  </a:cubicBezTo>
                  <a:cubicBezTo>
                    <a:pt x="12281" y="13772"/>
                    <a:pt x="13772" y="12281"/>
                    <a:pt x="13772" y="10436"/>
                  </a:cubicBezTo>
                  <a:cubicBezTo>
                    <a:pt x="13772" y="4686"/>
                    <a:pt x="9087" y="1"/>
                    <a:pt x="3337"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1"/>
            <p:cNvSpPr/>
            <p:nvPr/>
          </p:nvSpPr>
          <p:spPr>
            <a:xfrm>
              <a:off x="2565500" y="3565575"/>
              <a:ext cx="699250" cy="699225"/>
            </a:xfrm>
            <a:custGeom>
              <a:rect b="b" l="l" r="r" t="t"/>
              <a:pathLst>
                <a:path extrusionOk="0" h="27969" w="27970">
                  <a:moveTo>
                    <a:pt x="13985" y="6673"/>
                  </a:moveTo>
                  <a:cubicBezTo>
                    <a:pt x="17996" y="6673"/>
                    <a:pt x="21297" y="9938"/>
                    <a:pt x="21297" y="13985"/>
                  </a:cubicBezTo>
                  <a:cubicBezTo>
                    <a:pt x="21297" y="17995"/>
                    <a:pt x="17996" y="21296"/>
                    <a:pt x="13985" y="21296"/>
                  </a:cubicBezTo>
                  <a:cubicBezTo>
                    <a:pt x="9939" y="21296"/>
                    <a:pt x="6673" y="17995"/>
                    <a:pt x="6673" y="13985"/>
                  </a:cubicBezTo>
                  <a:cubicBezTo>
                    <a:pt x="6673" y="9938"/>
                    <a:pt x="9939" y="6673"/>
                    <a:pt x="13985" y="6673"/>
                  </a:cubicBezTo>
                  <a:close/>
                  <a:moveTo>
                    <a:pt x="13985" y="0"/>
                  </a:moveTo>
                  <a:cubicBezTo>
                    <a:pt x="6283" y="0"/>
                    <a:pt x="1" y="6283"/>
                    <a:pt x="1" y="13985"/>
                  </a:cubicBezTo>
                  <a:cubicBezTo>
                    <a:pt x="1" y="21686"/>
                    <a:pt x="6283" y="27969"/>
                    <a:pt x="13985" y="27969"/>
                  </a:cubicBezTo>
                  <a:cubicBezTo>
                    <a:pt x="21687" y="27969"/>
                    <a:pt x="27969" y="21686"/>
                    <a:pt x="27969" y="13985"/>
                  </a:cubicBezTo>
                  <a:cubicBezTo>
                    <a:pt x="27969" y="6283"/>
                    <a:pt x="21687" y="0"/>
                    <a:pt x="13985"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1"/>
            <p:cNvSpPr/>
            <p:nvPr/>
          </p:nvSpPr>
          <p:spPr>
            <a:xfrm>
              <a:off x="4251425" y="1347275"/>
              <a:ext cx="699225" cy="699225"/>
            </a:xfrm>
            <a:custGeom>
              <a:rect b="b" l="l" r="r" t="t"/>
              <a:pathLst>
                <a:path extrusionOk="0" h="27969" w="27969">
                  <a:moveTo>
                    <a:pt x="13984" y="6673"/>
                  </a:moveTo>
                  <a:cubicBezTo>
                    <a:pt x="17995" y="6673"/>
                    <a:pt x="21296" y="9938"/>
                    <a:pt x="21296" y="13984"/>
                  </a:cubicBezTo>
                  <a:cubicBezTo>
                    <a:pt x="21296" y="17995"/>
                    <a:pt x="17995" y="21296"/>
                    <a:pt x="13984" y="21296"/>
                  </a:cubicBezTo>
                  <a:cubicBezTo>
                    <a:pt x="9938" y="21296"/>
                    <a:pt x="6673" y="17995"/>
                    <a:pt x="6673" y="13984"/>
                  </a:cubicBezTo>
                  <a:cubicBezTo>
                    <a:pt x="6673" y="9938"/>
                    <a:pt x="9938" y="6673"/>
                    <a:pt x="13984" y="6673"/>
                  </a:cubicBezTo>
                  <a:close/>
                  <a:moveTo>
                    <a:pt x="13984" y="0"/>
                  </a:moveTo>
                  <a:cubicBezTo>
                    <a:pt x="6282" y="0"/>
                    <a:pt x="0" y="6282"/>
                    <a:pt x="0" y="13984"/>
                  </a:cubicBezTo>
                  <a:cubicBezTo>
                    <a:pt x="0" y="21686"/>
                    <a:pt x="6282" y="27969"/>
                    <a:pt x="13984" y="27969"/>
                  </a:cubicBezTo>
                  <a:cubicBezTo>
                    <a:pt x="21686" y="27969"/>
                    <a:pt x="27969" y="21686"/>
                    <a:pt x="27969" y="13984"/>
                  </a:cubicBezTo>
                  <a:cubicBezTo>
                    <a:pt x="27969" y="6282"/>
                    <a:pt x="21686" y="0"/>
                    <a:pt x="1398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1"/>
            <p:cNvSpPr/>
            <p:nvPr/>
          </p:nvSpPr>
          <p:spPr>
            <a:xfrm>
              <a:off x="2033125" y="2766975"/>
              <a:ext cx="521750" cy="521775"/>
            </a:xfrm>
            <a:custGeom>
              <a:rect b="b" l="l" r="r" t="t"/>
              <a:pathLst>
                <a:path extrusionOk="0" h="20871" w="20870">
                  <a:moveTo>
                    <a:pt x="10435" y="6673"/>
                  </a:moveTo>
                  <a:cubicBezTo>
                    <a:pt x="12494" y="6673"/>
                    <a:pt x="14197" y="8342"/>
                    <a:pt x="14197" y="10436"/>
                  </a:cubicBezTo>
                  <a:cubicBezTo>
                    <a:pt x="14197" y="12494"/>
                    <a:pt x="12494" y="14198"/>
                    <a:pt x="10435" y="14198"/>
                  </a:cubicBezTo>
                  <a:cubicBezTo>
                    <a:pt x="8341" y="14198"/>
                    <a:pt x="6673" y="12494"/>
                    <a:pt x="6673" y="10436"/>
                  </a:cubicBezTo>
                  <a:cubicBezTo>
                    <a:pt x="6673" y="8342"/>
                    <a:pt x="8341" y="6673"/>
                    <a:pt x="10435" y="6673"/>
                  </a:cubicBezTo>
                  <a:close/>
                  <a:moveTo>
                    <a:pt x="10435" y="1"/>
                  </a:moveTo>
                  <a:cubicBezTo>
                    <a:pt x="4685" y="1"/>
                    <a:pt x="0" y="4686"/>
                    <a:pt x="0" y="10436"/>
                  </a:cubicBezTo>
                  <a:cubicBezTo>
                    <a:pt x="0" y="16185"/>
                    <a:pt x="4685" y="20871"/>
                    <a:pt x="10435" y="20871"/>
                  </a:cubicBezTo>
                  <a:cubicBezTo>
                    <a:pt x="16185" y="20871"/>
                    <a:pt x="20870" y="16185"/>
                    <a:pt x="20870" y="10436"/>
                  </a:cubicBezTo>
                  <a:cubicBezTo>
                    <a:pt x="20870" y="4686"/>
                    <a:pt x="16185" y="1"/>
                    <a:pt x="10435"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1"/>
            <p:cNvSpPr/>
            <p:nvPr/>
          </p:nvSpPr>
          <p:spPr>
            <a:xfrm>
              <a:off x="3364100" y="814875"/>
              <a:ext cx="521775" cy="521775"/>
            </a:xfrm>
            <a:custGeom>
              <a:rect b="b" l="l" r="r" t="t"/>
              <a:pathLst>
                <a:path extrusionOk="0" h="20871" w="20871">
                  <a:moveTo>
                    <a:pt x="10435" y="6673"/>
                  </a:moveTo>
                  <a:cubicBezTo>
                    <a:pt x="12494" y="6673"/>
                    <a:pt x="14197" y="8341"/>
                    <a:pt x="14197" y="10435"/>
                  </a:cubicBezTo>
                  <a:cubicBezTo>
                    <a:pt x="14197" y="12494"/>
                    <a:pt x="12494" y="14198"/>
                    <a:pt x="10435" y="14198"/>
                  </a:cubicBezTo>
                  <a:cubicBezTo>
                    <a:pt x="8341" y="14198"/>
                    <a:pt x="6673" y="12494"/>
                    <a:pt x="6673" y="10435"/>
                  </a:cubicBezTo>
                  <a:cubicBezTo>
                    <a:pt x="6673" y="8341"/>
                    <a:pt x="8341" y="6673"/>
                    <a:pt x="10435" y="6673"/>
                  </a:cubicBezTo>
                  <a:close/>
                  <a:moveTo>
                    <a:pt x="10435" y="0"/>
                  </a:moveTo>
                  <a:cubicBezTo>
                    <a:pt x="4685" y="0"/>
                    <a:pt x="0" y="4685"/>
                    <a:pt x="0" y="10435"/>
                  </a:cubicBezTo>
                  <a:cubicBezTo>
                    <a:pt x="0" y="16185"/>
                    <a:pt x="4685" y="20870"/>
                    <a:pt x="10435" y="20870"/>
                  </a:cubicBezTo>
                  <a:cubicBezTo>
                    <a:pt x="16185" y="20870"/>
                    <a:pt x="20870" y="16185"/>
                    <a:pt x="20870" y="10435"/>
                  </a:cubicBezTo>
                  <a:cubicBezTo>
                    <a:pt x="20870" y="4685"/>
                    <a:pt x="16185" y="0"/>
                    <a:pt x="10435"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1"/>
            <p:cNvSpPr/>
            <p:nvPr/>
          </p:nvSpPr>
          <p:spPr>
            <a:xfrm>
              <a:off x="4783800" y="2412050"/>
              <a:ext cx="699250" cy="699225"/>
            </a:xfrm>
            <a:custGeom>
              <a:rect b="b" l="l" r="r" t="t"/>
              <a:pathLst>
                <a:path extrusionOk="0" h="27969" w="27970">
                  <a:moveTo>
                    <a:pt x="13985" y="6673"/>
                  </a:moveTo>
                  <a:cubicBezTo>
                    <a:pt x="17996" y="6673"/>
                    <a:pt x="21297" y="9939"/>
                    <a:pt x="21297" y="13985"/>
                  </a:cubicBezTo>
                  <a:cubicBezTo>
                    <a:pt x="21297" y="17995"/>
                    <a:pt x="17996" y="21296"/>
                    <a:pt x="13985" y="21296"/>
                  </a:cubicBezTo>
                  <a:cubicBezTo>
                    <a:pt x="9939" y="21296"/>
                    <a:pt x="6674" y="17995"/>
                    <a:pt x="6674" y="13985"/>
                  </a:cubicBezTo>
                  <a:cubicBezTo>
                    <a:pt x="6674" y="9939"/>
                    <a:pt x="9939" y="6673"/>
                    <a:pt x="13985" y="6673"/>
                  </a:cubicBezTo>
                  <a:close/>
                  <a:moveTo>
                    <a:pt x="13985" y="1"/>
                  </a:moveTo>
                  <a:cubicBezTo>
                    <a:pt x="6283" y="1"/>
                    <a:pt x="1" y="6283"/>
                    <a:pt x="1" y="13985"/>
                  </a:cubicBezTo>
                  <a:cubicBezTo>
                    <a:pt x="1" y="21687"/>
                    <a:pt x="6283" y="27969"/>
                    <a:pt x="13985" y="27969"/>
                  </a:cubicBezTo>
                  <a:cubicBezTo>
                    <a:pt x="21687" y="27969"/>
                    <a:pt x="27969" y="21687"/>
                    <a:pt x="27969" y="13985"/>
                  </a:cubicBezTo>
                  <a:cubicBezTo>
                    <a:pt x="27969" y="6283"/>
                    <a:pt x="21687" y="1"/>
                    <a:pt x="13985"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1"/>
            <p:cNvSpPr/>
            <p:nvPr/>
          </p:nvSpPr>
          <p:spPr>
            <a:xfrm>
              <a:off x="2025125" y="1790925"/>
              <a:ext cx="271550" cy="255575"/>
            </a:xfrm>
            <a:custGeom>
              <a:rect b="b" l="l" r="r" t="t"/>
              <a:pathLst>
                <a:path extrusionOk="0" h="10223" w="10862">
                  <a:moveTo>
                    <a:pt x="7188" y="1"/>
                  </a:moveTo>
                  <a:cubicBezTo>
                    <a:pt x="6336" y="1"/>
                    <a:pt x="5484" y="320"/>
                    <a:pt x="4828" y="959"/>
                  </a:cubicBezTo>
                  <a:lnTo>
                    <a:pt x="1278" y="4508"/>
                  </a:lnTo>
                  <a:cubicBezTo>
                    <a:pt x="1" y="5821"/>
                    <a:pt x="1" y="7915"/>
                    <a:pt x="1278" y="9229"/>
                  </a:cubicBezTo>
                  <a:cubicBezTo>
                    <a:pt x="1953" y="9868"/>
                    <a:pt x="2805" y="10223"/>
                    <a:pt x="3656" y="10223"/>
                  </a:cubicBezTo>
                  <a:cubicBezTo>
                    <a:pt x="4508" y="10223"/>
                    <a:pt x="5360" y="9868"/>
                    <a:pt x="5999" y="9229"/>
                  </a:cubicBezTo>
                  <a:lnTo>
                    <a:pt x="9548" y="5679"/>
                  </a:lnTo>
                  <a:cubicBezTo>
                    <a:pt x="10862" y="4366"/>
                    <a:pt x="10862" y="2272"/>
                    <a:pt x="9548" y="959"/>
                  </a:cubicBezTo>
                  <a:cubicBezTo>
                    <a:pt x="8892" y="320"/>
                    <a:pt x="8040" y="1"/>
                    <a:pt x="718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1"/>
            <p:cNvSpPr/>
            <p:nvPr/>
          </p:nvSpPr>
          <p:spPr>
            <a:xfrm>
              <a:off x="2734975" y="1081075"/>
              <a:ext cx="271550" cy="255575"/>
            </a:xfrm>
            <a:custGeom>
              <a:rect b="b" l="l" r="r" t="t"/>
              <a:pathLst>
                <a:path extrusionOk="0" h="10223" w="10862">
                  <a:moveTo>
                    <a:pt x="3639" y="0"/>
                  </a:moveTo>
                  <a:cubicBezTo>
                    <a:pt x="2787" y="0"/>
                    <a:pt x="1935" y="320"/>
                    <a:pt x="1279" y="959"/>
                  </a:cubicBezTo>
                  <a:cubicBezTo>
                    <a:pt x="1" y="2272"/>
                    <a:pt x="1" y="4366"/>
                    <a:pt x="1279" y="5679"/>
                  </a:cubicBezTo>
                  <a:lnTo>
                    <a:pt x="4828" y="9228"/>
                  </a:lnTo>
                  <a:cubicBezTo>
                    <a:pt x="5502" y="9867"/>
                    <a:pt x="6354" y="10222"/>
                    <a:pt x="7206" y="10222"/>
                  </a:cubicBezTo>
                  <a:cubicBezTo>
                    <a:pt x="8058" y="10222"/>
                    <a:pt x="8910" y="9867"/>
                    <a:pt x="9549" y="9228"/>
                  </a:cubicBezTo>
                  <a:cubicBezTo>
                    <a:pt x="10862" y="7915"/>
                    <a:pt x="10862" y="5821"/>
                    <a:pt x="9549" y="4508"/>
                  </a:cubicBezTo>
                  <a:lnTo>
                    <a:pt x="5999" y="959"/>
                  </a:lnTo>
                  <a:cubicBezTo>
                    <a:pt x="5343" y="320"/>
                    <a:pt x="4491" y="0"/>
                    <a:pt x="3639"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1"/>
            <p:cNvSpPr/>
            <p:nvPr/>
          </p:nvSpPr>
          <p:spPr>
            <a:xfrm>
              <a:off x="4154700" y="2678250"/>
              <a:ext cx="271550" cy="255575"/>
            </a:xfrm>
            <a:custGeom>
              <a:rect b="b" l="l" r="r" t="t"/>
              <a:pathLst>
                <a:path extrusionOk="0" h="10223" w="10862">
                  <a:moveTo>
                    <a:pt x="7188" y="0"/>
                  </a:moveTo>
                  <a:cubicBezTo>
                    <a:pt x="6336" y="0"/>
                    <a:pt x="5484" y="320"/>
                    <a:pt x="4827" y="959"/>
                  </a:cubicBezTo>
                  <a:lnTo>
                    <a:pt x="1278" y="4508"/>
                  </a:lnTo>
                  <a:cubicBezTo>
                    <a:pt x="0" y="5821"/>
                    <a:pt x="0" y="7915"/>
                    <a:pt x="1278" y="9229"/>
                  </a:cubicBezTo>
                  <a:cubicBezTo>
                    <a:pt x="1953" y="9867"/>
                    <a:pt x="2804" y="10222"/>
                    <a:pt x="3656" y="10222"/>
                  </a:cubicBezTo>
                  <a:cubicBezTo>
                    <a:pt x="4508" y="10222"/>
                    <a:pt x="5360" y="9867"/>
                    <a:pt x="5999" y="9229"/>
                  </a:cubicBezTo>
                  <a:lnTo>
                    <a:pt x="9548" y="5679"/>
                  </a:lnTo>
                  <a:cubicBezTo>
                    <a:pt x="10861" y="4366"/>
                    <a:pt x="10861" y="2272"/>
                    <a:pt x="9548" y="959"/>
                  </a:cubicBezTo>
                  <a:cubicBezTo>
                    <a:pt x="8891" y="320"/>
                    <a:pt x="8040" y="0"/>
                    <a:pt x="7188"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1"/>
            <p:cNvSpPr/>
            <p:nvPr/>
          </p:nvSpPr>
          <p:spPr>
            <a:xfrm>
              <a:off x="5308225" y="1613450"/>
              <a:ext cx="271525" cy="255575"/>
            </a:xfrm>
            <a:custGeom>
              <a:rect b="b" l="l" r="r" t="t"/>
              <a:pathLst>
                <a:path extrusionOk="0" h="10223" w="10861">
                  <a:moveTo>
                    <a:pt x="3638" y="1"/>
                  </a:moveTo>
                  <a:cubicBezTo>
                    <a:pt x="2786" y="1"/>
                    <a:pt x="1934" y="320"/>
                    <a:pt x="1278" y="959"/>
                  </a:cubicBezTo>
                  <a:cubicBezTo>
                    <a:pt x="0" y="2273"/>
                    <a:pt x="0" y="4367"/>
                    <a:pt x="1278" y="5680"/>
                  </a:cubicBezTo>
                  <a:lnTo>
                    <a:pt x="4827" y="9229"/>
                  </a:lnTo>
                  <a:cubicBezTo>
                    <a:pt x="5501" y="9868"/>
                    <a:pt x="6353" y="10223"/>
                    <a:pt x="7205" y="10223"/>
                  </a:cubicBezTo>
                  <a:cubicBezTo>
                    <a:pt x="8057" y="10223"/>
                    <a:pt x="8909" y="9868"/>
                    <a:pt x="9548" y="9229"/>
                  </a:cubicBezTo>
                  <a:cubicBezTo>
                    <a:pt x="10861" y="7916"/>
                    <a:pt x="10861" y="5822"/>
                    <a:pt x="9548" y="4509"/>
                  </a:cubicBezTo>
                  <a:lnTo>
                    <a:pt x="5998" y="959"/>
                  </a:lnTo>
                  <a:cubicBezTo>
                    <a:pt x="5342" y="320"/>
                    <a:pt x="4490" y="1"/>
                    <a:pt x="363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1"/>
            <p:cNvSpPr/>
            <p:nvPr/>
          </p:nvSpPr>
          <p:spPr>
            <a:xfrm>
              <a:off x="5219475" y="3654300"/>
              <a:ext cx="271550" cy="255575"/>
            </a:xfrm>
            <a:custGeom>
              <a:rect b="b" l="l" r="r" t="t"/>
              <a:pathLst>
                <a:path extrusionOk="0" h="10223" w="10862">
                  <a:moveTo>
                    <a:pt x="7188" y="1"/>
                  </a:moveTo>
                  <a:cubicBezTo>
                    <a:pt x="6336" y="1"/>
                    <a:pt x="5484" y="320"/>
                    <a:pt x="4828" y="959"/>
                  </a:cubicBezTo>
                  <a:lnTo>
                    <a:pt x="1279" y="4508"/>
                  </a:lnTo>
                  <a:cubicBezTo>
                    <a:pt x="1" y="5821"/>
                    <a:pt x="1" y="7916"/>
                    <a:pt x="1279" y="9229"/>
                  </a:cubicBezTo>
                  <a:cubicBezTo>
                    <a:pt x="1953" y="9868"/>
                    <a:pt x="2805" y="10223"/>
                    <a:pt x="3657" y="10223"/>
                  </a:cubicBezTo>
                  <a:cubicBezTo>
                    <a:pt x="4508" y="10223"/>
                    <a:pt x="5360" y="9868"/>
                    <a:pt x="5999" y="9229"/>
                  </a:cubicBezTo>
                  <a:lnTo>
                    <a:pt x="9548" y="5679"/>
                  </a:lnTo>
                  <a:cubicBezTo>
                    <a:pt x="10862" y="4366"/>
                    <a:pt x="10862" y="2272"/>
                    <a:pt x="9548" y="959"/>
                  </a:cubicBezTo>
                  <a:cubicBezTo>
                    <a:pt x="8892" y="320"/>
                    <a:pt x="8040" y="1"/>
                    <a:pt x="7188"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1"/>
            <p:cNvSpPr/>
            <p:nvPr/>
          </p:nvSpPr>
          <p:spPr>
            <a:xfrm>
              <a:off x="3267375" y="4630350"/>
              <a:ext cx="271550" cy="255575"/>
            </a:xfrm>
            <a:custGeom>
              <a:rect b="b" l="l" r="r" t="t"/>
              <a:pathLst>
                <a:path extrusionOk="0" h="10223" w="10862">
                  <a:moveTo>
                    <a:pt x="3639" y="1"/>
                  </a:moveTo>
                  <a:cubicBezTo>
                    <a:pt x="2787" y="1"/>
                    <a:pt x="1935" y="320"/>
                    <a:pt x="1278" y="959"/>
                  </a:cubicBezTo>
                  <a:cubicBezTo>
                    <a:pt x="1" y="2272"/>
                    <a:pt x="1" y="4366"/>
                    <a:pt x="1278" y="5680"/>
                  </a:cubicBezTo>
                  <a:lnTo>
                    <a:pt x="4828" y="9229"/>
                  </a:lnTo>
                  <a:cubicBezTo>
                    <a:pt x="5502" y="9868"/>
                    <a:pt x="6354" y="10223"/>
                    <a:pt x="7206" y="10223"/>
                  </a:cubicBezTo>
                  <a:cubicBezTo>
                    <a:pt x="8058" y="10223"/>
                    <a:pt x="8909" y="9868"/>
                    <a:pt x="9548" y="9229"/>
                  </a:cubicBezTo>
                  <a:cubicBezTo>
                    <a:pt x="10861" y="7916"/>
                    <a:pt x="10861" y="5822"/>
                    <a:pt x="9548" y="4508"/>
                  </a:cubicBezTo>
                  <a:lnTo>
                    <a:pt x="5999" y="959"/>
                  </a:lnTo>
                  <a:cubicBezTo>
                    <a:pt x="5342" y="320"/>
                    <a:pt x="4490" y="1"/>
                    <a:pt x="3639"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1"/>
            <p:cNvSpPr/>
            <p:nvPr/>
          </p:nvSpPr>
          <p:spPr>
            <a:xfrm>
              <a:off x="2025125" y="3654300"/>
              <a:ext cx="271550" cy="255575"/>
            </a:xfrm>
            <a:custGeom>
              <a:rect b="b" l="l" r="r" t="t"/>
              <a:pathLst>
                <a:path extrusionOk="0" h="10223" w="10862">
                  <a:moveTo>
                    <a:pt x="3639" y="1"/>
                  </a:moveTo>
                  <a:cubicBezTo>
                    <a:pt x="2787" y="1"/>
                    <a:pt x="1935" y="320"/>
                    <a:pt x="1278" y="959"/>
                  </a:cubicBezTo>
                  <a:cubicBezTo>
                    <a:pt x="1" y="2272"/>
                    <a:pt x="1" y="4366"/>
                    <a:pt x="1278" y="5679"/>
                  </a:cubicBezTo>
                  <a:lnTo>
                    <a:pt x="4828" y="9229"/>
                  </a:lnTo>
                  <a:cubicBezTo>
                    <a:pt x="5502" y="9868"/>
                    <a:pt x="6354" y="10223"/>
                    <a:pt x="7206" y="10223"/>
                  </a:cubicBezTo>
                  <a:cubicBezTo>
                    <a:pt x="8058" y="10223"/>
                    <a:pt x="8909" y="9868"/>
                    <a:pt x="9548" y="9229"/>
                  </a:cubicBezTo>
                  <a:cubicBezTo>
                    <a:pt x="10862" y="7916"/>
                    <a:pt x="10862" y="5821"/>
                    <a:pt x="9548" y="4508"/>
                  </a:cubicBezTo>
                  <a:lnTo>
                    <a:pt x="5999" y="959"/>
                  </a:lnTo>
                  <a:cubicBezTo>
                    <a:pt x="5342" y="320"/>
                    <a:pt x="4491" y="1"/>
                    <a:pt x="3639"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1"/>
            <p:cNvSpPr/>
            <p:nvPr/>
          </p:nvSpPr>
          <p:spPr>
            <a:xfrm>
              <a:off x="3097900" y="3121900"/>
              <a:ext cx="166850" cy="166850"/>
            </a:xfrm>
            <a:custGeom>
              <a:rect b="b" l="l" r="r" t="t"/>
              <a:pathLst>
                <a:path extrusionOk="0" h="6674" w="6674">
                  <a:moveTo>
                    <a:pt x="3337" y="1"/>
                  </a:moveTo>
                  <a:cubicBezTo>
                    <a:pt x="2450" y="1"/>
                    <a:pt x="1598" y="356"/>
                    <a:pt x="994" y="995"/>
                  </a:cubicBezTo>
                  <a:cubicBezTo>
                    <a:pt x="355" y="1598"/>
                    <a:pt x="1" y="2450"/>
                    <a:pt x="1" y="3337"/>
                  </a:cubicBezTo>
                  <a:cubicBezTo>
                    <a:pt x="1" y="4189"/>
                    <a:pt x="355" y="5076"/>
                    <a:pt x="994" y="5680"/>
                  </a:cubicBezTo>
                  <a:cubicBezTo>
                    <a:pt x="1598" y="6319"/>
                    <a:pt x="2450" y="6674"/>
                    <a:pt x="3337" y="6674"/>
                  </a:cubicBezTo>
                  <a:cubicBezTo>
                    <a:pt x="4189" y="6674"/>
                    <a:pt x="5076" y="6319"/>
                    <a:pt x="5679" y="5680"/>
                  </a:cubicBezTo>
                  <a:cubicBezTo>
                    <a:pt x="6318" y="5076"/>
                    <a:pt x="6673" y="4189"/>
                    <a:pt x="6673" y="3337"/>
                  </a:cubicBezTo>
                  <a:cubicBezTo>
                    <a:pt x="6673" y="2450"/>
                    <a:pt x="6318" y="1598"/>
                    <a:pt x="5679" y="995"/>
                  </a:cubicBezTo>
                  <a:cubicBezTo>
                    <a:pt x="5076" y="356"/>
                    <a:pt x="4189" y="1"/>
                    <a:pt x="3337"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1"/>
            <p:cNvSpPr/>
            <p:nvPr/>
          </p:nvSpPr>
          <p:spPr>
            <a:xfrm>
              <a:off x="3985225" y="4807825"/>
              <a:ext cx="166825" cy="166850"/>
            </a:xfrm>
            <a:custGeom>
              <a:rect b="b" l="l" r="r" t="t"/>
              <a:pathLst>
                <a:path extrusionOk="0" h="6674" w="6673">
                  <a:moveTo>
                    <a:pt x="3337" y="0"/>
                  </a:moveTo>
                  <a:cubicBezTo>
                    <a:pt x="2449" y="0"/>
                    <a:pt x="1598" y="355"/>
                    <a:pt x="994" y="994"/>
                  </a:cubicBezTo>
                  <a:cubicBezTo>
                    <a:pt x="355" y="1598"/>
                    <a:pt x="0" y="2449"/>
                    <a:pt x="0" y="3337"/>
                  </a:cubicBezTo>
                  <a:cubicBezTo>
                    <a:pt x="0" y="4189"/>
                    <a:pt x="355" y="5076"/>
                    <a:pt x="994" y="5679"/>
                  </a:cubicBezTo>
                  <a:cubicBezTo>
                    <a:pt x="1598" y="6318"/>
                    <a:pt x="2449" y="6673"/>
                    <a:pt x="3337" y="6673"/>
                  </a:cubicBezTo>
                  <a:cubicBezTo>
                    <a:pt x="4188" y="6673"/>
                    <a:pt x="5076" y="6318"/>
                    <a:pt x="5679" y="5679"/>
                  </a:cubicBezTo>
                  <a:cubicBezTo>
                    <a:pt x="6318" y="5076"/>
                    <a:pt x="6673" y="4189"/>
                    <a:pt x="6673" y="3337"/>
                  </a:cubicBezTo>
                  <a:cubicBezTo>
                    <a:pt x="6673" y="2449"/>
                    <a:pt x="6318" y="1598"/>
                    <a:pt x="5679" y="994"/>
                  </a:cubicBezTo>
                  <a:cubicBezTo>
                    <a:pt x="5076" y="355"/>
                    <a:pt x="4188" y="0"/>
                    <a:pt x="3337"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1"/>
            <p:cNvSpPr/>
            <p:nvPr/>
          </p:nvSpPr>
          <p:spPr>
            <a:xfrm>
              <a:off x="5759850" y="3033175"/>
              <a:ext cx="166850" cy="166850"/>
            </a:xfrm>
            <a:custGeom>
              <a:rect b="b" l="l" r="r" t="t"/>
              <a:pathLst>
                <a:path extrusionOk="0" h="6674" w="6674">
                  <a:moveTo>
                    <a:pt x="3337" y="1"/>
                  </a:moveTo>
                  <a:cubicBezTo>
                    <a:pt x="2450" y="1"/>
                    <a:pt x="1598" y="356"/>
                    <a:pt x="995" y="994"/>
                  </a:cubicBezTo>
                  <a:cubicBezTo>
                    <a:pt x="356" y="1598"/>
                    <a:pt x="1" y="2450"/>
                    <a:pt x="1" y="3337"/>
                  </a:cubicBezTo>
                  <a:cubicBezTo>
                    <a:pt x="1" y="4189"/>
                    <a:pt x="356" y="5076"/>
                    <a:pt x="995" y="5679"/>
                  </a:cubicBezTo>
                  <a:cubicBezTo>
                    <a:pt x="1598" y="6318"/>
                    <a:pt x="2450" y="6673"/>
                    <a:pt x="3337" y="6673"/>
                  </a:cubicBezTo>
                  <a:cubicBezTo>
                    <a:pt x="4189" y="6673"/>
                    <a:pt x="5076" y="6318"/>
                    <a:pt x="5680" y="5679"/>
                  </a:cubicBezTo>
                  <a:cubicBezTo>
                    <a:pt x="6319" y="5076"/>
                    <a:pt x="6674" y="4189"/>
                    <a:pt x="6674" y="3337"/>
                  </a:cubicBezTo>
                  <a:cubicBezTo>
                    <a:pt x="6674" y="2450"/>
                    <a:pt x="6319" y="1598"/>
                    <a:pt x="5680" y="994"/>
                  </a:cubicBezTo>
                  <a:cubicBezTo>
                    <a:pt x="5076" y="356"/>
                    <a:pt x="4189" y="1"/>
                    <a:pt x="3337"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1"/>
            <p:cNvSpPr/>
            <p:nvPr/>
          </p:nvSpPr>
          <p:spPr>
            <a:xfrm>
              <a:off x="4162675" y="992325"/>
              <a:ext cx="166850" cy="166850"/>
            </a:xfrm>
            <a:custGeom>
              <a:rect b="b" l="l" r="r" t="t"/>
              <a:pathLst>
                <a:path extrusionOk="0" h="6674" w="6674">
                  <a:moveTo>
                    <a:pt x="3337" y="1"/>
                  </a:moveTo>
                  <a:cubicBezTo>
                    <a:pt x="2450" y="1"/>
                    <a:pt x="1598" y="356"/>
                    <a:pt x="995" y="995"/>
                  </a:cubicBezTo>
                  <a:cubicBezTo>
                    <a:pt x="356" y="1598"/>
                    <a:pt x="1" y="2450"/>
                    <a:pt x="1" y="3337"/>
                  </a:cubicBezTo>
                  <a:cubicBezTo>
                    <a:pt x="1" y="4189"/>
                    <a:pt x="356" y="5076"/>
                    <a:pt x="995" y="5680"/>
                  </a:cubicBezTo>
                  <a:cubicBezTo>
                    <a:pt x="1598" y="6319"/>
                    <a:pt x="2450" y="6674"/>
                    <a:pt x="3337" y="6674"/>
                  </a:cubicBezTo>
                  <a:cubicBezTo>
                    <a:pt x="4225" y="6674"/>
                    <a:pt x="5076" y="6319"/>
                    <a:pt x="5680" y="5680"/>
                  </a:cubicBezTo>
                  <a:cubicBezTo>
                    <a:pt x="6319" y="5076"/>
                    <a:pt x="6674" y="4189"/>
                    <a:pt x="6674" y="3337"/>
                  </a:cubicBezTo>
                  <a:cubicBezTo>
                    <a:pt x="6674" y="2450"/>
                    <a:pt x="6319" y="1598"/>
                    <a:pt x="5680" y="995"/>
                  </a:cubicBezTo>
                  <a:cubicBezTo>
                    <a:pt x="5076" y="356"/>
                    <a:pt x="4189" y="1"/>
                    <a:pt x="3337"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1"/>
            <p:cNvSpPr/>
            <p:nvPr/>
          </p:nvSpPr>
          <p:spPr>
            <a:xfrm>
              <a:off x="2565500" y="1613450"/>
              <a:ext cx="166850" cy="166850"/>
            </a:xfrm>
            <a:custGeom>
              <a:rect b="b" l="l" r="r" t="t"/>
              <a:pathLst>
                <a:path extrusionOk="0" h="6674" w="6674">
                  <a:moveTo>
                    <a:pt x="3337" y="1"/>
                  </a:moveTo>
                  <a:cubicBezTo>
                    <a:pt x="2450" y="1"/>
                    <a:pt x="1598" y="356"/>
                    <a:pt x="995" y="995"/>
                  </a:cubicBezTo>
                  <a:cubicBezTo>
                    <a:pt x="356" y="1598"/>
                    <a:pt x="1" y="2450"/>
                    <a:pt x="1" y="3337"/>
                  </a:cubicBezTo>
                  <a:cubicBezTo>
                    <a:pt x="1" y="4189"/>
                    <a:pt x="356" y="5076"/>
                    <a:pt x="995" y="5680"/>
                  </a:cubicBezTo>
                  <a:cubicBezTo>
                    <a:pt x="1598" y="6283"/>
                    <a:pt x="2450" y="6674"/>
                    <a:pt x="3337" y="6674"/>
                  </a:cubicBezTo>
                  <a:cubicBezTo>
                    <a:pt x="4189" y="6674"/>
                    <a:pt x="5076" y="6283"/>
                    <a:pt x="5680" y="5680"/>
                  </a:cubicBezTo>
                  <a:cubicBezTo>
                    <a:pt x="6319" y="5076"/>
                    <a:pt x="6673" y="4189"/>
                    <a:pt x="6673" y="3337"/>
                  </a:cubicBezTo>
                  <a:cubicBezTo>
                    <a:pt x="6673" y="2450"/>
                    <a:pt x="6283" y="1598"/>
                    <a:pt x="5680" y="995"/>
                  </a:cubicBezTo>
                  <a:cubicBezTo>
                    <a:pt x="5076" y="356"/>
                    <a:pt x="4189" y="1"/>
                    <a:pt x="3337"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1"/>
            <p:cNvSpPr/>
            <p:nvPr/>
          </p:nvSpPr>
          <p:spPr>
            <a:xfrm>
              <a:off x="2299325" y="2412050"/>
              <a:ext cx="166825" cy="166850"/>
            </a:xfrm>
            <a:custGeom>
              <a:rect b="b" l="l" r="r" t="t"/>
              <a:pathLst>
                <a:path extrusionOk="0" h="6674" w="6673">
                  <a:moveTo>
                    <a:pt x="3336" y="1"/>
                  </a:moveTo>
                  <a:cubicBezTo>
                    <a:pt x="2449" y="1"/>
                    <a:pt x="1597" y="356"/>
                    <a:pt x="994" y="994"/>
                  </a:cubicBezTo>
                  <a:cubicBezTo>
                    <a:pt x="355" y="1598"/>
                    <a:pt x="0" y="2450"/>
                    <a:pt x="0" y="3337"/>
                  </a:cubicBezTo>
                  <a:cubicBezTo>
                    <a:pt x="0" y="4189"/>
                    <a:pt x="355" y="5076"/>
                    <a:pt x="994" y="5679"/>
                  </a:cubicBezTo>
                  <a:cubicBezTo>
                    <a:pt x="1597" y="6318"/>
                    <a:pt x="2449" y="6673"/>
                    <a:pt x="3336" y="6673"/>
                  </a:cubicBezTo>
                  <a:cubicBezTo>
                    <a:pt x="4188" y="6673"/>
                    <a:pt x="5075" y="6318"/>
                    <a:pt x="5679" y="5679"/>
                  </a:cubicBezTo>
                  <a:cubicBezTo>
                    <a:pt x="6318" y="5076"/>
                    <a:pt x="6673" y="4189"/>
                    <a:pt x="6673" y="3337"/>
                  </a:cubicBezTo>
                  <a:cubicBezTo>
                    <a:pt x="6673" y="2450"/>
                    <a:pt x="6318" y="1598"/>
                    <a:pt x="5679" y="994"/>
                  </a:cubicBezTo>
                  <a:cubicBezTo>
                    <a:pt x="5075" y="356"/>
                    <a:pt x="4188" y="1"/>
                    <a:pt x="3336"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1"/>
            <p:cNvSpPr/>
            <p:nvPr/>
          </p:nvSpPr>
          <p:spPr>
            <a:xfrm>
              <a:off x="1678200" y="2766975"/>
              <a:ext cx="166825" cy="166850"/>
            </a:xfrm>
            <a:custGeom>
              <a:rect b="b" l="l" r="r" t="t"/>
              <a:pathLst>
                <a:path extrusionOk="0" h="6674" w="6673">
                  <a:moveTo>
                    <a:pt x="3336" y="1"/>
                  </a:moveTo>
                  <a:cubicBezTo>
                    <a:pt x="2449" y="1"/>
                    <a:pt x="1597" y="356"/>
                    <a:pt x="994" y="995"/>
                  </a:cubicBezTo>
                  <a:cubicBezTo>
                    <a:pt x="355" y="1598"/>
                    <a:pt x="0" y="2450"/>
                    <a:pt x="0" y="3337"/>
                  </a:cubicBezTo>
                  <a:cubicBezTo>
                    <a:pt x="0" y="4189"/>
                    <a:pt x="355" y="5076"/>
                    <a:pt x="994" y="5680"/>
                  </a:cubicBezTo>
                  <a:cubicBezTo>
                    <a:pt x="1597" y="6318"/>
                    <a:pt x="2449" y="6673"/>
                    <a:pt x="3336" y="6673"/>
                  </a:cubicBezTo>
                  <a:cubicBezTo>
                    <a:pt x="4188" y="6673"/>
                    <a:pt x="5076" y="6318"/>
                    <a:pt x="5679" y="5680"/>
                  </a:cubicBezTo>
                  <a:cubicBezTo>
                    <a:pt x="6318" y="5076"/>
                    <a:pt x="6673" y="4189"/>
                    <a:pt x="6673" y="3337"/>
                  </a:cubicBezTo>
                  <a:cubicBezTo>
                    <a:pt x="6673" y="2450"/>
                    <a:pt x="6318" y="1598"/>
                    <a:pt x="5679" y="995"/>
                  </a:cubicBezTo>
                  <a:cubicBezTo>
                    <a:pt x="5076" y="356"/>
                    <a:pt x="4188" y="1"/>
                    <a:pt x="3336"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1"/>
            <p:cNvSpPr/>
            <p:nvPr/>
          </p:nvSpPr>
          <p:spPr>
            <a:xfrm>
              <a:off x="4517625" y="2234575"/>
              <a:ext cx="166825" cy="166850"/>
            </a:xfrm>
            <a:custGeom>
              <a:rect b="b" l="l" r="r" t="t"/>
              <a:pathLst>
                <a:path extrusionOk="0" h="6674" w="6673">
                  <a:moveTo>
                    <a:pt x="3336" y="1"/>
                  </a:moveTo>
                  <a:cubicBezTo>
                    <a:pt x="2449" y="1"/>
                    <a:pt x="1597" y="356"/>
                    <a:pt x="994" y="995"/>
                  </a:cubicBezTo>
                  <a:cubicBezTo>
                    <a:pt x="355" y="1598"/>
                    <a:pt x="0" y="2450"/>
                    <a:pt x="0" y="3337"/>
                  </a:cubicBezTo>
                  <a:cubicBezTo>
                    <a:pt x="0" y="4189"/>
                    <a:pt x="355" y="5076"/>
                    <a:pt x="994" y="5680"/>
                  </a:cubicBezTo>
                  <a:cubicBezTo>
                    <a:pt x="1597" y="6319"/>
                    <a:pt x="2449" y="6674"/>
                    <a:pt x="3336" y="6674"/>
                  </a:cubicBezTo>
                  <a:cubicBezTo>
                    <a:pt x="4188" y="6674"/>
                    <a:pt x="5075" y="6319"/>
                    <a:pt x="5679" y="5680"/>
                  </a:cubicBezTo>
                  <a:cubicBezTo>
                    <a:pt x="6318" y="5076"/>
                    <a:pt x="6673" y="4189"/>
                    <a:pt x="6673" y="3337"/>
                  </a:cubicBezTo>
                  <a:cubicBezTo>
                    <a:pt x="6673" y="2450"/>
                    <a:pt x="6318" y="1598"/>
                    <a:pt x="5679" y="995"/>
                  </a:cubicBezTo>
                  <a:cubicBezTo>
                    <a:pt x="5075" y="356"/>
                    <a:pt x="4188" y="1"/>
                    <a:pt x="3336"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 name="Google Shape;303;p21"/>
          <p:cNvSpPr/>
          <p:nvPr/>
        </p:nvSpPr>
        <p:spPr>
          <a:xfrm>
            <a:off x="2103563" y="1429549"/>
            <a:ext cx="364300" cy="364300"/>
          </a:xfrm>
          <a:custGeom>
            <a:rect b="b" l="l" r="r" t="t"/>
            <a:pathLst>
              <a:path extrusionOk="0" h="208768" w="208768">
                <a:moveTo>
                  <a:pt x="104384" y="6133"/>
                </a:moveTo>
                <a:cubicBezTo>
                  <a:pt x="106080" y="6133"/>
                  <a:pt x="107450" y="7503"/>
                  <a:pt x="107450" y="9166"/>
                </a:cubicBezTo>
                <a:lnTo>
                  <a:pt x="107450" y="27923"/>
                </a:lnTo>
                <a:lnTo>
                  <a:pt x="101317" y="27923"/>
                </a:lnTo>
                <a:lnTo>
                  <a:pt x="101317" y="9166"/>
                </a:lnTo>
                <a:cubicBezTo>
                  <a:pt x="101317" y="7503"/>
                  <a:pt x="102687" y="6133"/>
                  <a:pt x="104384" y="6133"/>
                </a:cubicBezTo>
                <a:close/>
                <a:moveTo>
                  <a:pt x="107450" y="180845"/>
                </a:moveTo>
                <a:lnTo>
                  <a:pt x="107450" y="199601"/>
                </a:lnTo>
                <a:cubicBezTo>
                  <a:pt x="107450" y="201265"/>
                  <a:pt x="106080" y="202667"/>
                  <a:pt x="104384" y="202667"/>
                </a:cubicBezTo>
                <a:cubicBezTo>
                  <a:pt x="102687" y="202667"/>
                  <a:pt x="101317" y="201265"/>
                  <a:pt x="101317" y="199601"/>
                </a:cubicBezTo>
                <a:lnTo>
                  <a:pt x="101317" y="180845"/>
                </a:lnTo>
                <a:close/>
                <a:moveTo>
                  <a:pt x="104384" y="0"/>
                </a:moveTo>
                <a:cubicBezTo>
                  <a:pt x="99327" y="0"/>
                  <a:pt x="95217" y="4110"/>
                  <a:pt x="95217" y="9166"/>
                </a:cubicBezTo>
                <a:lnTo>
                  <a:pt x="95217" y="27923"/>
                </a:lnTo>
                <a:lnTo>
                  <a:pt x="83996" y="27923"/>
                </a:lnTo>
                <a:cubicBezTo>
                  <a:pt x="82300" y="27923"/>
                  <a:pt x="80930" y="29293"/>
                  <a:pt x="80930" y="30989"/>
                </a:cubicBezTo>
                <a:lnTo>
                  <a:pt x="80930" y="40971"/>
                </a:lnTo>
                <a:lnTo>
                  <a:pt x="55095" y="40971"/>
                </a:lnTo>
                <a:cubicBezTo>
                  <a:pt x="50235" y="40971"/>
                  <a:pt x="45668" y="42863"/>
                  <a:pt x="42243" y="46288"/>
                </a:cubicBezTo>
                <a:cubicBezTo>
                  <a:pt x="38818" y="49713"/>
                  <a:pt x="36926" y="54279"/>
                  <a:pt x="36926" y="59140"/>
                </a:cubicBezTo>
                <a:cubicBezTo>
                  <a:pt x="36926" y="65762"/>
                  <a:pt x="31511" y="71144"/>
                  <a:pt x="24889" y="71144"/>
                </a:cubicBezTo>
                <a:lnTo>
                  <a:pt x="18169" y="71144"/>
                </a:lnTo>
                <a:cubicBezTo>
                  <a:pt x="13309" y="71144"/>
                  <a:pt x="8742" y="73036"/>
                  <a:pt x="5317" y="76461"/>
                </a:cubicBezTo>
                <a:cubicBezTo>
                  <a:pt x="1892" y="79886"/>
                  <a:pt x="0" y="84453"/>
                  <a:pt x="0" y="89313"/>
                </a:cubicBezTo>
                <a:cubicBezTo>
                  <a:pt x="0" y="99295"/>
                  <a:pt x="8155" y="107450"/>
                  <a:pt x="18169" y="107450"/>
                </a:cubicBezTo>
                <a:lnTo>
                  <a:pt x="29130" y="107450"/>
                </a:lnTo>
                <a:cubicBezTo>
                  <a:pt x="32359" y="107450"/>
                  <a:pt x="35393" y="108689"/>
                  <a:pt x="37643" y="110973"/>
                </a:cubicBezTo>
                <a:cubicBezTo>
                  <a:pt x="39927" y="113256"/>
                  <a:pt x="41199" y="116257"/>
                  <a:pt x="41199" y="119487"/>
                </a:cubicBezTo>
                <a:cubicBezTo>
                  <a:pt x="41199" y="126108"/>
                  <a:pt x="35784" y="131491"/>
                  <a:pt x="29130" y="131491"/>
                </a:cubicBezTo>
                <a:lnTo>
                  <a:pt x="24530" y="131491"/>
                </a:lnTo>
                <a:cubicBezTo>
                  <a:pt x="19670" y="131491"/>
                  <a:pt x="15136" y="133383"/>
                  <a:pt x="11678" y="136808"/>
                </a:cubicBezTo>
                <a:cubicBezTo>
                  <a:pt x="8253" y="140233"/>
                  <a:pt x="6361" y="144800"/>
                  <a:pt x="6361" y="149660"/>
                </a:cubicBezTo>
                <a:cubicBezTo>
                  <a:pt x="6361" y="159642"/>
                  <a:pt x="14516" y="167797"/>
                  <a:pt x="24530" y="167797"/>
                </a:cubicBezTo>
                <a:lnTo>
                  <a:pt x="26031" y="167797"/>
                </a:lnTo>
                <a:cubicBezTo>
                  <a:pt x="27727" y="167797"/>
                  <a:pt x="29097" y="166427"/>
                  <a:pt x="29097" y="164730"/>
                </a:cubicBezTo>
                <a:cubicBezTo>
                  <a:pt x="29097" y="163034"/>
                  <a:pt x="27727" y="161664"/>
                  <a:pt x="26031" y="161664"/>
                </a:cubicBezTo>
                <a:lnTo>
                  <a:pt x="24530" y="161664"/>
                </a:lnTo>
                <a:cubicBezTo>
                  <a:pt x="17876" y="161664"/>
                  <a:pt x="12493" y="156282"/>
                  <a:pt x="12493" y="149660"/>
                </a:cubicBezTo>
                <a:cubicBezTo>
                  <a:pt x="12493" y="146431"/>
                  <a:pt x="13733" y="143430"/>
                  <a:pt x="16016" y="141146"/>
                </a:cubicBezTo>
                <a:cubicBezTo>
                  <a:pt x="18300" y="138863"/>
                  <a:pt x="21301" y="137623"/>
                  <a:pt x="24530" y="137623"/>
                </a:cubicBezTo>
                <a:lnTo>
                  <a:pt x="29130" y="137623"/>
                </a:lnTo>
                <a:cubicBezTo>
                  <a:pt x="39144" y="137623"/>
                  <a:pt x="47299" y="129468"/>
                  <a:pt x="47299" y="119487"/>
                </a:cubicBezTo>
                <a:cubicBezTo>
                  <a:pt x="47299" y="114626"/>
                  <a:pt x="45407" y="110059"/>
                  <a:pt x="41982" y="106634"/>
                </a:cubicBezTo>
                <a:cubicBezTo>
                  <a:pt x="38557" y="103209"/>
                  <a:pt x="33990" y="101317"/>
                  <a:pt x="29130" y="101317"/>
                </a:cubicBezTo>
                <a:lnTo>
                  <a:pt x="18169" y="101317"/>
                </a:lnTo>
                <a:cubicBezTo>
                  <a:pt x="11515" y="101317"/>
                  <a:pt x="6133" y="95935"/>
                  <a:pt x="6133" y="89313"/>
                </a:cubicBezTo>
                <a:cubicBezTo>
                  <a:pt x="6133" y="86084"/>
                  <a:pt x="7372" y="83083"/>
                  <a:pt x="9655" y="80799"/>
                </a:cubicBezTo>
                <a:cubicBezTo>
                  <a:pt x="11906" y="78516"/>
                  <a:pt x="14940" y="77276"/>
                  <a:pt x="18169" y="77276"/>
                </a:cubicBezTo>
                <a:lnTo>
                  <a:pt x="24889" y="77276"/>
                </a:lnTo>
                <a:cubicBezTo>
                  <a:pt x="34903" y="77276"/>
                  <a:pt x="43026" y="69121"/>
                  <a:pt x="43026" y="59140"/>
                </a:cubicBezTo>
                <a:cubicBezTo>
                  <a:pt x="43026" y="55910"/>
                  <a:pt x="44298" y="52909"/>
                  <a:pt x="46549" y="50626"/>
                </a:cubicBezTo>
                <a:cubicBezTo>
                  <a:pt x="48832" y="48343"/>
                  <a:pt x="51866" y="47103"/>
                  <a:pt x="55095" y="47103"/>
                </a:cubicBezTo>
                <a:lnTo>
                  <a:pt x="80930" y="47103"/>
                </a:lnTo>
                <a:lnTo>
                  <a:pt x="80930" y="52061"/>
                </a:lnTo>
                <a:cubicBezTo>
                  <a:pt x="80930" y="53758"/>
                  <a:pt x="82300" y="55128"/>
                  <a:pt x="83996" y="55128"/>
                </a:cubicBezTo>
                <a:cubicBezTo>
                  <a:pt x="85692" y="55128"/>
                  <a:pt x="87062" y="53758"/>
                  <a:pt x="87062" y="52061"/>
                </a:cubicBezTo>
                <a:lnTo>
                  <a:pt x="87062" y="34055"/>
                </a:lnTo>
                <a:lnTo>
                  <a:pt x="121705" y="34055"/>
                </a:lnTo>
                <a:lnTo>
                  <a:pt x="121705" y="143430"/>
                </a:lnTo>
                <a:cubicBezTo>
                  <a:pt x="121705" y="145126"/>
                  <a:pt x="123075" y="146496"/>
                  <a:pt x="124771" y="146496"/>
                </a:cubicBezTo>
                <a:cubicBezTo>
                  <a:pt x="126467" y="146496"/>
                  <a:pt x="127837" y="145126"/>
                  <a:pt x="127837" y="143430"/>
                </a:cubicBezTo>
                <a:lnTo>
                  <a:pt x="127837" y="47103"/>
                </a:lnTo>
                <a:lnTo>
                  <a:pt x="149008" y="47103"/>
                </a:lnTo>
                <a:cubicBezTo>
                  <a:pt x="155662" y="47103"/>
                  <a:pt x="161077" y="52485"/>
                  <a:pt x="161077" y="59140"/>
                </a:cubicBezTo>
                <a:cubicBezTo>
                  <a:pt x="161077" y="63968"/>
                  <a:pt x="162936" y="68534"/>
                  <a:pt x="166394" y="71959"/>
                </a:cubicBezTo>
                <a:cubicBezTo>
                  <a:pt x="169819" y="75385"/>
                  <a:pt x="174386" y="77276"/>
                  <a:pt x="179214" y="77276"/>
                </a:cubicBezTo>
                <a:lnTo>
                  <a:pt x="190598" y="77276"/>
                </a:lnTo>
                <a:cubicBezTo>
                  <a:pt x="197252" y="77276"/>
                  <a:pt x="202667" y="82659"/>
                  <a:pt x="202667" y="89313"/>
                </a:cubicBezTo>
                <a:cubicBezTo>
                  <a:pt x="202667" y="95935"/>
                  <a:pt x="197252" y="101317"/>
                  <a:pt x="190598" y="101317"/>
                </a:cubicBezTo>
                <a:lnTo>
                  <a:pt x="181464" y="101317"/>
                </a:lnTo>
                <a:cubicBezTo>
                  <a:pt x="171450" y="101317"/>
                  <a:pt x="163295" y="109472"/>
                  <a:pt x="163295" y="119487"/>
                </a:cubicBezTo>
                <a:cubicBezTo>
                  <a:pt x="163295" y="124314"/>
                  <a:pt x="165187" y="128881"/>
                  <a:pt x="168612" y="132306"/>
                </a:cubicBezTo>
                <a:cubicBezTo>
                  <a:pt x="172070" y="135731"/>
                  <a:pt x="176604" y="137623"/>
                  <a:pt x="181464" y="137623"/>
                </a:cubicBezTo>
                <a:lnTo>
                  <a:pt x="183878" y="137623"/>
                </a:lnTo>
                <a:cubicBezTo>
                  <a:pt x="190533" y="137623"/>
                  <a:pt x="195915" y="143005"/>
                  <a:pt x="195915" y="149660"/>
                </a:cubicBezTo>
                <a:cubicBezTo>
                  <a:pt x="195915" y="152857"/>
                  <a:pt x="194675" y="155858"/>
                  <a:pt x="192392" y="158141"/>
                </a:cubicBezTo>
                <a:cubicBezTo>
                  <a:pt x="190109" y="160424"/>
                  <a:pt x="187108" y="161664"/>
                  <a:pt x="183878" y="161664"/>
                </a:cubicBezTo>
                <a:lnTo>
                  <a:pt x="127837" y="161664"/>
                </a:lnTo>
                <a:lnTo>
                  <a:pt x="127837" y="156641"/>
                </a:lnTo>
                <a:cubicBezTo>
                  <a:pt x="127837" y="154944"/>
                  <a:pt x="126467" y="153574"/>
                  <a:pt x="124771" y="153574"/>
                </a:cubicBezTo>
                <a:cubicBezTo>
                  <a:pt x="123075" y="153574"/>
                  <a:pt x="121705" y="154944"/>
                  <a:pt x="121705" y="156641"/>
                </a:cubicBezTo>
                <a:lnTo>
                  <a:pt x="121705" y="174712"/>
                </a:lnTo>
                <a:lnTo>
                  <a:pt x="87062" y="174712"/>
                </a:lnTo>
                <a:lnTo>
                  <a:pt x="87062" y="65109"/>
                </a:lnTo>
                <a:cubicBezTo>
                  <a:pt x="87062" y="63413"/>
                  <a:pt x="85692" y="62043"/>
                  <a:pt x="83996" y="62043"/>
                </a:cubicBezTo>
                <a:cubicBezTo>
                  <a:pt x="82300" y="62043"/>
                  <a:pt x="80930" y="63413"/>
                  <a:pt x="80930" y="65109"/>
                </a:cubicBezTo>
                <a:lnTo>
                  <a:pt x="80930" y="161664"/>
                </a:lnTo>
                <a:lnTo>
                  <a:pt x="39144" y="161664"/>
                </a:lnTo>
                <a:cubicBezTo>
                  <a:pt x="37448" y="161664"/>
                  <a:pt x="36078" y="163034"/>
                  <a:pt x="36078" y="164730"/>
                </a:cubicBezTo>
                <a:cubicBezTo>
                  <a:pt x="36078" y="166427"/>
                  <a:pt x="37448" y="167797"/>
                  <a:pt x="39144" y="167797"/>
                </a:cubicBezTo>
                <a:lnTo>
                  <a:pt x="80930" y="167797"/>
                </a:lnTo>
                <a:lnTo>
                  <a:pt x="80930" y="177778"/>
                </a:lnTo>
                <a:cubicBezTo>
                  <a:pt x="80930" y="179474"/>
                  <a:pt x="82300" y="180845"/>
                  <a:pt x="83996" y="180845"/>
                </a:cubicBezTo>
                <a:lnTo>
                  <a:pt x="95217" y="180845"/>
                </a:lnTo>
                <a:lnTo>
                  <a:pt x="95217" y="199601"/>
                </a:lnTo>
                <a:cubicBezTo>
                  <a:pt x="95217" y="204657"/>
                  <a:pt x="99327" y="208767"/>
                  <a:pt x="104384" y="208767"/>
                </a:cubicBezTo>
                <a:cubicBezTo>
                  <a:pt x="109440" y="208767"/>
                  <a:pt x="113550" y="204657"/>
                  <a:pt x="113550" y="199601"/>
                </a:cubicBezTo>
                <a:lnTo>
                  <a:pt x="113550" y="180845"/>
                </a:lnTo>
                <a:lnTo>
                  <a:pt x="124771" y="180845"/>
                </a:lnTo>
                <a:cubicBezTo>
                  <a:pt x="126467" y="180845"/>
                  <a:pt x="127837" y="179474"/>
                  <a:pt x="127837" y="177778"/>
                </a:cubicBezTo>
                <a:lnTo>
                  <a:pt x="127837" y="167797"/>
                </a:lnTo>
                <a:lnTo>
                  <a:pt x="183878" y="167797"/>
                </a:lnTo>
                <a:cubicBezTo>
                  <a:pt x="188739" y="167797"/>
                  <a:pt x="193273" y="165905"/>
                  <a:pt x="196730" y="162480"/>
                </a:cubicBezTo>
                <a:cubicBezTo>
                  <a:pt x="200155" y="159054"/>
                  <a:pt x="202047" y="154488"/>
                  <a:pt x="202047" y="149660"/>
                </a:cubicBezTo>
                <a:cubicBezTo>
                  <a:pt x="202047" y="139646"/>
                  <a:pt x="193892" y="131491"/>
                  <a:pt x="183878" y="131491"/>
                </a:cubicBezTo>
                <a:lnTo>
                  <a:pt x="181464" y="131491"/>
                </a:lnTo>
                <a:cubicBezTo>
                  <a:pt x="178268" y="131491"/>
                  <a:pt x="175234" y="130251"/>
                  <a:pt x="172951" y="127968"/>
                </a:cubicBezTo>
                <a:cubicBezTo>
                  <a:pt x="170667" y="125684"/>
                  <a:pt x="169428" y="122683"/>
                  <a:pt x="169428" y="119487"/>
                </a:cubicBezTo>
                <a:cubicBezTo>
                  <a:pt x="169428" y="112832"/>
                  <a:pt x="174842" y="107450"/>
                  <a:pt x="181464" y="107450"/>
                </a:cubicBezTo>
                <a:lnTo>
                  <a:pt x="190598" y="107450"/>
                </a:lnTo>
                <a:cubicBezTo>
                  <a:pt x="200612" y="107450"/>
                  <a:pt x="208767" y="99295"/>
                  <a:pt x="208767" y="89313"/>
                </a:cubicBezTo>
                <a:cubicBezTo>
                  <a:pt x="208767" y="79299"/>
                  <a:pt x="200612" y="71144"/>
                  <a:pt x="190598" y="71144"/>
                </a:cubicBezTo>
                <a:lnTo>
                  <a:pt x="179214" y="71144"/>
                </a:lnTo>
                <a:cubicBezTo>
                  <a:pt x="176017" y="71144"/>
                  <a:pt x="172983" y="69904"/>
                  <a:pt x="170700" y="67621"/>
                </a:cubicBezTo>
                <a:cubicBezTo>
                  <a:pt x="168416" y="65338"/>
                  <a:pt x="167177" y="62337"/>
                  <a:pt x="167177" y="59140"/>
                </a:cubicBezTo>
                <a:cubicBezTo>
                  <a:pt x="167177" y="49126"/>
                  <a:pt x="159022" y="40971"/>
                  <a:pt x="149008" y="40971"/>
                </a:cubicBezTo>
                <a:lnTo>
                  <a:pt x="127837" y="40971"/>
                </a:lnTo>
                <a:lnTo>
                  <a:pt x="127837" y="30989"/>
                </a:lnTo>
                <a:cubicBezTo>
                  <a:pt x="127837" y="29293"/>
                  <a:pt x="126467" y="27923"/>
                  <a:pt x="124771" y="27923"/>
                </a:cubicBezTo>
                <a:lnTo>
                  <a:pt x="113550" y="27923"/>
                </a:lnTo>
                <a:lnTo>
                  <a:pt x="113550" y="9166"/>
                </a:lnTo>
                <a:cubicBezTo>
                  <a:pt x="113550" y="4110"/>
                  <a:pt x="109440" y="0"/>
                  <a:pt x="10438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07" name="Shape 307"/>
        <p:cNvGrpSpPr/>
        <p:nvPr/>
      </p:nvGrpSpPr>
      <p:grpSpPr>
        <a:xfrm>
          <a:off x="0" y="0"/>
          <a:ext cx="0" cy="0"/>
          <a:chOff x="0" y="0"/>
          <a:chExt cx="0" cy="0"/>
        </a:xfrm>
      </p:grpSpPr>
      <p:sp>
        <p:nvSpPr>
          <p:cNvPr id="308" name="Google Shape;308;p22"/>
          <p:cNvSpPr txBox="1"/>
          <p:nvPr>
            <p:ph idx="8" type="ctrTitle"/>
          </p:nvPr>
        </p:nvSpPr>
        <p:spPr>
          <a:xfrm>
            <a:off x="791505" y="4488800"/>
            <a:ext cx="23847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RECOMMENDATIONS</a:t>
            </a:r>
            <a:endParaRPr/>
          </a:p>
        </p:txBody>
      </p:sp>
      <p:sp>
        <p:nvSpPr>
          <p:cNvPr id="309" name="Google Shape;309;p22"/>
          <p:cNvSpPr txBox="1"/>
          <p:nvPr>
            <p:ph type="ctrTitle"/>
          </p:nvPr>
        </p:nvSpPr>
        <p:spPr>
          <a:xfrm>
            <a:off x="934548" y="1415111"/>
            <a:ext cx="16224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Mercury</a:t>
            </a:r>
            <a:endParaRPr/>
          </a:p>
        </p:txBody>
      </p:sp>
      <p:sp>
        <p:nvSpPr>
          <p:cNvPr id="310" name="Google Shape;310;p22"/>
          <p:cNvSpPr txBox="1"/>
          <p:nvPr>
            <p:ph idx="2" type="ctrTitle"/>
          </p:nvPr>
        </p:nvSpPr>
        <p:spPr>
          <a:xfrm>
            <a:off x="934548" y="2727384"/>
            <a:ext cx="16224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Venus</a:t>
            </a:r>
            <a:endParaRPr/>
          </a:p>
        </p:txBody>
      </p:sp>
      <p:sp>
        <p:nvSpPr>
          <p:cNvPr id="311" name="Google Shape;311;p22"/>
          <p:cNvSpPr txBox="1"/>
          <p:nvPr>
            <p:ph idx="3" type="ctrTitle"/>
          </p:nvPr>
        </p:nvSpPr>
        <p:spPr>
          <a:xfrm>
            <a:off x="6629048" y="1415111"/>
            <a:ext cx="15804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Jupiter</a:t>
            </a:r>
            <a:endParaRPr/>
          </a:p>
        </p:txBody>
      </p:sp>
      <p:sp>
        <p:nvSpPr>
          <p:cNvPr id="312" name="Google Shape;312;p22"/>
          <p:cNvSpPr txBox="1"/>
          <p:nvPr>
            <p:ph idx="4" type="ctrTitle"/>
          </p:nvPr>
        </p:nvSpPr>
        <p:spPr>
          <a:xfrm>
            <a:off x="6629048" y="2727384"/>
            <a:ext cx="15804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Saturn</a:t>
            </a:r>
            <a:endParaRPr/>
          </a:p>
        </p:txBody>
      </p:sp>
      <p:sp>
        <p:nvSpPr>
          <p:cNvPr id="313" name="Google Shape;313;p22"/>
          <p:cNvSpPr txBox="1"/>
          <p:nvPr>
            <p:ph idx="1" type="subTitle"/>
          </p:nvPr>
        </p:nvSpPr>
        <p:spPr>
          <a:xfrm>
            <a:off x="1242850" y="3155988"/>
            <a:ext cx="13143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Venus has a beautiful name, but it’s terribly hot</a:t>
            </a:r>
            <a:endParaRPr/>
          </a:p>
        </p:txBody>
      </p:sp>
      <p:sp>
        <p:nvSpPr>
          <p:cNvPr id="314" name="Google Shape;314;p22"/>
          <p:cNvSpPr txBox="1"/>
          <p:nvPr>
            <p:ph idx="5" type="subTitle"/>
          </p:nvPr>
        </p:nvSpPr>
        <p:spPr>
          <a:xfrm>
            <a:off x="6629049" y="1843721"/>
            <a:ext cx="14196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It’s a gas giant and the biggest planet in our Solar System</a:t>
            </a:r>
            <a:endParaRPr/>
          </a:p>
        </p:txBody>
      </p:sp>
      <p:sp>
        <p:nvSpPr>
          <p:cNvPr id="315" name="Google Shape;315;p22"/>
          <p:cNvSpPr txBox="1"/>
          <p:nvPr>
            <p:ph idx="6" type="subTitle"/>
          </p:nvPr>
        </p:nvSpPr>
        <p:spPr>
          <a:xfrm>
            <a:off x="6629050" y="3155988"/>
            <a:ext cx="12678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It’s composed mostly of hydrogen and helium</a:t>
            </a:r>
            <a:endParaRPr/>
          </a:p>
        </p:txBody>
      </p:sp>
      <p:sp>
        <p:nvSpPr>
          <p:cNvPr id="316" name="Google Shape;316;p22"/>
          <p:cNvSpPr txBox="1"/>
          <p:nvPr>
            <p:ph idx="7" type="subTitle"/>
          </p:nvPr>
        </p:nvSpPr>
        <p:spPr>
          <a:xfrm>
            <a:off x="976699" y="1843721"/>
            <a:ext cx="15804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Mercury is the smallest planet in our Solar System </a:t>
            </a:r>
            <a:endParaRPr/>
          </a:p>
        </p:txBody>
      </p:sp>
      <p:pic>
        <p:nvPicPr>
          <p:cNvPr id="317" name="Google Shape;317;p22"/>
          <p:cNvPicPr preferRelativeResize="0"/>
          <p:nvPr/>
        </p:nvPicPr>
        <p:blipFill rotWithShape="1">
          <a:blip r:embed="rId3">
            <a:alphaModFix/>
          </a:blip>
          <a:srcRect b="6910" l="4296" r="4296" t="1681"/>
          <a:stretch/>
        </p:blipFill>
        <p:spPr>
          <a:xfrm>
            <a:off x="2737000" y="1369250"/>
            <a:ext cx="3669998" cy="2446666"/>
          </a:xfrm>
          <a:prstGeom prst="rect">
            <a:avLst/>
          </a:prstGeom>
          <a:noFill/>
          <a:ln>
            <a:noFill/>
          </a:ln>
        </p:spPr>
      </p:pic>
      <p:cxnSp>
        <p:nvCxnSpPr>
          <p:cNvPr id="318" name="Google Shape;318;p22"/>
          <p:cNvCxnSpPr>
            <a:stCxn id="313" idx="3"/>
          </p:cNvCxnSpPr>
          <p:nvPr/>
        </p:nvCxnSpPr>
        <p:spPr>
          <a:xfrm>
            <a:off x="2557150" y="3442188"/>
            <a:ext cx="1075800" cy="0"/>
          </a:xfrm>
          <a:prstGeom prst="straightConnector1">
            <a:avLst/>
          </a:prstGeom>
          <a:noFill/>
          <a:ln cap="flat" cmpd="sng" w="19050">
            <a:solidFill>
              <a:srgbClr val="E06666"/>
            </a:solidFill>
            <a:prstDash val="solid"/>
            <a:round/>
            <a:headEnd len="med" w="med" type="none"/>
            <a:tailEnd len="med" w="med" type="none"/>
          </a:ln>
        </p:spPr>
      </p:cxnSp>
      <p:cxnSp>
        <p:nvCxnSpPr>
          <p:cNvPr id="319" name="Google Shape;319;p22"/>
          <p:cNvCxnSpPr>
            <a:stCxn id="315" idx="1"/>
          </p:cNvCxnSpPr>
          <p:nvPr/>
        </p:nvCxnSpPr>
        <p:spPr>
          <a:xfrm rot="10800000">
            <a:off x="4888450" y="2523888"/>
            <a:ext cx="1740600" cy="918300"/>
          </a:xfrm>
          <a:prstGeom prst="bentConnector3">
            <a:avLst>
              <a:gd fmla="val 50000" name="adj1"/>
            </a:avLst>
          </a:prstGeom>
          <a:noFill/>
          <a:ln cap="flat" cmpd="sng" w="19050">
            <a:solidFill>
              <a:srgbClr val="E06666"/>
            </a:solidFill>
            <a:prstDash val="solid"/>
            <a:round/>
            <a:headEnd len="med" w="med" type="none"/>
            <a:tailEnd len="med" w="med" type="none"/>
          </a:ln>
        </p:spPr>
      </p:cxnSp>
      <p:cxnSp>
        <p:nvCxnSpPr>
          <p:cNvPr id="320" name="Google Shape;320;p22"/>
          <p:cNvCxnSpPr>
            <a:stCxn id="316" idx="3"/>
          </p:cNvCxnSpPr>
          <p:nvPr/>
        </p:nvCxnSpPr>
        <p:spPr>
          <a:xfrm>
            <a:off x="2557099" y="2129921"/>
            <a:ext cx="795300" cy="648900"/>
          </a:xfrm>
          <a:prstGeom prst="bentConnector3">
            <a:avLst>
              <a:gd fmla="val 50000" name="adj1"/>
            </a:avLst>
          </a:prstGeom>
          <a:noFill/>
          <a:ln cap="flat" cmpd="sng" w="19050">
            <a:solidFill>
              <a:srgbClr val="E06666"/>
            </a:solidFill>
            <a:prstDash val="solid"/>
            <a:round/>
            <a:headEnd len="med" w="med" type="none"/>
            <a:tailEnd len="med" w="med" type="none"/>
          </a:ln>
        </p:spPr>
      </p:cxnSp>
      <p:cxnSp>
        <p:nvCxnSpPr>
          <p:cNvPr id="321" name="Google Shape;321;p22"/>
          <p:cNvCxnSpPr>
            <a:stCxn id="314" idx="1"/>
          </p:cNvCxnSpPr>
          <p:nvPr/>
        </p:nvCxnSpPr>
        <p:spPr>
          <a:xfrm rot="10800000">
            <a:off x="5698149" y="2129921"/>
            <a:ext cx="930900" cy="0"/>
          </a:xfrm>
          <a:prstGeom prst="straightConnector1">
            <a:avLst/>
          </a:prstGeom>
          <a:noFill/>
          <a:ln cap="flat" cmpd="sng" w="19050">
            <a:solidFill>
              <a:srgbClr val="E06666"/>
            </a:solidFill>
            <a:prstDash val="solid"/>
            <a:round/>
            <a:headEnd len="med" w="med" type="none"/>
            <a:tailEnd len="med" w="med" type="none"/>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25" name="Shape 325"/>
        <p:cNvGrpSpPr/>
        <p:nvPr/>
      </p:nvGrpSpPr>
      <p:grpSpPr>
        <a:xfrm>
          <a:off x="0" y="0"/>
          <a:ext cx="0" cy="0"/>
          <a:chOff x="0" y="0"/>
          <a:chExt cx="0" cy="0"/>
        </a:xfrm>
      </p:grpSpPr>
      <p:sp>
        <p:nvSpPr>
          <p:cNvPr id="326" name="Google Shape;326;p23"/>
          <p:cNvSpPr txBox="1"/>
          <p:nvPr>
            <p:ph idx="1" type="subTitle"/>
          </p:nvPr>
        </p:nvSpPr>
        <p:spPr>
          <a:xfrm>
            <a:off x="1497775" y="1563000"/>
            <a:ext cx="6148500" cy="87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100"/>
              <a:t>Mercury is the closest planet to the Sun and the smallest one in the Solar System—it’s only a bit larger than our Moon. The planet’s name has nothing to do with the liquid metal since it was named after the Roman messenger god, Mercury</a:t>
            </a:r>
            <a:endParaRPr sz="1100"/>
          </a:p>
          <a:p>
            <a:pPr indent="0" lvl="0" marL="0" rtl="0" algn="ctr">
              <a:spcBef>
                <a:spcPts val="0"/>
              </a:spcBef>
              <a:spcAft>
                <a:spcPts val="0"/>
              </a:spcAft>
              <a:buNone/>
            </a:pPr>
            <a:r>
              <a:t/>
            </a:r>
            <a:endParaRPr sz="1100"/>
          </a:p>
        </p:txBody>
      </p:sp>
      <p:sp>
        <p:nvSpPr>
          <p:cNvPr id="327" name="Google Shape;327;p23"/>
          <p:cNvSpPr txBox="1"/>
          <p:nvPr>
            <p:ph type="ctrTitle"/>
          </p:nvPr>
        </p:nvSpPr>
        <p:spPr>
          <a:xfrm>
            <a:off x="1309300" y="162375"/>
            <a:ext cx="6525300" cy="127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Practical Exercise</a:t>
            </a:r>
            <a:endParaRPr/>
          </a:p>
        </p:txBody>
      </p:sp>
      <p:sp>
        <p:nvSpPr>
          <p:cNvPr id="328" name="Google Shape;328;p23"/>
          <p:cNvSpPr txBox="1"/>
          <p:nvPr>
            <p:ph idx="2" type="ctrTitle"/>
          </p:nvPr>
        </p:nvSpPr>
        <p:spPr>
          <a:xfrm>
            <a:off x="791502" y="4488800"/>
            <a:ext cx="15420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PRACTICAL EXERCISE</a:t>
            </a:r>
            <a:endParaRPr/>
          </a:p>
        </p:txBody>
      </p:sp>
      <p:pic>
        <p:nvPicPr>
          <p:cNvPr id="329" name="Google Shape;329;p23"/>
          <p:cNvPicPr preferRelativeResize="0"/>
          <p:nvPr/>
        </p:nvPicPr>
        <p:blipFill rotWithShape="1">
          <a:blip r:embed="rId3">
            <a:alphaModFix/>
          </a:blip>
          <a:srcRect b="0" l="9506" r="9514" t="0"/>
          <a:stretch/>
        </p:blipFill>
        <p:spPr>
          <a:xfrm>
            <a:off x="5648946" y="2661350"/>
            <a:ext cx="1542023" cy="1271094"/>
          </a:xfrm>
          <a:prstGeom prst="rect">
            <a:avLst/>
          </a:prstGeom>
          <a:noFill/>
          <a:ln>
            <a:noFill/>
          </a:ln>
        </p:spPr>
      </p:pic>
      <p:pic>
        <p:nvPicPr>
          <p:cNvPr id="330" name="Google Shape;330;p23"/>
          <p:cNvPicPr preferRelativeResize="0"/>
          <p:nvPr/>
        </p:nvPicPr>
        <p:blipFill rotWithShape="1">
          <a:blip r:embed="rId4">
            <a:alphaModFix/>
          </a:blip>
          <a:srcRect b="0" l="9500" r="9508" t="0"/>
          <a:stretch/>
        </p:blipFill>
        <p:spPr>
          <a:xfrm>
            <a:off x="3800942" y="2661350"/>
            <a:ext cx="1542024" cy="1271102"/>
          </a:xfrm>
          <a:prstGeom prst="rect">
            <a:avLst/>
          </a:prstGeom>
          <a:noFill/>
          <a:ln>
            <a:noFill/>
          </a:ln>
        </p:spPr>
      </p:pic>
      <p:pic>
        <p:nvPicPr>
          <p:cNvPr id="331" name="Google Shape;331;p23"/>
          <p:cNvPicPr preferRelativeResize="0"/>
          <p:nvPr/>
        </p:nvPicPr>
        <p:blipFill rotWithShape="1">
          <a:blip r:embed="rId5">
            <a:alphaModFix/>
          </a:blip>
          <a:srcRect b="0" l="15879" r="15879" t="0"/>
          <a:stretch/>
        </p:blipFill>
        <p:spPr>
          <a:xfrm>
            <a:off x="1952959" y="2661350"/>
            <a:ext cx="1542024" cy="1271098"/>
          </a:xfrm>
          <a:prstGeom prst="rect">
            <a:avLst/>
          </a:prstGeom>
          <a:noFill/>
          <a:ln>
            <a:noFill/>
          </a:ln>
        </p:spPr>
      </p:pic>
      <p:sp>
        <p:nvSpPr>
          <p:cNvPr id="332" name="Google Shape;332;p23"/>
          <p:cNvSpPr txBox="1"/>
          <p:nvPr>
            <p:ph idx="1" type="subTitle"/>
          </p:nvPr>
        </p:nvSpPr>
        <p:spPr>
          <a:xfrm>
            <a:off x="1850972" y="2283250"/>
            <a:ext cx="1542000" cy="3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Step 1</a:t>
            </a:r>
            <a:endParaRPr/>
          </a:p>
          <a:p>
            <a:pPr indent="0" lvl="0" marL="0" rtl="0" algn="l">
              <a:spcBef>
                <a:spcPts val="0"/>
              </a:spcBef>
              <a:spcAft>
                <a:spcPts val="0"/>
              </a:spcAft>
              <a:buNone/>
            </a:pPr>
            <a:r>
              <a:t/>
            </a:r>
            <a:endParaRPr/>
          </a:p>
        </p:txBody>
      </p:sp>
      <p:sp>
        <p:nvSpPr>
          <p:cNvPr id="333" name="Google Shape;333;p23"/>
          <p:cNvSpPr txBox="1"/>
          <p:nvPr>
            <p:ph idx="1" type="subTitle"/>
          </p:nvPr>
        </p:nvSpPr>
        <p:spPr>
          <a:xfrm>
            <a:off x="3705697" y="2283250"/>
            <a:ext cx="1542000" cy="3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Step 2</a:t>
            </a:r>
            <a:endParaRPr/>
          </a:p>
          <a:p>
            <a:pPr indent="0" lvl="0" marL="0" rtl="0" algn="l">
              <a:spcBef>
                <a:spcPts val="0"/>
              </a:spcBef>
              <a:spcAft>
                <a:spcPts val="0"/>
              </a:spcAft>
              <a:buNone/>
            </a:pPr>
            <a:r>
              <a:t/>
            </a:r>
            <a:endParaRPr/>
          </a:p>
        </p:txBody>
      </p:sp>
      <p:sp>
        <p:nvSpPr>
          <p:cNvPr id="334" name="Google Shape;334;p23"/>
          <p:cNvSpPr txBox="1"/>
          <p:nvPr>
            <p:ph idx="1" type="subTitle"/>
          </p:nvPr>
        </p:nvSpPr>
        <p:spPr>
          <a:xfrm>
            <a:off x="5560422" y="2283250"/>
            <a:ext cx="1542000" cy="3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Step 3</a:t>
            </a:r>
            <a:endParaRPr/>
          </a:p>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38" name="Shape 338"/>
        <p:cNvGrpSpPr/>
        <p:nvPr/>
      </p:nvGrpSpPr>
      <p:grpSpPr>
        <a:xfrm>
          <a:off x="0" y="0"/>
          <a:ext cx="0" cy="0"/>
          <a:chOff x="0" y="0"/>
          <a:chExt cx="0" cy="0"/>
        </a:xfrm>
      </p:grpSpPr>
      <p:sp>
        <p:nvSpPr>
          <p:cNvPr id="339" name="Google Shape;339;p24"/>
          <p:cNvSpPr txBox="1"/>
          <p:nvPr>
            <p:ph idx="2" type="ctrTitle"/>
          </p:nvPr>
        </p:nvSpPr>
        <p:spPr>
          <a:xfrm>
            <a:off x="791512" y="4488800"/>
            <a:ext cx="35304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WORKSHOP INFORMATION</a:t>
            </a:r>
            <a:endParaRPr/>
          </a:p>
        </p:txBody>
      </p:sp>
      <p:sp>
        <p:nvSpPr>
          <p:cNvPr id="340" name="Google Shape;340;p24"/>
          <p:cNvSpPr txBox="1"/>
          <p:nvPr>
            <p:ph type="ctrTitle"/>
          </p:nvPr>
        </p:nvSpPr>
        <p:spPr>
          <a:xfrm>
            <a:off x="1250472" y="1876100"/>
            <a:ext cx="2943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James Patterson</a:t>
            </a:r>
            <a:endParaRPr/>
          </a:p>
        </p:txBody>
      </p:sp>
      <p:sp>
        <p:nvSpPr>
          <p:cNvPr id="341" name="Google Shape;341;p24"/>
          <p:cNvSpPr txBox="1"/>
          <p:nvPr>
            <p:ph idx="1" type="subTitle"/>
          </p:nvPr>
        </p:nvSpPr>
        <p:spPr>
          <a:xfrm>
            <a:off x="1250450" y="2426029"/>
            <a:ext cx="2340600" cy="192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About the instructor:</a:t>
            </a:r>
            <a:endParaRPr/>
          </a:p>
          <a:p>
            <a:pPr indent="0" lvl="0" marL="0" rtl="0" algn="l">
              <a:spcBef>
                <a:spcPts val="0"/>
              </a:spcBef>
              <a:spcAft>
                <a:spcPts val="0"/>
              </a:spcAft>
              <a:buNone/>
            </a:pPr>
            <a:r>
              <a:rPr lang="es"/>
              <a:t>Price:</a:t>
            </a:r>
            <a:endParaRPr/>
          </a:p>
          <a:p>
            <a:pPr indent="0" lvl="0" marL="0" rtl="0" algn="l">
              <a:spcBef>
                <a:spcPts val="0"/>
              </a:spcBef>
              <a:spcAft>
                <a:spcPts val="0"/>
              </a:spcAft>
              <a:buNone/>
            </a:pPr>
            <a:r>
              <a:rPr lang="es"/>
              <a:t>Location:</a:t>
            </a:r>
            <a:endParaRPr/>
          </a:p>
          <a:p>
            <a:pPr indent="0" lvl="0" marL="0" rtl="0" algn="l">
              <a:spcBef>
                <a:spcPts val="0"/>
              </a:spcBef>
              <a:spcAft>
                <a:spcPts val="0"/>
              </a:spcAft>
              <a:buNone/>
            </a:pPr>
            <a:r>
              <a:rPr lang="es"/>
              <a:t>Age requirement:</a:t>
            </a:r>
            <a:endParaRPr/>
          </a:p>
          <a:p>
            <a:pPr indent="0" lvl="0" marL="0" rtl="0" algn="l">
              <a:spcBef>
                <a:spcPts val="0"/>
              </a:spcBef>
              <a:spcAft>
                <a:spcPts val="0"/>
              </a:spcAft>
              <a:buNone/>
            </a:pPr>
            <a:r>
              <a:rPr lang="es"/>
              <a:t>Date &amp; time:</a:t>
            </a:r>
            <a:endParaRPr/>
          </a:p>
          <a:p>
            <a:pPr indent="0" lvl="0" marL="0" rtl="0" algn="l">
              <a:spcBef>
                <a:spcPts val="0"/>
              </a:spcBef>
              <a:spcAft>
                <a:spcPts val="0"/>
              </a:spcAft>
              <a:buNone/>
            </a:pPr>
            <a:r>
              <a:t/>
            </a:r>
            <a:endParaRPr/>
          </a:p>
        </p:txBody>
      </p:sp>
      <p:pic>
        <p:nvPicPr>
          <p:cNvPr id="342" name="Google Shape;342;p24"/>
          <p:cNvPicPr preferRelativeResize="0"/>
          <p:nvPr/>
        </p:nvPicPr>
        <p:blipFill rotWithShape="1">
          <a:blip r:embed="rId3">
            <a:alphaModFix/>
          </a:blip>
          <a:srcRect b="0" l="6397" r="54398" t="0"/>
          <a:stretch/>
        </p:blipFill>
        <p:spPr>
          <a:xfrm>
            <a:off x="5710325" y="0"/>
            <a:ext cx="3433675" cy="4926801"/>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CF9"/>
        </a:solidFill>
      </p:bgPr>
    </p:bg>
    <p:spTree>
      <p:nvGrpSpPr>
        <p:cNvPr id="346" name="Shape 346"/>
        <p:cNvGrpSpPr/>
        <p:nvPr/>
      </p:nvGrpSpPr>
      <p:grpSpPr>
        <a:xfrm>
          <a:off x="0" y="0"/>
          <a:ext cx="0" cy="0"/>
          <a:chOff x="0" y="0"/>
          <a:chExt cx="0" cy="0"/>
        </a:xfrm>
      </p:grpSpPr>
      <p:sp>
        <p:nvSpPr>
          <p:cNvPr id="347" name="Google Shape;347;p25"/>
          <p:cNvSpPr txBox="1"/>
          <p:nvPr>
            <p:ph idx="1" type="subTitle"/>
          </p:nvPr>
        </p:nvSpPr>
        <p:spPr>
          <a:xfrm>
            <a:off x="1277431" y="2548759"/>
            <a:ext cx="3372000" cy="71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100"/>
              <a:t>Does anyone have any questions?</a:t>
            </a:r>
            <a:endParaRPr sz="1100"/>
          </a:p>
          <a:p>
            <a:pPr indent="0" lvl="0" marL="0" rtl="0" algn="ctr">
              <a:spcBef>
                <a:spcPts val="0"/>
              </a:spcBef>
              <a:spcAft>
                <a:spcPts val="0"/>
              </a:spcAft>
              <a:buClr>
                <a:schemeClr val="dk1"/>
              </a:buClr>
              <a:buSzPts val="1100"/>
              <a:buFont typeface="Arial"/>
              <a:buNone/>
            </a:pPr>
            <a:r>
              <a:t/>
            </a:r>
            <a:endParaRPr sz="1100"/>
          </a:p>
          <a:p>
            <a:pPr indent="0" lvl="0" marL="0" rtl="0" algn="ctr">
              <a:spcBef>
                <a:spcPts val="0"/>
              </a:spcBef>
              <a:spcAft>
                <a:spcPts val="0"/>
              </a:spcAft>
              <a:buClr>
                <a:schemeClr val="dk1"/>
              </a:buClr>
              <a:buSzPts val="1100"/>
              <a:buFont typeface="Arial"/>
              <a:buNone/>
            </a:pPr>
            <a:r>
              <a:rPr lang="es" sz="1100"/>
              <a:t>addyouremail@freepik.com </a:t>
            </a:r>
            <a:endParaRPr sz="1100"/>
          </a:p>
          <a:p>
            <a:pPr indent="0" lvl="0" marL="0" rtl="0" algn="ctr">
              <a:spcBef>
                <a:spcPts val="0"/>
              </a:spcBef>
              <a:spcAft>
                <a:spcPts val="0"/>
              </a:spcAft>
              <a:buClr>
                <a:schemeClr val="dk1"/>
              </a:buClr>
              <a:buSzPts val="1100"/>
              <a:buFont typeface="Arial"/>
              <a:buNone/>
            </a:pPr>
            <a:r>
              <a:rPr lang="es" sz="1100"/>
              <a:t>+91  620 421 838 </a:t>
            </a:r>
            <a:endParaRPr sz="1100"/>
          </a:p>
          <a:p>
            <a:pPr indent="0" lvl="0" marL="0" rtl="0" algn="ctr">
              <a:spcBef>
                <a:spcPts val="0"/>
              </a:spcBef>
              <a:spcAft>
                <a:spcPts val="0"/>
              </a:spcAft>
              <a:buNone/>
            </a:pPr>
            <a:r>
              <a:rPr lang="es" sz="1100"/>
              <a:t>yourcompany.com</a:t>
            </a:r>
            <a:endParaRPr sz="1100"/>
          </a:p>
        </p:txBody>
      </p:sp>
      <p:grpSp>
        <p:nvGrpSpPr>
          <p:cNvPr id="348" name="Google Shape;348;p25"/>
          <p:cNvGrpSpPr/>
          <p:nvPr/>
        </p:nvGrpSpPr>
        <p:grpSpPr>
          <a:xfrm>
            <a:off x="3295600" y="3754750"/>
            <a:ext cx="243175" cy="243050"/>
            <a:chOff x="8377225" y="3694225"/>
            <a:chExt cx="243175" cy="243050"/>
          </a:xfrm>
        </p:grpSpPr>
        <p:sp>
          <p:nvSpPr>
            <p:cNvPr id="349" name="Google Shape;349;p25"/>
            <p:cNvSpPr/>
            <p:nvPr/>
          </p:nvSpPr>
          <p:spPr>
            <a:xfrm>
              <a:off x="8377225" y="3694225"/>
              <a:ext cx="199250" cy="243050"/>
            </a:xfrm>
            <a:custGeom>
              <a:rect b="b" l="l" r="r" t="t"/>
              <a:pathLst>
                <a:path extrusionOk="0" h="9722" w="7970">
                  <a:moveTo>
                    <a:pt x="4863" y="0"/>
                  </a:moveTo>
                  <a:cubicBezTo>
                    <a:pt x="2182" y="0"/>
                    <a:pt x="0" y="2182"/>
                    <a:pt x="0" y="4859"/>
                  </a:cubicBezTo>
                  <a:cubicBezTo>
                    <a:pt x="0" y="7540"/>
                    <a:pt x="2182" y="9722"/>
                    <a:pt x="4863" y="9722"/>
                  </a:cubicBezTo>
                  <a:cubicBezTo>
                    <a:pt x="5667" y="9722"/>
                    <a:pt x="6462" y="9524"/>
                    <a:pt x="7160" y="9149"/>
                  </a:cubicBezTo>
                  <a:cubicBezTo>
                    <a:pt x="7238" y="9106"/>
                    <a:pt x="7267" y="9013"/>
                    <a:pt x="7223" y="8942"/>
                  </a:cubicBezTo>
                  <a:cubicBezTo>
                    <a:pt x="7197" y="8889"/>
                    <a:pt x="7146" y="8861"/>
                    <a:pt x="7093" y="8861"/>
                  </a:cubicBezTo>
                  <a:cubicBezTo>
                    <a:pt x="7068" y="8861"/>
                    <a:pt x="7044" y="8867"/>
                    <a:pt x="7020" y="8879"/>
                  </a:cubicBezTo>
                  <a:cubicBezTo>
                    <a:pt x="6361" y="9231"/>
                    <a:pt x="5614" y="9418"/>
                    <a:pt x="4863" y="9418"/>
                  </a:cubicBezTo>
                  <a:cubicBezTo>
                    <a:pt x="2350" y="9418"/>
                    <a:pt x="309" y="7373"/>
                    <a:pt x="309" y="4859"/>
                  </a:cubicBezTo>
                  <a:cubicBezTo>
                    <a:pt x="309" y="2350"/>
                    <a:pt x="2350" y="304"/>
                    <a:pt x="4863" y="304"/>
                  </a:cubicBezTo>
                  <a:cubicBezTo>
                    <a:pt x="5909" y="304"/>
                    <a:pt x="6885" y="646"/>
                    <a:pt x="7700" y="1295"/>
                  </a:cubicBezTo>
                  <a:cubicBezTo>
                    <a:pt x="7728" y="1318"/>
                    <a:pt x="7761" y="1328"/>
                    <a:pt x="7794" y="1328"/>
                  </a:cubicBezTo>
                  <a:cubicBezTo>
                    <a:pt x="7840" y="1328"/>
                    <a:pt x="7885" y="1308"/>
                    <a:pt x="7916" y="1271"/>
                  </a:cubicBezTo>
                  <a:cubicBezTo>
                    <a:pt x="7969" y="1204"/>
                    <a:pt x="7960" y="1108"/>
                    <a:pt x="7892" y="1055"/>
                  </a:cubicBezTo>
                  <a:cubicBezTo>
                    <a:pt x="7025" y="362"/>
                    <a:pt x="5976" y="0"/>
                    <a:pt x="486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5"/>
            <p:cNvSpPr/>
            <p:nvPr/>
          </p:nvSpPr>
          <p:spPr>
            <a:xfrm>
              <a:off x="8564500" y="3753400"/>
              <a:ext cx="55900" cy="160900"/>
            </a:xfrm>
            <a:custGeom>
              <a:rect b="b" l="l" r="r" t="t"/>
              <a:pathLst>
                <a:path extrusionOk="0" h="6436" w="2236">
                  <a:moveTo>
                    <a:pt x="1462" y="0"/>
                  </a:moveTo>
                  <a:cubicBezTo>
                    <a:pt x="1436" y="0"/>
                    <a:pt x="1410" y="7"/>
                    <a:pt x="1388" y="22"/>
                  </a:cubicBezTo>
                  <a:cubicBezTo>
                    <a:pt x="1311" y="66"/>
                    <a:pt x="1287" y="157"/>
                    <a:pt x="1330" y="228"/>
                  </a:cubicBezTo>
                  <a:cubicBezTo>
                    <a:pt x="1720" y="917"/>
                    <a:pt x="1932" y="1697"/>
                    <a:pt x="1932" y="2492"/>
                  </a:cubicBezTo>
                  <a:cubicBezTo>
                    <a:pt x="1932" y="3931"/>
                    <a:pt x="1238" y="5299"/>
                    <a:pt x="83" y="6155"/>
                  </a:cubicBezTo>
                  <a:cubicBezTo>
                    <a:pt x="16" y="6209"/>
                    <a:pt x="1" y="6306"/>
                    <a:pt x="54" y="6373"/>
                  </a:cubicBezTo>
                  <a:cubicBezTo>
                    <a:pt x="83" y="6411"/>
                    <a:pt x="127" y="6435"/>
                    <a:pt x="174" y="6435"/>
                  </a:cubicBezTo>
                  <a:cubicBezTo>
                    <a:pt x="209" y="6435"/>
                    <a:pt x="238" y="6426"/>
                    <a:pt x="267" y="6402"/>
                  </a:cubicBezTo>
                  <a:cubicBezTo>
                    <a:pt x="1498" y="5486"/>
                    <a:pt x="2236" y="4028"/>
                    <a:pt x="2236" y="2492"/>
                  </a:cubicBezTo>
                  <a:cubicBezTo>
                    <a:pt x="2236" y="1644"/>
                    <a:pt x="2014" y="811"/>
                    <a:pt x="1596" y="79"/>
                  </a:cubicBezTo>
                  <a:cubicBezTo>
                    <a:pt x="1566" y="28"/>
                    <a:pt x="1514" y="0"/>
                    <a:pt x="1462"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5"/>
            <p:cNvSpPr/>
            <p:nvPr/>
          </p:nvSpPr>
          <p:spPr>
            <a:xfrm>
              <a:off x="8580400" y="3731250"/>
              <a:ext cx="15575" cy="15850"/>
            </a:xfrm>
            <a:custGeom>
              <a:rect b="b" l="l" r="r" t="t"/>
              <a:pathLst>
                <a:path extrusionOk="0" h="634" w="623">
                  <a:moveTo>
                    <a:pt x="167" y="0"/>
                  </a:moveTo>
                  <a:cubicBezTo>
                    <a:pt x="130" y="0"/>
                    <a:pt x="93" y="14"/>
                    <a:pt x="64" y="41"/>
                  </a:cubicBezTo>
                  <a:cubicBezTo>
                    <a:pt x="0" y="99"/>
                    <a:pt x="0" y="200"/>
                    <a:pt x="58" y="258"/>
                  </a:cubicBezTo>
                  <a:cubicBezTo>
                    <a:pt x="155" y="359"/>
                    <a:pt x="242" y="465"/>
                    <a:pt x="329" y="576"/>
                  </a:cubicBezTo>
                  <a:cubicBezTo>
                    <a:pt x="358" y="614"/>
                    <a:pt x="405" y="634"/>
                    <a:pt x="449" y="634"/>
                  </a:cubicBezTo>
                  <a:cubicBezTo>
                    <a:pt x="482" y="634"/>
                    <a:pt x="516" y="623"/>
                    <a:pt x="545" y="605"/>
                  </a:cubicBezTo>
                  <a:cubicBezTo>
                    <a:pt x="613" y="552"/>
                    <a:pt x="622" y="455"/>
                    <a:pt x="569" y="388"/>
                  </a:cubicBezTo>
                  <a:cubicBezTo>
                    <a:pt x="478" y="272"/>
                    <a:pt x="382" y="157"/>
                    <a:pt x="280" y="50"/>
                  </a:cubicBezTo>
                  <a:cubicBezTo>
                    <a:pt x="250" y="17"/>
                    <a:pt x="208" y="0"/>
                    <a:pt x="167"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5"/>
            <p:cNvSpPr/>
            <p:nvPr/>
          </p:nvSpPr>
          <p:spPr>
            <a:xfrm>
              <a:off x="8445000" y="3785700"/>
              <a:ext cx="24075" cy="77800"/>
            </a:xfrm>
            <a:custGeom>
              <a:rect b="b" l="l" r="r" t="t"/>
              <a:pathLst>
                <a:path extrusionOk="0" h="3112" w="963">
                  <a:moveTo>
                    <a:pt x="0" y="1"/>
                  </a:moveTo>
                  <a:lnTo>
                    <a:pt x="0" y="3112"/>
                  </a:lnTo>
                  <a:lnTo>
                    <a:pt x="963" y="3112"/>
                  </a:lnTo>
                  <a:lnTo>
                    <a:pt x="963" y="1"/>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5"/>
            <p:cNvSpPr/>
            <p:nvPr/>
          </p:nvSpPr>
          <p:spPr>
            <a:xfrm>
              <a:off x="8442600" y="3746825"/>
              <a:ext cx="28525" cy="28675"/>
            </a:xfrm>
            <a:custGeom>
              <a:rect b="b" l="l" r="r" t="t"/>
              <a:pathLst>
                <a:path extrusionOk="0" h="1147" w="1141">
                  <a:moveTo>
                    <a:pt x="572" y="0"/>
                  </a:moveTo>
                  <a:cubicBezTo>
                    <a:pt x="255" y="0"/>
                    <a:pt x="0" y="256"/>
                    <a:pt x="0" y="574"/>
                  </a:cubicBezTo>
                  <a:cubicBezTo>
                    <a:pt x="0" y="891"/>
                    <a:pt x="255" y="1147"/>
                    <a:pt x="572" y="1147"/>
                  </a:cubicBezTo>
                  <a:cubicBezTo>
                    <a:pt x="886" y="1147"/>
                    <a:pt x="1141" y="891"/>
                    <a:pt x="1141" y="574"/>
                  </a:cubicBezTo>
                  <a:cubicBezTo>
                    <a:pt x="1141" y="256"/>
                    <a:pt x="886" y="0"/>
                    <a:pt x="572"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5"/>
            <p:cNvSpPr/>
            <p:nvPr/>
          </p:nvSpPr>
          <p:spPr>
            <a:xfrm>
              <a:off x="8484475" y="3783300"/>
              <a:ext cx="74775" cy="80200"/>
            </a:xfrm>
            <a:custGeom>
              <a:rect b="b" l="l" r="r" t="t"/>
              <a:pathLst>
                <a:path extrusionOk="0" h="3208" w="2991">
                  <a:moveTo>
                    <a:pt x="1859" y="1"/>
                  </a:moveTo>
                  <a:cubicBezTo>
                    <a:pt x="1199" y="1"/>
                    <a:pt x="925" y="516"/>
                    <a:pt x="925" y="516"/>
                  </a:cubicBezTo>
                  <a:lnTo>
                    <a:pt x="925" y="97"/>
                  </a:lnTo>
                  <a:lnTo>
                    <a:pt x="1" y="97"/>
                  </a:lnTo>
                  <a:lnTo>
                    <a:pt x="1" y="3208"/>
                  </a:lnTo>
                  <a:lnTo>
                    <a:pt x="925" y="3208"/>
                  </a:lnTo>
                  <a:lnTo>
                    <a:pt x="925" y="1575"/>
                  </a:lnTo>
                  <a:cubicBezTo>
                    <a:pt x="925" y="1137"/>
                    <a:pt x="1122" y="877"/>
                    <a:pt x="1508" y="877"/>
                  </a:cubicBezTo>
                  <a:cubicBezTo>
                    <a:pt x="1864" y="877"/>
                    <a:pt x="2032" y="1128"/>
                    <a:pt x="2032" y="1575"/>
                  </a:cubicBezTo>
                  <a:lnTo>
                    <a:pt x="2032" y="3208"/>
                  </a:lnTo>
                  <a:lnTo>
                    <a:pt x="2990" y="3208"/>
                  </a:lnTo>
                  <a:lnTo>
                    <a:pt x="2990" y="1238"/>
                  </a:lnTo>
                  <a:cubicBezTo>
                    <a:pt x="2990" y="405"/>
                    <a:pt x="2519" y="1"/>
                    <a:pt x="1859"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 name="Google Shape;355;p25"/>
          <p:cNvGrpSpPr/>
          <p:nvPr/>
        </p:nvGrpSpPr>
        <p:grpSpPr>
          <a:xfrm>
            <a:off x="2454275" y="3754750"/>
            <a:ext cx="243175" cy="243050"/>
            <a:chOff x="7114650" y="3694225"/>
            <a:chExt cx="243175" cy="243050"/>
          </a:xfrm>
        </p:grpSpPr>
        <p:sp>
          <p:nvSpPr>
            <p:cNvPr id="356" name="Google Shape;356;p25"/>
            <p:cNvSpPr/>
            <p:nvPr/>
          </p:nvSpPr>
          <p:spPr>
            <a:xfrm>
              <a:off x="7203700" y="3745975"/>
              <a:ext cx="64925" cy="140625"/>
            </a:xfrm>
            <a:custGeom>
              <a:rect b="b" l="l" r="r" t="t"/>
              <a:pathLst>
                <a:path extrusionOk="0" h="5625" w="2597">
                  <a:moveTo>
                    <a:pt x="1812" y="1"/>
                  </a:moveTo>
                  <a:cubicBezTo>
                    <a:pt x="969" y="1"/>
                    <a:pt x="589" y="372"/>
                    <a:pt x="589" y="1085"/>
                  </a:cubicBezTo>
                  <a:lnTo>
                    <a:pt x="589" y="1841"/>
                  </a:lnTo>
                  <a:lnTo>
                    <a:pt x="1" y="1841"/>
                  </a:lnTo>
                  <a:lnTo>
                    <a:pt x="1" y="2803"/>
                  </a:lnTo>
                  <a:lnTo>
                    <a:pt x="589" y="2803"/>
                  </a:lnTo>
                  <a:lnTo>
                    <a:pt x="589" y="5625"/>
                  </a:lnTo>
                  <a:lnTo>
                    <a:pt x="1720" y="5625"/>
                  </a:lnTo>
                  <a:lnTo>
                    <a:pt x="1720" y="2789"/>
                  </a:lnTo>
                  <a:lnTo>
                    <a:pt x="2510" y="2789"/>
                  </a:lnTo>
                  <a:lnTo>
                    <a:pt x="2596" y="1841"/>
                  </a:lnTo>
                  <a:lnTo>
                    <a:pt x="1720" y="1841"/>
                  </a:lnTo>
                  <a:lnTo>
                    <a:pt x="1720" y="1301"/>
                  </a:lnTo>
                  <a:cubicBezTo>
                    <a:pt x="1720" y="1074"/>
                    <a:pt x="1768" y="988"/>
                    <a:pt x="1985" y="988"/>
                  </a:cubicBezTo>
                  <a:lnTo>
                    <a:pt x="2596" y="988"/>
                  </a:lnTo>
                  <a:lnTo>
                    <a:pt x="2596" y="1"/>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5"/>
            <p:cNvSpPr/>
            <p:nvPr/>
          </p:nvSpPr>
          <p:spPr>
            <a:xfrm>
              <a:off x="7148350" y="3894800"/>
              <a:ext cx="13625" cy="12500"/>
            </a:xfrm>
            <a:custGeom>
              <a:rect b="b" l="l" r="r" t="t"/>
              <a:pathLst>
                <a:path extrusionOk="0" h="500" w="545">
                  <a:moveTo>
                    <a:pt x="170" y="1"/>
                  </a:moveTo>
                  <a:cubicBezTo>
                    <a:pt x="131" y="1"/>
                    <a:pt x="92" y="16"/>
                    <a:pt x="63" y="48"/>
                  </a:cubicBezTo>
                  <a:cubicBezTo>
                    <a:pt x="1" y="105"/>
                    <a:pt x="1" y="201"/>
                    <a:pt x="63" y="264"/>
                  </a:cubicBezTo>
                  <a:cubicBezTo>
                    <a:pt x="130" y="332"/>
                    <a:pt x="197" y="399"/>
                    <a:pt x="270" y="461"/>
                  </a:cubicBezTo>
                  <a:cubicBezTo>
                    <a:pt x="299" y="486"/>
                    <a:pt x="337" y="499"/>
                    <a:pt x="371" y="499"/>
                  </a:cubicBezTo>
                  <a:cubicBezTo>
                    <a:pt x="415" y="499"/>
                    <a:pt x="457" y="486"/>
                    <a:pt x="486" y="452"/>
                  </a:cubicBezTo>
                  <a:cubicBezTo>
                    <a:pt x="544" y="390"/>
                    <a:pt x="539" y="293"/>
                    <a:pt x="477" y="235"/>
                  </a:cubicBezTo>
                  <a:cubicBezTo>
                    <a:pt x="410" y="172"/>
                    <a:pt x="342" y="110"/>
                    <a:pt x="279" y="48"/>
                  </a:cubicBezTo>
                  <a:cubicBezTo>
                    <a:pt x="248" y="16"/>
                    <a:pt x="209" y="1"/>
                    <a:pt x="170"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5"/>
            <p:cNvSpPr/>
            <p:nvPr/>
          </p:nvSpPr>
          <p:spPr>
            <a:xfrm>
              <a:off x="7166650" y="3757850"/>
              <a:ext cx="191175" cy="179425"/>
            </a:xfrm>
            <a:custGeom>
              <a:rect b="b" l="l" r="r" t="t"/>
              <a:pathLst>
                <a:path extrusionOk="0" h="7177" w="7647">
                  <a:moveTo>
                    <a:pt x="6966" y="0"/>
                  </a:moveTo>
                  <a:cubicBezTo>
                    <a:pt x="6942" y="0"/>
                    <a:pt x="6918" y="6"/>
                    <a:pt x="6896" y="17"/>
                  </a:cubicBezTo>
                  <a:cubicBezTo>
                    <a:pt x="6823" y="55"/>
                    <a:pt x="6794" y="148"/>
                    <a:pt x="6832" y="224"/>
                  </a:cubicBezTo>
                  <a:cubicBezTo>
                    <a:pt x="7165" y="864"/>
                    <a:pt x="7338" y="1586"/>
                    <a:pt x="7338" y="2314"/>
                  </a:cubicBezTo>
                  <a:cubicBezTo>
                    <a:pt x="7338" y="4828"/>
                    <a:pt x="5296" y="6873"/>
                    <a:pt x="2783" y="6873"/>
                  </a:cubicBezTo>
                  <a:cubicBezTo>
                    <a:pt x="1878" y="6873"/>
                    <a:pt x="1007" y="6608"/>
                    <a:pt x="260" y="6113"/>
                  </a:cubicBezTo>
                  <a:cubicBezTo>
                    <a:pt x="233" y="6095"/>
                    <a:pt x="203" y="6086"/>
                    <a:pt x="174" y="6086"/>
                  </a:cubicBezTo>
                  <a:cubicBezTo>
                    <a:pt x="124" y="6086"/>
                    <a:pt x="76" y="6111"/>
                    <a:pt x="49" y="6156"/>
                  </a:cubicBezTo>
                  <a:cubicBezTo>
                    <a:pt x="0" y="6224"/>
                    <a:pt x="20" y="6319"/>
                    <a:pt x="87" y="6363"/>
                  </a:cubicBezTo>
                  <a:cubicBezTo>
                    <a:pt x="887" y="6897"/>
                    <a:pt x="1820" y="7177"/>
                    <a:pt x="2783" y="7177"/>
                  </a:cubicBezTo>
                  <a:cubicBezTo>
                    <a:pt x="5465" y="7177"/>
                    <a:pt x="7647" y="4995"/>
                    <a:pt x="7647" y="2314"/>
                  </a:cubicBezTo>
                  <a:cubicBezTo>
                    <a:pt x="7647" y="1539"/>
                    <a:pt x="7458" y="768"/>
                    <a:pt x="7103" y="84"/>
                  </a:cubicBezTo>
                  <a:cubicBezTo>
                    <a:pt x="7075" y="30"/>
                    <a:pt x="7022" y="0"/>
                    <a:pt x="6966"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5"/>
            <p:cNvSpPr/>
            <p:nvPr/>
          </p:nvSpPr>
          <p:spPr>
            <a:xfrm>
              <a:off x="7114650" y="3694225"/>
              <a:ext cx="221375" cy="195025"/>
            </a:xfrm>
            <a:custGeom>
              <a:rect b="b" l="l" r="r" t="t"/>
              <a:pathLst>
                <a:path extrusionOk="0" h="7801" w="8855">
                  <a:moveTo>
                    <a:pt x="4863" y="0"/>
                  </a:moveTo>
                  <a:cubicBezTo>
                    <a:pt x="2181" y="0"/>
                    <a:pt x="0" y="2182"/>
                    <a:pt x="0" y="4859"/>
                  </a:cubicBezTo>
                  <a:cubicBezTo>
                    <a:pt x="0" y="5904"/>
                    <a:pt x="323" y="6900"/>
                    <a:pt x="939" y="7738"/>
                  </a:cubicBezTo>
                  <a:cubicBezTo>
                    <a:pt x="973" y="7777"/>
                    <a:pt x="1016" y="7800"/>
                    <a:pt x="1065" y="7800"/>
                  </a:cubicBezTo>
                  <a:cubicBezTo>
                    <a:pt x="1098" y="7800"/>
                    <a:pt x="1127" y="7791"/>
                    <a:pt x="1156" y="7771"/>
                  </a:cubicBezTo>
                  <a:cubicBezTo>
                    <a:pt x="1223" y="7719"/>
                    <a:pt x="1238" y="7627"/>
                    <a:pt x="1189" y="7555"/>
                  </a:cubicBezTo>
                  <a:cubicBezTo>
                    <a:pt x="612" y="6771"/>
                    <a:pt x="303" y="5841"/>
                    <a:pt x="303" y="4859"/>
                  </a:cubicBezTo>
                  <a:cubicBezTo>
                    <a:pt x="303" y="2350"/>
                    <a:pt x="2350" y="304"/>
                    <a:pt x="4863" y="304"/>
                  </a:cubicBezTo>
                  <a:cubicBezTo>
                    <a:pt x="6322" y="304"/>
                    <a:pt x="7705" y="1011"/>
                    <a:pt x="8561" y="2196"/>
                  </a:cubicBezTo>
                  <a:cubicBezTo>
                    <a:pt x="8590" y="2237"/>
                    <a:pt x="8637" y="2258"/>
                    <a:pt x="8684" y="2258"/>
                  </a:cubicBezTo>
                  <a:cubicBezTo>
                    <a:pt x="8715" y="2258"/>
                    <a:pt x="8746" y="2249"/>
                    <a:pt x="8773" y="2230"/>
                  </a:cubicBezTo>
                  <a:cubicBezTo>
                    <a:pt x="8840" y="2182"/>
                    <a:pt x="8854" y="2086"/>
                    <a:pt x="8807" y="2018"/>
                  </a:cubicBezTo>
                  <a:cubicBezTo>
                    <a:pt x="7892" y="751"/>
                    <a:pt x="6418" y="0"/>
                    <a:pt x="486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 name="Google Shape;360;p25"/>
          <p:cNvGrpSpPr/>
          <p:nvPr/>
        </p:nvGrpSpPr>
        <p:grpSpPr>
          <a:xfrm>
            <a:off x="2874938" y="3754738"/>
            <a:ext cx="243150" cy="243050"/>
            <a:chOff x="7731200" y="3694225"/>
            <a:chExt cx="243150" cy="243050"/>
          </a:xfrm>
        </p:grpSpPr>
        <p:sp>
          <p:nvSpPr>
            <p:cNvPr id="361" name="Google Shape;361;p25"/>
            <p:cNvSpPr/>
            <p:nvPr/>
          </p:nvSpPr>
          <p:spPr>
            <a:xfrm>
              <a:off x="7796550" y="3769100"/>
              <a:ext cx="124025" cy="100775"/>
            </a:xfrm>
            <a:custGeom>
              <a:rect b="b" l="l" r="r" t="t"/>
              <a:pathLst>
                <a:path extrusionOk="0" h="4031" w="4961">
                  <a:moveTo>
                    <a:pt x="3434" y="0"/>
                  </a:moveTo>
                  <a:cubicBezTo>
                    <a:pt x="2778" y="0"/>
                    <a:pt x="2292" y="612"/>
                    <a:pt x="2442" y="1247"/>
                  </a:cubicBezTo>
                  <a:cubicBezTo>
                    <a:pt x="1599" y="1204"/>
                    <a:pt x="847" y="800"/>
                    <a:pt x="347" y="183"/>
                  </a:cubicBezTo>
                  <a:lnTo>
                    <a:pt x="347" y="183"/>
                  </a:lnTo>
                  <a:cubicBezTo>
                    <a:pt x="78" y="640"/>
                    <a:pt x="207" y="1243"/>
                    <a:pt x="660" y="1546"/>
                  </a:cubicBezTo>
                  <a:cubicBezTo>
                    <a:pt x="492" y="1536"/>
                    <a:pt x="338" y="1493"/>
                    <a:pt x="198" y="1416"/>
                  </a:cubicBezTo>
                  <a:lnTo>
                    <a:pt x="198" y="1416"/>
                  </a:lnTo>
                  <a:cubicBezTo>
                    <a:pt x="189" y="1887"/>
                    <a:pt x="525" y="2331"/>
                    <a:pt x="1016" y="2427"/>
                  </a:cubicBezTo>
                  <a:cubicBezTo>
                    <a:pt x="928" y="2450"/>
                    <a:pt x="836" y="2463"/>
                    <a:pt x="741" y="2463"/>
                  </a:cubicBezTo>
                  <a:cubicBezTo>
                    <a:pt x="680" y="2463"/>
                    <a:pt x="618" y="2458"/>
                    <a:pt x="554" y="2447"/>
                  </a:cubicBezTo>
                  <a:lnTo>
                    <a:pt x="554" y="2447"/>
                  </a:lnTo>
                  <a:cubicBezTo>
                    <a:pt x="685" y="2851"/>
                    <a:pt x="1060" y="3145"/>
                    <a:pt x="1507" y="3149"/>
                  </a:cubicBezTo>
                  <a:cubicBezTo>
                    <a:pt x="1142" y="3436"/>
                    <a:pt x="698" y="3587"/>
                    <a:pt x="241" y="3587"/>
                  </a:cubicBezTo>
                  <a:cubicBezTo>
                    <a:pt x="161" y="3587"/>
                    <a:pt x="81" y="3583"/>
                    <a:pt x="0" y="3573"/>
                  </a:cubicBezTo>
                  <a:lnTo>
                    <a:pt x="0" y="3573"/>
                  </a:lnTo>
                  <a:cubicBezTo>
                    <a:pt x="453" y="3862"/>
                    <a:pt x="987" y="4031"/>
                    <a:pt x="1560" y="4031"/>
                  </a:cubicBezTo>
                  <a:cubicBezTo>
                    <a:pt x="3447" y="4031"/>
                    <a:pt x="4516" y="2432"/>
                    <a:pt x="4454" y="1002"/>
                  </a:cubicBezTo>
                  <a:cubicBezTo>
                    <a:pt x="4652" y="858"/>
                    <a:pt x="4825" y="680"/>
                    <a:pt x="4960" y="478"/>
                  </a:cubicBezTo>
                  <a:lnTo>
                    <a:pt x="4960" y="478"/>
                  </a:lnTo>
                  <a:cubicBezTo>
                    <a:pt x="4776" y="558"/>
                    <a:pt x="4580" y="612"/>
                    <a:pt x="4378" y="636"/>
                  </a:cubicBezTo>
                  <a:cubicBezTo>
                    <a:pt x="4585" y="511"/>
                    <a:pt x="4747" y="313"/>
                    <a:pt x="4825" y="73"/>
                  </a:cubicBezTo>
                  <a:lnTo>
                    <a:pt x="4825" y="73"/>
                  </a:lnTo>
                  <a:cubicBezTo>
                    <a:pt x="4627" y="189"/>
                    <a:pt x="4411" y="275"/>
                    <a:pt x="4175" y="318"/>
                  </a:cubicBezTo>
                  <a:cubicBezTo>
                    <a:pt x="3992" y="120"/>
                    <a:pt x="3727" y="0"/>
                    <a:pt x="343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5"/>
            <p:cNvSpPr/>
            <p:nvPr/>
          </p:nvSpPr>
          <p:spPr>
            <a:xfrm>
              <a:off x="7733375" y="3723700"/>
              <a:ext cx="45625" cy="71425"/>
            </a:xfrm>
            <a:custGeom>
              <a:rect b="b" l="l" r="r" t="t"/>
              <a:pathLst>
                <a:path extrusionOk="0" h="2857" w="1825">
                  <a:moveTo>
                    <a:pt x="1657" y="0"/>
                  </a:moveTo>
                  <a:cubicBezTo>
                    <a:pt x="1620" y="0"/>
                    <a:pt x="1584" y="13"/>
                    <a:pt x="1554" y="40"/>
                  </a:cubicBezTo>
                  <a:cubicBezTo>
                    <a:pt x="774" y="728"/>
                    <a:pt x="231" y="1663"/>
                    <a:pt x="19" y="2674"/>
                  </a:cubicBezTo>
                  <a:cubicBezTo>
                    <a:pt x="0" y="2756"/>
                    <a:pt x="52" y="2837"/>
                    <a:pt x="134" y="2856"/>
                  </a:cubicBezTo>
                  <a:lnTo>
                    <a:pt x="168" y="2856"/>
                  </a:lnTo>
                  <a:cubicBezTo>
                    <a:pt x="236" y="2856"/>
                    <a:pt x="298" y="2808"/>
                    <a:pt x="318" y="2736"/>
                  </a:cubicBezTo>
                  <a:cubicBezTo>
                    <a:pt x="514" y="1787"/>
                    <a:pt x="1025" y="911"/>
                    <a:pt x="1757" y="266"/>
                  </a:cubicBezTo>
                  <a:cubicBezTo>
                    <a:pt x="1820" y="214"/>
                    <a:pt x="1825" y="116"/>
                    <a:pt x="1772" y="54"/>
                  </a:cubicBezTo>
                  <a:cubicBezTo>
                    <a:pt x="1741" y="18"/>
                    <a:pt x="1699" y="0"/>
                    <a:pt x="1657"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5"/>
            <p:cNvSpPr/>
            <p:nvPr/>
          </p:nvSpPr>
          <p:spPr>
            <a:xfrm>
              <a:off x="7731200" y="3694225"/>
              <a:ext cx="243150" cy="243050"/>
            </a:xfrm>
            <a:custGeom>
              <a:rect b="b" l="l" r="r" t="t"/>
              <a:pathLst>
                <a:path extrusionOk="0" h="9722" w="9726">
                  <a:moveTo>
                    <a:pt x="4863" y="0"/>
                  </a:moveTo>
                  <a:cubicBezTo>
                    <a:pt x="4339" y="0"/>
                    <a:pt x="3823" y="82"/>
                    <a:pt x="3332" y="246"/>
                  </a:cubicBezTo>
                  <a:cubicBezTo>
                    <a:pt x="3250" y="270"/>
                    <a:pt x="3207" y="357"/>
                    <a:pt x="3236" y="439"/>
                  </a:cubicBezTo>
                  <a:cubicBezTo>
                    <a:pt x="3255" y="500"/>
                    <a:pt x="3314" y="544"/>
                    <a:pt x="3379" y="544"/>
                  </a:cubicBezTo>
                  <a:cubicBezTo>
                    <a:pt x="3395" y="544"/>
                    <a:pt x="3412" y="541"/>
                    <a:pt x="3428" y="535"/>
                  </a:cubicBezTo>
                  <a:cubicBezTo>
                    <a:pt x="3890" y="381"/>
                    <a:pt x="4372" y="304"/>
                    <a:pt x="4863" y="304"/>
                  </a:cubicBezTo>
                  <a:cubicBezTo>
                    <a:pt x="7377" y="304"/>
                    <a:pt x="9418" y="2350"/>
                    <a:pt x="9418" y="4859"/>
                  </a:cubicBezTo>
                  <a:cubicBezTo>
                    <a:pt x="9418" y="7373"/>
                    <a:pt x="7377" y="9418"/>
                    <a:pt x="4863" y="9418"/>
                  </a:cubicBezTo>
                  <a:cubicBezTo>
                    <a:pt x="2350" y="9418"/>
                    <a:pt x="303" y="7373"/>
                    <a:pt x="303" y="4859"/>
                  </a:cubicBezTo>
                  <a:cubicBezTo>
                    <a:pt x="303" y="4762"/>
                    <a:pt x="308" y="4666"/>
                    <a:pt x="313" y="4570"/>
                  </a:cubicBezTo>
                  <a:cubicBezTo>
                    <a:pt x="318" y="4488"/>
                    <a:pt x="255" y="4415"/>
                    <a:pt x="168" y="4411"/>
                  </a:cubicBezTo>
                  <a:cubicBezTo>
                    <a:pt x="81" y="4411"/>
                    <a:pt x="14" y="4469"/>
                    <a:pt x="10" y="4551"/>
                  </a:cubicBezTo>
                  <a:cubicBezTo>
                    <a:pt x="5" y="4657"/>
                    <a:pt x="1" y="4758"/>
                    <a:pt x="1" y="4859"/>
                  </a:cubicBezTo>
                  <a:cubicBezTo>
                    <a:pt x="1" y="7540"/>
                    <a:pt x="2181" y="9722"/>
                    <a:pt x="4863" y="9722"/>
                  </a:cubicBezTo>
                  <a:cubicBezTo>
                    <a:pt x="7545" y="9722"/>
                    <a:pt x="9726" y="7540"/>
                    <a:pt x="9726" y="4859"/>
                  </a:cubicBezTo>
                  <a:cubicBezTo>
                    <a:pt x="9726" y="2182"/>
                    <a:pt x="7545" y="0"/>
                    <a:pt x="486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5"/>
            <p:cNvSpPr/>
            <p:nvPr/>
          </p:nvSpPr>
          <p:spPr>
            <a:xfrm>
              <a:off x="7785000" y="3707275"/>
              <a:ext cx="18200" cy="13100"/>
            </a:xfrm>
            <a:custGeom>
              <a:rect b="b" l="l" r="r" t="t"/>
              <a:pathLst>
                <a:path extrusionOk="0" h="524" w="728">
                  <a:moveTo>
                    <a:pt x="550" y="1"/>
                  </a:moveTo>
                  <a:cubicBezTo>
                    <a:pt x="527" y="1"/>
                    <a:pt x="504" y="6"/>
                    <a:pt x="482" y="18"/>
                  </a:cubicBezTo>
                  <a:cubicBezTo>
                    <a:pt x="347" y="85"/>
                    <a:pt x="217" y="162"/>
                    <a:pt x="91" y="244"/>
                  </a:cubicBezTo>
                  <a:cubicBezTo>
                    <a:pt x="20" y="287"/>
                    <a:pt x="0" y="384"/>
                    <a:pt x="44" y="451"/>
                  </a:cubicBezTo>
                  <a:cubicBezTo>
                    <a:pt x="73" y="500"/>
                    <a:pt x="120" y="524"/>
                    <a:pt x="174" y="524"/>
                  </a:cubicBezTo>
                  <a:cubicBezTo>
                    <a:pt x="202" y="524"/>
                    <a:pt x="231" y="513"/>
                    <a:pt x="256" y="500"/>
                  </a:cubicBezTo>
                  <a:cubicBezTo>
                    <a:pt x="376" y="422"/>
                    <a:pt x="496" y="351"/>
                    <a:pt x="622" y="287"/>
                  </a:cubicBezTo>
                  <a:cubicBezTo>
                    <a:pt x="694" y="249"/>
                    <a:pt x="727" y="158"/>
                    <a:pt x="684" y="80"/>
                  </a:cubicBezTo>
                  <a:cubicBezTo>
                    <a:pt x="657" y="30"/>
                    <a:pt x="604" y="1"/>
                    <a:pt x="550"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 name="Google Shape;365;p25"/>
          <p:cNvSpPr txBox="1"/>
          <p:nvPr>
            <p:ph type="ctrTitle"/>
          </p:nvPr>
        </p:nvSpPr>
        <p:spPr>
          <a:xfrm>
            <a:off x="424886" y="938809"/>
            <a:ext cx="5076900" cy="178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Thanks</a:t>
            </a:r>
            <a:endParaRPr/>
          </a:p>
        </p:txBody>
      </p:sp>
      <p:sp>
        <p:nvSpPr>
          <p:cNvPr id="366" name="Google Shape;366;p25"/>
          <p:cNvSpPr txBox="1"/>
          <p:nvPr>
            <p:ph idx="2" type="ctrTitle"/>
          </p:nvPr>
        </p:nvSpPr>
        <p:spPr>
          <a:xfrm>
            <a:off x="791492" y="4488801"/>
            <a:ext cx="14196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THANKS</a:t>
            </a:r>
            <a:endParaRPr/>
          </a:p>
        </p:txBody>
      </p:sp>
      <p:pic>
        <p:nvPicPr>
          <p:cNvPr id="367" name="Google Shape;367;p25"/>
          <p:cNvPicPr preferRelativeResize="0"/>
          <p:nvPr/>
        </p:nvPicPr>
        <p:blipFill>
          <a:blip r:embed="rId3">
            <a:alphaModFix/>
          </a:blip>
          <a:stretch>
            <a:fillRect/>
          </a:stretch>
        </p:blipFill>
        <p:spPr>
          <a:xfrm>
            <a:off x="5710323" y="0"/>
            <a:ext cx="3433688" cy="5143506"/>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71" name="Shape 371"/>
        <p:cNvGrpSpPr/>
        <p:nvPr/>
      </p:nvGrpSpPr>
      <p:grpSpPr>
        <a:xfrm>
          <a:off x="0" y="0"/>
          <a:ext cx="0" cy="0"/>
          <a:chOff x="0" y="0"/>
          <a:chExt cx="0" cy="0"/>
        </a:xfrm>
      </p:grpSpPr>
      <p:sp>
        <p:nvSpPr>
          <p:cNvPr id="372" name="Google Shape;372;p26"/>
          <p:cNvSpPr txBox="1"/>
          <p:nvPr>
            <p:ph idx="1" type="subTitle"/>
          </p:nvPr>
        </p:nvSpPr>
        <p:spPr>
          <a:xfrm flipH="1">
            <a:off x="1254425" y="2625026"/>
            <a:ext cx="5671500" cy="649500"/>
          </a:xfrm>
          <a:prstGeom prst="rect">
            <a:avLst/>
          </a:prstGeom>
        </p:spPr>
        <p:txBody>
          <a:bodyPr anchorCtr="0" anchor="ctr" bIns="91425" lIns="91425" spcFirstLastPara="1" rIns="91425" wrap="square" tIns="91425">
            <a:noAutofit/>
          </a:bodyPr>
          <a:lstStyle/>
          <a:p>
            <a:pPr indent="0" lvl="0" marL="0" rtl="0" algn="l">
              <a:spcBef>
                <a:spcPts val="300"/>
              </a:spcBef>
              <a:spcAft>
                <a:spcPts val="0"/>
              </a:spcAft>
              <a:buNone/>
            </a:pPr>
            <a:r>
              <a:rPr lang="es" sz="1100">
                <a:solidFill>
                  <a:srgbClr val="E06666"/>
                </a:solidFill>
              </a:rPr>
              <a:t>This is where you give credit to the ones who are part of this project.</a:t>
            </a:r>
            <a:endParaRPr sz="1100">
              <a:solidFill>
                <a:srgbClr val="E06666"/>
              </a:solidFill>
            </a:endParaRPr>
          </a:p>
          <a:p>
            <a:pPr indent="0" lvl="0" marL="0" rtl="0" algn="l">
              <a:spcBef>
                <a:spcPts val="300"/>
              </a:spcBef>
              <a:spcAft>
                <a:spcPts val="0"/>
              </a:spcAft>
              <a:buClr>
                <a:schemeClr val="dk1"/>
              </a:buClr>
              <a:buSzPts val="1100"/>
              <a:buFont typeface="Arial"/>
              <a:buNone/>
            </a:pPr>
            <a:r>
              <a:t/>
            </a:r>
            <a:endParaRPr sz="1100">
              <a:solidFill>
                <a:srgbClr val="E06666"/>
              </a:solidFill>
            </a:endParaRPr>
          </a:p>
          <a:p>
            <a:pPr indent="-196850" lvl="0" marL="241300" rtl="0" algn="l">
              <a:spcBef>
                <a:spcPts val="300"/>
              </a:spcBef>
              <a:spcAft>
                <a:spcPts val="0"/>
              </a:spcAft>
              <a:buClr>
                <a:srgbClr val="E06666"/>
              </a:buClr>
              <a:buSzPts val="1100"/>
              <a:buFont typeface="Josefin Slab"/>
              <a:buChar char="◂"/>
            </a:pPr>
            <a:r>
              <a:rPr lang="es" sz="1100">
                <a:solidFill>
                  <a:srgbClr val="E06666"/>
                </a:solidFill>
              </a:rPr>
              <a:t>Presentation template by </a:t>
            </a:r>
            <a:r>
              <a:rPr lang="es" sz="1100">
                <a:solidFill>
                  <a:srgbClr val="FFFFFF"/>
                </a:solidFill>
                <a:highlight>
                  <a:srgbClr val="E06666"/>
                </a:highlight>
                <a:uFill>
                  <a:noFill/>
                </a:uFill>
                <a:hlinkClick r:id="rId3"/>
              </a:rPr>
              <a:t>Slides</a:t>
            </a:r>
            <a:r>
              <a:rPr lang="es">
                <a:solidFill>
                  <a:srgbClr val="FFFFFF"/>
                </a:solidFill>
                <a:highlight>
                  <a:srgbClr val="E06666"/>
                </a:highlight>
                <a:uFill>
                  <a:noFill/>
                </a:uFill>
                <a:hlinkClick r:id="rId4"/>
              </a:rPr>
              <a:t>g</a:t>
            </a:r>
            <a:r>
              <a:rPr lang="es" sz="1100">
                <a:solidFill>
                  <a:srgbClr val="FFFFFF"/>
                </a:solidFill>
                <a:highlight>
                  <a:srgbClr val="E06666"/>
                </a:highlight>
                <a:uFill>
                  <a:noFill/>
                </a:uFill>
                <a:hlinkClick r:id="rId5"/>
              </a:rPr>
              <a:t>o</a:t>
            </a:r>
            <a:endParaRPr sz="1100">
              <a:solidFill>
                <a:srgbClr val="FFFFFF"/>
              </a:solidFill>
              <a:highlight>
                <a:srgbClr val="E06666"/>
              </a:highlight>
            </a:endParaRPr>
          </a:p>
          <a:p>
            <a:pPr indent="-196850" lvl="0" marL="241300" rtl="0" algn="l">
              <a:spcBef>
                <a:spcPts val="0"/>
              </a:spcBef>
              <a:spcAft>
                <a:spcPts val="0"/>
              </a:spcAft>
              <a:buClr>
                <a:srgbClr val="E06666"/>
              </a:buClr>
              <a:buSzPts val="1100"/>
              <a:buFont typeface="Josefin Slab"/>
              <a:buChar char="◂"/>
            </a:pPr>
            <a:r>
              <a:rPr lang="es" sz="1100">
                <a:solidFill>
                  <a:srgbClr val="E06666"/>
                </a:solidFill>
              </a:rPr>
              <a:t>Icons by </a:t>
            </a:r>
            <a:r>
              <a:rPr lang="es" sz="1100">
                <a:solidFill>
                  <a:srgbClr val="FFFFFF"/>
                </a:solidFill>
                <a:highlight>
                  <a:srgbClr val="E06666"/>
                </a:highlight>
                <a:uFill>
                  <a:noFill/>
                </a:uFill>
                <a:hlinkClick r:id="rId6"/>
              </a:rPr>
              <a:t>Flaticon</a:t>
            </a:r>
            <a:endParaRPr sz="1100">
              <a:solidFill>
                <a:srgbClr val="FFFFFF"/>
              </a:solidFill>
              <a:highlight>
                <a:srgbClr val="E06666"/>
              </a:highlight>
            </a:endParaRPr>
          </a:p>
          <a:p>
            <a:pPr indent="-196850" lvl="0" marL="241300" rtl="0" algn="l">
              <a:spcBef>
                <a:spcPts val="0"/>
              </a:spcBef>
              <a:spcAft>
                <a:spcPts val="0"/>
              </a:spcAft>
              <a:buClr>
                <a:srgbClr val="E06666"/>
              </a:buClr>
              <a:buSzPts val="1100"/>
              <a:buFont typeface="Josefin Slab"/>
              <a:buChar char="◂"/>
            </a:pPr>
            <a:r>
              <a:rPr lang="es" sz="1100">
                <a:solidFill>
                  <a:srgbClr val="E06666"/>
                </a:solidFill>
              </a:rPr>
              <a:t>Infographics by </a:t>
            </a:r>
            <a:r>
              <a:rPr lang="es" sz="1100">
                <a:solidFill>
                  <a:srgbClr val="FFFFFF"/>
                </a:solidFill>
                <a:highlight>
                  <a:srgbClr val="E06666"/>
                </a:highlight>
                <a:uFill>
                  <a:noFill/>
                </a:uFill>
                <a:hlinkClick r:id="rId7"/>
              </a:rPr>
              <a:t>Freepik</a:t>
            </a:r>
            <a:endParaRPr sz="1100">
              <a:solidFill>
                <a:srgbClr val="FFFFFF"/>
              </a:solidFill>
              <a:highlight>
                <a:srgbClr val="E06666"/>
              </a:highlight>
            </a:endParaRPr>
          </a:p>
          <a:p>
            <a:pPr indent="-196850" lvl="0" marL="241300" rtl="0" algn="l">
              <a:spcBef>
                <a:spcPts val="0"/>
              </a:spcBef>
              <a:spcAft>
                <a:spcPts val="0"/>
              </a:spcAft>
              <a:buClr>
                <a:srgbClr val="E06666"/>
              </a:buClr>
              <a:buSzPts val="1100"/>
              <a:buFont typeface="Josefin Slab"/>
              <a:buChar char="◂"/>
            </a:pPr>
            <a:r>
              <a:rPr lang="es" sz="1100">
                <a:solidFill>
                  <a:srgbClr val="E06666"/>
                </a:solidFill>
              </a:rPr>
              <a:t>Images created by Freepik</a:t>
            </a:r>
            <a:endParaRPr sz="1100">
              <a:solidFill>
                <a:srgbClr val="E06666"/>
              </a:solidFill>
            </a:endParaRPr>
          </a:p>
          <a:p>
            <a:pPr indent="-196850" lvl="0" marL="241300" rtl="0" algn="l">
              <a:spcBef>
                <a:spcPts val="0"/>
              </a:spcBef>
              <a:spcAft>
                <a:spcPts val="0"/>
              </a:spcAft>
              <a:buClr>
                <a:srgbClr val="E06666"/>
              </a:buClr>
              <a:buSzPts val="1100"/>
              <a:buFont typeface="Josefin Slab"/>
              <a:buChar char="◂"/>
            </a:pPr>
            <a:r>
              <a:rPr lang="es" sz="1100">
                <a:solidFill>
                  <a:srgbClr val="E06666"/>
                </a:solidFill>
              </a:rPr>
              <a:t>Author introduction slide photo created by Freepik</a:t>
            </a:r>
            <a:endParaRPr sz="1100">
              <a:solidFill>
                <a:srgbClr val="E06666"/>
              </a:solidFill>
            </a:endParaRPr>
          </a:p>
          <a:p>
            <a:pPr indent="-196850" lvl="0" marL="241300" rtl="0" algn="l">
              <a:spcBef>
                <a:spcPts val="0"/>
              </a:spcBef>
              <a:spcAft>
                <a:spcPts val="0"/>
              </a:spcAft>
              <a:buClr>
                <a:srgbClr val="E06666"/>
              </a:buClr>
              <a:buSzPts val="1100"/>
              <a:buFont typeface="Josefin Slab"/>
              <a:buChar char="◂"/>
            </a:pPr>
            <a:r>
              <a:rPr lang="es" sz="1100">
                <a:solidFill>
                  <a:srgbClr val="E06666"/>
                </a:solidFill>
              </a:rPr>
              <a:t>Text &amp; Image slide photo created by Freepik.com</a:t>
            </a:r>
            <a:endParaRPr sz="1100">
              <a:solidFill>
                <a:srgbClr val="E06666"/>
              </a:solidFill>
            </a:endParaRPr>
          </a:p>
        </p:txBody>
      </p:sp>
      <p:sp>
        <p:nvSpPr>
          <p:cNvPr id="373" name="Google Shape;373;p26"/>
          <p:cNvSpPr txBox="1"/>
          <p:nvPr>
            <p:ph type="ctrTitle"/>
          </p:nvPr>
        </p:nvSpPr>
        <p:spPr>
          <a:xfrm>
            <a:off x="791492" y="4488801"/>
            <a:ext cx="14196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374" name="Google Shape;374;p26"/>
          <p:cNvSpPr txBox="1"/>
          <p:nvPr>
            <p:ph idx="2" type="ctrTitle"/>
          </p:nvPr>
        </p:nvSpPr>
        <p:spPr>
          <a:xfrm>
            <a:off x="1254424" y="1750375"/>
            <a:ext cx="34674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CREDITS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78" name="Shape 378"/>
        <p:cNvGrpSpPr/>
        <p:nvPr/>
      </p:nvGrpSpPr>
      <p:grpSpPr>
        <a:xfrm>
          <a:off x="0" y="0"/>
          <a:ext cx="0" cy="0"/>
          <a:chOff x="0" y="0"/>
          <a:chExt cx="0" cy="0"/>
        </a:xfrm>
      </p:grpSpPr>
      <p:sp>
        <p:nvSpPr>
          <p:cNvPr id="379" name="Google Shape;379;p27"/>
          <p:cNvSpPr txBox="1"/>
          <p:nvPr>
            <p:ph idx="1" type="subTitle"/>
          </p:nvPr>
        </p:nvSpPr>
        <p:spPr>
          <a:xfrm flipH="1">
            <a:off x="1254425" y="2625026"/>
            <a:ext cx="5671500" cy="649500"/>
          </a:xfrm>
          <a:prstGeom prst="rect">
            <a:avLst/>
          </a:prstGeom>
        </p:spPr>
        <p:txBody>
          <a:bodyPr anchorCtr="0" anchor="ctr"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s" sz="1000">
                <a:solidFill>
                  <a:srgbClr val="E06666"/>
                </a:solidFill>
                <a:latin typeface="Economica"/>
                <a:ea typeface="Economica"/>
                <a:cs typeface="Economica"/>
                <a:sym typeface="Economica"/>
              </a:rPr>
              <a:t>PHOTOS</a:t>
            </a:r>
            <a:endParaRPr sz="1000">
              <a:solidFill>
                <a:srgbClr val="E06666"/>
              </a:solidFill>
              <a:latin typeface="Economica"/>
              <a:ea typeface="Economica"/>
              <a:cs typeface="Economica"/>
              <a:sym typeface="Economica"/>
            </a:endParaRPr>
          </a:p>
          <a:p>
            <a:pPr indent="-190500" lvl="0" marL="241300" rtl="0" algn="l">
              <a:spcBef>
                <a:spcPts val="300"/>
              </a:spcBef>
              <a:spcAft>
                <a:spcPts val="0"/>
              </a:spcAft>
              <a:buClr>
                <a:srgbClr val="E06666"/>
              </a:buClr>
              <a:buSzPts val="1000"/>
              <a:buFont typeface="Josefin Slab"/>
              <a:buChar char="◂"/>
            </a:pPr>
            <a:r>
              <a:rPr lang="es" sz="1000">
                <a:solidFill>
                  <a:srgbClr val="E06666"/>
                </a:solidFill>
                <a:uFill>
                  <a:noFill/>
                </a:uFill>
                <a:hlinkClick r:id="rId3"/>
              </a:rPr>
              <a:t>Overhead view baking ingredients utensils white textile</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4"/>
              </a:rPr>
              <a:t>Close up person hand preparing cookies</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5"/>
              </a:rPr>
              <a:t>Chocolate cookies hazelnuts</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6"/>
              </a:rPr>
              <a:t>Smiling baker flattening dough with rolling pin kitchen worktop</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7"/>
              </a:rPr>
              <a:t>Close up baker sifting flour dough with ingredients textured background</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8"/>
              </a:rPr>
              <a:t>Cute girl showing baked cookies her sister</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9"/>
              </a:rPr>
              <a:t>Rear view little girl chef hat looking cookie tray oven</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10"/>
              </a:rPr>
              <a:t>Rear view two sisters chef hat looking cookie tray oven</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11"/>
              </a:rPr>
              <a:t>Tasty donuts with chocolate syrup grated coconut baking tray</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12"/>
              </a:rPr>
              <a:t>Close up person han rolling dough ball with ingredients wooden table</a:t>
            </a:r>
            <a:endParaRPr sz="1000">
              <a:solidFill>
                <a:srgbClr val="E06666"/>
              </a:solidFill>
            </a:endParaRPr>
          </a:p>
        </p:txBody>
      </p:sp>
      <p:sp>
        <p:nvSpPr>
          <p:cNvPr id="380" name="Google Shape;380;p27"/>
          <p:cNvSpPr txBox="1"/>
          <p:nvPr>
            <p:ph type="ctrTitle"/>
          </p:nvPr>
        </p:nvSpPr>
        <p:spPr>
          <a:xfrm>
            <a:off x="791492" y="4488801"/>
            <a:ext cx="14196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381" name="Google Shape;381;p27"/>
          <p:cNvSpPr txBox="1"/>
          <p:nvPr>
            <p:ph idx="2" type="ctrTitle"/>
          </p:nvPr>
        </p:nvSpPr>
        <p:spPr>
          <a:xfrm>
            <a:off x="1254424" y="1750375"/>
            <a:ext cx="3467400" cy="272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382" name="Google Shape;382;p27"/>
          <p:cNvSpPr txBox="1"/>
          <p:nvPr>
            <p:ph idx="1" type="subTitle"/>
          </p:nvPr>
        </p:nvSpPr>
        <p:spPr>
          <a:xfrm flipH="1">
            <a:off x="6013250" y="1901921"/>
            <a:ext cx="2850300" cy="13779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s" sz="1000">
                <a:solidFill>
                  <a:srgbClr val="E06666"/>
                </a:solidFill>
                <a:latin typeface="Economica"/>
                <a:ea typeface="Economica"/>
                <a:cs typeface="Economica"/>
                <a:sym typeface="Economica"/>
              </a:rPr>
              <a:t>VECTORS</a:t>
            </a:r>
            <a:endParaRPr sz="1000">
              <a:solidFill>
                <a:srgbClr val="E06666"/>
              </a:solidFill>
              <a:latin typeface="Economica"/>
              <a:ea typeface="Economica"/>
              <a:cs typeface="Economica"/>
              <a:sym typeface="Economica"/>
            </a:endParaRPr>
          </a:p>
          <a:p>
            <a:pPr indent="-190500" lvl="0" marL="241300" rtl="0" algn="l">
              <a:spcBef>
                <a:spcPts val="300"/>
              </a:spcBef>
              <a:spcAft>
                <a:spcPts val="0"/>
              </a:spcAft>
              <a:buClr>
                <a:srgbClr val="E06666"/>
              </a:buClr>
              <a:buSzPts val="1000"/>
              <a:buFont typeface="Josefin Slab"/>
              <a:buChar char="◂"/>
            </a:pPr>
            <a:r>
              <a:rPr lang="es" sz="1000">
                <a:solidFill>
                  <a:srgbClr val="E06666"/>
                </a:solidFill>
                <a:uFill>
                  <a:noFill/>
                </a:uFill>
                <a:hlinkClick r:id="rId13"/>
              </a:rPr>
              <a:t>Dough</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14"/>
              </a:rPr>
              <a:t>Bakery</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rPr>
              <a:t>W</a:t>
            </a:r>
            <a:r>
              <a:rPr lang="es" sz="1000">
                <a:solidFill>
                  <a:srgbClr val="E06666"/>
                </a:solidFill>
                <a:uFill>
                  <a:noFill/>
                </a:uFill>
                <a:hlinkClick r:id="rId15"/>
              </a:rPr>
              <a:t>hisk</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16"/>
              </a:rPr>
              <a:t>Flour</a:t>
            </a:r>
            <a:endParaRPr sz="1000">
              <a:solidFill>
                <a:srgbClr val="E06666"/>
              </a:solidFill>
            </a:endParaRPr>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17"/>
              </a:rPr>
              <a:t>Donut</a:t>
            </a:r>
            <a:endParaRPr sz="1000"/>
          </a:p>
          <a:p>
            <a:pPr indent="-190500" lvl="0" marL="241300" rtl="0" algn="l">
              <a:spcBef>
                <a:spcPts val="0"/>
              </a:spcBef>
              <a:spcAft>
                <a:spcPts val="0"/>
              </a:spcAft>
              <a:buClr>
                <a:srgbClr val="E06666"/>
              </a:buClr>
              <a:buSzPts val="1000"/>
              <a:buFont typeface="Nunito Light"/>
              <a:buChar char="◂"/>
            </a:pPr>
            <a:r>
              <a:rPr lang="es" sz="1000">
                <a:solidFill>
                  <a:srgbClr val="E06666"/>
                </a:solidFill>
                <a:uFill>
                  <a:noFill/>
                </a:uFill>
                <a:hlinkClick r:id="rId18"/>
              </a:rPr>
              <a:t>Biscuit</a:t>
            </a:r>
            <a:endParaRPr sz="1000">
              <a:solidFill>
                <a:srgbClr val="E06666"/>
              </a:solidFill>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386" name="Shape 386"/>
        <p:cNvGrpSpPr/>
        <p:nvPr/>
      </p:nvGrpSpPr>
      <p:grpSpPr>
        <a:xfrm>
          <a:off x="0" y="0"/>
          <a:ext cx="0" cy="0"/>
          <a:chOff x="0" y="0"/>
          <a:chExt cx="0" cy="0"/>
        </a:xfrm>
      </p:grpSpPr>
      <p:sp>
        <p:nvSpPr>
          <p:cNvPr id="387" name="Google Shape;387;p2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Instructions for use</a:t>
            </a:r>
            <a:endParaRPr>
              <a:solidFill>
                <a:srgbClr val="FFFFFF"/>
              </a:solidFill>
              <a:latin typeface="Proxima Nova Semibold"/>
              <a:ea typeface="Proxima Nova Semibold"/>
              <a:cs typeface="Proxima Nova Semibold"/>
              <a:sym typeface="Proxima Nova Semibold"/>
            </a:endParaRPr>
          </a:p>
        </p:txBody>
      </p:sp>
      <p:sp>
        <p:nvSpPr>
          <p:cNvPr id="388" name="Google Shape;388;p28"/>
          <p:cNvSpPr txBox="1"/>
          <p:nvPr>
            <p:ph idx="4294967295" type="body"/>
          </p:nvPr>
        </p:nvSpPr>
        <p:spPr>
          <a:xfrm>
            <a:off x="1220500" y="1299876"/>
            <a:ext cx="7047300" cy="2904900"/>
          </a:xfrm>
          <a:prstGeom prst="rect">
            <a:avLst/>
          </a:prstGeom>
        </p:spPr>
        <p:txBody>
          <a:bodyPr anchorCtr="0" anchor="t" bIns="91425" lIns="91425" spcFirstLastPara="1" rIns="91425" wrap="square" tIns="91425">
            <a:noAutofit/>
          </a:bodyPr>
          <a:lstStyle/>
          <a:p>
            <a:pPr indent="0" lvl="0" marL="0" rtl="0" algn="l">
              <a:spcBef>
                <a:spcPts val="1400"/>
              </a:spcBef>
              <a:spcAft>
                <a:spcPts val="0"/>
              </a:spcAft>
              <a:buClr>
                <a:schemeClr val="dk1"/>
              </a:buClr>
              <a:buSzPts val="1100"/>
              <a:buFont typeface="Arial"/>
              <a:buNone/>
            </a:pPr>
            <a:r>
              <a:rPr lang="es">
                <a:solidFill>
                  <a:schemeClr val="lt1"/>
                </a:solidFill>
              </a:rPr>
              <a:t>In order to use this template, you must credit </a:t>
            </a:r>
            <a:r>
              <a:rPr b="1" lang="es" u="sng">
                <a:solidFill>
                  <a:srgbClr val="869FB2"/>
                </a:solidFill>
              </a:rPr>
              <a:t>S</a:t>
            </a:r>
            <a:r>
              <a:rPr b="1" lang="es" u="sng">
                <a:solidFill>
                  <a:srgbClr val="869FB2"/>
                </a:solidFill>
                <a:hlinkClick r:id="rId3"/>
              </a:rPr>
              <a:t>lidesgo</a:t>
            </a:r>
            <a:r>
              <a:rPr lang="es"/>
              <a:t> </a:t>
            </a:r>
            <a:r>
              <a:rPr lang="es">
                <a:solidFill>
                  <a:schemeClr val="lt1"/>
                </a:solidFill>
              </a:rPr>
              <a:t>by keeping the Credits slide.</a:t>
            </a:r>
            <a:endParaRPr sz="1200">
              <a:solidFill>
                <a:srgbClr val="FFFFFF"/>
              </a:solidFill>
              <a:latin typeface="Proxima Nova"/>
              <a:ea typeface="Proxima Nova"/>
              <a:cs typeface="Proxima Nova"/>
              <a:sym typeface="Proxima Nova"/>
            </a:endParaRPr>
          </a:p>
          <a:p>
            <a:pPr indent="0" lvl="0" marL="0" marR="0" rtl="0" algn="l">
              <a:lnSpc>
                <a:spcPct val="115000"/>
              </a:lnSpc>
              <a:spcBef>
                <a:spcPts val="1400"/>
              </a:spcBef>
              <a:spcAft>
                <a:spcPts val="0"/>
              </a:spcAft>
              <a:buNone/>
            </a:pPr>
            <a:r>
              <a:rPr b="1" lang="es" sz="1100">
                <a:solidFill>
                  <a:srgbClr val="869FB2"/>
                </a:solidFill>
              </a:rPr>
              <a:t>You are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a:t>
            </a:r>
            <a:r>
              <a:rPr lang="es" sz="1100">
                <a:solidFill>
                  <a:srgbClr val="FFFFFF"/>
                </a:solidFill>
              </a:rPr>
              <a:t>Modify this template.</a:t>
            </a:r>
            <a:endParaRPr sz="1100">
              <a:solidFill>
                <a:srgbClr val="FFFFFF"/>
              </a:solidFill>
            </a:endParaRPr>
          </a:p>
          <a:p>
            <a:pPr indent="0" lvl="0" marL="0" rtl="0" algn="l">
              <a:lnSpc>
                <a:spcPct val="115000"/>
              </a:lnSpc>
              <a:spcBef>
                <a:spcPts val="0"/>
              </a:spcBef>
              <a:spcAft>
                <a:spcPts val="0"/>
              </a:spcAft>
              <a:buNone/>
            </a:pPr>
            <a:r>
              <a:rPr lang="es" sz="1100">
                <a:solidFill>
                  <a:srgbClr val="FFFFFF"/>
                </a:solidFill>
              </a:rPr>
              <a:t>- Use it for both personal and commercial projects.</a:t>
            </a:r>
            <a:endParaRPr sz="1100">
              <a:solidFill>
                <a:srgbClr val="FFFFFF"/>
              </a:solidFill>
            </a:endParaRPr>
          </a:p>
          <a:p>
            <a:pPr indent="0" lvl="0" marL="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not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Sublicense, sell or rent any of Slides</a:t>
            </a:r>
            <a:r>
              <a:rPr lang="es" sz="1100">
                <a:solidFill>
                  <a:srgbClr val="FFFFFF"/>
                </a:solidFill>
              </a:rPr>
              <a:t>g</a:t>
            </a:r>
            <a:r>
              <a:rPr lang="es" sz="1100">
                <a:solidFill>
                  <a:srgbClr val="FFFFFF"/>
                </a:solidFill>
                <a:latin typeface="Proxima Nova"/>
                <a:ea typeface="Proxima Nova"/>
                <a:cs typeface="Proxima Nova"/>
                <a:sym typeface="Proxima Nova"/>
              </a:rPr>
              <a:t>o Content (or a modified version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Distribute Slides</a:t>
            </a:r>
            <a:r>
              <a:rPr lang="es" sz="1100">
                <a:solidFill>
                  <a:srgbClr val="FFFFFF"/>
                </a:solidFill>
              </a:rPr>
              <a:t>g</a:t>
            </a:r>
            <a:r>
              <a:rPr lang="es" sz="1100">
                <a:solidFill>
                  <a:srgbClr val="FFFFFF"/>
                </a:solidFill>
                <a:latin typeface="Proxima Nova"/>
                <a:ea typeface="Proxima Nova"/>
                <a:cs typeface="Proxima Nova"/>
                <a:sym typeface="Proxima Nova"/>
              </a:rPr>
              <a:t>o Content unless it has been expressly authorized by Slides</a:t>
            </a:r>
            <a:r>
              <a:rPr lang="es" sz="1100">
                <a:solidFill>
                  <a:srgbClr val="FFFFFF"/>
                </a:solidFill>
              </a:rPr>
              <a:t>g</a:t>
            </a:r>
            <a:r>
              <a:rPr lang="es" sz="1100">
                <a:solidFill>
                  <a:srgbClr val="FFFFFF"/>
                </a:solidFill>
                <a:latin typeface="Proxima Nova"/>
                <a:ea typeface="Proxima Nova"/>
                <a:cs typeface="Proxima Nova"/>
                <a:sym typeface="Proxima Nova"/>
              </a:rPr>
              <a:t>o.</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Include Slides</a:t>
            </a:r>
            <a:r>
              <a:rPr lang="es" sz="1100">
                <a:solidFill>
                  <a:srgbClr val="FFFFFF"/>
                </a:solidFill>
              </a:rPr>
              <a:t>g</a:t>
            </a:r>
            <a:r>
              <a:rPr lang="es" sz="1100">
                <a:solidFill>
                  <a:srgbClr val="FFFFFF"/>
                </a:solidFill>
                <a:latin typeface="Proxima Nova"/>
                <a:ea typeface="Proxima Nova"/>
                <a:cs typeface="Proxima Nova"/>
                <a:sym typeface="Proxima Nova"/>
              </a:rPr>
              <a:t>o Content in an online or offline database or file.</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Offer Slides</a:t>
            </a:r>
            <a:r>
              <a:rPr lang="es" sz="1100">
                <a:solidFill>
                  <a:srgbClr val="FFFFFF"/>
                </a:solidFill>
              </a:rPr>
              <a:t>g</a:t>
            </a:r>
            <a:r>
              <a:rPr lang="es" sz="1100">
                <a:solidFill>
                  <a:srgbClr val="FFFFFF"/>
                </a:solidFill>
                <a:latin typeface="Proxima Nova"/>
                <a:ea typeface="Proxima Nova"/>
                <a:cs typeface="Proxima Nova"/>
                <a:sym typeface="Proxima Nova"/>
              </a:rPr>
              <a:t>o templates (or modified versions of Slides</a:t>
            </a:r>
            <a:r>
              <a:rPr lang="es" sz="1100">
                <a:solidFill>
                  <a:srgbClr val="FFFFFF"/>
                </a:solidFill>
              </a:rPr>
              <a:t>g</a:t>
            </a:r>
            <a:r>
              <a:rPr lang="es" sz="1100">
                <a:solidFill>
                  <a:srgbClr val="FFFFFF"/>
                </a:solidFill>
                <a:latin typeface="Proxima Nova"/>
                <a:ea typeface="Proxima Nova"/>
                <a:cs typeface="Proxima Nova"/>
                <a:sym typeface="Proxima Nova"/>
              </a:rPr>
              <a:t>o </a:t>
            </a:r>
            <a:r>
              <a:rPr lang="es" sz="1100">
                <a:solidFill>
                  <a:srgbClr val="FFFFFF"/>
                </a:solidFill>
              </a:rPr>
              <a:t>templates</a:t>
            </a:r>
            <a:r>
              <a:rPr lang="es" sz="1100">
                <a:solidFill>
                  <a:srgbClr val="FFFFFF"/>
                </a:solidFill>
                <a:latin typeface="Proxima Nova"/>
                <a:ea typeface="Proxima Nova"/>
                <a:cs typeface="Proxima Nova"/>
                <a:sym typeface="Proxima Nova"/>
              </a:rPr>
              <a:t>) for download.</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Acquire the copyright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1100">
              <a:solidFill>
                <a:srgbClr val="435D74"/>
              </a:solidFill>
              <a:latin typeface="Proxima Nova"/>
              <a:ea typeface="Proxima Nova"/>
              <a:cs typeface="Proxima Nova"/>
              <a:sym typeface="Proxima Nova"/>
            </a:endParaRPr>
          </a:p>
          <a:p>
            <a:pPr indent="0" lvl="0" marL="0" rtl="0" algn="ctr">
              <a:spcBef>
                <a:spcPts val="0"/>
              </a:spcBef>
              <a:spcAft>
                <a:spcPts val="0"/>
              </a:spcAft>
              <a:buNone/>
            </a:pPr>
            <a:r>
              <a:t/>
            </a:r>
            <a:endParaRPr sz="1400">
              <a:solidFill>
                <a:srgbClr val="435D74"/>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389" name="Google Shape;389;p28"/>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For more information about editing slides, please </a:t>
            </a:r>
            <a:r>
              <a:rPr lang="es">
                <a:solidFill>
                  <a:srgbClr val="FFFFFF"/>
                </a:solidFill>
              </a:rPr>
              <a:t>read </a:t>
            </a:r>
            <a:r>
              <a:rPr lang="es" sz="1200">
                <a:solidFill>
                  <a:srgbClr val="FFFFFF"/>
                </a:solidFill>
                <a:latin typeface="Proxima Nova"/>
                <a:ea typeface="Proxima Nova"/>
                <a:cs typeface="Proxima Nova"/>
                <a:sym typeface="Proxima Nova"/>
              </a:rPr>
              <a:t>our FAQs:</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sz="1200" u="sng">
                <a:solidFill>
                  <a:srgbClr val="869FB2"/>
                </a:solidFill>
                <a:latin typeface="Proxima Nova"/>
                <a:ea typeface="Proxima Nova"/>
                <a:cs typeface="Proxima Nova"/>
                <a:sym typeface="Proxima Nova"/>
                <a:hlinkClick r:id="rId4"/>
              </a:rPr>
              <a:t>https://slidesgo.com/faqs</a:t>
            </a:r>
            <a:endParaRPr b="1" sz="1200">
              <a:solidFill>
                <a:srgbClr val="869FB2"/>
              </a:solidFill>
              <a:latin typeface="Proxima Nova"/>
              <a:ea typeface="Proxima Nova"/>
              <a:cs typeface="Proxima Nova"/>
              <a:sym typeface="Proxima Nova"/>
            </a:endParaRPr>
          </a:p>
          <a:p>
            <a:pPr indent="0" lvl="0" marL="0" rtl="0" algn="ctr">
              <a:spcBef>
                <a:spcPts val="0"/>
              </a:spcBef>
              <a:spcAft>
                <a:spcPts val="0"/>
              </a:spcAft>
              <a:buNone/>
            </a:pPr>
            <a:r>
              <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FFFFFF"/>
              </a:solidFill>
              <a:latin typeface="Proxima Nova"/>
              <a:ea typeface="Proxima Nova"/>
              <a:cs typeface="Proxima Nova"/>
              <a:sym typeface="Proxima Nova"/>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393" name="Shape 393"/>
        <p:cNvGrpSpPr/>
        <p:nvPr/>
      </p:nvGrpSpPr>
      <p:grpSpPr>
        <a:xfrm>
          <a:off x="0" y="0"/>
          <a:ext cx="0" cy="0"/>
          <a:chOff x="0" y="0"/>
          <a:chExt cx="0" cy="0"/>
        </a:xfrm>
      </p:grpSpPr>
      <p:sp>
        <p:nvSpPr>
          <p:cNvPr id="394" name="Google Shape;394;p2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Fonts &amp; colors used</a:t>
            </a:r>
            <a:endParaRPr>
              <a:solidFill>
                <a:srgbClr val="FFFFFF"/>
              </a:solidFill>
              <a:latin typeface="Proxima Nova Semibold"/>
              <a:ea typeface="Proxima Nova Semibold"/>
              <a:cs typeface="Proxima Nova Semibold"/>
              <a:sym typeface="Proxima Nova Semibold"/>
            </a:endParaRPr>
          </a:p>
        </p:txBody>
      </p:sp>
      <p:sp>
        <p:nvSpPr>
          <p:cNvPr id="395" name="Google Shape;395;p2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396" name="Google Shape;396;p2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EFEFEF"/>
                </a:solidFill>
              </a:rPr>
              <a:t>Economica</a:t>
            </a:r>
            <a:endParaRPr b="1">
              <a:solidFill>
                <a:srgbClr val="EFEFEF"/>
              </a:solidFill>
            </a:endParaRPr>
          </a:p>
          <a:p>
            <a:pPr indent="0" lvl="0" marL="0" rtl="0" algn="ctr">
              <a:spcBef>
                <a:spcPts val="0"/>
              </a:spcBef>
              <a:spcAft>
                <a:spcPts val="0"/>
              </a:spcAft>
              <a:buNone/>
            </a:pPr>
            <a:r>
              <a:rPr lang="es">
                <a:solidFill>
                  <a:srgbClr val="FFFFFF"/>
                </a:solidFill>
              </a:rPr>
              <a:t>(</a:t>
            </a:r>
            <a:r>
              <a:rPr lang="es">
                <a:solidFill>
                  <a:srgbClr val="FFFFFF"/>
                </a:solidFill>
                <a:uFill>
                  <a:noFill/>
                </a:uFill>
                <a:hlinkClick r:id="rId3"/>
              </a:rPr>
              <a:t>https://fonts.google.com/specimen/Economica</a:t>
            </a:r>
            <a:r>
              <a:rPr lang="es">
                <a:solidFill>
                  <a:srgbClr val="FFFFFF"/>
                </a:solidFill>
              </a:rPr>
              <a:t>)</a:t>
            </a:r>
            <a:endParaRPr>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a:solidFill>
                <a:srgbClr val="435D74"/>
              </a:solidFill>
              <a:latin typeface="Proxima Nova"/>
              <a:ea typeface="Proxima Nova"/>
              <a:cs typeface="Proxima Nova"/>
              <a:sym typeface="Proxima Nova"/>
            </a:endParaRPr>
          </a:p>
          <a:p>
            <a:pPr indent="0" lvl="0" marL="0" rtl="0" algn="ctr">
              <a:spcBef>
                <a:spcPts val="0"/>
              </a:spcBef>
              <a:spcAft>
                <a:spcPts val="0"/>
              </a:spcAft>
              <a:buNone/>
            </a:pPr>
            <a:r>
              <a:rPr b="1" lang="es">
                <a:solidFill>
                  <a:srgbClr val="FFFFFF"/>
                </a:solidFill>
              </a:rPr>
              <a:t>Josefin Slab</a:t>
            </a:r>
            <a:endParaRPr b="1">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rPr>
              <a:t>(</a:t>
            </a:r>
            <a:r>
              <a:rPr lang="es">
                <a:solidFill>
                  <a:srgbClr val="FFFFFF"/>
                </a:solidFill>
                <a:uFill>
                  <a:noFill/>
                </a:uFill>
                <a:hlinkClick r:id="rId4"/>
              </a:rPr>
              <a:t>https://fonts.google.com/specimen/Josefin+Slab</a:t>
            </a:r>
            <a:r>
              <a:rPr lang="es">
                <a:solidFill>
                  <a:srgbClr val="FFFFFF"/>
                </a:solidFill>
              </a:rPr>
              <a:t>)</a:t>
            </a:r>
            <a:endParaRPr>
              <a:solidFill>
                <a:srgbClr val="FFFFFF"/>
              </a:solidFill>
            </a:endParaRPr>
          </a:p>
        </p:txBody>
      </p:sp>
      <p:grpSp>
        <p:nvGrpSpPr>
          <p:cNvPr id="397" name="Google Shape;397;p29"/>
          <p:cNvGrpSpPr/>
          <p:nvPr/>
        </p:nvGrpSpPr>
        <p:grpSpPr>
          <a:xfrm>
            <a:off x="3681419" y="3550879"/>
            <a:ext cx="760625" cy="724862"/>
            <a:chOff x="5258012" y="3521476"/>
            <a:chExt cx="791411" cy="754200"/>
          </a:xfrm>
        </p:grpSpPr>
        <p:sp>
          <p:nvSpPr>
            <p:cNvPr id="398" name="Google Shape;398;p29"/>
            <p:cNvSpPr/>
            <p:nvPr/>
          </p:nvSpPr>
          <p:spPr>
            <a:xfrm>
              <a:off x="5258012" y="3521476"/>
              <a:ext cx="791400" cy="754200"/>
            </a:xfrm>
            <a:prstGeom prst="roundRect">
              <a:avLst>
                <a:gd fmla="val 16667" name="adj"/>
              </a:avLst>
            </a:prstGeom>
            <a:solidFill>
              <a:srgbClr val="E066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99" name="Google Shape;399;p29"/>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#e06666</a:t>
              </a:r>
              <a:endParaRPr sz="1000">
                <a:solidFill>
                  <a:srgbClr val="FFFFFF"/>
                </a:solidFill>
                <a:latin typeface="Proxima Nova Semibold"/>
                <a:ea typeface="Proxima Nova Semibold"/>
                <a:cs typeface="Proxima Nova Semibold"/>
                <a:sym typeface="Proxima Nova Semibold"/>
              </a:endParaRPr>
            </a:p>
          </p:txBody>
        </p:sp>
      </p:grpSp>
      <p:grpSp>
        <p:nvGrpSpPr>
          <p:cNvPr id="400" name="Google Shape;400;p29"/>
          <p:cNvGrpSpPr/>
          <p:nvPr/>
        </p:nvGrpSpPr>
        <p:grpSpPr>
          <a:xfrm>
            <a:off x="4701944" y="3550879"/>
            <a:ext cx="760625" cy="724862"/>
            <a:chOff x="5258012" y="3521476"/>
            <a:chExt cx="791411" cy="754200"/>
          </a:xfrm>
        </p:grpSpPr>
        <p:sp>
          <p:nvSpPr>
            <p:cNvPr id="401" name="Google Shape;401;p29"/>
            <p:cNvSpPr/>
            <p:nvPr/>
          </p:nvSpPr>
          <p:spPr>
            <a:xfrm>
              <a:off x="5258012" y="3521476"/>
              <a:ext cx="791400" cy="754200"/>
            </a:xfrm>
            <a:prstGeom prst="roundRect">
              <a:avLst>
                <a:gd fmla="val 16667" name="adj"/>
              </a:avLst>
            </a:prstGeom>
            <a:solidFill>
              <a:srgbClr val="FFFCF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402" name="Google Shape;402;p29"/>
            <p:cNvSpPr txBox="1"/>
            <p:nvPr/>
          </p:nvSpPr>
          <p:spPr>
            <a:xfrm>
              <a:off x="5258023" y="3678514"/>
              <a:ext cx="791400" cy="440100"/>
            </a:xfrm>
            <a:prstGeom prst="rect">
              <a:avLst/>
            </a:prstGeom>
            <a:solidFill>
              <a:srgbClr val="FFFCF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7C7754"/>
                  </a:solidFill>
                  <a:latin typeface="Proxima Nova Semibold"/>
                  <a:ea typeface="Proxima Nova Semibold"/>
                  <a:cs typeface="Proxima Nova Semibold"/>
                  <a:sym typeface="Proxima Nova Semibold"/>
                </a:rPr>
                <a:t>#fffcf9</a:t>
              </a:r>
              <a:endParaRPr sz="1000">
                <a:solidFill>
                  <a:srgbClr val="7C7754"/>
                </a:solidFill>
                <a:latin typeface="Proxima Nova Semibold"/>
                <a:ea typeface="Proxima Nova Semibold"/>
                <a:cs typeface="Proxima Nova Semibold"/>
                <a:sym typeface="Proxima Nova Semibold"/>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06" name="Shape 406"/>
        <p:cNvGrpSpPr/>
        <p:nvPr/>
      </p:nvGrpSpPr>
      <p:grpSpPr>
        <a:xfrm>
          <a:off x="0" y="0"/>
          <a:ext cx="0" cy="0"/>
          <a:chOff x="0" y="0"/>
          <a:chExt cx="0" cy="0"/>
        </a:xfrm>
      </p:grpSpPr>
      <p:grpSp>
        <p:nvGrpSpPr>
          <p:cNvPr id="407" name="Google Shape;407;p30"/>
          <p:cNvGrpSpPr/>
          <p:nvPr/>
        </p:nvGrpSpPr>
        <p:grpSpPr>
          <a:xfrm>
            <a:off x="3241227" y="3813430"/>
            <a:ext cx="509388" cy="508710"/>
            <a:chOff x="3514800" y="5145975"/>
            <a:chExt cx="233525" cy="233225"/>
          </a:xfrm>
        </p:grpSpPr>
        <p:sp>
          <p:nvSpPr>
            <p:cNvPr id="408" name="Google Shape;408;p30"/>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0"/>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0"/>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0"/>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0"/>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0"/>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0"/>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0"/>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0"/>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0"/>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0"/>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0"/>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0"/>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 name="Google Shape;421;p30"/>
          <p:cNvGrpSpPr/>
          <p:nvPr/>
        </p:nvGrpSpPr>
        <p:grpSpPr>
          <a:xfrm>
            <a:off x="3930816" y="2321361"/>
            <a:ext cx="474294" cy="551291"/>
            <a:chOff x="4727025" y="1332775"/>
            <a:chExt cx="59900" cy="69625"/>
          </a:xfrm>
        </p:grpSpPr>
        <p:sp>
          <p:nvSpPr>
            <p:cNvPr id="422" name="Google Shape;422;p3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30"/>
          <p:cNvGrpSpPr/>
          <p:nvPr/>
        </p:nvGrpSpPr>
        <p:grpSpPr>
          <a:xfrm>
            <a:off x="4544472" y="2318491"/>
            <a:ext cx="555653" cy="557031"/>
            <a:chOff x="4820425" y="1329900"/>
            <a:chExt cx="70175" cy="70350"/>
          </a:xfrm>
        </p:grpSpPr>
        <p:sp>
          <p:nvSpPr>
            <p:cNvPr id="425" name="Google Shape;425;p3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 name="Google Shape;429;p30"/>
          <p:cNvGrpSpPr/>
          <p:nvPr/>
        </p:nvGrpSpPr>
        <p:grpSpPr>
          <a:xfrm>
            <a:off x="5236315" y="2330071"/>
            <a:ext cx="582574" cy="533871"/>
            <a:chOff x="4903200" y="1331525"/>
            <a:chExt cx="73575" cy="67425"/>
          </a:xfrm>
        </p:grpSpPr>
        <p:sp>
          <p:nvSpPr>
            <p:cNvPr id="430" name="Google Shape;430;p3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30"/>
          <p:cNvGrpSpPr/>
          <p:nvPr/>
        </p:nvGrpSpPr>
        <p:grpSpPr>
          <a:xfrm>
            <a:off x="3871628" y="3071012"/>
            <a:ext cx="592670" cy="532881"/>
            <a:chOff x="4721625" y="1420750"/>
            <a:chExt cx="74850" cy="67300"/>
          </a:xfrm>
        </p:grpSpPr>
        <p:sp>
          <p:nvSpPr>
            <p:cNvPr id="433" name="Google Shape;433;p30"/>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0"/>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0"/>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 name="Google Shape;436;p30"/>
          <p:cNvGrpSpPr/>
          <p:nvPr/>
        </p:nvGrpSpPr>
        <p:grpSpPr>
          <a:xfrm>
            <a:off x="4530318" y="3039736"/>
            <a:ext cx="583960" cy="565345"/>
            <a:chOff x="4815575" y="1416800"/>
            <a:chExt cx="73750" cy="71400"/>
          </a:xfrm>
        </p:grpSpPr>
        <p:sp>
          <p:nvSpPr>
            <p:cNvPr id="437" name="Google Shape;437;p3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 name="Google Shape;440;p30"/>
          <p:cNvGrpSpPr/>
          <p:nvPr/>
        </p:nvGrpSpPr>
        <p:grpSpPr>
          <a:xfrm>
            <a:off x="5230575" y="3056166"/>
            <a:ext cx="589898" cy="504970"/>
            <a:chOff x="4902475" y="1418875"/>
            <a:chExt cx="74500" cy="63775"/>
          </a:xfrm>
        </p:grpSpPr>
        <p:sp>
          <p:nvSpPr>
            <p:cNvPr id="441" name="Google Shape;441;p3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 name="Google Shape;443;p30"/>
          <p:cNvGrpSpPr/>
          <p:nvPr/>
        </p:nvGrpSpPr>
        <p:grpSpPr>
          <a:xfrm>
            <a:off x="4540315" y="3759284"/>
            <a:ext cx="563967" cy="567127"/>
            <a:chOff x="4818100" y="1507675"/>
            <a:chExt cx="71225" cy="71625"/>
          </a:xfrm>
        </p:grpSpPr>
        <p:sp>
          <p:nvSpPr>
            <p:cNvPr id="444" name="Google Shape;444;p3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30"/>
          <p:cNvGrpSpPr/>
          <p:nvPr/>
        </p:nvGrpSpPr>
        <p:grpSpPr>
          <a:xfrm>
            <a:off x="3853812" y="3773537"/>
            <a:ext cx="628301" cy="588505"/>
            <a:chOff x="4721450" y="1509475"/>
            <a:chExt cx="79350" cy="74325"/>
          </a:xfrm>
        </p:grpSpPr>
        <p:sp>
          <p:nvSpPr>
            <p:cNvPr id="449" name="Google Shape;449;p3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 name="Google Shape;453;p30"/>
          <p:cNvGrpSpPr/>
          <p:nvPr/>
        </p:nvGrpSpPr>
        <p:grpSpPr>
          <a:xfrm>
            <a:off x="5264821" y="3757899"/>
            <a:ext cx="557038" cy="562772"/>
            <a:chOff x="4906800" y="1507500"/>
            <a:chExt cx="70350" cy="71075"/>
          </a:xfrm>
        </p:grpSpPr>
        <p:sp>
          <p:nvSpPr>
            <p:cNvPr id="454" name="Google Shape;454;p3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30"/>
          <p:cNvGrpSpPr/>
          <p:nvPr/>
        </p:nvGrpSpPr>
        <p:grpSpPr>
          <a:xfrm>
            <a:off x="1891420" y="3817558"/>
            <a:ext cx="501629" cy="500442"/>
            <a:chOff x="2637425" y="5179000"/>
            <a:chExt cx="196725" cy="196275"/>
          </a:xfrm>
        </p:grpSpPr>
        <p:sp>
          <p:nvSpPr>
            <p:cNvPr id="460" name="Google Shape;460;p30"/>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0"/>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0"/>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0"/>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0"/>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0"/>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0"/>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0"/>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0"/>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0"/>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0"/>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0"/>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0"/>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0"/>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0"/>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0"/>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0"/>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0"/>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0"/>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0"/>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0"/>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0"/>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 name="Google Shape;482;p30"/>
          <p:cNvGrpSpPr/>
          <p:nvPr/>
        </p:nvGrpSpPr>
        <p:grpSpPr>
          <a:xfrm>
            <a:off x="2542810" y="3793250"/>
            <a:ext cx="509395" cy="509853"/>
            <a:chOff x="3231350" y="5179700"/>
            <a:chExt cx="194775" cy="194950"/>
          </a:xfrm>
        </p:grpSpPr>
        <p:sp>
          <p:nvSpPr>
            <p:cNvPr id="483" name="Google Shape;483;p30"/>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0"/>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0"/>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0"/>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0"/>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0"/>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0"/>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0"/>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0"/>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0"/>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0"/>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0"/>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0"/>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0"/>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0"/>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0"/>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0"/>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0"/>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0"/>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0"/>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0"/>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0"/>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0"/>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0"/>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0"/>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0"/>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0"/>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0"/>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0"/>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0"/>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0"/>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0"/>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0"/>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0"/>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0"/>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0"/>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0"/>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0"/>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0"/>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0"/>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0"/>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0"/>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0"/>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0"/>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0"/>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0"/>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0"/>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0"/>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0"/>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0"/>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0"/>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0"/>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0"/>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0"/>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0"/>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0"/>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0"/>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0"/>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0"/>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30"/>
          <p:cNvGrpSpPr/>
          <p:nvPr/>
        </p:nvGrpSpPr>
        <p:grpSpPr>
          <a:xfrm>
            <a:off x="1221144" y="2343029"/>
            <a:ext cx="508123" cy="507955"/>
            <a:chOff x="1897577" y="2802432"/>
            <a:chExt cx="492176" cy="492014"/>
          </a:xfrm>
        </p:grpSpPr>
        <p:sp>
          <p:nvSpPr>
            <p:cNvPr id="543" name="Google Shape;543;p3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0"/>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0"/>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30"/>
          <p:cNvGrpSpPr/>
          <p:nvPr/>
        </p:nvGrpSpPr>
        <p:grpSpPr>
          <a:xfrm>
            <a:off x="1888175" y="3096565"/>
            <a:ext cx="508118" cy="508066"/>
            <a:chOff x="2543222" y="2802319"/>
            <a:chExt cx="492172" cy="492122"/>
          </a:xfrm>
        </p:grpSpPr>
        <p:sp>
          <p:nvSpPr>
            <p:cNvPr id="556" name="Google Shape;556;p30"/>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0"/>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0"/>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0"/>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0"/>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0"/>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0"/>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0"/>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0"/>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0"/>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 name="Google Shape;566;p30"/>
          <p:cNvGrpSpPr/>
          <p:nvPr/>
        </p:nvGrpSpPr>
        <p:grpSpPr>
          <a:xfrm>
            <a:off x="3236954" y="2338040"/>
            <a:ext cx="517934" cy="517934"/>
            <a:chOff x="3736598" y="2170606"/>
            <a:chExt cx="404889" cy="404889"/>
          </a:xfrm>
        </p:grpSpPr>
        <p:sp>
          <p:nvSpPr>
            <p:cNvPr id="567" name="Google Shape;567;p3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 name="Google Shape;571;p30"/>
          <p:cNvGrpSpPr/>
          <p:nvPr/>
        </p:nvGrpSpPr>
        <p:grpSpPr>
          <a:xfrm>
            <a:off x="2504015" y="2338137"/>
            <a:ext cx="586986" cy="517740"/>
            <a:chOff x="3161917" y="2170682"/>
            <a:chExt cx="458870" cy="404737"/>
          </a:xfrm>
        </p:grpSpPr>
        <p:sp>
          <p:nvSpPr>
            <p:cNvPr id="572" name="Google Shape;572;p3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30"/>
          <p:cNvGrpSpPr/>
          <p:nvPr/>
        </p:nvGrpSpPr>
        <p:grpSpPr>
          <a:xfrm>
            <a:off x="2527036" y="3103432"/>
            <a:ext cx="540943" cy="517963"/>
            <a:chOff x="3179914" y="2889488"/>
            <a:chExt cx="422876" cy="404911"/>
          </a:xfrm>
        </p:grpSpPr>
        <p:sp>
          <p:nvSpPr>
            <p:cNvPr id="576" name="Google Shape;576;p3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30"/>
          <p:cNvGrpSpPr/>
          <p:nvPr/>
        </p:nvGrpSpPr>
        <p:grpSpPr>
          <a:xfrm>
            <a:off x="3227830" y="3103348"/>
            <a:ext cx="536180" cy="518047"/>
            <a:chOff x="3729467" y="2889422"/>
            <a:chExt cx="419153" cy="404977"/>
          </a:xfrm>
        </p:grpSpPr>
        <p:sp>
          <p:nvSpPr>
            <p:cNvPr id="583" name="Google Shape;583;p3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 name="Google Shape;590;p30"/>
          <p:cNvGrpSpPr/>
          <p:nvPr/>
        </p:nvGrpSpPr>
        <p:grpSpPr>
          <a:xfrm>
            <a:off x="1863396" y="2339914"/>
            <a:ext cx="557677" cy="514185"/>
            <a:chOff x="7135920" y="3403879"/>
            <a:chExt cx="882400" cy="813584"/>
          </a:xfrm>
        </p:grpSpPr>
        <p:sp>
          <p:nvSpPr>
            <p:cNvPr id="591" name="Google Shape;591;p30"/>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0"/>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0"/>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0"/>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0"/>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 name="Google Shape;596;p30"/>
          <p:cNvGrpSpPr/>
          <p:nvPr/>
        </p:nvGrpSpPr>
        <p:grpSpPr>
          <a:xfrm>
            <a:off x="1240921" y="3116367"/>
            <a:ext cx="468569" cy="468447"/>
            <a:chOff x="1286994" y="2840926"/>
            <a:chExt cx="453864" cy="453745"/>
          </a:xfrm>
        </p:grpSpPr>
        <p:sp>
          <p:nvSpPr>
            <p:cNvPr id="597" name="Google Shape;597;p30"/>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0"/>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0"/>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0"/>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0"/>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0"/>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0"/>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0"/>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0"/>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0"/>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 name="Google Shape;607;p30"/>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0"/>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0"/>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0"/>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 name="Google Shape;611;p30"/>
          <p:cNvGrpSpPr/>
          <p:nvPr/>
        </p:nvGrpSpPr>
        <p:grpSpPr>
          <a:xfrm>
            <a:off x="6871147" y="2602143"/>
            <a:ext cx="160636" cy="136535"/>
            <a:chOff x="4660325" y="1866850"/>
            <a:chExt cx="68350" cy="58100"/>
          </a:xfrm>
        </p:grpSpPr>
        <p:sp>
          <p:nvSpPr>
            <p:cNvPr id="612" name="Google Shape;612;p3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 name="Google Shape;614;p30"/>
          <p:cNvGrpSpPr/>
          <p:nvPr/>
        </p:nvGrpSpPr>
        <p:grpSpPr>
          <a:xfrm>
            <a:off x="7180081" y="2627170"/>
            <a:ext cx="156817" cy="86891"/>
            <a:chOff x="4791775" y="1877500"/>
            <a:chExt cx="66725" cy="36975"/>
          </a:xfrm>
        </p:grpSpPr>
        <p:sp>
          <p:nvSpPr>
            <p:cNvPr id="615" name="Google Shape;615;p3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30"/>
          <p:cNvGrpSpPr/>
          <p:nvPr/>
        </p:nvGrpSpPr>
        <p:grpSpPr>
          <a:xfrm>
            <a:off x="7490660" y="2627170"/>
            <a:ext cx="139896" cy="86891"/>
            <a:chOff x="4923925" y="1877500"/>
            <a:chExt cx="59525" cy="36975"/>
          </a:xfrm>
        </p:grpSpPr>
        <p:sp>
          <p:nvSpPr>
            <p:cNvPr id="618" name="Google Shape;618;p3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 name="Google Shape;620;p30"/>
          <p:cNvGrpSpPr/>
          <p:nvPr/>
        </p:nvGrpSpPr>
        <p:grpSpPr>
          <a:xfrm>
            <a:off x="7806821" y="2609780"/>
            <a:ext cx="136488" cy="121260"/>
            <a:chOff x="5058450" y="1870100"/>
            <a:chExt cx="58075" cy="51600"/>
          </a:xfrm>
        </p:grpSpPr>
        <p:sp>
          <p:nvSpPr>
            <p:cNvPr id="621" name="Google Shape;621;p3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 name="Google Shape;623;p30"/>
          <p:cNvGrpSpPr/>
          <p:nvPr/>
        </p:nvGrpSpPr>
        <p:grpSpPr>
          <a:xfrm>
            <a:off x="7226262" y="3067854"/>
            <a:ext cx="97533" cy="103870"/>
            <a:chOff x="4811425" y="2065025"/>
            <a:chExt cx="41500" cy="44200"/>
          </a:xfrm>
        </p:grpSpPr>
        <p:sp>
          <p:nvSpPr>
            <p:cNvPr id="624" name="Google Shape;624;p3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 name="Google Shape;626;p30"/>
          <p:cNvGrpSpPr/>
          <p:nvPr/>
        </p:nvGrpSpPr>
        <p:grpSpPr>
          <a:xfrm>
            <a:off x="7504644" y="3067854"/>
            <a:ext cx="116629" cy="103459"/>
            <a:chOff x="4929875" y="2065025"/>
            <a:chExt cx="49625" cy="44025"/>
          </a:xfrm>
        </p:grpSpPr>
        <p:sp>
          <p:nvSpPr>
            <p:cNvPr id="627" name="Google Shape;627;p3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30"/>
          <p:cNvGrpSpPr/>
          <p:nvPr/>
        </p:nvGrpSpPr>
        <p:grpSpPr>
          <a:xfrm>
            <a:off x="7866692" y="3070968"/>
            <a:ext cx="67745" cy="97643"/>
            <a:chOff x="5083925" y="2066350"/>
            <a:chExt cx="28825" cy="41550"/>
          </a:xfrm>
        </p:grpSpPr>
        <p:sp>
          <p:nvSpPr>
            <p:cNvPr id="630" name="Google Shape;630;p3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30"/>
          <p:cNvGrpSpPr/>
          <p:nvPr/>
        </p:nvGrpSpPr>
        <p:grpSpPr>
          <a:xfrm>
            <a:off x="6869855" y="3086067"/>
            <a:ext cx="174679" cy="67445"/>
            <a:chOff x="4659775" y="2072775"/>
            <a:chExt cx="74325" cy="28700"/>
          </a:xfrm>
        </p:grpSpPr>
        <p:sp>
          <p:nvSpPr>
            <p:cNvPr id="633" name="Google Shape;633;p3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 name="Google Shape;636;p30"/>
          <p:cNvGrpSpPr/>
          <p:nvPr/>
        </p:nvGrpSpPr>
        <p:grpSpPr>
          <a:xfrm>
            <a:off x="6876200" y="2859820"/>
            <a:ext cx="161517" cy="86069"/>
            <a:chOff x="4662475" y="1976500"/>
            <a:chExt cx="68725" cy="36625"/>
          </a:xfrm>
        </p:grpSpPr>
        <p:sp>
          <p:nvSpPr>
            <p:cNvPr id="637" name="Google Shape;637;p3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 name="Google Shape;640;p30"/>
          <p:cNvGrpSpPr/>
          <p:nvPr/>
        </p:nvGrpSpPr>
        <p:grpSpPr>
          <a:xfrm>
            <a:off x="7800005" y="2852183"/>
            <a:ext cx="155583" cy="100874"/>
            <a:chOff x="5055550" y="1973250"/>
            <a:chExt cx="66200" cy="42925"/>
          </a:xfrm>
        </p:grpSpPr>
        <p:sp>
          <p:nvSpPr>
            <p:cNvPr id="641" name="Google Shape;641;p30"/>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0"/>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0"/>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 name="Google Shape;644;p30"/>
          <p:cNvGrpSpPr/>
          <p:nvPr/>
        </p:nvGrpSpPr>
        <p:grpSpPr>
          <a:xfrm>
            <a:off x="7481788" y="2863052"/>
            <a:ext cx="161047" cy="79430"/>
            <a:chOff x="4920150" y="1977875"/>
            <a:chExt cx="68525" cy="33800"/>
          </a:xfrm>
        </p:grpSpPr>
        <p:sp>
          <p:nvSpPr>
            <p:cNvPr id="645" name="Google Shape;645;p3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 name="Google Shape;648;p30"/>
          <p:cNvGrpSpPr/>
          <p:nvPr/>
        </p:nvGrpSpPr>
        <p:grpSpPr>
          <a:xfrm>
            <a:off x="7183430" y="2869514"/>
            <a:ext cx="163221" cy="66622"/>
            <a:chOff x="4793200" y="1980625"/>
            <a:chExt cx="69450" cy="28350"/>
          </a:xfrm>
        </p:grpSpPr>
        <p:sp>
          <p:nvSpPr>
            <p:cNvPr id="649" name="Google Shape;649;p30"/>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0"/>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0"/>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30"/>
          <p:cNvGrpSpPr/>
          <p:nvPr/>
        </p:nvGrpSpPr>
        <p:grpSpPr>
          <a:xfrm>
            <a:off x="6909279" y="3292397"/>
            <a:ext cx="120800" cy="123375"/>
            <a:chOff x="4676550" y="2160575"/>
            <a:chExt cx="51400" cy="52500"/>
          </a:xfrm>
        </p:grpSpPr>
        <p:sp>
          <p:nvSpPr>
            <p:cNvPr id="653" name="Google Shape;653;p3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30"/>
          <p:cNvGrpSpPr/>
          <p:nvPr/>
        </p:nvGrpSpPr>
        <p:grpSpPr>
          <a:xfrm>
            <a:off x="7124969" y="3299212"/>
            <a:ext cx="140307" cy="109804"/>
            <a:chOff x="4768325" y="2163475"/>
            <a:chExt cx="59700" cy="46725"/>
          </a:xfrm>
        </p:grpSpPr>
        <p:sp>
          <p:nvSpPr>
            <p:cNvPr id="657" name="Google Shape;657;p3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 name="Google Shape;659;p30"/>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0"/>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0"/>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0"/>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0"/>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0"/>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0"/>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0"/>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0"/>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0"/>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0"/>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 name="Google Shape;670;p30"/>
          <p:cNvGrpSpPr/>
          <p:nvPr/>
        </p:nvGrpSpPr>
        <p:grpSpPr>
          <a:xfrm>
            <a:off x="7125556" y="3511828"/>
            <a:ext cx="108814" cy="103106"/>
            <a:chOff x="4768575" y="2253950"/>
            <a:chExt cx="46300" cy="43875"/>
          </a:xfrm>
        </p:grpSpPr>
        <p:sp>
          <p:nvSpPr>
            <p:cNvPr id="671" name="Google Shape;671;p3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 name="Google Shape;673;p30"/>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 name="Google Shape;674;p30"/>
          <p:cNvGrpSpPr/>
          <p:nvPr/>
        </p:nvGrpSpPr>
        <p:grpSpPr>
          <a:xfrm>
            <a:off x="7577559" y="3933124"/>
            <a:ext cx="114043" cy="141118"/>
            <a:chOff x="4960900" y="2433225"/>
            <a:chExt cx="48525" cy="60050"/>
          </a:xfrm>
        </p:grpSpPr>
        <p:sp>
          <p:nvSpPr>
            <p:cNvPr id="675" name="Google Shape;675;p3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30"/>
          <p:cNvGrpSpPr/>
          <p:nvPr/>
        </p:nvGrpSpPr>
        <p:grpSpPr>
          <a:xfrm>
            <a:off x="7326499" y="4154964"/>
            <a:ext cx="131611" cy="138768"/>
            <a:chOff x="4854075" y="2527625"/>
            <a:chExt cx="56000" cy="59050"/>
          </a:xfrm>
        </p:grpSpPr>
        <p:sp>
          <p:nvSpPr>
            <p:cNvPr id="678" name="Google Shape;678;p3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 name="Google Shape;680;p30"/>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0"/>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0"/>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 name="Google Shape;683;p30"/>
          <p:cNvGrpSpPr/>
          <p:nvPr/>
        </p:nvGrpSpPr>
        <p:grpSpPr>
          <a:xfrm>
            <a:off x="7809758" y="3701767"/>
            <a:ext cx="95829" cy="155159"/>
            <a:chOff x="5059700" y="2334775"/>
            <a:chExt cx="40775" cy="66025"/>
          </a:xfrm>
        </p:grpSpPr>
        <p:sp>
          <p:nvSpPr>
            <p:cNvPr id="684" name="Google Shape;684;p3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 name="Google Shape;693;p30"/>
          <p:cNvGrpSpPr/>
          <p:nvPr/>
        </p:nvGrpSpPr>
        <p:grpSpPr>
          <a:xfrm>
            <a:off x="7573328" y="3486918"/>
            <a:ext cx="84372" cy="153338"/>
            <a:chOff x="4959100" y="2243350"/>
            <a:chExt cx="35900" cy="65250"/>
          </a:xfrm>
        </p:grpSpPr>
        <p:sp>
          <p:nvSpPr>
            <p:cNvPr id="694" name="Google Shape;694;p30"/>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0"/>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0"/>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0"/>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0"/>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0"/>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0"/>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0"/>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0"/>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0"/>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0"/>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0"/>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0"/>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0"/>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0"/>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0"/>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 name="Google Shape;710;p30"/>
          <p:cNvGrpSpPr/>
          <p:nvPr/>
        </p:nvGrpSpPr>
        <p:grpSpPr>
          <a:xfrm>
            <a:off x="7758054" y="3926309"/>
            <a:ext cx="178498" cy="154747"/>
            <a:chOff x="5037700" y="2430325"/>
            <a:chExt cx="75950" cy="65850"/>
          </a:xfrm>
        </p:grpSpPr>
        <p:sp>
          <p:nvSpPr>
            <p:cNvPr id="711" name="Google Shape;711;p3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30"/>
          <p:cNvGrpSpPr/>
          <p:nvPr/>
        </p:nvGrpSpPr>
        <p:grpSpPr>
          <a:xfrm>
            <a:off x="7098294" y="3718275"/>
            <a:ext cx="216160" cy="122024"/>
            <a:chOff x="4756975" y="2341800"/>
            <a:chExt cx="91975" cy="51925"/>
          </a:xfrm>
        </p:grpSpPr>
        <p:sp>
          <p:nvSpPr>
            <p:cNvPr id="714" name="Google Shape;714;p3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30"/>
          <p:cNvGrpSpPr/>
          <p:nvPr/>
        </p:nvGrpSpPr>
        <p:grpSpPr>
          <a:xfrm>
            <a:off x="7536841" y="4128468"/>
            <a:ext cx="231906" cy="191995"/>
            <a:chOff x="4943575" y="2516350"/>
            <a:chExt cx="98675" cy="81700"/>
          </a:xfrm>
        </p:grpSpPr>
        <p:sp>
          <p:nvSpPr>
            <p:cNvPr id="735" name="Google Shape;735;p3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 name="Google Shape;813;p30"/>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0"/>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0"/>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0"/>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0"/>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0"/>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0"/>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0"/>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0"/>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0"/>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0"/>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0"/>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0"/>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0"/>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0"/>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0"/>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0"/>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0"/>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0"/>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0"/>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0"/>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0"/>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0"/>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 name="Google Shape;836;p30"/>
          <p:cNvGrpSpPr/>
          <p:nvPr/>
        </p:nvGrpSpPr>
        <p:grpSpPr>
          <a:xfrm>
            <a:off x="1225886" y="3778145"/>
            <a:ext cx="505303" cy="503968"/>
            <a:chOff x="1190625" y="238125"/>
            <a:chExt cx="5252625" cy="5238750"/>
          </a:xfrm>
        </p:grpSpPr>
        <p:sp>
          <p:nvSpPr>
            <p:cNvPr id="837" name="Google Shape;837;p30"/>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0"/>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0"/>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0"/>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0"/>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0"/>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0"/>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0"/>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0"/>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0"/>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0"/>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0"/>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0"/>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0"/>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0"/>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0"/>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0"/>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0"/>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0"/>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0"/>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0"/>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0"/>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0"/>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0"/>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0"/>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0"/>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0"/>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0"/>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0"/>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0"/>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0"/>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0"/>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0"/>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0"/>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0"/>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0"/>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0"/>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0"/>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0"/>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0"/>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0"/>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0"/>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0"/>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0"/>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0"/>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0"/>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0"/>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0"/>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0"/>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0"/>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0"/>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0"/>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0"/>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0"/>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0"/>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0"/>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0"/>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0"/>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0"/>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0"/>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0"/>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0"/>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0"/>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0"/>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0"/>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0"/>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0"/>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0"/>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0"/>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0"/>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0"/>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0"/>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0"/>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0"/>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0"/>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0"/>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0"/>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0"/>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0"/>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0"/>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0"/>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0"/>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0"/>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0"/>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0"/>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0"/>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0"/>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0"/>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0"/>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0"/>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0"/>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0"/>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0"/>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0"/>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0"/>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0"/>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0"/>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0"/>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0"/>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0"/>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0"/>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0"/>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0"/>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0"/>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0"/>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0"/>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0"/>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0"/>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0"/>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0"/>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0"/>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0"/>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0"/>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0"/>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0"/>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0"/>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0"/>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0"/>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0"/>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0"/>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0"/>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0"/>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0"/>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0"/>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0"/>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0"/>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0"/>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0"/>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0"/>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0"/>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0"/>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0"/>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0"/>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0"/>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0"/>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0"/>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0"/>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0"/>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0"/>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0"/>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0"/>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0"/>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0"/>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0"/>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0"/>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0"/>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0"/>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0"/>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0"/>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0"/>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0"/>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0"/>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0"/>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0"/>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0"/>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0"/>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0"/>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0"/>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0"/>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0"/>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0"/>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0"/>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0"/>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0"/>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0"/>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0"/>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0"/>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0"/>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0"/>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0"/>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0"/>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0"/>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0"/>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0"/>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0"/>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0"/>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0"/>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0"/>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0"/>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0"/>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 name="Google Shape;1017;p30"/>
          <p:cNvSpPr txBox="1"/>
          <p:nvPr/>
        </p:nvSpPr>
        <p:spPr>
          <a:xfrm>
            <a:off x="1068100" y="65387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800">
                <a:solidFill>
                  <a:srgbClr val="FFFFFF"/>
                </a:solidFill>
                <a:latin typeface="Proxima Nova Semibold"/>
                <a:ea typeface="Proxima Nova Semibold"/>
                <a:cs typeface="Proxima Nova Semibold"/>
                <a:sym typeface="Proxima Nova Semibold"/>
              </a:rPr>
              <a:t>Use our editable graphic resources...</a:t>
            </a:r>
            <a:endParaRPr sz="2800">
              <a:solidFill>
                <a:srgbClr val="FFFFFF"/>
              </a:solidFill>
              <a:latin typeface="Proxima Nova Semibold"/>
              <a:ea typeface="Proxima Nova Semibold"/>
              <a:cs typeface="Proxima Nova Semibold"/>
              <a:sym typeface="Proxima Nova Semibold"/>
            </a:endParaRPr>
          </a:p>
        </p:txBody>
      </p:sp>
      <p:sp>
        <p:nvSpPr>
          <p:cNvPr id="1018" name="Google Shape;1018;p30"/>
          <p:cNvSpPr txBox="1"/>
          <p:nvPr/>
        </p:nvSpPr>
        <p:spPr>
          <a:xfrm>
            <a:off x="1068100" y="1457876"/>
            <a:ext cx="7047300" cy="48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s" sz="1200">
                <a:solidFill>
                  <a:srgbClr val="FFFFFF"/>
                </a:solidFill>
                <a:latin typeface="Proxima Nova"/>
                <a:ea typeface="Proxima Nova"/>
                <a:cs typeface="Proxima Nova"/>
                <a:sym typeface="Proxima Nova"/>
              </a:rPr>
              <a:t>You can easily resize these resources keeping the quality. To change the color just ungroup the resource and click on</a:t>
            </a:r>
            <a:r>
              <a:rPr lang="es" sz="1200">
                <a:solidFill>
                  <a:srgbClr val="FFFFFF"/>
                </a:solidFill>
                <a:latin typeface="Roboto Slab Regular"/>
                <a:ea typeface="Roboto Slab Regular"/>
                <a:cs typeface="Roboto Slab Regular"/>
                <a:sym typeface="Roboto Slab Regular"/>
              </a:rPr>
              <a:t> </a:t>
            </a:r>
            <a:r>
              <a:rPr lang="es" sz="1200">
                <a:solidFill>
                  <a:srgbClr val="FFFFFF"/>
                </a:solidFill>
                <a:latin typeface="Proxima Nova"/>
                <a:ea typeface="Proxima Nova"/>
                <a:cs typeface="Proxima Nova"/>
                <a:sym typeface="Proxima Nova"/>
              </a:rPr>
              <a:t>the object you want to change. Then click on the paint bucket and select the color you want. Don’t forget to group the resource again when you’re done.</a:t>
            </a:r>
            <a:endParaRPr sz="1200">
              <a:solidFill>
                <a:srgbClr val="FFFFFF"/>
              </a:solidFill>
              <a:latin typeface="Proxima Nova"/>
              <a:ea typeface="Proxima Nova"/>
              <a:cs typeface="Proxima Nova"/>
              <a:sym typeface="Proxima Nova"/>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022" name="Shape 1022"/>
        <p:cNvGrpSpPr/>
        <p:nvPr/>
      </p:nvGrpSpPr>
      <p:grpSpPr>
        <a:xfrm>
          <a:off x="0" y="0"/>
          <a:ext cx="0" cy="0"/>
          <a:chOff x="0" y="0"/>
          <a:chExt cx="0" cy="0"/>
        </a:xfrm>
      </p:grpSpPr>
      <p:grpSp>
        <p:nvGrpSpPr>
          <p:cNvPr id="1023" name="Google Shape;1023;p31"/>
          <p:cNvGrpSpPr/>
          <p:nvPr/>
        </p:nvGrpSpPr>
        <p:grpSpPr>
          <a:xfrm>
            <a:off x="1095143" y="2241600"/>
            <a:ext cx="730896" cy="153148"/>
            <a:chOff x="4635250" y="3790225"/>
            <a:chExt cx="415825" cy="87125"/>
          </a:xfrm>
        </p:grpSpPr>
        <p:sp>
          <p:nvSpPr>
            <p:cNvPr id="1024" name="Google Shape;1024;p31"/>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1"/>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1"/>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31"/>
          <p:cNvGrpSpPr/>
          <p:nvPr/>
        </p:nvGrpSpPr>
        <p:grpSpPr>
          <a:xfrm>
            <a:off x="1666833" y="4037852"/>
            <a:ext cx="175876" cy="179996"/>
            <a:chOff x="4280575" y="2131725"/>
            <a:chExt cx="141950" cy="145275"/>
          </a:xfrm>
        </p:grpSpPr>
        <p:sp>
          <p:nvSpPr>
            <p:cNvPr id="1028" name="Google Shape;1028;p31"/>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1"/>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31"/>
          <p:cNvGrpSpPr/>
          <p:nvPr/>
        </p:nvGrpSpPr>
        <p:grpSpPr>
          <a:xfrm>
            <a:off x="1667926" y="4265283"/>
            <a:ext cx="175927" cy="152252"/>
            <a:chOff x="4088738" y="4379875"/>
            <a:chExt cx="176900" cy="153125"/>
          </a:xfrm>
        </p:grpSpPr>
        <p:sp>
          <p:nvSpPr>
            <p:cNvPr id="1031" name="Google Shape;1031;p31"/>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1"/>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31"/>
          <p:cNvGrpSpPr/>
          <p:nvPr/>
        </p:nvGrpSpPr>
        <p:grpSpPr>
          <a:xfrm flipH="1" rot="10800000">
            <a:off x="1086570" y="4291428"/>
            <a:ext cx="486625" cy="126984"/>
            <a:chOff x="4173650" y="2515975"/>
            <a:chExt cx="216413" cy="56475"/>
          </a:xfrm>
        </p:grpSpPr>
        <p:sp>
          <p:nvSpPr>
            <p:cNvPr id="1034" name="Google Shape;1034;p31"/>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1"/>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31"/>
          <p:cNvGrpSpPr/>
          <p:nvPr/>
        </p:nvGrpSpPr>
        <p:grpSpPr>
          <a:xfrm>
            <a:off x="1088757" y="1726562"/>
            <a:ext cx="743797" cy="171366"/>
            <a:chOff x="4109513" y="1964562"/>
            <a:chExt cx="501313" cy="117575"/>
          </a:xfrm>
        </p:grpSpPr>
        <p:sp>
          <p:nvSpPr>
            <p:cNvPr id="1037" name="Google Shape;1037;p31"/>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 name="Google Shape;1038;p31"/>
            <p:cNvGrpSpPr/>
            <p:nvPr/>
          </p:nvGrpSpPr>
          <p:grpSpPr>
            <a:xfrm rot="-5400000">
              <a:off x="4154963" y="1919112"/>
              <a:ext cx="117575" cy="208475"/>
              <a:chOff x="3314125" y="1799775"/>
              <a:chExt cx="117575" cy="208475"/>
            </a:xfrm>
          </p:grpSpPr>
          <p:sp>
            <p:nvSpPr>
              <p:cNvPr id="1039" name="Google Shape;1039;p31"/>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1"/>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1"/>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2" name="Google Shape;1042;p31"/>
          <p:cNvGrpSpPr/>
          <p:nvPr/>
        </p:nvGrpSpPr>
        <p:grpSpPr>
          <a:xfrm>
            <a:off x="1101069" y="2718525"/>
            <a:ext cx="719511" cy="278389"/>
            <a:chOff x="3515000" y="3200728"/>
            <a:chExt cx="338100" cy="130822"/>
          </a:xfrm>
        </p:grpSpPr>
        <p:sp>
          <p:nvSpPr>
            <p:cNvPr id="1043" name="Google Shape;1043;p31"/>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 name="Google Shape;1044;p31"/>
            <p:cNvGrpSpPr/>
            <p:nvPr/>
          </p:nvGrpSpPr>
          <p:grpSpPr>
            <a:xfrm>
              <a:off x="3515000" y="3200728"/>
              <a:ext cx="282025" cy="67650"/>
              <a:chOff x="3515000" y="3112625"/>
              <a:chExt cx="282025" cy="67650"/>
            </a:xfrm>
          </p:grpSpPr>
          <p:sp>
            <p:nvSpPr>
              <p:cNvPr id="1045" name="Google Shape;1045;p31"/>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1"/>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7" name="Google Shape;1047;p31"/>
          <p:cNvGrpSpPr/>
          <p:nvPr/>
        </p:nvGrpSpPr>
        <p:grpSpPr>
          <a:xfrm flipH="1" rot="10800000">
            <a:off x="1082554" y="927918"/>
            <a:ext cx="756748" cy="188711"/>
            <a:chOff x="3199075" y="3739025"/>
            <a:chExt cx="448629" cy="111875"/>
          </a:xfrm>
        </p:grpSpPr>
        <p:sp>
          <p:nvSpPr>
            <p:cNvPr id="1048" name="Google Shape;1048;p31"/>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1"/>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1"/>
          <p:cNvGrpSpPr/>
          <p:nvPr/>
        </p:nvGrpSpPr>
        <p:grpSpPr>
          <a:xfrm>
            <a:off x="1093334" y="3077369"/>
            <a:ext cx="734909" cy="282704"/>
            <a:chOff x="4047975" y="3769179"/>
            <a:chExt cx="343175" cy="132000"/>
          </a:xfrm>
        </p:grpSpPr>
        <p:grpSp>
          <p:nvGrpSpPr>
            <p:cNvPr id="1051" name="Google Shape;1051;p31"/>
            <p:cNvGrpSpPr/>
            <p:nvPr/>
          </p:nvGrpSpPr>
          <p:grpSpPr>
            <a:xfrm>
              <a:off x="4047975" y="3769179"/>
              <a:ext cx="343175" cy="132000"/>
              <a:chOff x="4047975" y="3769179"/>
              <a:chExt cx="343175" cy="132000"/>
            </a:xfrm>
          </p:grpSpPr>
          <p:sp>
            <p:nvSpPr>
              <p:cNvPr id="1052" name="Google Shape;1052;p31"/>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 name="Google Shape;1053;p31"/>
              <p:cNvGrpSpPr/>
              <p:nvPr/>
            </p:nvGrpSpPr>
            <p:grpSpPr>
              <a:xfrm>
                <a:off x="4047975" y="3769179"/>
                <a:ext cx="288175" cy="132000"/>
                <a:chOff x="4047975" y="3635175"/>
                <a:chExt cx="288175" cy="132000"/>
              </a:xfrm>
            </p:grpSpPr>
            <p:sp>
              <p:nvSpPr>
                <p:cNvPr id="1054" name="Google Shape;1054;p31"/>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1"/>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6" name="Google Shape;1056;p31"/>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31"/>
          <p:cNvGrpSpPr/>
          <p:nvPr/>
        </p:nvGrpSpPr>
        <p:grpSpPr>
          <a:xfrm>
            <a:off x="1082376" y="2474401"/>
            <a:ext cx="756740" cy="209778"/>
            <a:chOff x="3176563" y="1380375"/>
            <a:chExt cx="844388" cy="234075"/>
          </a:xfrm>
        </p:grpSpPr>
        <p:sp>
          <p:nvSpPr>
            <p:cNvPr id="1058" name="Google Shape;1058;p31"/>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1"/>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1"/>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1"/>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31"/>
            <p:cNvGrpSpPr/>
            <p:nvPr/>
          </p:nvGrpSpPr>
          <p:grpSpPr>
            <a:xfrm>
              <a:off x="3176563" y="1380375"/>
              <a:ext cx="196550" cy="234075"/>
              <a:chOff x="3077200" y="1380375"/>
              <a:chExt cx="196550" cy="234075"/>
            </a:xfrm>
          </p:grpSpPr>
          <p:sp>
            <p:nvSpPr>
              <p:cNvPr id="1063" name="Google Shape;1063;p31"/>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1"/>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1"/>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1"/>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 name="Google Shape;1067;p31"/>
          <p:cNvGrpSpPr/>
          <p:nvPr/>
        </p:nvGrpSpPr>
        <p:grpSpPr>
          <a:xfrm>
            <a:off x="1168966" y="3428283"/>
            <a:ext cx="583683" cy="515041"/>
            <a:chOff x="4150855" y="3304766"/>
            <a:chExt cx="400468" cy="353373"/>
          </a:xfrm>
        </p:grpSpPr>
        <p:grpSp>
          <p:nvGrpSpPr>
            <p:cNvPr id="1068" name="Google Shape;1068;p31"/>
            <p:cNvGrpSpPr/>
            <p:nvPr/>
          </p:nvGrpSpPr>
          <p:grpSpPr>
            <a:xfrm rot="5400000">
              <a:off x="4069042" y="3402899"/>
              <a:ext cx="320732" cy="157107"/>
              <a:chOff x="2578246" y="3661125"/>
              <a:chExt cx="226794" cy="111100"/>
            </a:xfrm>
          </p:grpSpPr>
          <p:grpSp>
            <p:nvGrpSpPr>
              <p:cNvPr id="1069" name="Google Shape;1069;p31"/>
              <p:cNvGrpSpPr/>
              <p:nvPr/>
            </p:nvGrpSpPr>
            <p:grpSpPr>
              <a:xfrm>
                <a:off x="2610652" y="3685297"/>
                <a:ext cx="194387" cy="60778"/>
                <a:chOff x="2610652" y="3685297"/>
                <a:chExt cx="194387" cy="60778"/>
              </a:xfrm>
            </p:grpSpPr>
            <p:sp>
              <p:nvSpPr>
                <p:cNvPr id="1070" name="Google Shape;1070;p31"/>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1"/>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31"/>
              <p:cNvGrpSpPr/>
              <p:nvPr/>
            </p:nvGrpSpPr>
            <p:grpSpPr>
              <a:xfrm>
                <a:off x="2578246" y="3661125"/>
                <a:ext cx="128225" cy="111100"/>
                <a:chOff x="2578246" y="3661125"/>
                <a:chExt cx="128225" cy="111100"/>
              </a:xfrm>
            </p:grpSpPr>
            <p:sp>
              <p:nvSpPr>
                <p:cNvPr id="1073" name="Google Shape;1073;p31"/>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 name="Google Shape;1074;p31"/>
                <p:cNvGrpSpPr/>
                <p:nvPr/>
              </p:nvGrpSpPr>
              <p:grpSpPr>
                <a:xfrm>
                  <a:off x="2596850" y="3677550"/>
                  <a:ext cx="102450" cy="94675"/>
                  <a:chOff x="2596850" y="3677550"/>
                  <a:chExt cx="102450" cy="94675"/>
                </a:xfrm>
              </p:grpSpPr>
              <p:sp>
                <p:nvSpPr>
                  <p:cNvPr id="1075" name="Google Shape;1075;p31"/>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1"/>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7" name="Google Shape;1077;p31"/>
            <p:cNvGrpSpPr/>
            <p:nvPr/>
          </p:nvGrpSpPr>
          <p:grpSpPr>
            <a:xfrm rot="5400000">
              <a:off x="4302139" y="3408954"/>
              <a:ext cx="353373" cy="144996"/>
              <a:chOff x="5075685" y="2271925"/>
              <a:chExt cx="492712" cy="202254"/>
            </a:xfrm>
          </p:grpSpPr>
          <p:sp>
            <p:nvSpPr>
              <p:cNvPr id="1078" name="Google Shape;1078;p31"/>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1"/>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0" name="Google Shape;1080;p31"/>
          <p:cNvGrpSpPr/>
          <p:nvPr/>
        </p:nvGrpSpPr>
        <p:grpSpPr>
          <a:xfrm>
            <a:off x="1089095" y="4015453"/>
            <a:ext cx="467479" cy="193481"/>
            <a:chOff x="4260510" y="2242993"/>
            <a:chExt cx="628501" cy="260125"/>
          </a:xfrm>
        </p:grpSpPr>
        <p:grpSp>
          <p:nvGrpSpPr>
            <p:cNvPr id="1081" name="Google Shape;1081;p31"/>
            <p:cNvGrpSpPr/>
            <p:nvPr/>
          </p:nvGrpSpPr>
          <p:grpSpPr>
            <a:xfrm>
              <a:off x="4260510" y="2286954"/>
              <a:ext cx="628501" cy="172421"/>
              <a:chOff x="4260510" y="2286954"/>
              <a:chExt cx="628501" cy="172421"/>
            </a:xfrm>
          </p:grpSpPr>
          <p:sp>
            <p:nvSpPr>
              <p:cNvPr id="1082" name="Google Shape;1082;p31"/>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83" name="Google Shape;1083;p31"/>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1"/>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1085" name="Google Shape;1085;p31"/>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1"/>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1"/>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31"/>
          <p:cNvGrpSpPr/>
          <p:nvPr/>
        </p:nvGrpSpPr>
        <p:grpSpPr>
          <a:xfrm>
            <a:off x="1095178" y="1191975"/>
            <a:ext cx="730923" cy="195694"/>
            <a:chOff x="3099239" y="3615343"/>
            <a:chExt cx="689745" cy="184687"/>
          </a:xfrm>
        </p:grpSpPr>
        <p:sp>
          <p:nvSpPr>
            <p:cNvPr id="1089" name="Google Shape;1089;p31"/>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1"/>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1"/>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1"/>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31"/>
          <p:cNvGrpSpPr/>
          <p:nvPr/>
        </p:nvGrpSpPr>
        <p:grpSpPr>
          <a:xfrm flipH="1" rot="10800000">
            <a:off x="1082425" y="2006226"/>
            <a:ext cx="756740" cy="126985"/>
            <a:chOff x="1154425" y="3251263"/>
            <a:chExt cx="695150" cy="116650"/>
          </a:xfrm>
        </p:grpSpPr>
        <p:sp>
          <p:nvSpPr>
            <p:cNvPr id="1094" name="Google Shape;1094;p31"/>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1"/>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1"/>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1"/>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1"/>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1"/>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31"/>
          <p:cNvGrpSpPr/>
          <p:nvPr/>
        </p:nvGrpSpPr>
        <p:grpSpPr>
          <a:xfrm>
            <a:off x="1088895" y="1460316"/>
            <a:ext cx="743825" cy="172498"/>
            <a:chOff x="4100207" y="2107304"/>
            <a:chExt cx="510343" cy="118352"/>
          </a:xfrm>
        </p:grpSpPr>
        <p:sp>
          <p:nvSpPr>
            <p:cNvPr id="1101" name="Google Shape;1101;p31"/>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1"/>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103" name="Google Shape;1103;p31"/>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 name="Google Shape;1104;p31"/>
          <p:cNvGrpSpPr/>
          <p:nvPr/>
        </p:nvGrpSpPr>
        <p:grpSpPr>
          <a:xfrm>
            <a:off x="2032740" y="1528975"/>
            <a:ext cx="623064" cy="406130"/>
            <a:chOff x="2525450" y="2505350"/>
            <a:chExt cx="373450" cy="243425"/>
          </a:xfrm>
        </p:grpSpPr>
        <p:grpSp>
          <p:nvGrpSpPr>
            <p:cNvPr id="1105" name="Google Shape;1105;p31"/>
            <p:cNvGrpSpPr/>
            <p:nvPr/>
          </p:nvGrpSpPr>
          <p:grpSpPr>
            <a:xfrm>
              <a:off x="2525450" y="2505350"/>
              <a:ext cx="373450" cy="107475"/>
              <a:chOff x="2525450" y="2505350"/>
              <a:chExt cx="373450" cy="107475"/>
            </a:xfrm>
          </p:grpSpPr>
          <p:sp>
            <p:nvSpPr>
              <p:cNvPr id="1106" name="Google Shape;1106;p31"/>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1"/>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1"/>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31"/>
            <p:cNvGrpSpPr/>
            <p:nvPr/>
          </p:nvGrpSpPr>
          <p:grpSpPr>
            <a:xfrm>
              <a:off x="2525450" y="2586475"/>
              <a:ext cx="373450" cy="81175"/>
              <a:chOff x="2525450" y="2586475"/>
              <a:chExt cx="373450" cy="81175"/>
            </a:xfrm>
          </p:grpSpPr>
          <p:sp>
            <p:nvSpPr>
              <p:cNvPr id="1110" name="Google Shape;1110;p31"/>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1"/>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1"/>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31"/>
            <p:cNvGrpSpPr/>
            <p:nvPr/>
          </p:nvGrpSpPr>
          <p:grpSpPr>
            <a:xfrm>
              <a:off x="2525450" y="2667625"/>
              <a:ext cx="373450" cy="81150"/>
              <a:chOff x="2525450" y="2667625"/>
              <a:chExt cx="373450" cy="81150"/>
            </a:xfrm>
          </p:grpSpPr>
          <p:sp>
            <p:nvSpPr>
              <p:cNvPr id="1114" name="Google Shape;1114;p31"/>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1"/>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1"/>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7" name="Google Shape;1117;p31"/>
          <p:cNvGrpSpPr/>
          <p:nvPr/>
        </p:nvGrpSpPr>
        <p:grpSpPr>
          <a:xfrm>
            <a:off x="2021992" y="1229434"/>
            <a:ext cx="706335" cy="255548"/>
            <a:chOff x="2600813" y="2069700"/>
            <a:chExt cx="448638" cy="162325"/>
          </a:xfrm>
        </p:grpSpPr>
        <p:sp>
          <p:nvSpPr>
            <p:cNvPr id="1118" name="Google Shape;1118;p31"/>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1"/>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31"/>
          <p:cNvGrpSpPr/>
          <p:nvPr/>
        </p:nvGrpSpPr>
        <p:grpSpPr>
          <a:xfrm>
            <a:off x="2675987" y="1475531"/>
            <a:ext cx="355485" cy="330727"/>
            <a:chOff x="3631100" y="1774000"/>
            <a:chExt cx="380850" cy="354325"/>
          </a:xfrm>
        </p:grpSpPr>
        <p:grpSp>
          <p:nvGrpSpPr>
            <p:cNvPr id="1121" name="Google Shape;1121;p31"/>
            <p:cNvGrpSpPr/>
            <p:nvPr/>
          </p:nvGrpSpPr>
          <p:grpSpPr>
            <a:xfrm>
              <a:off x="3750225" y="1774000"/>
              <a:ext cx="149575" cy="145525"/>
              <a:chOff x="3750225" y="1774000"/>
              <a:chExt cx="149575" cy="145525"/>
            </a:xfrm>
          </p:grpSpPr>
          <p:sp>
            <p:nvSpPr>
              <p:cNvPr id="1122" name="Google Shape;1122;p3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 name="Google Shape;1124;p31"/>
            <p:cNvGrpSpPr/>
            <p:nvPr/>
          </p:nvGrpSpPr>
          <p:grpSpPr>
            <a:xfrm>
              <a:off x="3847850" y="1889150"/>
              <a:ext cx="164100" cy="145600"/>
              <a:chOff x="3847850" y="1889150"/>
              <a:chExt cx="164100" cy="145600"/>
            </a:xfrm>
          </p:grpSpPr>
          <p:sp>
            <p:nvSpPr>
              <p:cNvPr id="1125" name="Google Shape;1125;p3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31"/>
            <p:cNvGrpSpPr/>
            <p:nvPr/>
          </p:nvGrpSpPr>
          <p:grpSpPr>
            <a:xfrm>
              <a:off x="3631100" y="1866150"/>
              <a:ext cx="149875" cy="144800"/>
              <a:chOff x="3631100" y="1866150"/>
              <a:chExt cx="149875" cy="144800"/>
            </a:xfrm>
          </p:grpSpPr>
          <p:sp>
            <p:nvSpPr>
              <p:cNvPr id="1128" name="Google Shape;1128;p3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31"/>
            <p:cNvGrpSpPr/>
            <p:nvPr/>
          </p:nvGrpSpPr>
          <p:grpSpPr>
            <a:xfrm>
              <a:off x="3730650" y="1982800"/>
              <a:ext cx="149550" cy="145525"/>
              <a:chOff x="3730650" y="1982800"/>
              <a:chExt cx="149550" cy="145525"/>
            </a:xfrm>
          </p:grpSpPr>
          <p:sp>
            <p:nvSpPr>
              <p:cNvPr id="1131" name="Google Shape;1131;p3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3" name="Google Shape;1133;p31"/>
          <p:cNvGrpSpPr/>
          <p:nvPr/>
        </p:nvGrpSpPr>
        <p:grpSpPr>
          <a:xfrm rot="5400000">
            <a:off x="2116886" y="809455"/>
            <a:ext cx="215289" cy="452582"/>
            <a:chOff x="2506150" y="1152650"/>
            <a:chExt cx="230650" cy="484875"/>
          </a:xfrm>
        </p:grpSpPr>
        <p:sp>
          <p:nvSpPr>
            <p:cNvPr id="1134" name="Google Shape;1134;p31"/>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1"/>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31"/>
          <p:cNvGrpSpPr/>
          <p:nvPr/>
        </p:nvGrpSpPr>
        <p:grpSpPr>
          <a:xfrm>
            <a:off x="6808184" y="966414"/>
            <a:ext cx="610130" cy="38431"/>
            <a:chOff x="2521850" y="1810250"/>
            <a:chExt cx="540225" cy="34025"/>
          </a:xfrm>
        </p:grpSpPr>
        <p:sp>
          <p:nvSpPr>
            <p:cNvPr id="1137" name="Google Shape;1137;p31"/>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1"/>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1"/>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1"/>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1"/>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1"/>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1"/>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1"/>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1"/>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1"/>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31"/>
          <p:cNvGrpSpPr/>
          <p:nvPr/>
        </p:nvGrpSpPr>
        <p:grpSpPr>
          <a:xfrm>
            <a:off x="2863397" y="1225875"/>
            <a:ext cx="623130" cy="439024"/>
            <a:chOff x="2196556" y="2995700"/>
            <a:chExt cx="636756" cy="448625"/>
          </a:xfrm>
        </p:grpSpPr>
        <p:grpSp>
          <p:nvGrpSpPr>
            <p:cNvPr id="1148" name="Google Shape;1148;p31"/>
            <p:cNvGrpSpPr/>
            <p:nvPr/>
          </p:nvGrpSpPr>
          <p:grpSpPr>
            <a:xfrm flipH="1">
              <a:off x="2437481" y="3288975"/>
              <a:ext cx="226125" cy="154175"/>
              <a:chOff x="4472075" y="2905100"/>
              <a:chExt cx="226125" cy="154175"/>
            </a:xfrm>
          </p:grpSpPr>
          <p:sp>
            <p:nvSpPr>
              <p:cNvPr id="1149" name="Google Shape;1149;p31"/>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1"/>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151" name="Google Shape;1151;p31"/>
            <p:cNvGrpSpPr/>
            <p:nvPr/>
          </p:nvGrpSpPr>
          <p:grpSpPr>
            <a:xfrm>
              <a:off x="2196556" y="2995700"/>
              <a:ext cx="636756" cy="448625"/>
              <a:chOff x="4407819" y="2905100"/>
              <a:chExt cx="636756" cy="448625"/>
            </a:xfrm>
          </p:grpSpPr>
          <p:grpSp>
            <p:nvGrpSpPr>
              <p:cNvPr id="1152" name="Google Shape;1152;p31"/>
              <p:cNvGrpSpPr/>
              <p:nvPr/>
            </p:nvGrpSpPr>
            <p:grpSpPr>
              <a:xfrm>
                <a:off x="4825475" y="3136075"/>
                <a:ext cx="187000" cy="217650"/>
                <a:chOff x="4825475" y="3136075"/>
                <a:chExt cx="187000" cy="217650"/>
              </a:xfrm>
            </p:grpSpPr>
            <p:sp>
              <p:nvSpPr>
                <p:cNvPr id="1153" name="Google Shape;1153;p31"/>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1"/>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31"/>
              <p:cNvGrpSpPr/>
              <p:nvPr/>
            </p:nvGrpSpPr>
            <p:grpSpPr>
              <a:xfrm>
                <a:off x="4882275" y="2949625"/>
                <a:ext cx="162300" cy="235875"/>
                <a:chOff x="4882275" y="2949625"/>
                <a:chExt cx="162300" cy="235875"/>
              </a:xfrm>
            </p:grpSpPr>
            <p:sp>
              <p:nvSpPr>
                <p:cNvPr id="1156" name="Google Shape;1156;p31"/>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1"/>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31"/>
              <p:cNvGrpSpPr/>
              <p:nvPr/>
            </p:nvGrpSpPr>
            <p:grpSpPr>
              <a:xfrm>
                <a:off x="4705225" y="2937550"/>
                <a:ext cx="221425" cy="133450"/>
                <a:chOff x="4705225" y="2937550"/>
                <a:chExt cx="221425" cy="133450"/>
              </a:xfrm>
            </p:grpSpPr>
            <p:sp>
              <p:nvSpPr>
                <p:cNvPr id="1159" name="Google Shape;1159;p31"/>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1"/>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31"/>
              <p:cNvGrpSpPr/>
              <p:nvPr/>
            </p:nvGrpSpPr>
            <p:grpSpPr>
              <a:xfrm>
                <a:off x="4528269" y="2905100"/>
                <a:ext cx="226125" cy="154175"/>
                <a:chOff x="4472075" y="2905100"/>
                <a:chExt cx="226125" cy="154175"/>
              </a:xfrm>
            </p:grpSpPr>
            <p:sp>
              <p:nvSpPr>
                <p:cNvPr id="1162" name="Google Shape;1162;p31"/>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1"/>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 name="Google Shape;1164;p31"/>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5" name="Google Shape;1165;p31"/>
          <p:cNvGrpSpPr/>
          <p:nvPr/>
        </p:nvGrpSpPr>
        <p:grpSpPr>
          <a:xfrm>
            <a:off x="2901518" y="1717062"/>
            <a:ext cx="559226" cy="227878"/>
            <a:chOff x="5793270" y="3739034"/>
            <a:chExt cx="1174105" cy="478433"/>
          </a:xfrm>
        </p:grpSpPr>
        <p:grpSp>
          <p:nvGrpSpPr>
            <p:cNvPr id="1166" name="Google Shape;1166;p31"/>
            <p:cNvGrpSpPr/>
            <p:nvPr/>
          </p:nvGrpSpPr>
          <p:grpSpPr>
            <a:xfrm>
              <a:off x="5793269" y="3739034"/>
              <a:ext cx="368725" cy="478433"/>
              <a:chOff x="5793270" y="3739034"/>
              <a:chExt cx="368725" cy="478433"/>
            </a:xfrm>
          </p:grpSpPr>
          <p:sp>
            <p:nvSpPr>
              <p:cNvPr id="1167" name="Google Shape;1167;p31"/>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1"/>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1"/>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31"/>
            <p:cNvGrpSpPr/>
            <p:nvPr/>
          </p:nvGrpSpPr>
          <p:grpSpPr>
            <a:xfrm>
              <a:off x="6034165" y="3739034"/>
              <a:ext cx="263339" cy="478433"/>
              <a:chOff x="6034165" y="3739034"/>
              <a:chExt cx="263339" cy="478433"/>
            </a:xfrm>
          </p:grpSpPr>
          <p:sp>
            <p:nvSpPr>
              <p:cNvPr id="1171" name="Google Shape;1171;p31"/>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1"/>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1"/>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31"/>
            <p:cNvGrpSpPr/>
            <p:nvPr/>
          </p:nvGrpSpPr>
          <p:grpSpPr>
            <a:xfrm>
              <a:off x="6274808" y="3739034"/>
              <a:ext cx="210793" cy="478433"/>
              <a:chOff x="6274808" y="3739034"/>
              <a:chExt cx="210793" cy="478433"/>
            </a:xfrm>
          </p:grpSpPr>
          <p:sp>
            <p:nvSpPr>
              <p:cNvPr id="1175" name="Google Shape;1175;p31"/>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1"/>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1"/>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31"/>
            <p:cNvGrpSpPr/>
            <p:nvPr/>
          </p:nvGrpSpPr>
          <p:grpSpPr>
            <a:xfrm>
              <a:off x="6463133" y="3739034"/>
              <a:ext cx="263344" cy="478433"/>
              <a:chOff x="6463133" y="3739034"/>
              <a:chExt cx="263344" cy="478433"/>
            </a:xfrm>
          </p:grpSpPr>
          <p:sp>
            <p:nvSpPr>
              <p:cNvPr id="1179" name="Google Shape;1179;p31"/>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1"/>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1"/>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31"/>
            <p:cNvGrpSpPr/>
            <p:nvPr/>
          </p:nvGrpSpPr>
          <p:grpSpPr>
            <a:xfrm>
              <a:off x="6598649" y="3739034"/>
              <a:ext cx="368726" cy="478433"/>
              <a:chOff x="6598649" y="3739034"/>
              <a:chExt cx="368726" cy="478433"/>
            </a:xfrm>
          </p:grpSpPr>
          <p:sp>
            <p:nvSpPr>
              <p:cNvPr id="1183" name="Google Shape;1183;p31"/>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1"/>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1"/>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6" name="Google Shape;1186;p31"/>
          <p:cNvGrpSpPr/>
          <p:nvPr/>
        </p:nvGrpSpPr>
        <p:grpSpPr>
          <a:xfrm>
            <a:off x="2031243" y="3779808"/>
            <a:ext cx="1453661" cy="366049"/>
            <a:chOff x="5778536" y="3183751"/>
            <a:chExt cx="1203561" cy="303071"/>
          </a:xfrm>
        </p:grpSpPr>
        <p:sp>
          <p:nvSpPr>
            <p:cNvPr id="1187" name="Google Shape;1187;p31"/>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1"/>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1"/>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1"/>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1"/>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1"/>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1"/>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1"/>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1"/>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1"/>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1"/>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1"/>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1"/>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1"/>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1"/>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1"/>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1"/>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 name="Google Shape;1204;p31"/>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 name="Google Shape;1205;p31"/>
          <p:cNvGrpSpPr/>
          <p:nvPr/>
        </p:nvGrpSpPr>
        <p:grpSpPr>
          <a:xfrm rot="-5400000">
            <a:off x="2662944" y="825422"/>
            <a:ext cx="213595" cy="418866"/>
            <a:chOff x="4379261" y="3450715"/>
            <a:chExt cx="390984" cy="766732"/>
          </a:xfrm>
        </p:grpSpPr>
        <p:sp>
          <p:nvSpPr>
            <p:cNvPr id="1206" name="Google Shape;1206;p31"/>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1"/>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31"/>
          <p:cNvGrpSpPr/>
          <p:nvPr/>
        </p:nvGrpSpPr>
        <p:grpSpPr>
          <a:xfrm>
            <a:off x="2009589" y="2859325"/>
            <a:ext cx="1496767" cy="802469"/>
            <a:chOff x="5793258" y="2247269"/>
            <a:chExt cx="1174119" cy="629486"/>
          </a:xfrm>
        </p:grpSpPr>
        <p:sp>
          <p:nvSpPr>
            <p:cNvPr id="1209" name="Google Shape;1209;p31"/>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1"/>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1"/>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1"/>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1"/>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1"/>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1"/>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1"/>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1"/>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1"/>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1"/>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31"/>
          <p:cNvGrpSpPr/>
          <p:nvPr/>
        </p:nvGrpSpPr>
        <p:grpSpPr>
          <a:xfrm rot="5400000">
            <a:off x="2358460" y="1700057"/>
            <a:ext cx="799341" cy="1436131"/>
            <a:chOff x="3088670" y="1930338"/>
            <a:chExt cx="380983" cy="684491"/>
          </a:xfrm>
        </p:grpSpPr>
        <p:sp>
          <p:nvSpPr>
            <p:cNvPr id="1221" name="Google Shape;1221;p31"/>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1"/>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1"/>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1"/>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1"/>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1"/>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1"/>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1"/>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1"/>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1"/>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1"/>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1"/>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1"/>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1"/>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1"/>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1"/>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1"/>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1"/>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1"/>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1"/>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1"/>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1"/>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1"/>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1"/>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1"/>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1"/>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1"/>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 name="Google Shape;1248;p31"/>
          <p:cNvGrpSpPr/>
          <p:nvPr/>
        </p:nvGrpSpPr>
        <p:grpSpPr>
          <a:xfrm>
            <a:off x="1998305" y="4220153"/>
            <a:ext cx="1519488" cy="198289"/>
            <a:chOff x="504546" y="564561"/>
            <a:chExt cx="1627907" cy="212437"/>
          </a:xfrm>
        </p:grpSpPr>
        <p:sp>
          <p:nvSpPr>
            <p:cNvPr id="1249" name="Google Shape;1249;p31"/>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1250" name="Google Shape;1250;p31"/>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1251" name="Google Shape;1251;p31"/>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1"/>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1253" name="Google Shape;1253;p31"/>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1"/>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1"/>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1256" name="Google Shape;1256;p31"/>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1257" name="Google Shape;1257;p31"/>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258" name="Google Shape;1258;p31"/>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1"/>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1"/>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1"/>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1"/>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263" name="Google Shape;1263;p31"/>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1"/>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1"/>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1"/>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1"/>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1"/>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269" name="Google Shape;1269;p31"/>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1"/>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1"/>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1"/>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1"/>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1"/>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1"/>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1"/>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1"/>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1"/>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1"/>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1"/>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1"/>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1"/>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1"/>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1"/>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1"/>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1"/>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1"/>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1"/>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1"/>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1"/>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1"/>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1"/>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1"/>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1"/>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1"/>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1"/>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1"/>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1"/>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1"/>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1"/>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1"/>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1"/>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1"/>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 name="Google Shape;1304;p31"/>
          <p:cNvGrpSpPr/>
          <p:nvPr/>
        </p:nvGrpSpPr>
        <p:grpSpPr>
          <a:xfrm flipH="1">
            <a:off x="3704668" y="2844955"/>
            <a:ext cx="410808" cy="831197"/>
            <a:chOff x="3564075" y="2091586"/>
            <a:chExt cx="329966" cy="667521"/>
          </a:xfrm>
        </p:grpSpPr>
        <p:sp>
          <p:nvSpPr>
            <p:cNvPr id="1305" name="Google Shape;1305;p31"/>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 name="Google Shape;1306;p31"/>
            <p:cNvGrpSpPr/>
            <p:nvPr/>
          </p:nvGrpSpPr>
          <p:grpSpPr>
            <a:xfrm>
              <a:off x="3577470" y="2091586"/>
              <a:ext cx="203196" cy="352319"/>
              <a:chOff x="3976450" y="5044825"/>
              <a:chExt cx="107625" cy="186600"/>
            </a:xfrm>
          </p:grpSpPr>
          <p:sp>
            <p:nvSpPr>
              <p:cNvPr id="1307" name="Google Shape;1307;p31"/>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1"/>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1"/>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1"/>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31"/>
            <p:cNvGrpSpPr/>
            <p:nvPr/>
          </p:nvGrpSpPr>
          <p:grpSpPr>
            <a:xfrm>
              <a:off x="3690750" y="2391589"/>
              <a:ext cx="203290" cy="367519"/>
              <a:chOff x="4036450" y="5279050"/>
              <a:chExt cx="107675" cy="194650"/>
            </a:xfrm>
          </p:grpSpPr>
          <p:sp>
            <p:nvSpPr>
              <p:cNvPr id="1312" name="Google Shape;1312;p31"/>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1"/>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1"/>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1"/>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6" name="Google Shape;1316;p31"/>
          <p:cNvGrpSpPr/>
          <p:nvPr/>
        </p:nvGrpSpPr>
        <p:grpSpPr>
          <a:xfrm>
            <a:off x="6877470" y="1081715"/>
            <a:ext cx="473148" cy="148870"/>
            <a:chOff x="4458420" y="5169625"/>
            <a:chExt cx="178850" cy="56275"/>
          </a:xfrm>
        </p:grpSpPr>
        <p:sp>
          <p:nvSpPr>
            <p:cNvPr id="1317" name="Google Shape;1317;p31"/>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1"/>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1"/>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1"/>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31"/>
          <p:cNvGrpSpPr/>
          <p:nvPr/>
        </p:nvGrpSpPr>
        <p:grpSpPr>
          <a:xfrm>
            <a:off x="5322464" y="966504"/>
            <a:ext cx="758083" cy="691884"/>
            <a:chOff x="5976993" y="238644"/>
            <a:chExt cx="671226" cy="612558"/>
          </a:xfrm>
        </p:grpSpPr>
        <p:grpSp>
          <p:nvGrpSpPr>
            <p:cNvPr id="1322" name="Google Shape;1322;p31"/>
            <p:cNvGrpSpPr/>
            <p:nvPr/>
          </p:nvGrpSpPr>
          <p:grpSpPr>
            <a:xfrm>
              <a:off x="6207869" y="264821"/>
              <a:ext cx="255900" cy="309550"/>
              <a:chOff x="4721075" y="260350"/>
              <a:chExt cx="255900" cy="309550"/>
            </a:xfrm>
          </p:grpSpPr>
          <p:sp>
            <p:nvSpPr>
              <p:cNvPr id="1323" name="Google Shape;1323;p31"/>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1"/>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1"/>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1"/>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 name="Google Shape;1327;p31"/>
            <p:cNvGrpSpPr/>
            <p:nvPr/>
          </p:nvGrpSpPr>
          <p:grpSpPr>
            <a:xfrm>
              <a:off x="6014775" y="319425"/>
              <a:ext cx="267975" cy="297900"/>
              <a:chOff x="4428250" y="314750"/>
              <a:chExt cx="267975" cy="297900"/>
            </a:xfrm>
          </p:grpSpPr>
          <p:sp>
            <p:nvSpPr>
              <p:cNvPr id="1328" name="Google Shape;1328;p31"/>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1"/>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1"/>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31"/>
            <p:cNvGrpSpPr/>
            <p:nvPr/>
          </p:nvGrpSpPr>
          <p:grpSpPr>
            <a:xfrm>
              <a:off x="6384394" y="238644"/>
              <a:ext cx="263825" cy="384100"/>
              <a:chOff x="4897600" y="530925"/>
              <a:chExt cx="263825" cy="384100"/>
            </a:xfrm>
          </p:grpSpPr>
          <p:sp>
            <p:nvSpPr>
              <p:cNvPr id="1332" name="Google Shape;1332;p31"/>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33" name="Google Shape;1333;p31"/>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1"/>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335" name="Google Shape;1335;p31"/>
            <p:cNvGrpSpPr/>
            <p:nvPr/>
          </p:nvGrpSpPr>
          <p:grpSpPr>
            <a:xfrm>
              <a:off x="5976993" y="471107"/>
              <a:ext cx="222175" cy="258225"/>
              <a:chOff x="4390750" y="609200"/>
              <a:chExt cx="222175" cy="258225"/>
            </a:xfrm>
          </p:grpSpPr>
          <p:sp>
            <p:nvSpPr>
              <p:cNvPr id="1336" name="Google Shape;1336;p31"/>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1"/>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1"/>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1"/>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31"/>
            <p:cNvGrpSpPr/>
            <p:nvPr/>
          </p:nvGrpSpPr>
          <p:grpSpPr>
            <a:xfrm>
              <a:off x="6012699" y="624883"/>
              <a:ext cx="258950" cy="209025"/>
              <a:chOff x="4427350" y="850800"/>
              <a:chExt cx="258950" cy="209025"/>
            </a:xfrm>
          </p:grpSpPr>
          <p:sp>
            <p:nvSpPr>
              <p:cNvPr id="1341" name="Google Shape;1341;p31"/>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1"/>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1"/>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31"/>
            <p:cNvGrpSpPr/>
            <p:nvPr/>
          </p:nvGrpSpPr>
          <p:grpSpPr>
            <a:xfrm>
              <a:off x="6192527" y="709277"/>
              <a:ext cx="269050" cy="141925"/>
              <a:chOff x="4703050" y="934300"/>
              <a:chExt cx="269050" cy="141925"/>
            </a:xfrm>
          </p:grpSpPr>
          <p:sp>
            <p:nvSpPr>
              <p:cNvPr id="1345" name="Google Shape;1345;p31"/>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1"/>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7" name="Google Shape;1347;p31"/>
          <p:cNvGrpSpPr/>
          <p:nvPr/>
        </p:nvGrpSpPr>
        <p:grpSpPr>
          <a:xfrm rot="5400000">
            <a:off x="7811864" y="752915"/>
            <a:ext cx="87395" cy="517491"/>
            <a:chOff x="4427900" y="1369375"/>
            <a:chExt cx="77375" cy="458200"/>
          </a:xfrm>
        </p:grpSpPr>
        <p:grpSp>
          <p:nvGrpSpPr>
            <p:cNvPr id="1348" name="Google Shape;1348;p31"/>
            <p:cNvGrpSpPr/>
            <p:nvPr/>
          </p:nvGrpSpPr>
          <p:grpSpPr>
            <a:xfrm>
              <a:off x="4427900" y="1369375"/>
              <a:ext cx="36800" cy="458200"/>
              <a:chOff x="4427900" y="1369375"/>
              <a:chExt cx="36800" cy="458200"/>
            </a:xfrm>
          </p:grpSpPr>
          <p:sp>
            <p:nvSpPr>
              <p:cNvPr id="1349" name="Google Shape;1349;p31"/>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1"/>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1"/>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1"/>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1"/>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1"/>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1"/>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1"/>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1"/>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1"/>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1"/>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1"/>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1"/>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1"/>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1"/>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1"/>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1"/>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1"/>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1"/>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1"/>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1"/>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1"/>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1"/>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1"/>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1"/>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1"/>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1"/>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1"/>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1"/>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1"/>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1"/>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1"/>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1"/>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31"/>
            <p:cNvGrpSpPr/>
            <p:nvPr/>
          </p:nvGrpSpPr>
          <p:grpSpPr>
            <a:xfrm>
              <a:off x="4488850" y="1372625"/>
              <a:ext cx="16425" cy="169875"/>
              <a:chOff x="4488850" y="1372625"/>
              <a:chExt cx="16425" cy="169875"/>
            </a:xfrm>
          </p:grpSpPr>
          <p:sp>
            <p:nvSpPr>
              <p:cNvPr id="1383" name="Google Shape;1383;p31"/>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1"/>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1"/>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1"/>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1"/>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1"/>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1"/>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0" name="Google Shape;1390;p31"/>
          <p:cNvGrpSpPr/>
          <p:nvPr/>
        </p:nvGrpSpPr>
        <p:grpSpPr>
          <a:xfrm>
            <a:off x="4553653" y="1403110"/>
            <a:ext cx="287997" cy="219067"/>
            <a:chOff x="5023100" y="253750"/>
            <a:chExt cx="255000" cy="193950"/>
          </a:xfrm>
        </p:grpSpPr>
        <p:sp>
          <p:nvSpPr>
            <p:cNvPr id="1391" name="Google Shape;1391;p31"/>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1"/>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1"/>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1"/>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1"/>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1"/>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31"/>
          <p:cNvGrpSpPr/>
          <p:nvPr/>
        </p:nvGrpSpPr>
        <p:grpSpPr>
          <a:xfrm>
            <a:off x="4501765" y="1029060"/>
            <a:ext cx="163961" cy="243605"/>
            <a:chOff x="3431675" y="243350"/>
            <a:chExt cx="145175" cy="215675"/>
          </a:xfrm>
        </p:grpSpPr>
        <p:sp>
          <p:nvSpPr>
            <p:cNvPr id="1398" name="Google Shape;1398;p31"/>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1"/>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1"/>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1"/>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 name="Google Shape;1402;p31"/>
          <p:cNvGrpSpPr/>
          <p:nvPr/>
        </p:nvGrpSpPr>
        <p:grpSpPr>
          <a:xfrm>
            <a:off x="5009043" y="1043517"/>
            <a:ext cx="201428" cy="220987"/>
            <a:chOff x="3782200" y="256150"/>
            <a:chExt cx="178350" cy="195650"/>
          </a:xfrm>
        </p:grpSpPr>
        <p:sp>
          <p:nvSpPr>
            <p:cNvPr id="1403" name="Google Shape;1403;p31"/>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1"/>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1"/>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31"/>
          <p:cNvGrpSpPr/>
          <p:nvPr/>
        </p:nvGrpSpPr>
        <p:grpSpPr>
          <a:xfrm>
            <a:off x="5981017" y="1451330"/>
            <a:ext cx="191857" cy="207037"/>
            <a:chOff x="3189900" y="762150"/>
            <a:chExt cx="169875" cy="183300"/>
          </a:xfrm>
        </p:grpSpPr>
        <p:grpSp>
          <p:nvGrpSpPr>
            <p:cNvPr id="1407" name="Google Shape;1407;p31"/>
            <p:cNvGrpSpPr/>
            <p:nvPr/>
          </p:nvGrpSpPr>
          <p:grpSpPr>
            <a:xfrm>
              <a:off x="3192775" y="894450"/>
              <a:ext cx="164100" cy="51000"/>
              <a:chOff x="3192775" y="894450"/>
              <a:chExt cx="164100" cy="51000"/>
            </a:xfrm>
          </p:grpSpPr>
          <p:sp>
            <p:nvSpPr>
              <p:cNvPr id="1408" name="Google Shape;1408;p31"/>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1"/>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31"/>
            <p:cNvGrpSpPr/>
            <p:nvPr/>
          </p:nvGrpSpPr>
          <p:grpSpPr>
            <a:xfrm>
              <a:off x="3192775" y="862421"/>
              <a:ext cx="164100" cy="34915"/>
              <a:chOff x="3192775" y="867225"/>
              <a:chExt cx="164100" cy="25450"/>
            </a:xfrm>
          </p:grpSpPr>
          <p:sp>
            <p:nvSpPr>
              <p:cNvPr id="1411" name="Google Shape;1411;p31"/>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1"/>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31"/>
            <p:cNvGrpSpPr/>
            <p:nvPr/>
          </p:nvGrpSpPr>
          <p:grpSpPr>
            <a:xfrm>
              <a:off x="3189900" y="762150"/>
              <a:ext cx="169875" cy="102375"/>
              <a:chOff x="3189900" y="762150"/>
              <a:chExt cx="169875" cy="102375"/>
            </a:xfrm>
          </p:grpSpPr>
          <p:sp>
            <p:nvSpPr>
              <p:cNvPr id="1414" name="Google Shape;1414;p31"/>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1"/>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1"/>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7" name="Google Shape;1417;p31"/>
          <p:cNvGrpSpPr/>
          <p:nvPr/>
        </p:nvGrpSpPr>
        <p:grpSpPr>
          <a:xfrm>
            <a:off x="4200824" y="1424207"/>
            <a:ext cx="202501" cy="173521"/>
            <a:chOff x="2862744" y="750125"/>
            <a:chExt cx="179300" cy="153627"/>
          </a:xfrm>
        </p:grpSpPr>
        <p:grpSp>
          <p:nvGrpSpPr>
            <p:cNvPr id="1418" name="Google Shape;1418;p31"/>
            <p:cNvGrpSpPr/>
            <p:nvPr/>
          </p:nvGrpSpPr>
          <p:grpSpPr>
            <a:xfrm>
              <a:off x="2934544" y="750125"/>
              <a:ext cx="107500" cy="112300"/>
              <a:chOff x="2934750" y="687150"/>
              <a:chExt cx="107500" cy="112300"/>
            </a:xfrm>
          </p:grpSpPr>
          <p:sp>
            <p:nvSpPr>
              <p:cNvPr id="1419" name="Google Shape;1419;p31"/>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1"/>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1"/>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31"/>
            <p:cNvGrpSpPr/>
            <p:nvPr/>
          </p:nvGrpSpPr>
          <p:grpSpPr>
            <a:xfrm>
              <a:off x="2896875" y="767675"/>
              <a:ext cx="114700" cy="116325"/>
              <a:chOff x="2896875" y="767675"/>
              <a:chExt cx="114700" cy="116325"/>
            </a:xfrm>
          </p:grpSpPr>
          <p:sp>
            <p:nvSpPr>
              <p:cNvPr id="1423" name="Google Shape;1423;p31"/>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1"/>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1"/>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 name="Google Shape;1426;p31"/>
            <p:cNvGrpSpPr/>
            <p:nvPr/>
          </p:nvGrpSpPr>
          <p:grpSpPr>
            <a:xfrm>
              <a:off x="2862744" y="789602"/>
              <a:ext cx="110750" cy="114150"/>
              <a:chOff x="2862975" y="845225"/>
              <a:chExt cx="110750" cy="114150"/>
            </a:xfrm>
          </p:grpSpPr>
          <p:sp>
            <p:nvSpPr>
              <p:cNvPr id="1427" name="Google Shape;1427;p31"/>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1"/>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9" name="Google Shape;1429;p31"/>
          <p:cNvGrpSpPr/>
          <p:nvPr/>
        </p:nvGrpSpPr>
        <p:grpSpPr>
          <a:xfrm>
            <a:off x="3518186" y="1071374"/>
            <a:ext cx="610213" cy="564453"/>
            <a:chOff x="2431875" y="700600"/>
            <a:chExt cx="264700" cy="244850"/>
          </a:xfrm>
        </p:grpSpPr>
        <p:sp>
          <p:nvSpPr>
            <p:cNvPr id="1430" name="Google Shape;1430;p31"/>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1"/>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1"/>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1"/>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1"/>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1"/>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1"/>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1"/>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1"/>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1"/>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1"/>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1"/>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1"/>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31"/>
          <p:cNvGrpSpPr/>
          <p:nvPr/>
        </p:nvGrpSpPr>
        <p:grpSpPr>
          <a:xfrm>
            <a:off x="4193901" y="1043518"/>
            <a:ext cx="216347" cy="265394"/>
            <a:chOff x="4722841" y="238125"/>
            <a:chExt cx="191559" cy="234966"/>
          </a:xfrm>
        </p:grpSpPr>
        <p:grpSp>
          <p:nvGrpSpPr>
            <p:cNvPr id="1444" name="Google Shape;1444;p31"/>
            <p:cNvGrpSpPr/>
            <p:nvPr/>
          </p:nvGrpSpPr>
          <p:grpSpPr>
            <a:xfrm>
              <a:off x="4818100" y="238125"/>
              <a:ext cx="96300" cy="179775"/>
              <a:chOff x="2798800" y="238125"/>
              <a:chExt cx="96300" cy="179775"/>
            </a:xfrm>
          </p:grpSpPr>
          <p:sp>
            <p:nvSpPr>
              <p:cNvPr id="1445" name="Google Shape;1445;p31"/>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1"/>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1"/>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 name="Google Shape;1448;p31"/>
            <p:cNvGrpSpPr/>
            <p:nvPr/>
          </p:nvGrpSpPr>
          <p:grpSpPr>
            <a:xfrm>
              <a:off x="4769812" y="311347"/>
              <a:ext cx="96300" cy="134375"/>
              <a:chOff x="2698550" y="350800"/>
              <a:chExt cx="96300" cy="134375"/>
            </a:xfrm>
          </p:grpSpPr>
          <p:sp>
            <p:nvSpPr>
              <p:cNvPr id="1449" name="Google Shape;1449;p31"/>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1"/>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1"/>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31"/>
            <p:cNvGrpSpPr/>
            <p:nvPr/>
          </p:nvGrpSpPr>
          <p:grpSpPr>
            <a:xfrm>
              <a:off x="4722841" y="379141"/>
              <a:ext cx="96125" cy="93950"/>
              <a:chOff x="2615975" y="444575"/>
              <a:chExt cx="96125" cy="93950"/>
            </a:xfrm>
          </p:grpSpPr>
          <p:sp>
            <p:nvSpPr>
              <p:cNvPr id="1453" name="Google Shape;1453;p31"/>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1"/>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1"/>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6" name="Google Shape;1456;p31"/>
          <p:cNvGrpSpPr/>
          <p:nvPr/>
        </p:nvGrpSpPr>
        <p:grpSpPr>
          <a:xfrm>
            <a:off x="4959250" y="1358511"/>
            <a:ext cx="301013" cy="279495"/>
            <a:chOff x="3506875" y="724175"/>
            <a:chExt cx="266525" cy="247450"/>
          </a:xfrm>
        </p:grpSpPr>
        <p:sp>
          <p:nvSpPr>
            <p:cNvPr id="1457" name="Google Shape;1457;p31"/>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1"/>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1"/>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1"/>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1"/>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1"/>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1"/>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1"/>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1"/>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1"/>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1"/>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 name="Google Shape;1468;p31"/>
          <p:cNvGrpSpPr/>
          <p:nvPr/>
        </p:nvGrpSpPr>
        <p:grpSpPr>
          <a:xfrm>
            <a:off x="4757246" y="1039762"/>
            <a:ext cx="170681" cy="251031"/>
            <a:chOff x="3608400" y="252825"/>
            <a:chExt cx="151125" cy="222250"/>
          </a:xfrm>
        </p:grpSpPr>
        <p:sp>
          <p:nvSpPr>
            <p:cNvPr id="1469" name="Google Shape;1469;p31"/>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1"/>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31"/>
          <p:cNvGrpSpPr/>
          <p:nvPr/>
        </p:nvGrpSpPr>
        <p:grpSpPr>
          <a:xfrm>
            <a:off x="3724001" y="4126320"/>
            <a:ext cx="329890" cy="226164"/>
            <a:chOff x="1267553" y="2204175"/>
            <a:chExt cx="492740" cy="337759"/>
          </a:xfrm>
        </p:grpSpPr>
        <p:sp>
          <p:nvSpPr>
            <p:cNvPr id="1472" name="Google Shape;1472;p31"/>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1"/>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1"/>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1"/>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1"/>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1"/>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1"/>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1"/>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1"/>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1"/>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1"/>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1"/>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1"/>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1"/>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1"/>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1"/>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1"/>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1"/>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1"/>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1"/>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1"/>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1"/>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1"/>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1"/>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1"/>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1"/>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1"/>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1"/>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1"/>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1"/>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1"/>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1"/>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1"/>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1"/>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1"/>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1"/>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1"/>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31"/>
          <p:cNvGrpSpPr/>
          <p:nvPr/>
        </p:nvGrpSpPr>
        <p:grpSpPr>
          <a:xfrm>
            <a:off x="3736957" y="3779807"/>
            <a:ext cx="303991" cy="211305"/>
            <a:chOff x="1916639" y="2215270"/>
            <a:chExt cx="454057" cy="315569"/>
          </a:xfrm>
        </p:grpSpPr>
        <p:sp>
          <p:nvSpPr>
            <p:cNvPr id="1510" name="Google Shape;1510;p31"/>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1"/>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1"/>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1"/>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1"/>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1"/>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1"/>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1"/>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1"/>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1"/>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1"/>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1"/>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1"/>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1"/>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1"/>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 name="Google Shape;1525;p31"/>
          <p:cNvGrpSpPr/>
          <p:nvPr/>
        </p:nvGrpSpPr>
        <p:grpSpPr>
          <a:xfrm>
            <a:off x="6189087" y="960610"/>
            <a:ext cx="512288" cy="431584"/>
            <a:chOff x="2577764" y="2194918"/>
            <a:chExt cx="422855" cy="356269"/>
          </a:xfrm>
        </p:grpSpPr>
        <p:grpSp>
          <p:nvGrpSpPr>
            <p:cNvPr id="1526" name="Google Shape;1526;p31"/>
            <p:cNvGrpSpPr/>
            <p:nvPr/>
          </p:nvGrpSpPr>
          <p:grpSpPr>
            <a:xfrm>
              <a:off x="2577764" y="2355085"/>
              <a:ext cx="422855" cy="196102"/>
              <a:chOff x="1957711" y="1893712"/>
              <a:chExt cx="429818" cy="199311"/>
            </a:xfrm>
          </p:grpSpPr>
          <p:sp>
            <p:nvSpPr>
              <p:cNvPr id="1527" name="Google Shape;1527;p3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 name="Google Shape;1529;p31"/>
            <p:cNvGrpSpPr/>
            <p:nvPr/>
          </p:nvGrpSpPr>
          <p:grpSpPr>
            <a:xfrm>
              <a:off x="2577764" y="2301696"/>
              <a:ext cx="422855" cy="196102"/>
              <a:chOff x="1957711" y="1893712"/>
              <a:chExt cx="429818" cy="199311"/>
            </a:xfrm>
          </p:grpSpPr>
          <p:sp>
            <p:nvSpPr>
              <p:cNvPr id="1530" name="Google Shape;1530;p3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31"/>
            <p:cNvGrpSpPr/>
            <p:nvPr/>
          </p:nvGrpSpPr>
          <p:grpSpPr>
            <a:xfrm>
              <a:off x="2577764" y="2248307"/>
              <a:ext cx="422855" cy="196102"/>
              <a:chOff x="1957711" y="1893712"/>
              <a:chExt cx="429818" cy="199311"/>
            </a:xfrm>
          </p:grpSpPr>
          <p:sp>
            <p:nvSpPr>
              <p:cNvPr id="1533" name="Google Shape;1533;p3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534" name="Google Shape;1534;p3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535" name="Google Shape;1535;p31"/>
            <p:cNvGrpSpPr/>
            <p:nvPr/>
          </p:nvGrpSpPr>
          <p:grpSpPr>
            <a:xfrm>
              <a:off x="2577764" y="2194918"/>
              <a:ext cx="422855" cy="196102"/>
              <a:chOff x="1957711" y="1893712"/>
              <a:chExt cx="429818" cy="199311"/>
            </a:xfrm>
          </p:grpSpPr>
          <p:sp>
            <p:nvSpPr>
              <p:cNvPr id="1536" name="Google Shape;1536;p3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537" name="Google Shape;1537;p3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8" name="Google Shape;1538;p31"/>
          <p:cNvGrpSpPr/>
          <p:nvPr/>
        </p:nvGrpSpPr>
        <p:grpSpPr>
          <a:xfrm>
            <a:off x="6249226" y="1272956"/>
            <a:ext cx="581324" cy="356145"/>
            <a:chOff x="1293855" y="3668534"/>
            <a:chExt cx="896137" cy="548930"/>
          </a:xfrm>
        </p:grpSpPr>
        <p:grpSp>
          <p:nvGrpSpPr>
            <p:cNvPr id="1539" name="Google Shape;1539;p31"/>
            <p:cNvGrpSpPr/>
            <p:nvPr/>
          </p:nvGrpSpPr>
          <p:grpSpPr>
            <a:xfrm>
              <a:off x="2109599" y="3668534"/>
              <a:ext cx="80392" cy="527901"/>
              <a:chOff x="2109599" y="3668534"/>
              <a:chExt cx="80392" cy="527901"/>
            </a:xfrm>
          </p:grpSpPr>
          <p:sp>
            <p:nvSpPr>
              <p:cNvPr id="1540" name="Google Shape;1540;p31"/>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1"/>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1"/>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 name="Google Shape;1543;p31"/>
            <p:cNvGrpSpPr/>
            <p:nvPr/>
          </p:nvGrpSpPr>
          <p:grpSpPr>
            <a:xfrm>
              <a:off x="2019021" y="3719234"/>
              <a:ext cx="80180" cy="479631"/>
              <a:chOff x="2019021" y="3719234"/>
              <a:chExt cx="80180" cy="479631"/>
            </a:xfrm>
          </p:grpSpPr>
          <p:sp>
            <p:nvSpPr>
              <p:cNvPr id="1544" name="Google Shape;1544;p31"/>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1"/>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1"/>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 name="Google Shape;1547;p31"/>
            <p:cNvGrpSpPr/>
            <p:nvPr/>
          </p:nvGrpSpPr>
          <p:grpSpPr>
            <a:xfrm>
              <a:off x="1928250" y="3769723"/>
              <a:ext cx="80392" cy="431573"/>
              <a:chOff x="1928250" y="3769723"/>
              <a:chExt cx="80392" cy="431573"/>
            </a:xfrm>
          </p:grpSpPr>
          <p:sp>
            <p:nvSpPr>
              <p:cNvPr id="1548" name="Google Shape;1548;p31"/>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1"/>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1"/>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31"/>
            <p:cNvGrpSpPr/>
            <p:nvPr/>
          </p:nvGrpSpPr>
          <p:grpSpPr>
            <a:xfrm>
              <a:off x="1837672" y="3820443"/>
              <a:ext cx="80411" cy="383072"/>
              <a:chOff x="1837672" y="3820443"/>
              <a:chExt cx="80411" cy="383072"/>
            </a:xfrm>
          </p:grpSpPr>
          <p:sp>
            <p:nvSpPr>
              <p:cNvPr id="1552" name="Google Shape;1552;p31"/>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1"/>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1"/>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31"/>
            <p:cNvGrpSpPr/>
            <p:nvPr/>
          </p:nvGrpSpPr>
          <p:grpSpPr>
            <a:xfrm>
              <a:off x="1747113" y="3870912"/>
              <a:ext cx="80411" cy="335034"/>
              <a:chOff x="1747113" y="3870912"/>
              <a:chExt cx="80411" cy="335034"/>
            </a:xfrm>
          </p:grpSpPr>
          <p:sp>
            <p:nvSpPr>
              <p:cNvPr id="1556" name="Google Shape;1556;p31"/>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1"/>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1"/>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 name="Google Shape;1559;p31"/>
            <p:cNvGrpSpPr/>
            <p:nvPr/>
          </p:nvGrpSpPr>
          <p:grpSpPr>
            <a:xfrm>
              <a:off x="1656341" y="3921632"/>
              <a:ext cx="80392" cy="286532"/>
              <a:chOff x="1656341" y="3921632"/>
              <a:chExt cx="80392" cy="286532"/>
            </a:xfrm>
          </p:grpSpPr>
          <p:sp>
            <p:nvSpPr>
              <p:cNvPr id="1560" name="Google Shape;1560;p31"/>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1"/>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1"/>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31"/>
            <p:cNvGrpSpPr/>
            <p:nvPr/>
          </p:nvGrpSpPr>
          <p:grpSpPr>
            <a:xfrm>
              <a:off x="1565763" y="3972101"/>
              <a:ext cx="80411" cy="238494"/>
              <a:chOff x="1565763" y="3972101"/>
              <a:chExt cx="80411" cy="238494"/>
            </a:xfrm>
          </p:grpSpPr>
          <p:sp>
            <p:nvSpPr>
              <p:cNvPr id="1564" name="Google Shape;1564;p31"/>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1"/>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1"/>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31"/>
            <p:cNvGrpSpPr/>
            <p:nvPr/>
          </p:nvGrpSpPr>
          <p:grpSpPr>
            <a:xfrm>
              <a:off x="1475204" y="4022821"/>
              <a:ext cx="80392" cy="189993"/>
              <a:chOff x="1475204" y="4022821"/>
              <a:chExt cx="80392" cy="189993"/>
            </a:xfrm>
          </p:grpSpPr>
          <p:sp>
            <p:nvSpPr>
              <p:cNvPr id="1568" name="Google Shape;1568;p31"/>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1"/>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1"/>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 name="Google Shape;1571;p31"/>
            <p:cNvGrpSpPr/>
            <p:nvPr/>
          </p:nvGrpSpPr>
          <p:grpSpPr>
            <a:xfrm>
              <a:off x="1384645" y="4073310"/>
              <a:ext cx="80180" cy="141935"/>
              <a:chOff x="1384645" y="4073310"/>
              <a:chExt cx="80180" cy="141935"/>
            </a:xfrm>
          </p:grpSpPr>
          <p:sp>
            <p:nvSpPr>
              <p:cNvPr id="1572" name="Google Shape;1572;p31"/>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1"/>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1"/>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 name="Google Shape;1575;p31"/>
            <p:cNvGrpSpPr/>
            <p:nvPr/>
          </p:nvGrpSpPr>
          <p:grpSpPr>
            <a:xfrm>
              <a:off x="1293855" y="4123779"/>
              <a:ext cx="80411" cy="93684"/>
              <a:chOff x="1293855" y="4123779"/>
              <a:chExt cx="80411" cy="93684"/>
            </a:xfrm>
          </p:grpSpPr>
          <p:sp>
            <p:nvSpPr>
              <p:cNvPr id="1576" name="Google Shape;1576;p31"/>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1"/>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1"/>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9" name="Google Shape;1579;p31"/>
          <p:cNvGrpSpPr/>
          <p:nvPr/>
        </p:nvGrpSpPr>
        <p:grpSpPr>
          <a:xfrm>
            <a:off x="6906078" y="1307440"/>
            <a:ext cx="576155" cy="321661"/>
            <a:chOff x="2306421" y="3721685"/>
            <a:chExt cx="888169" cy="495779"/>
          </a:xfrm>
        </p:grpSpPr>
        <p:grpSp>
          <p:nvGrpSpPr>
            <p:cNvPr id="1580" name="Google Shape;1580;p31"/>
            <p:cNvGrpSpPr/>
            <p:nvPr/>
          </p:nvGrpSpPr>
          <p:grpSpPr>
            <a:xfrm>
              <a:off x="3123054" y="3721685"/>
              <a:ext cx="71537" cy="495779"/>
              <a:chOff x="3123054" y="3721685"/>
              <a:chExt cx="71537" cy="495779"/>
            </a:xfrm>
          </p:grpSpPr>
          <p:sp>
            <p:nvSpPr>
              <p:cNvPr id="1581" name="Google Shape;1581;p31"/>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1"/>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 name="Google Shape;1583;p31"/>
            <p:cNvGrpSpPr/>
            <p:nvPr/>
          </p:nvGrpSpPr>
          <p:grpSpPr>
            <a:xfrm>
              <a:off x="3032475" y="3769067"/>
              <a:ext cx="71324" cy="448396"/>
              <a:chOff x="3032475" y="3769067"/>
              <a:chExt cx="71324" cy="448396"/>
            </a:xfrm>
          </p:grpSpPr>
          <p:sp>
            <p:nvSpPr>
              <p:cNvPr id="1584" name="Google Shape;1584;p31"/>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1"/>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31"/>
            <p:cNvGrpSpPr/>
            <p:nvPr/>
          </p:nvGrpSpPr>
          <p:grpSpPr>
            <a:xfrm>
              <a:off x="2941704" y="3816218"/>
              <a:ext cx="71305" cy="401245"/>
              <a:chOff x="2941704" y="3816218"/>
              <a:chExt cx="71305" cy="401245"/>
            </a:xfrm>
          </p:grpSpPr>
          <p:sp>
            <p:nvSpPr>
              <p:cNvPr id="1587" name="Google Shape;1587;p31"/>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1"/>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 name="Google Shape;1589;p31"/>
            <p:cNvGrpSpPr/>
            <p:nvPr/>
          </p:nvGrpSpPr>
          <p:grpSpPr>
            <a:xfrm>
              <a:off x="2850914" y="3863600"/>
              <a:ext cx="71324" cy="353863"/>
              <a:chOff x="2850914" y="3863600"/>
              <a:chExt cx="71324" cy="353863"/>
            </a:xfrm>
          </p:grpSpPr>
          <p:sp>
            <p:nvSpPr>
              <p:cNvPr id="1590" name="Google Shape;1590;p31"/>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1"/>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31"/>
            <p:cNvGrpSpPr/>
            <p:nvPr/>
          </p:nvGrpSpPr>
          <p:grpSpPr>
            <a:xfrm>
              <a:off x="2760123" y="3910770"/>
              <a:ext cx="71537" cy="306693"/>
              <a:chOff x="2760123" y="3910770"/>
              <a:chExt cx="71537" cy="306693"/>
            </a:xfrm>
          </p:grpSpPr>
          <p:sp>
            <p:nvSpPr>
              <p:cNvPr id="1593" name="Google Shape;1593;p31"/>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1"/>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31"/>
            <p:cNvGrpSpPr/>
            <p:nvPr/>
          </p:nvGrpSpPr>
          <p:grpSpPr>
            <a:xfrm>
              <a:off x="2669352" y="3958153"/>
              <a:ext cx="71537" cy="259310"/>
              <a:chOff x="2669352" y="3958153"/>
              <a:chExt cx="71537" cy="259310"/>
            </a:xfrm>
          </p:grpSpPr>
          <p:sp>
            <p:nvSpPr>
              <p:cNvPr id="1596" name="Google Shape;1596;p31"/>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1"/>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 name="Google Shape;1598;p31"/>
            <p:cNvGrpSpPr/>
            <p:nvPr/>
          </p:nvGrpSpPr>
          <p:grpSpPr>
            <a:xfrm>
              <a:off x="2578561" y="4005323"/>
              <a:ext cx="71537" cy="212140"/>
              <a:chOff x="2578561" y="4005323"/>
              <a:chExt cx="71537" cy="212140"/>
            </a:xfrm>
          </p:grpSpPr>
          <p:sp>
            <p:nvSpPr>
              <p:cNvPr id="1599" name="Google Shape;1599;p31"/>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1"/>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 name="Google Shape;1601;p31"/>
            <p:cNvGrpSpPr/>
            <p:nvPr/>
          </p:nvGrpSpPr>
          <p:grpSpPr>
            <a:xfrm>
              <a:off x="2488002" y="4052705"/>
              <a:ext cx="71305" cy="164758"/>
              <a:chOff x="2488002" y="4052705"/>
              <a:chExt cx="71305" cy="164758"/>
            </a:xfrm>
          </p:grpSpPr>
          <p:sp>
            <p:nvSpPr>
              <p:cNvPr id="1602" name="Google Shape;1602;p31"/>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1"/>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31"/>
            <p:cNvGrpSpPr/>
            <p:nvPr/>
          </p:nvGrpSpPr>
          <p:grpSpPr>
            <a:xfrm>
              <a:off x="2397212" y="4100088"/>
              <a:ext cx="71537" cy="117376"/>
              <a:chOff x="2397212" y="4100088"/>
              <a:chExt cx="71537" cy="117376"/>
            </a:xfrm>
          </p:grpSpPr>
          <p:sp>
            <p:nvSpPr>
              <p:cNvPr id="1605" name="Google Shape;1605;p31"/>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1"/>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31"/>
            <p:cNvGrpSpPr/>
            <p:nvPr/>
          </p:nvGrpSpPr>
          <p:grpSpPr>
            <a:xfrm>
              <a:off x="2306421" y="4147258"/>
              <a:ext cx="71537" cy="70205"/>
              <a:chOff x="2306421" y="4147258"/>
              <a:chExt cx="71537" cy="70205"/>
            </a:xfrm>
          </p:grpSpPr>
          <p:sp>
            <p:nvSpPr>
              <p:cNvPr id="1608" name="Google Shape;1608;p31"/>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1"/>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10" name="Google Shape;1610;p31"/>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1"/>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1"/>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1"/>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1"/>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1"/>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1"/>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1"/>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1"/>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1"/>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1"/>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1"/>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1"/>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1"/>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1"/>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1"/>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1"/>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1"/>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1"/>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1"/>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1"/>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1"/>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1"/>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1"/>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1"/>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1"/>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1"/>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1"/>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1"/>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1"/>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1"/>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1"/>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1"/>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1"/>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1"/>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5" name="Google Shape;1645;p31"/>
          <p:cNvGrpSpPr/>
          <p:nvPr/>
        </p:nvGrpSpPr>
        <p:grpSpPr>
          <a:xfrm>
            <a:off x="6227888" y="1898371"/>
            <a:ext cx="1882438" cy="1143564"/>
            <a:chOff x="2529950" y="4155175"/>
            <a:chExt cx="1137425" cy="690975"/>
          </a:xfrm>
        </p:grpSpPr>
        <p:sp>
          <p:nvSpPr>
            <p:cNvPr id="1646" name="Google Shape;1646;p31"/>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1"/>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1"/>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1"/>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1"/>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1"/>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1"/>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1"/>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1"/>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1"/>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1"/>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1"/>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1"/>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1"/>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1"/>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1"/>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1"/>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1"/>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1"/>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1"/>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1"/>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1"/>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1"/>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1"/>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1"/>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1"/>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1"/>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1"/>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1"/>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1"/>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1"/>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1"/>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1"/>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1"/>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1"/>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1"/>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1"/>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1"/>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1"/>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1"/>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1"/>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1"/>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1"/>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1"/>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1"/>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1"/>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1"/>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1"/>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1"/>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1"/>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1"/>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1"/>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1"/>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1"/>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1"/>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1"/>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1"/>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1"/>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1"/>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1"/>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1"/>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1"/>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1"/>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1"/>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1"/>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1"/>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1"/>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1"/>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1"/>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1"/>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1"/>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1"/>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1"/>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1"/>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1"/>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1"/>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1"/>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1"/>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1"/>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1"/>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1"/>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1"/>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1"/>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1"/>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1"/>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1"/>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1"/>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1"/>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1"/>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1"/>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1"/>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1"/>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1"/>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1"/>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1"/>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1"/>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1"/>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1"/>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1"/>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1"/>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1"/>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1"/>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1"/>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1"/>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1"/>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1"/>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1"/>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1"/>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1"/>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1"/>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1"/>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1"/>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1"/>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1"/>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1"/>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1"/>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1"/>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1"/>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1"/>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1"/>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1"/>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1"/>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1"/>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1"/>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1"/>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1"/>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1"/>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1"/>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1"/>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1"/>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1"/>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1"/>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1"/>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1"/>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1"/>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1"/>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1"/>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1"/>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1"/>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1"/>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1"/>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1"/>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1"/>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1"/>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1"/>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1"/>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1"/>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1"/>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1"/>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1"/>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1"/>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1"/>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1"/>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1"/>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1"/>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1"/>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1"/>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1"/>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1"/>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1"/>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1"/>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1"/>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1"/>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1"/>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1"/>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1"/>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1"/>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1"/>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1"/>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1"/>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1"/>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1"/>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1"/>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1"/>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1"/>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1"/>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1"/>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1"/>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1"/>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1"/>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1"/>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1"/>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1"/>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1"/>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1"/>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1"/>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1"/>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1"/>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1"/>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1"/>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1"/>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1"/>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1"/>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1"/>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1"/>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1"/>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1"/>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1"/>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1"/>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1"/>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1"/>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1"/>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1"/>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1"/>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1"/>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1"/>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1"/>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1"/>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1"/>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1"/>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1"/>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1"/>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1"/>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1"/>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1"/>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1"/>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1"/>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1"/>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1"/>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1"/>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1"/>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1"/>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1"/>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1"/>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1"/>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1"/>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1"/>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1"/>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1"/>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1"/>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1"/>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1"/>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1"/>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1"/>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1"/>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1"/>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1"/>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1"/>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1"/>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1"/>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1"/>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1"/>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1"/>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1"/>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1"/>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1"/>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1"/>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1"/>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1"/>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1"/>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1"/>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1"/>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1"/>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1"/>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1"/>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1"/>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1"/>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1"/>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1"/>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1"/>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1"/>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1"/>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1"/>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1"/>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1"/>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1"/>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1"/>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1"/>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1"/>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1"/>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1"/>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1"/>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1"/>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1"/>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1"/>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1"/>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1"/>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1"/>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1"/>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1"/>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1"/>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1"/>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1"/>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1"/>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1"/>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1"/>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1"/>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1"/>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1"/>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1"/>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1"/>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1"/>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1"/>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1"/>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1"/>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1"/>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1"/>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1"/>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1"/>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1"/>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1"/>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1"/>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1"/>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1"/>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1"/>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1"/>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1"/>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1"/>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1"/>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1"/>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1"/>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1"/>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1"/>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1"/>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1"/>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1"/>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1"/>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1"/>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1"/>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1"/>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1"/>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1"/>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1"/>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1"/>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1"/>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1"/>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1"/>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1"/>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1"/>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1"/>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1"/>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1"/>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1"/>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1"/>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1"/>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1"/>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1"/>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1"/>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1"/>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1"/>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1"/>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1"/>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1"/>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1"/>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1"/>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1"/>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1"/>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1"/>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1"/>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1"/>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1"/>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1"/>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1"/>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1"/>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1"/>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1"/>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1"/>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1"/>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1"/>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1"/>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1"/>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1"/>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1"/>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1"/>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1"/>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1"/>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1"/>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1"/>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1"/>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1"/>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1"/>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1"/>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1"/>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1"/>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1"/>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1"/>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1"/>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1"/>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1"/>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1"/>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1"/>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1"/>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1"/>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1"/>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1"/>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1"/>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1"/>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1"/>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1"/>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1"/>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1"/>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1"/>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1"/>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1"/>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1"/>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1"/>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1"/>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1"/>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1"/>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1"/>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1"/>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1"/>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1"/>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1"/>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1"/>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1"/>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1"/>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1"/>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1"/>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1"/>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1"/>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1"/>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1"/>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1"/>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1"/>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1"/>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1"/>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1"/>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1"/>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1"/>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1"/>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1"/>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1"/>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1"/>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1"/>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1"/>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1"/>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1"/>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1"/>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1"/>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1"/>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1"/>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1"/>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1"/>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1"/>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1"/>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1"/>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1"/>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1"/>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1"/>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1"/>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1"/>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1"/>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1"/>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1"/>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1"/>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1"/>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1"/>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1"/>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1"/>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1"/>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1"/>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1"/>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1"/>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1"/>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1"/>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1"/>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1"/>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1"/>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1"/>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1"/>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1"/>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1"/>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1"/>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1"/>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1"/>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1"/>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1"/>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1"/>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1"/>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1"/>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1"/>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1"/>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1"/>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1"/>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1"/>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1"/>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1"/>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1"/>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1"/>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1"/>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1"/>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1"/>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1"/>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1"/>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1"/>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1"/>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1"/>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1"/>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1"/>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1"/>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1"/>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1"/>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1"/>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1"/>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1"/>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1"/>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1"/>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1"/>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1"/>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1"/>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1"/>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1"/>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1"/>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1"/>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1"/>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1"/>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1"/>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1"/>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1"/>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1"/>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1"/>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1"/>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1"/>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1"/>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1"/>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1"/>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1"/>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1"/>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1"/>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1"/>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1"/>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1"/>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1"/>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1"/>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1"/>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1"/>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1"/>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1"/>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1"/>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1"/>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1"/>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1"/>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1"/>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1"/>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1"/>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1"/>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1"/>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1"/>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1"/>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1"/>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1"/>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1"/>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1"/>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1"/>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1"/>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1"/>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1"/>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1"/>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1"/>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1"/>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1"/>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1"/>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1"/>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1"/>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1"/>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1"/>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1"/>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1"/>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1"/>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1"/>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1"/>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1"/>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1"/>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1"/>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1"/>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1"/>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1"/>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1"/>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1"/>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1"/>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1"/>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1"/>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1"/>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1"/>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1"/>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1"/>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1"/>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1"/>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1"/>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1"/>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1"/>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1"/>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1"/>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1"/>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1"/>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1"/>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1"/>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1"/>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1"/>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1"/>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1"/>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1"/>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1"/>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1"/>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1"/>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1"/>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1"/>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1"/>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1"/>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1"/>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1"/>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1"/>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1"/>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1"/>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1"/>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1"/>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1"/>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1"/>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1"/>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1"/>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1"/>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1"/>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1"/>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1"/>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1"/>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1"/>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1"/>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1"/>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1"/>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1"/>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1"/>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1"/>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1"/>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1"/>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1"/>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1"/>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1"/>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1"/>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1"/>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1"/>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1"/>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1"/>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1"/>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1"/>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1"/>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1"/>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1"/>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1"/>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1"/>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1"/>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1"/>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1"/>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1"/>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1"/>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1"/>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1"/>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1"/>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1"/>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1"/>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1"/>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1"/>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1"/>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1"/>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1"/>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1"/>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1"/>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1"/>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1"/>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1"/>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1"/>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1"/>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1"/>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1"/>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1"/>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1"/>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1"/>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1"/>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1"/>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1"/>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1"/>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1"/>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1"/>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1"/>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1"/>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1"/>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1"/>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1"/>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1"/>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1"/>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1"/>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1"/>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1"/>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1"/>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1"/>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1"/>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1"/>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1"/>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1"/>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1"/>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1"/>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1"/>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1"/>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1"/>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1"/>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1"/>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1"/>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1"/>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1"/>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1"/>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1"/>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1"/>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1"/>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1"/>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1"/>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1"/>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1"/>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1"/>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1"/>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1"/>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1"/>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1"/>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1"/>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1"/>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1"/>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1"/>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1"/>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1"/>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1"/>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1"/>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1"/>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1"/>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1"/>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1"/>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1"/>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1"/>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1"/>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1"/>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1"/>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1"/>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1"/>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1"/>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1"/>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1"/>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1"/>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1"/>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1"/>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1"/>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1"/>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1"/>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1"/>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1"/>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1"/>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1"/>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1"/>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1"/>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1"/>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1"/>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1"/>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1"/>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1"/>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1"/>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1"/>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1"/>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1"/>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1"/>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1"/>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1"/>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1"/>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1"/>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1"/>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1"/>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1"/>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1"/>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1"/>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1"/>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1"/>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1"/>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1"/>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1"/>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1"/>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1"/>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1"/>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1"/>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1"/>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1"/>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1"/>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1"/>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1"/>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1"/>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1"/>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1"/>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1"/>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1"/>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1"/>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1"/>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1"/>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1"/>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1"/>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1"/>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1"/>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1"/>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1"/>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1"/>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1"/>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1"/>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1"/>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1"/>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1"/>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1"/>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1"/>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1"/>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1"/>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1"/>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1"/>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1"/>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1"/>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1"/>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1"/>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1"/>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1"/>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1"/>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1"/>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1"/>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1"/>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1"/>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1"/>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1"/>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1"/>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1"/>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1"/>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1"/>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1"/>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1"/>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1"/>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1"/>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1"/>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1"/>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1"/>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1"/>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1"/>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1"/>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1"/>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1"/>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1"/>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1"/>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1"/>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1"/>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1"/>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1"/>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1"/>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1"/>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1"/>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1"/>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1"/>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1"/>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1"/>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1"/>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1"/>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1"/>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1"/>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1"/>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1"/>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1"/>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1"/>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1"/>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1"/>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1"/>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1"/>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1"/>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1"/>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1"/>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1"/>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1"/>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1"/>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1"/>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1"/>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1"/>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1"/>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1"/>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1"/>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1"/>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1"/>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1"/>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1"/>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1"/>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1"/>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1"/>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1"/>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1"/>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1"/>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1"/>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1"/>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1"/>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1"/>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1"/>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1"/>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1"/>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1"/>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1"/>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1"/>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1"/>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1"/>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1"/>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1"/>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1"/>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1"/>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1"/>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1"/>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1"/>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1"/>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1"/>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1"/>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1"/>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1"/>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1"/>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1"/>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1"/>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1"/>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1"/>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1"/>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1"/>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1"/>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1"/>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1"/>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1"/>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1"/>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1"/>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1"/>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1"/>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1"/>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1"/>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1"/>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1"/>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1"/>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1"/>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1"/>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1"/>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1"/>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1"/>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1"/>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1"/>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1"/>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1"/>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1"/>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1"/>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1"/>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1"/>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1"/>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1"/>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1"/>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1"/>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1"/>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1"/>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1"/>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1"/>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1"/>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1"/>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1"/>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1"/>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1"/>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1"/>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1"/>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 name="Google Shape;2599;p31"/>
          <p:cNvGrpSpPr/>
          <p:nvPr/>
        </p:nvGrpSpPr>
        <p:grpSpPr>
          <a:xfrm>
            <a:off x="3739420" y="2325786"/>
            <a:ext cx="299053" cy="288720"/>
            <a:chOff x="2127141" y="3043500"/>
            <a:chExt cx="422629" cy="408027"/>
          </a:xfrm>
        </p:grpSpPr>
        <p:grpSp>
          <p:nvGrpSpPr>
            <p:cNvPr id="2600" name="Google Shape;2600;p31"/>
            <p:cNvGrpSpPr/>
            <p:nvPr/>
          </p:nvGrpSpPr>
          <p:grpSpPr>
            <a:xfrm>
              <a:off x="2127141" y="3048223"/>
              <a:ext cx="418743" cy="403304"/>
              <a:chOff x="2101363" y="3048223"/>
              <a:chExt cx="418743" cy="403304"/>
            </a:xfrm>
          </p:grpSpPr>
          <p:sp>
            <p:nvSpPr>
              <p:cNvPr id="2601" name="Google Shape;2601;p31"/>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1"/>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3" name="Google Shape;2603;p31"/>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1"/>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31"/>
          <p:cNvGrpSpPr/>
          <p:nvPr/>
        </p:nvGrpSpPr>
        <p:grpSpPr>
          <a:xfrm>
            <a:off x="6204707" y="3202278"/>
            <a:ext cx="1928879" cy="1118124"/>
            <a:chOff x="1397225" y="1410350"/>
            <a:chExt cx="4786300" cy="2774500"/>
          </a:xfrm>
        </p:grpSpPr>
        <p:grpSp>
          <p:nvGrpSpPr>
            <p:cNvPr id="2606" name="Google Shape;2606;p31"/>
            <p:cNvGrpSpPr/>
            <p:nvPr/>
          </p:nvGrpSpPr>
          <p:grpSpPr>
            <a:xfrm>
              <a:off x="4293400" y="2574725"/>
              <a:ext cx="84425" cy="80100"/>
              <a:chOff x="4293400" y="2574725"/>
              <a:chExt cx="84425" cy="80100"/>
            </a:xfrm>
          </p:grpSpPr>
          <p:sp>
            <p:nvSpPr>
              <p:cNvPr id="2607" name="Google Shape;2607;p3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608" name="Google Shape;2608;p3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31"/>
            <p:cNvGrpSpPr/>
            <p:nvPr/>
          </p:nvGrpSpPr>
          <p:grpSpPr>
            <a:xfrm>
              <a:off x="4000175" y="1462675"/>
              <a:ext cx="1917275" cy="1140875"/>
              <a:chOff x="4000175" y="1462675"/>
              <a:chExt cx="1917275" cy="1140875"/>
            </a:xfrm>
          </p:grpSpPr>
          <p:sp>
            <p:nvSpPr>
              <p:cNvPr id="2610" name="Google Shape;2610;p3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611" name="Google Shape;2611;p31"/>
              <p:cNvGrpSpPr/>
              <p:nvPr/>
            </p:nvGrpSpPr>
            <p:grpSpPr>
              <a:xfrm>
                <a:off x="4000175" y="1462675"/>
                <a:ext cx="1917275" cy="1140875"/>
                <a:chOff x="4000175" y="1462675"/>
                <a:chExt cx="1917275" cy="1140875"/>
              </a:xfrm>
            </p:grpSpPr>
            <p:sp>
              <p:nvSpPr>
                <p:cNvPr id="2612" name="Google Shape;2612;p3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13" name="Google Shape;2613;p3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8" name="Google Shape;2618;p31"/>
            <p:cNvGrpSpPr/>
            <p:nvPr/>
          </p:nvGrpSpPr>
          <p:grpSpPr>
            <a:xfrm>
              <a:off x="3960625" y="2587825"/>
              <a:ext cx="94050" cy="104125"/>
              <a:chOff x="3960625" y="2587825"/>
              <a:chExt cx="94050" cy="104125"/>
            </a:xfrm>
          </p:grpSpPr>
          <p:sp>
            <p:nvSpPr>
              <p:cNvPr id="2619" name="Google Shape;2619;p3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620" name="Google Shape;2620;p3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 name="Google Shape;2621;p31"/>
            <p:cNvGrpSpPr/>
            <p:nvPr/>
          </p:nvGrpSpPr>
          <p:grpSpPr>
            <a:xfrm>
              <a:off x="3765350" y="2500900"/>
              <a:ext cx="173600" cy="187925"/>
              <a:chOff x="3765350" y="2500900"/>
              <a:chExt cx="173600" cy="187925"/>
            </a:xfrm>
          </p:grpSpPr>
          <p:sp>
            <p:nvSpPr>
              <p:cNvPr id="2622" name="Google Shape;2622;p3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623" name="Google Shape;2623;p3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8" name="Google Shape;2628;p31"/>
            <p:cNvGrpSpPr/>
            <p:nvPr/>
          </p:nvGrpSpPr>
          <p:grpSpPr>
            <a:xfrm>
              <a:off x="3750475" y="2481850"/>
              <a:ext cx="85125" cy="51800"/>
              <a:chOff x="3750475" y="2481850"/>
              <a:chExt cx="85125" cy="51800"/>
            </a:xfrm>
          </p:grpSpPr>
          <p:sp>
            <p:nvSpPr>
              <p:cNvPr id="2629" name="Google Shape;2629;p3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631" name="Google Shape;2631;p31"/>
            <p:cNvGrpSpPr/>
            <p:nvPr/>
          </p:nvGrpSpPr>
          <p:grpSpPr>
            <a:xfrm>
              <a:off x="3627175" y="2432450"/>
              <a:ext cx="172100" cy="169075"/>
              <a:chOff x="3627175" y="2432450"/>
              <a:chExt cx="172100" cy="169075"/>
            </a:xfrm>
          </p:grpSpPr>
          <p:sp>
            <p:nvSpPr>
              <p:cNvPr id="2632" name="Google Shape;2632;p3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634" name="Google Shape;2634;p3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635" name="Google Shape;2635;p31"/>
            <p:cNvGrpSpPr/>
            <p:nvPr/>
          </p:nvGrpSpPr>
          <p:grpSpPr>
            <a:xfrm>
              <a:off x="3561536" y="2585450"/>
              <a:ext cx="61539" cy="99045"/>
              <a:chOff x="3561536" y="2585450"/>
              <a:chExt cx="61539" cy="99045"/>
            </a:xfrm>
          </p:grpSpPr>
          <p:sp>
            <p:nvSpPr>
              <p:cNvPr id="2636" name="Google Shape;2636;p3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638" name="Google Shape;2638;p31"/>
            <p:cNvGrpSpPr/>
            <p:nvPr/>
          </p:nvGrpSpPr>
          <p:grpSpPr>
            <a:xfrm>
              <a:off x="3906325" y="1984500"/>
              <a:ext cx="156075" cy="262825"/>
              <a:chOff x="3906325" y="1984500"/>
              <a:chExt cx="156075" cy="262825"/>
            </a:xfrm>
          </p:grpSpPr>
          <p:sp>
            <p:nvSpPr>
              <p:cNvPr id="2639" name="Google Shape;2639;p3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640" name="Google Shape;2640;p3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31"/>
            <p:cNvGrpSpPr/>
            <p:nvPr/>
          </p:nvGrpSpPr>
          <p:grpSpPr>
            <a:xfrm>
              <a:off x="1397225" y="1637375"/>
              <a:ext cx="1401575" cy="1228250"/>
              <a:chOff x="1397225" y="1637375"/>
              <a:chExt cx="1401575" cy="1228250"/>
            </a:xfrm>
          </p:grpSpPr>
          <p:sp>
            <p:nvSpPr>
              <p:cNvPr id="2642" name="Google Shape;2642;p3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643" name="Google Shape;2643;p31"/>
              <p:cNvGrpSpPr/>
              <p:nvPr/>
            </p:nvGrpSpPr>
            <p:grpSpPr>
              <a:xfrm>
                <a:off x="1397225" y="1637375"/>
                <a:ext cx="1398775" cy="1228250"/>
                <a:chOff x="1397225" y="1637375"/>
                <a:chExt cx="1398775" cy="1228250"/>
              </a:xfrm>
            </p:grpSpPr>
            <p:sp>
              <p:nvSpPr>
                <p:cNvPr id="2644" name="Google Shape;2644;p3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46" name="Google Shape;2646;p31"/>
            <p:cNvGrpSpPr/>
            <p:nvPr/>
          </p:nvGrpSpPr>
          <p:grpSpPr>
            <a:xfrm>
              <a:off x="2605700" y="3152850"/>
              <a:ext cx="594125" cy="616250"/>
              <a:chOff x="2605700" y="3152850"/>
              <a:chExt cx="594125" cy="616250"/>
            </a:xfrm>
          </p:grpSpPr>
          <p:sp>
            <p:nvSpPr>
              <p:cNvPr id="2647" name="Google Shape;2647;p3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648" name="Google Shape;2648;p3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9" name="Google Shape;2649;p31"/>
            <p:cNvGrpSpPr/>
            <p:nvPr/>
          </p:nvGrpSpPr>
          <p:grpSpPr>
            <a:xfrm>
              <a:off x="2680375" y="3423800"/>
              <a:ext cx="182975" cy="761050"/>
              <a:chOff x="2680375" y="3423800"/>
              <a:chExt cx="182975" cy="761050"/>
            </a:xfrm>
          </p:grpSpPr>
          <p:sp>
            <p:nvSpPr>
              <p:cNvPr id="2650" name="Google Shape;2650;p3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651" name="Google Shape;2651;p3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31"/>
            <p:cNvGrpSpPr/>
            <p:nvPr/>
          </p:nvGrpSpPr>
          <p:grpSpPr>
            <a:xfrm>
              <a:off x="3918000" y="3561900"/>
              <a:ext cx="236225" cy="207100"/>
              <a:chOff x="3918000" y="3561900"/>
              <a:chExt cx="236225" cy="207100"/>
            </a:xfrm>
          </p:grpSpPr>
          <p:sp>
            <p:nvSpPr>
              <p:cNvPr id="2653" name="Google Shape;2653;p3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654" name="Google Shape;2654;p3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5" name="Google Shape;2655;p31"/>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1"/>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1"/>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8" name="Google Shape;2658;p31"/>
            <p:cNvGrpSpPr/>
            <p:nvPr/>
          </p:nvGrpSpPr>
          <p:grpSpPr>
            <a:xfrm>
              <a:off x="1922950" y="1410350"/>
              <a:ext cx="1252825" cy="1162875"/>
              <a:chOff x="1922950" y="1410350"/>
              <a:chExt cx="1252825" cy="1162875"/>
            </a:xfrm>
          </p:grpSpPr>
          <p:sp>
            <p:nvSpPr>
              <p:cNvPr id="2659" name="Google Shape;2659;p3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5" name="Google Shape;2675;p31"/>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1"/>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1"/>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1"/>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1"/>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1"/>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1"/>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1"/>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1"/>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1"/>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1"/>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1"/>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1"/>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1"/>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1"/>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1"/>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1"/>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1"/>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1"/>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1"/>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1"/>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1"/>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7" name="Google Shape;2697;p31"/>
            <p:cNvGrpSpPr/>
            <p:nvPr/>
          </p:nvGrpSpPr>
          <p:grpSpPr>
            <a:xfrm>
              <a:off x="2711750" y="3572300"/>
              <a:ext cx="230725" cy="598425"/>
              <a:chOff x="2711750" y="3572300"/>
              <a:chExt cx="230725" cy="598425"/>
            </a:xfrm>
          </p:grpSpPr>
          <p:sp>
            <p:nvSpPr>
              <p:cNvPr id="2698" name="Google Shape;2698;p3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0" name="Google Shape;2700;p31"/>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1" name="Google Shape;2701;p31"/>
            <p:cNvGrpSpPr/>
            <p:nvPr/>
          </p:nvGrpSpPr>
          <p:grpSpPr>
            <a:xfrm>
              <a:off x="3781475" y="1624825"/>
              <a:ext cx="153300" cy="166375"/>
              <a:chOff x="3781475" y="1624825"/>
              <a:chExt cx="153300" cy="166375"/>
            </a:xfrm>
          </p:grpSpPr>
          <p:sp>
            <p:nvSpPr>
              <p:cNvPr id="2702" name="Google Shape;2702;p3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6" name="Google Shape;2706;p31"/>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1"/>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1"/>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1"/>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1"/>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1"/>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1"/>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3" name="Google Shape;2713;p31"/>
            <p:cNvGrpSpPr/>
            <p:nvPr/>
          </p:nvGrpSpPr>
          <p:grpSpPr>
            <a:xfrm>
              <a:off x="5068275" y="3161675"/>
              <a:ext cx="664875" cy="222850"/>
              <a:chOff x="5068275" y="3161675"/>
              <a:chExt cx="664875" cy="222850"/>
            </a:xfrm>
          </p:grpSpPr>
          <p:sp>
            <p:nvSpPr>
              <p:cNvPr id="2714" name="Google Shape;2714;p3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8" name="Google Shape;2718;p31"/>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1"/>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1"/>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1"/>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1"/>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1"/>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1"/>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1"/>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1"/>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1"/>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1"/>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1"/>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1"/>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1"/>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1"/>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1"/>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1"/>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1"/>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1"/>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1"/>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1"/>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1"/>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1"/>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1"/>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1"/>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1"/>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1"/>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1"/>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1"/>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7" name="Google Shape;2747;p31"/>
            <p:cNvGrpSpPr/>
            <p:nvPr/>
          </p:nvGrpSpPr>
          <p:grpSpPr>
            <a:xfrm>
              <a:off x="3586375" y="2281300"/>
              <a:ext cx="125025" cy="175275"/>
              <a:chOff x="3586375" y="2281300"/>
              <a:chExt cx="125025" cy="175275"/>
            </a:xfrm>
          </p:grpSpPr>
          <p:sp>
            <p:nvSpPr>
              <p:cNvPr id="2748" name="Google Shape;2748;p3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0" name="Google Shape;2750;p31"/>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1" name="Google Shape;2751;p31"/>
            <p:cNvGrpSpPr/>
            <p:nvPr/>
          </p:nvGrpSpPr>
          <p:grpSpPr>
            <a:xfrm>
              <a:off x="5298975" y="3412225"/>
              <a:ext cx="576450" cy="616225"/>
              <a:chOff x="5298975" y="3412225"/>
              <a:chExt cx="576450" cy="616225"/>
            </a:xfrm>
          </p:grpSpPr>
          <p:sp>
            <p:nvSpPr>
              <p:cNvPr id="2752" name="Google Shape;2752;p3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 name="Google Shape;2754;p31"/>
            <p:cNvGrpSpPr/>
            <p:nvPr/>
          </p:nvGrpSpPr>
          <p:grpSpPr>
            <a:xfrm>
              <a:off x="5952300" y="3852150"/>
              <a:ext cx="231225" cy="287200"/>
              <a:chOff x="5952300" y="3852150"/>
              <a:chExt cx="231225" cy="287200"/>
            </a:xfrm>
          </p:grpSpPr>
          <p:sp>
            <p:nvSpPr>
              <p:cNvPr id="2755" name="Google Shape;2755;p3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7" name="Google Shape;2757;p31"/>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1"/>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1"/>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1"/>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1"/>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1"/>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1"/>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1"/>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5" name="Google Shape;2765;p31"/>
            <p:cNvGrpSpPr/>
            <p:nvPr/>
          </p:nvGrpSpPr>
          <p:grpSpPr>
            <a:xfrm>
              <a:off x="4842300" y="3099950"/>
              <a:ext cx="31425" cy="59650"/>
              <a:chOff x="4842300" y="3099950"/>
              <a:chExt cx="31425" cy="59650"/>
            </a:xfrm>
          </p:grpSpPr>
          <p:sp>
            <p:nvSpPr>
              <p:cNvPr id="2766" name="Google Shape;2766;p3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0" name="Google Shape;2770;p31"/>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1"/>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1"/>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1"/>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1"/>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1"/>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1"/>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1"/>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8" name="Google Shape;2778;p31"/>
            <p:cNvGrpSpPr/>
            <p:nvPr/>
          </p:nvGrpSpPr>
          <p:grpSpPr>
            <a:xfrm>
              <a:off x="3866750" y="2520350"/>
              <a:ext cx="78475" cy="60700"/>
              <a:chOff x="3866750" y="2520350"/>
              <a:chExt cx="78475" cy="60700"/>
            </a:xfrm>
          </p:grpSpPr>
          <p:sp>
            <p:nvSpPr>
              <p:cNvPr id="2779" name="Google Shape;2779;p3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3" name="Google Shape;2783;p31"/>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1"/>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1"/>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1"/>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1"/>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1"/>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1"/>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1"/>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1"/>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1"/>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1"/>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1"/>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1"/>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1"/>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1"/>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1"/>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1"/>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1"/>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1"/>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1"/>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1"/>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1"/>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1"/>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1"/>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1"/>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1"/>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1"/>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1"/>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1"/>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1"/>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1"/>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1"/>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1"/>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1"/>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1"/>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1"/>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1"/>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1"/>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1"/>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1"/>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1"/>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1"/>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5" name="Google Shape;2825;p31"/>
            <p:cNvGrpSpPr/>
            <p:nvPr/>
          </p:nvGrpSpPr>
          <p:grpSpPr>
            <a:xfrm>
              <a:off x="3450375" y="3038225"/>
              <a:ext cx="132875" cy="99400"/>
              <a:chOff x="3450375" y="3038225"/>
              <a:chExt cx="132875" cy="99400"/>
            </a:xfrm>
          </p:grpSpPr>
          <p:sp>
            <p:nvSpPr>
              <p:cNvPr id="2826" name="Google Shape;2826;p3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8" name="Google Shape;2828;p31"/>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1"/>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1"/>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1"/>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1"/>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1"/>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1"/>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1"/>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1"/>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1"/>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1"/>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1"/>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1"/>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1"/>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1"/>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1"/>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1"/>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1"/>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1"/>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1"/>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1"/>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1"/>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1"/>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1"/>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1"/>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1"/>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1"/>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1"/>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1"/>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1"/>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1"/>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1"/>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1"/>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1"/>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1"/>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31"/>
          <p:cNvGrpSpPr/>
          <p:nvPr/>
        </p:nvGrpSpPr>
        <p:grpSpPr>
          <a:xfrm>
            <a:off x="4073623" y="3195884"/>
            <a:ext cx="1990503" cy="1173794"/>
            <a:chOff x="4714886" y="3271938"/>
            <a:chExt cx="1202721" cy="709241"/>
          </a:xfrm>
        </p:grpSpPr>
        <p:grpSp>
          <p:nvGrpSpPr>
            <p:cNvPr id="2864" name="Google Shape;2864;p31"/>
            <p:cNvGrpSpPr/>
            <p:nvPr/>
          </p:nvGrpSpPr>
          <p:grpSpPr>
            <a:xfrm>
              <a:off x="4714886" y="3271938"/>
              <a:ext cx="1202721" cy="709241"/>
              <a:chOff x="2514225" y="4239175"/>
              <a:chExt cx="2084800" cy="1229400"/>
            </a:xfrm>
          </p:grpSpPr>
          <p:sp>
            <p:nvSpPr>
              <p:cNvPr id="2865" name="Google Shape;2865;p31"/>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1"/>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1"/>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1"/>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1"/>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1"/>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1"/>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1"/>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1"/>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1"/>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1"/>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1"/>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1"/>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1"/>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1"/>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1"/>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1"/>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1"/>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1"/>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1"/>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1"/>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1"/>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1"/>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1"/>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1"/>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1"/>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1"/>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1"/>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1"/>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1"/>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1"/>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1"/>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1"/>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1"/>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1"/>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1"/>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1"/>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1"/>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1"/>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1"/>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1"/>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1"/>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1"/>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1"/>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1"/>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1"/>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31"/>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1"/>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1"/>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1"/>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1"/>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1"/>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1"/>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1"/>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1"/>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1"/>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31"/>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1"/>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31"/>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31"/>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31"/>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1"/>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1"/>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1"/>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1"/>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1"/>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1"/>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1"/>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1"/>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1"/>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1"/>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1"/>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1"/>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1"/>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1"/>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1"/>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1"/>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1"/>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1"/>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1"/>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1"/>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1"/>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1"/>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1"/>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31"/>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1"/>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1"/>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1"/>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1"/>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1"/>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1"/>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1"/>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31"/>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1"/>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1"/>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31"/>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1"/>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1"/>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1"/>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1"/>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1"/>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1"/>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1"/>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1"/>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1"/>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1"/>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1"/>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1"/>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1"/>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1"/>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1"/>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1"/>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1"/>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1"/>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1"/>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1"/>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1"/>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1"/>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1"/>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31"/>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1"/>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1"/>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1"/>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1"/>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1"/>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1"/>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1"/>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1"/>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1"/>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1"/>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1"/>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1"/>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1"/>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1"/>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31"/>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31"/>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1"/>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31"/>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31"/>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1"/>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1"/>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1"/>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1"/>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1"/>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1"/>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1"/>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1"/>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1"/>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1"/>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1"/>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1"/>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1"/>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1"/>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1"/>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1"/>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1"/>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1"/>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1"/>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1"/>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1"/>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1"/>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1"/>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1"/>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1"/>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1"/>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1"/>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1"/>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1"/>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1"/>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1"/>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1"/>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1"/>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1"/>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1"/>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1"/>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1"/>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1"/>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1"/>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1"/>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1"/>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1"/>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1"/>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1"/>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1"/>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1"/>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1"/>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1"/>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1"/>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1"/>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1"/>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1"/>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1"/>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1"/>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1"/>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1"/>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1"/>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1"/>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1"/>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1"/>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1"/>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1"/>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1"/>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1"/>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1"/>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1"/>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1"/>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1"/>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1"/>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31"/>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1"/>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1"/>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1"/>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1"/>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1"/>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1"/>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1"/>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1"/>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1"/>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1"/>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1"/>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1"/>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1"/>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1"/>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1"/>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1"/>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1"/>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1"/>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1"/>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1"/>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1"/>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1"/>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1"/>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1"/>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1"/>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1"/>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1"/>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1"/>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1"/>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1"/>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1"/>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1"/>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1"/>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1"/>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1"/>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1"/>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1"/>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1"/>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1"/>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1"/>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1"/>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1"/>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1"/>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1"/>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1"/>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1"/>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1"/>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1"/>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1"/>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1"/>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1"/>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1"/>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1"/>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31"/>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31"/>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1"/>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1"/>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31"/>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31"/>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1"/>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31"/>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1"/>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1"/>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1"/>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31"/>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9" name="Google Shape;3139;p31"/>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0" name="Google Shape;3140;p31"/>
            <p:cNvGrpSpPr/>
            <p:nvPr/>
          </p:nvGrpSpPr>
          <p:grpSpPr>
            <a:xfrm>
              <a:off x="4851510" y="3282978"/>
              <a:ext cx="1028757" cy="669305"/>
              <a:chOff x="2732000" y="1526850"/>
              <a:chExt cx="1783250" cy="1160175"/>
            </a:xfrm>
          </p:grpSpPr>
          <p:sp>
            <p:nvSpPr>
              <p:cNvPr id="3141" name="Google Shape;3141;p31"/>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1"/>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31"/>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31"/>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1"/>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31"/>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31"/>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31"/>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31"/>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31"/>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31"/>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31"/>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31"/>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31"/>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1"/>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31"/>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31"/>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31"/>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1"/>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31"/>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31"/>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31"/>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31"/>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31"/>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31"/>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1"/>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1"/>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1"/>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31"/>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1"/>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1"/>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31"/>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31"/>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1"/>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1"/>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31"/>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77" name="Google Shape;3177;p31"/>
          <p:cNvGrpSpPr/>
          <p:nvPr/>
        </p:nvGrpSpPr>
        <p:grpSpPr>
          <a:xfrm>
            <a:off x="4005100" y="1921297"/>
            <a:ext cx="2127409" cy="1097580"/>
            <a:chOff x="4758945" y="2591412"/>
            <a:chExt cx="1114585" cy="575011"/>
          </a:xfrm>
        </p:grpSpPr>
        <p:grpSp>
          <p:nvGrpSpPr>
            <p:cNvPr id="3178" name="Google Shape;3178;p31"/>
            <p:cNvGrpSpPr/>
            <p:nvPr/>
          </p:nvGrpSpPr>
          <p:grpSpPr>
            <a:xfrm>
              <a:off x="4758945" y="2591412"/>
              <a:ext cx="1114585" cy="575011"/>
              <a:chOff x="4758945" y="2591412"/>
              <a:chExt cx="1114585" cy="575011"/>
            </a:xfrm>
          </p:grpSpPr>
          <p:sp>
            <p:nvSpPr>
              <p:cNvPr id="3179" name="Google Shape;3179;p31"/>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1"/>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1"/>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1"/>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1"/>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1"/>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1"/>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1"/>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31"/>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31"/>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1"/>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31"/>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31"/>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1"/>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1"/>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31"/>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5" name="Google Shape;3195;p31"/>
            <p:cNvGrpSpPr/>
            <p:nvPr/>
          </p:nvGrpSpPr>
          <p:grpSpPr>
            <a:xfrm>
              <a:off x="4760834" y="2594715"/>
              <a:ext cx="1108903" cy="517407"/>
              <a:chOff x="4760834" y="2594715"/>
              <a:chExt cx="1108903" cy="517407"/>
            </a:xfrm>
          </p:grpSpPr>
          <p:sp>
            <p:nvSpPr>
              <p:cNvPr id="3196" name="Google Shape;3196;p31"/>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31"/>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31"/>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31"/>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31"/>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31"/>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1"/>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31"/>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31"/>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31"/>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31"/>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31"/>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31"/>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31"/>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31"/>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31"/>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31"/>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31"/>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31"/>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31"/>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31"/>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1"/>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31"/>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31"/>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1"/>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1"/>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1"/>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1"/>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1"/>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1"/>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1"/>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1"/>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1"/>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1"/>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31"/>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31"/>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1"/>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1"/>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1"/>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1"/>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1"/>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1"/>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1"/>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1"/>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1"/>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1"/>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1"/>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1"/>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1"/>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1"/>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1"/>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1"/>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1"/>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1"/>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1"/>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1"/>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1"/>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1"/>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1"/>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1"/>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1"/>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1"/>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1"/>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1"/>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1"/>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1"/>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1"/>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1"/>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1"/>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1"/>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1"/>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1"/>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1"/>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1"/>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1"/>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1"/>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1"/>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1"/>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1"/>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1"/>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1"/>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1"/>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1"/>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1"/>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1"/>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1"/>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1"/>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1"/>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1"/>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1"/>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1"/>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1"/>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1"/>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1"/>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1"/>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1"/>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1"/>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1"/>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1"/>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1"/>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1"/>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1"/>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1"/>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1"/>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1"/>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1"/>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1"/>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1"/>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1"/>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1"/>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1"/>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1"/>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1"/>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1"/>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1"/>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1"/>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1"/>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1"/>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1"/>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1"/>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1"/>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1"/>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1"/>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1"/>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1"/>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1"/>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1"/>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1"/>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1"/>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1"/>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1"/>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1"/>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1"/>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1"/>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1"/>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1"/>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1"/>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1"/>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1"/>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1"/>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1"/>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1"/>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1"/>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1"/>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1"/>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1"/>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1"/>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1"/>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1"/>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1"/>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1"/>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1"/>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1"/>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1"/>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1"/>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1"/>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1"/>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1"/>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1"/>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1"/>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1"/>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1"/>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1"/>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1"/>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1"/>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1"/>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1"/>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1"/>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1"/>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1"/>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1"/>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1"/>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1"/>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1"/>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1"/>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1"/>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1"/>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1"/>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1"/>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1"/>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1"/>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1"/>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1"/>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31"/>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31"/>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1"/>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1"/>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1"/>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1"/>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1"/>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1"/>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1"/>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1"/>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1"/>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31"/>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31"/>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31"/>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1"/>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31"/>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31"/>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1"/>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1"/>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31"/>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31"/>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1"/>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1"/>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1"/>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31"/>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31"/>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31"/>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31"/>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31"/>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31"/>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31"/>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31"/>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31"/>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31"/>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31"/>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31"/>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31"/>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31"/>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31"/>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31"/>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31"/>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31"/>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31"/>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31"/>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31"/>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31"/>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31"/>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31"/>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31"/>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31"/>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31"/>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31"/>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1"/>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1"/>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1"/>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31"/>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31"/>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31"/>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31"/>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31"/>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31"/>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31"/>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31"/>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31"/>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31"/>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31"/>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31"/>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31"/>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31"/>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31"/>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31"/>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31"/>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31"/>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31"/>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31"/>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31"/>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31"/>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31"/>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31"/>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31"/>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31"/>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31"/>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31"/>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31"/>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31"/>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31"/>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31"/>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31"/>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31"/>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31"/>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31"/>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31"/>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31"/>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31"/>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31"/>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31"/>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31"/>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31"/>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31"/>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31"/>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31"/>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31"/>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31"/>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31"/>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31"/>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31"/>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31"/>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31"/>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31"/>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31"/>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31"/>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31"/>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31"/>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31"/>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31"/>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31"/>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31"/>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31"/>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31"/>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31"/>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31"/>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31"/>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31"/>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31"/>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31"/>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31"/>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31"/>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31"/>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31"/>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31"/>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9" name="Google Shape;3509;p31"/>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3513" name="Shape 3513"/>
        <p:cNvGrpSpPr/>
        <p:nvPr/>
      </p:nvGrpSpPr>
      <p:grpSpPr>
        <a:xfrm>
          <a:off x="0" y="0"/>
          <a:ext cx="0" cy="0"/>
          <a:chOff x="0" y="0"/>
          <a:chExt cx="0" cy="0"/>
        </a:xfrm>
      </p:grpSpPr>
      <p:sp>
        <p:nvSpPr>
          <p:cNvPr id="3514" name="Google Shape;3514;p3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...and our </a:t>
            </a:r>
            <a:r>
              <a:rPr lang="es"/>
              <a:t>set of editable icons</a:t>
            </a:r>
            <a:endParaRPr>
              <a:solidFill>
                <a:srgbClr val="FFFFFF"/>
              </a:solidFill>
              <a:latin typeface="Proxima Nova Semibold"/>
              <a:ea typeface="Proxima Nova Semibold"/>
              <a:cs typeface="Proxima Nova Semibold"/>
              <a:sym typeface="Proxima Nova Semibold"/>
            </a:endParaRPr>
          </a:p>
        </p:txBody>
      </p:sp>
      <p:sp>
        <p:nvSpPr>
          <p:cNvPr id="3515" name="Google Shape;3515;p32"/>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resize these icons keeping the quality.</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rPr>
              <a:t>You can change the stroke and fill color; just select the icon and click on the paint bucket/pen.</a:t>
            </a:r>
            <a:br>
              <a:rPr lang="es"/>
            </a:br>
            <a:endParaRPr/>
          </a:p>
        </p:txBody>
      </p:sp>
      <p:grpSp>
        <p:nvGrpSpPr>
          <p:cNvPr id="3516" name="Google Shape;3516;p32"/>
          <p:cNvGrpSpPr/>
          <p:nvPr/>
        </p:nvGrpSpPr>
        <p:grpSpPr>
          <a:xfrm>
            <a:off x="1464938" y="1938605"/>
            <a:ext cx="230686" cy="202772"/>
            <a:chOff x="898875" y="244725"/>
            <a:chExt cx="481800" cy="423500"/>
          </a:xfrm>
        </p:grpSpPr>
        <p:sp>
          <p:nvSpPr>
            <p:cNvPr id="3517" name="Google Shape;3517;p32"/>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18" name="Google Shape;3518;p32"/>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19" name="Google Shape;3519;p32"/>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20" name="Google Shape;3520;p32"/>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21" name="Google Shape;3521;p32"/>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22" name="Google Shape;3522;p32"/>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23" name="Google Shape;3523;p32"/>
          <p:cNvGrpSpPr/>
          <p:nvPr/>
        </p:nvGrpSpPr>
        <p:grpSpPr>
          <a:xfrm>
            <a:off x="1763045" y="1924643"/>
            <a:ext cx="202760" cy="230698"/>
            <a:chOff x="1529350" y="258825"/>
            <a:chExt cx="423475" cy="481825"/>
          </a:xfrm>
        </p:grpSpPr>
        <p:sp>
          <p:nvSpPr>
            <p:cNvPr id="3524" name="Google Shape;3524;p32"/>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25" name="Google Shape;3525;p32"/>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26" name="Google Shape;3526;p32"/>
          <p:cNvGrpSpPr/>
          <p:nvPr/>
        </p:nvGrpSpPr>
        <p:grpSpPr>
          <a:xfrm>
            <a:off x="2030275" y="1979160"/>
            <a:ext cx="231811" cy="121663"/>
            <a:chOff x="2084325" y="363300"/>
            <a:chExt cx="484150" cy="254100"/>
          </a:xfrm>
        </p:grpSpPr>
        <p:sp>
          <p:nvSpPr>
            <p:cNvPr id="3527" name="Google Shape;3527;p32"/>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28" name="Google Shape;3528;p32"/>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29" name="Google Shape;3529;p32"/>
          <p:cNvGrpSpPr/>
          <p:nvPr/>
        </p:nvGrpSpPr>
        <p:grpSpPr>
          <a:xfrm>
            <a:off x="2335803" y="1924643"/>
            <a:ext cx="202760" cy="230698"/>
            <a:chOff x="2707500" y="249400"/>
            <a:chExt cx="423475" cy="481825"/>
          </a:xfrm>
        </p:grpSpPr>
        <p:sp>
          <p:nvSpPr>
            <p:cNvPr id="3530" name="Google Shape;3530;p32"/>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31" name="Google Shape;3531;p32"/>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32" name="Google Shape;3532;p32"/>
          <p:cNvGrpSpPr/>
          <p:nvPr/>
        </p:nvGrpSpPr>
        <p:grpSpPr>
          <a:xfrm>
            <a:off x="2617068" y="1924865"/>
            <a:ext cx="207668" cy="230255"/>
            <a:chOff x="3300325" y="249875"/>
            <a:chExt cx="433725" cy="480900"/>
          </a:xfrm>
        </p:grpSpPr>
        <p:sp>
          <p:nvSpPr>
            <p:cNvPr id="3533" name="Google Shape;3533;p32"/>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34" name="Google Shape;3534;p32"/>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35" name="Google Shape;3535;p32"/>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36" name="Google Shape;3536;p32"/>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37" name="Google Shape;3537;p32"/>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38" name="Google Shape;3538;p32"/>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39" name="Google Shape;3539;p32"/>
          <p:cNvGrpSpPr/>
          <p:nvPr/>
        </p:nvGrpSpPr>
        <p:grpSpPr>
          <a:xfrm>
            <a:off x="2881653" y="1924811"/>
            <a:ext cx="239603" cy="230363"/>
            <a:chOff x="3854700" y="249750"/>
            <a:chExt cx="500425" cy="481125"/>
          </a:xfrm>
        </p:grpSpPr>
        <p:sp>
          <p:nvSpPr>
            <p:cNvPr id="3540" name="Google Shape;3540;p32"/>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41" name="Google Shape;3541;p32"/>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42" name="Google Shape;3542;p32"/>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43" name="Google Shape;3543;p32"/>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44" name="Google Shape;3544;p32"/>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45" name="Google Shape;3545;p32"/>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46" name="Google Shape;3546;p32"/>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47" name="Google Shape;3547;p32"/>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48" name="Google Shape;3548;p32"/>
          <p:cNvGrpSpPr/>
          <p:nvPr/>
        </p:nvGrpSpPr>
        <p:grpSpPr>
          <a:xfrm>
            <a:off x="3165892" y="1924811"/>
            <a:ext cx="239603" cy="230363"/>
            <a:chOff x="4447550" y="249750"/>
            <a:chExt cx="500425" cy="481125"/>
          </a:xfrm>
        </p:grpSpPr>
        <p:sp>
          <p:nvSpPr>
            <p:cNvPr id="3549" name="Google Shape;3549;p32"/>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50" name="Google Shape;3550;p32"/>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51" name="Google Shape;3551;p32"/>
          <p:cNvGrpSpPr/>
          <p:nvPr/>
        </p:nvGrpSpPr>
        <p:grpSpPr>
          <a:xfrm>
            <a:off x="3457757" y="1924643"/>
            <a:ext cx="230698" cy="230698"/>
            <a:chOff x="5049725" y="249400"/>
            <a:chExt cx="481825" cy="481825"/>
          </a:xfrm>
        </p:grpSpPr>
        <p:sp>
          <p:nvSpPr>
            <p:cNvPr id="3552" name="Google Shape;3552;p32"/>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53" name="Google Shape;3553;p32"/>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54" name="Google Shape;3554;p32"/>
          <p:cNvGrpSpPr/>
          <p:nvPr/>
        </p:nvGrpSpPr>
        <p:grpSpPr>
          <a:xfrm>
            <a:off x="3739244" y="1924643"/>
            <a:ext cx="230698" cy="230698"/>
            <a:chOff x="5660400" y="238125"/>
            <a:chExt cx="481825" cy="481825"/>
          </a:xfrm>
        </p:grpSpPr>
        <p:sp>
          <p:nvSpPr>
            <p:cNvPr id="3555" name="Google Shape;3555;p32"/>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56" name="Google Shape;3556;p32"/>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57" name="Google Shape;3557;p32"/>
          <p:cNvGrpSpPr/>
          <p:nvPr/>
        </p:nvGrpSpPr>
        <p:grpSpPr>
          <a:xfrm>
            <a:off x="4022597" y="1924643"/>
            <a:ext cx="230698" cy="230698"/>
            <a:chOff x="6235400" y="249400"/>
            <a:chExt cx="481825" cy="481825"/>
          </a:xfrm>
        </p:grpSpPr>
        <p:sp>
          <p:nvSpPr>
            <p:cNvPr id="3558" name="Google Shape;3558;p32"/>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59" name="Google Shape;3559;p32"/>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60" name="Google Shape;3560;p32"/>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61" name="Google Shape;3561;p32"/>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62" name="Google Shape;3562;p32"/>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63" name="Google Shape;3563;p32"/>
          <p:cNvGrpSpPr/>
          <p:nvPr/>
        </p:nvGrpSpPr>
        <p:grpSpPr>
          <a:xfrm>
            <a:off x="1464608" y="2227052"/>
            <a:ext cx="231344" cy="202724"/>
            <a:chOff x="899850" y="871450"/>
            <a:chExt cx="483175" cy="423400"/>
          </a:xfrm>
        </p:grpSpPr>
        <p:sp>
          <p:nvSpPr>
            <p:cNvPr id="3564" name="Google Shape;3564;p32"/>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65" name="Google Shape;3565;p32"/>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66" name="Google Shape;3566;p32"/>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67" name="Google Shape;3567;p32"/>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568" name="Google Shape;3568;p32"/>
          <p:cNvSpPr/>
          <p:nvPr/>
        </p:nvSpPr>
        <p:spPr>
          <a:xfrm>
            <a:off x="1761644" y="22130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569" name="Google Shape;3569;p32"/>
          <p:cNvGrpSpPr/>
          <p:nvPr/>
        </p:nvGrpSpPr>
        <p:grpSpPr>
          <a:xfrm>
            <a:off x="2030383" y="2213059"/>
            <a:ext cx="231596" cy="230710"/>
            <a:chOff x="2085450" y="842250"/>
            <a:chExt cx="483700" cy="481850"/>
          </a:xfrm>
        </p:grpSpPr>
        <p:sp>
          <p:nvSpPr>
            <p:cNvPr id="3570" name="Google Shape;3570;p32"/>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71" name="Google Shape;3571;p32"/>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72" name="Google Shape;3572;p32"/>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73" name="Google Shape;3573;p32"/>
          <p:cNvGrpSpPr/>
          <p:nvPr/>
        </p:nvGrpSpPr>
        <p:grpSpPr>
          <a:xfrm>
            <a:off x="2321816" y="2213065"/>
            <a:ext cx="230734" cy="230698"/>
            <a:chOff x="2685825" y="840375"/>
            <a:chExt cx="481900" cy="481825"/>
          </a:xfrm>
        </p:grpSpPr>
        <p:sp>
          <p:nvSpPr>
            <p:cNvPr id="3574" name="Google Shape;3574;p32"/>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75" name="Google Shape;3575;p32"/>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76" name="Google Shape;3576;p32"/>
          <p:cNvGrpSpPr/>
          <p:nvPr/>
        </p:nvGrpSpPr>
        <p:grpSpPr>
          <a:xfrm>
            <a:off x="2601752" y="2212849"/>
            <a:ext cx="238299" cy="231129"/>
            <a:chOff x="3270675" y="841800"/>
            <a:chExt cx="497700" cy="482725"/>
          </a:xfrm>
        </p:grpSpPr>
        <p:sp>
          <p:nvSpPr>
            <p:cNvPr id="3577" name="Google Shape;3577;p32"/>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78" name="Google Shape;3578;p32"/>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79" name="Google Shape;3579;p32"/>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580" name="Google Shape;3580;p32"/>
          <p:cNvSpPr/>
          <p:nvPr/>
        </p:nvSpPr>
        <p:spPr>
          <a:xfrm>
            <a:off x="2886029" y="22202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581" name="Google Shape;3581;p32"/>
          <p:cNvGrpSpPr/>
          <p:nvPr/>
        </p:nvGrpSpPr>
        <p:grpSpPr>
          <a:xfrm>
            <a:off x="3170346" y="2227034"/>
            <a:ext cx="230698" cy="202760"/>
            <a:chOff x="4467200" y="877100"/>
            <a:chExt cx="481825" cy="423475"/>
          </a:xfrm>
        </p:grpSpPr>
        <p:sp>
          <p:nvSpPr>
            <p:cNvPr id="3582" name="Google Shape;3582;p32"/>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83" name="Google Shape;3583;p32"/>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84" name="Google Shape;3584;p32"/>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85" name="Google Shape;3585;p32"/>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86" name="Google Shape;3586;p32"/>
          <p:cNvGrpSpPr/>
          <p:nvPr/>
        </p:nvGrpSpPr>
        <p:grpSpPr>
          <a:xfrm>
            <a:off x="3452478" y="2213059"/>
            <a:ext cx="241255" cy="230710"/>
            <a:chOff x="5045500" y="842250"/>
            <a:chExt cx="503875" cy="481850"/>
          </a:xfrm>
        </p:grpSpPr>
        <p:sp>
          <p:nvSpPr>
            <p:cNvPr id="3587" name="Google Shape;3587;p32"/>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88" name="Google Shape;3588;p32"/>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89" name="Google Shape;3589;p32"/>
          <p:cNvGrpSpPr/>
          <p:nvPr/>
        </p:nvGrpSpPr>
        <p:grpSpPr>
          <a:xfrm>
            <a:off x="3740022" y="2230888"/>
            <a:ext cx="229142" cy="195051"/>
            <a:chOff x="5645200" y="879425"/>
            <a:chExt cx="478575" cy="407375"/>
          </a:xfrm>
        </p:grpSpPr>
        <p:sp>
          <p:nvSpPr>
            <p:cNvPr id="3590" name="Google Shape;3590;p32"/>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91" name="Google Shape;3591;p32"/>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92" name="Google Shape;3592;p32"/>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93" name="Google Shape;3593;p32"/>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94" name="Google Shape;3594;p32"/>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95" name="Google Shape;3595;p32"/>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596" name="Google Shape;3596;p32"/>
          <p:cNvGrpSpPr/>
          <p:nvPr/>
        </p:nvGrpSpPr>
        <p:grpSpPr>
          <a:xfrm>
            <a:off x="4036560" y="2213065"/>
            <a:ext cx="202772" cy="230698"/>
            <a:chOff x="6264525" y="842250"/>
            <a:chExt cx="423500" cy="481825"/>
          </a:xfrm>
        </p:grpSpPr>
        <p:sp>
          <p:nvSpPr>
            <p:cNvPr id="3597" name="Google Shape;3597;p32"/>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98" name="Google Shape;3598;p32"/>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599" name="Google Shape;3599;p32"/>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00" name="Google Shape;3600;p32"/>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01" name="Google Shape;3601;p32"/>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02" name="Google Shape;3602;p32"/>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03" name="Google Shape;3603;p32"/>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04" name="Google Shape;3604;p32"/>
          <p:cNvGrpSpPr/>
          <p:nvPr/>
        </p:nvGrpSpPr>
        <p:grpSpPr>
          <a:xfrm>
            <a:off x="1464932" y="2495036"/>
            <a:ext cx="230698" cy="230698"/>
            <a:chOff x="900750" y="1436075"/>
            <a:chExt cx="481825" cy="481825"/>
          </a:xfrm>
        </p:grpSpPr>
        <p:sp>
          <p:nvSpPr>
            <p:cNvPr id="3605" name="Google Shape;3605;p32"/>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06" name="Google Shape;3606;p32"/>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07" name="Google Shape;3607;p32"/>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08" name="Google Shape;3608;p32"/>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09" name="Google Shape;3609;p32"/>
          <p:cNvGrpSpPr/>
          <p:nvPr/>
        </p:nvGrpSpPr>
        <p:grpSpPr>
          <a:xfrm>
            <a:off x="1749075" y="2536033"/>
            <a:ext cx="230698" cy="148703"/>
            <a:chOff x="1492675" y="1520750"/>
            <a:chExt cx="481825" cy="310575"/>
          </a:xfrm>
        </p:grpSpPr>
        <p:sp>
          <p:nvSpPr>
            <p:cNvPr id="3610" name="Google Shape;3610;p32"/>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11" name="Google Shape;3611;p32"/>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12" name="Google Shape;3612;p32"/>
          <p:cNvGrpSpPr/>
          <p:nvPr/>
        </p:nvGrpSpPr>
        <p:grpSpPr>
          <a:xfrm>
            <a:off x="2026384" y="2495024"/>
            <a:ext cx="239592" cy="230722"/>
            <a:chOff x="2071000" y="1435025"/>
            <a:chExt cx="500400" cy="481875"/>
          </a:xfrm>
        </p:grpSpPr>
        <p:sp>
          <p:nvSpPr>
            <p:cNvPr id="3613" name="Google Shape;3613;p32"/>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14" name="Google Shape;3614;p32"/>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15" name="Google Shape;3615;p32"/>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16" name="Google Shape;3616;p32"/>
          <p:cNvGrpSpPr/>
          <p:nvPr/>
        </p:nvGrpSpPr>
        <p:grpSpPr>
          <a:xfrm>
            <a:off x="2317543" y="2509191"/>
            <a:ext cx="239280" cy="202389"/>
            <a:chOff x="2678350" y="1464650"/>
            <a:chExt cx="499750" cy="422700"/>
          </a:xfrm>
        </p:grpSpPr>
        <p:sp>
          <p:nvSpPr>
            <p:cNvPr id="3617" name="Google Shape;3617;p32"/>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18" name="Google Shape;3618;p32"/>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19" name="Google Shape;3619;p32"/>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20" name="Google Shape;3620;p32"/>
          <p:cNvGrpSpPr/>
          <p:nvPr/>
        </p:nvGrpSpPr>
        <p:grpSpPr>
          <a:xfrm>
            <a:off x="2605553" y="2495036"/>
            <a:ext cx="230698" cy="230698"/>
            <a:chOff x="3271200" y="1435075"/>
            <a:chExt cx="481825" cy="481825"/>
          </a:xfrm>
        </p:grpSpPr>
        <p:sp>
          <p:nvSpPr>
            <p:cNvPr id="3621" name="Google Shape;3621;p32"/>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22" name="Google Shape;3622;p32"/>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23" name="Google Shape;3623;p32"/>
          <p:cNvGrpSpPr/>
          <p:nvPr/>
        </p:nvGrpSpPr>
        <p:grpSpPr>
          <a:xfrm>
            <a:off x="2884681" y="2495024"/>
            <a:ext cx="233547" cy="230722"/>
            <a:chOff x="3858100" y="1435075"/>
            <a:chExt cx="487775" cy="481875"/>
          </a:xfrm>
        </p:grpSpPr>
        <p:sp>
          <p:nvSpPr>
            <p:cNvPr id="3624" name="Google Shape;3624;p32"/>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25" name="Google Shape;3625;p32"/>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26" name="Google Shape;3626;p32"/>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27" name="Google Shape;3627;p32"/>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28" name="Google Shape;3628;p32"/>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29" name="Google Shape;3629;p32"/>
          <p:cNvGrpSpPr/>
          <p:nvPr/>
        </p:nvGrpSpPr>
        <p:grpSpPr>
          <a:xfrm>
            <a:off x="3170345" y="2495036"/>
            <a:ext cx="230698" cy="230698"/>
            <a:chOff x="4456875" y="1435075"/>
            <a:chExt cx="481825" cy="481825"/>
          </a:xfrm>
        </p:grpSpPr>
        <p:sp>
          <p:nvSpPr>
            <p:cNvPr id="3630" name="Google Shape;3630;p32"/>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31" name="Google Shape;3631;p32"/>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32" name="Google Shape;3632;p32"/>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33" name="Google Shape;3633;p32"/>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34" name="Google Shape;3634;p32"/>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35" name="Google Shape;3635;p32"/>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36" name="Google Shape;3636;p32"/>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37" name="Google Shape;3637;p32"/>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38" name="Google Shape;3638;p32"/>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39" name="Google Shape;3639;p32"/>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40" name="Google Shape;3640;p32"/>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41" name="Google Shape;3641;p32"/>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42" name="Google Shape;3642;p32"/>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43" name="Google Shape;3643;p32"/>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44" name="Google Shape;3644;p32"/>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45" name="Google Shape;3645;p32"/>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46" name="Google Shape;3646;p32"/>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47" name="Google Shape;3647;p32"/>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48" name="Google Shape;3648;p32"/>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49" name="Google Shape;3649;p32"/>
          <p:cNvGrpSpPr/>
          <p:nvPr/>
        </p:nvGrpSpPr>
        <p:grpSpPr>
          <a:xfrm>
            <a:off x="3456626" y="2495030"/>
            <a:ext cx="232960" cy="230710"/>
            <a:chOff x="5049725" y="1435050"/>
            <a:chExt cx="486550" cy="481850"/>
          </a:xfrm>
        </p:grpSpPr>
        <p:sp>
          <p:nvSpPr>
            <p:cNvPr id="3650" name="Google Shape;3650;p32"/>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51" name="Google Shape;3651;p32"/>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52" name="Google Shape;3652;p32"/>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53" name="Google Shape;3653;p32"/>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54" name="Google Shape;3654;p32"/>
          <p:cNvGrpSpPr/>
          <p:nvPr/>
        </p:nvGrpSpPr>
        <p:grpSpPr>
          <a:xfrm>
            <a:off x="3739208" y="2495036"/>
            <a:ext cx="230770" cy="230698"/>
            <a:chOff x="5642475" y="1435075"/>
            <a:chExt cx="481975" cy="481825"/>
          </a:xfrm>
        </p:grpSpPr>
        <p:sp>
          <p:nvSpPr>
            <p:cNvPr id="3655" name="Google Shape;3655;p32"/>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56" name="Google Shape;3656;p32"/>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57" name="Google Shape;3657;p32"/>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58" name="Google Shape;3658;p32"/>
          <p:cNvGrpSpPr/>
          <p:nvPr/>
        </p:nvGrpSpPr>
        <p:grpSpPr>
          <a:xfrm>
            <a:off x="4021065" y="2495030"/>
            <a:ext cx="233762" cy="230710"/>
            <a:chOff x="6232000" y="1435050"/>
            <a:chExt cx="488225" cy="481850"/>
          </a:xfrm>
        </p:grpSpPr>
        <p:sp>
          <p:nvSpPr>
            <p:cNvPr id="3659" name="Google Shape;3659;p32"/>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60" name="Google Shape;3660;p32"/>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61" name="Google Shape;3661;p32"/>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62" name="Google Shape;3662;p32"/>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63" name="Google Shape;3663;p32"/>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64" name="Google Shape;3664;p32"/>
          <p:cNvGrpSpPr/>
          <p:nvPr/>
        </p:nvGrpSpPr>
        <p:grpSpPr>
          <a:xfrm>
            <a:off x="1478302" y="2776325"/>
            <a:ext cx="203957" cy="229704"/>
            <a:chOff x="924450" y="2028975"/>
            <a:chExt cx="425975" cy="479750"/>
          </a:xfrm>
        </p:grpSpPr>
        <p:sp>
          <p:nvSpPr>
            <p:cNvPr id="3665" name="Google Shape;3665;p32"/>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66" name="Google Shape;3666;p32"/>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67" name="Google Shape;3667;p32"/>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68" name="Google Shape;3668;p32"/>
          <p:cNvGrpSpPr/>
          <p:nvPr/>
        </p:nvGrpSpPr>
        <p:grpSpPr>
          <a:xfrm>
            <a:off x="2030813" y="2789791"/>
            <a:ext cx="230734" cy="202772"/>
            <a:chOff x="2085450" y="2057100"/>
            <a:chExt cx="481900" cy="423500"/>
          </a:xfrm>
        </p:grpSpPr>
        <p:sp>
          <p:nvSpPr>
            <p:cNvPr id="3669" name="Google Shape;3669;p32"/>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70" name="Google Shape;3670;p32"/>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71" name="Google Shape;3671;p32"/>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72" name="Google Shape;3672;p32"/>
          <p:cNvGrpSpPr/>
          <p:nvPr/>
        </p:nvGrpSpPr>
        <p:grpSpPr>
          <a:xfrm>
            <a:off x="2321816" y="2805598"/>
            <a:ext cx="230734" cy="171159"/>
            <a:chOff x="2678275" y="2090100"/>
            <a:chExt cx="481900" cy="357475"/>
          </a:xfrm>
        </p:grpSpPr>
        <p:sp>
          <p:nvSpPr>
            <p:cNvPr id="3673" name="Google Shape;3673;p32"/>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74" name="Google Shape;3674;p32"/>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75" name="Google Shape;3675;p32"/>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76" name="Google Shape;3676;p32"/>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77" name="Google Shape;3677;p32"/>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78" name="Google Shape;3678;p32"/>
          <p:cNvGrpSpPr/>
          <p:nvPr/>
        </p:nvGrpSpPr>
        <p:grpSpPr>
          <a:xfrm>
            <a:off x="2646323" y="2813893"/>
            <a:ext cx="149158" cy="154569"/>
            <a:chOff x="3357325" y="2093500"/>
            <a:chExt cx="311525" cy="322825"/>
          </a:xfrm>
        </p:grpSpPr>
        <p:sp>
          <p:nvSpPr>
            <p:cNvPr id="3679" name="Google Shape;3679;p32"/>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80" name="Google Shape;3680;p32"/>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81" name="Google Shape;3681;p32"/>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682" name="Google Shape;3682;p32"/>
          <p:cNvSpPr/>
          <p:nvPr/>
        </p:nvSpPr>
        <p:spPr>
          <a:xfrm>
            <a:off x="2887926" y="27837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683" name="Google Shape;3683;p32"/>
          <p:cNvGrpSpPr/>
          <p:nvPr/>
        </p:nvGrpSpPr>
        <p:grpSpPr>
          <a:xfrm>
            <a:off x="3186385" y="2775828"/>
            <a:ext cx="198618" cy="230698"/>
            <a:chOff x="4492800" y="2027925"/>
            <a:chExt cx="414825" cy="481825"/>
          </a:xfrm>
        </p:grpSpPr>
        <p:sp>
          <p:nvSpPr>
            <p:cNvPr id="3684" name="Google Shape;3684;p32"/>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85" name="Google Shape;3685;p32"/>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86" name="Google Shape;3686;p32"/>
          <p:cNvGrpSpPr/>
          <p:nvPr/>
        </p:nvGrpSpPr>
        <p:grpSpPr>
          <a:xfrm>
            <a:off x="3457775" y="2775823"/>
            <a:ext cx="230662" cy="230710"/>
            <a:chOff x="5049725" y="2027900"/>
            <a:chExt cx="481750" cy="481850"/>
          </a:xfrm>
        </p:grpSpPr>
        <p:sp>
          <p:nvSpPr>
            <p:cNvPr id="3687" name="Google Shape;3687;p32"/>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88" name="Google Shape;3688;p32"/>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89" name="Google Shape;3689;p32"/>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90" name="Google Shape;3690;p32"/>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91" name="Google Shape;3691;p32"/>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92" name="Google Shape;3692;p32"/>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93" name="Google Shape;3693;p32"/>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94" name="Google Shape;3694;p32"/>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95" name="Google Shape;3695;p32"/>
          <p:cNvGrpSpPr/>
          <p:nvPr/>
        </p:nvGrpSpPr>
        <p:grpSpPr>
          <a:xfrm>
            <a:off x="3779828" y="2775882"/>
            <a:ext cx="149529" cy="230590"/>
            <a:chOff x="5726350" y="2028150"/>
            <a:chExt cx="312300" cy="481600"/>
          </a:xfrm>
        </p:grpSpPr>
        <p:sp>
          <p:nvSpPr>
            <p:cNvPr id="3696" name="Google Shape;3696;p32"/>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97" name="Google Shape;3697;p32"/>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698" name="Google Shape;3698;p32"/>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699" name="Google Shape;3699;p32"/>
          <p:cNvGrpSpPr/>
          <p:nvPr/>
        </p:nvGrpSpPr>
        <p:grpSpPr>
          <a:xfrm>
            <a:off x="4024764" y="2777995"/>
            <a:ext cx="226365" cy="226365"/>
            <a:chOff x="6239925" y="2032450"/>
            <a:chExt cx="472775" cy="472775"/>
          </a:xfrm>
        </p:grpSpPr>
        <p:sp>
          <p:nvSpPr>
            <p:cNvPr id="3700" name="Google Shape;3700;p32"/>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01" name="Google Shape;3701;p32"/>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02" name="Google Shape;3702;p32"/>
          <p:cNvGrpSpPr/>
          <p:nvPr/>
        </p:nvGrpSpPr>
        <p:grpSpPr>
          <a:xfrm>
            <a:off x="4330172" y="1977005"/>
            <a:ext cx="227562" cy="126092"/>
            <a:chOff x="903075" y="2730000"/>
            <a:chExt cx="475275" cy="263350"/>
          </a:xfrm>
        </p:grpSpPr>
        <p:sp>
          <p:nvSpPr>
            <p:cNvPr id="3703" name="Google Shape;3703;p32"/>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04" name="Google Shape;3704;p32"/>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05" name="Google Shape;3705;p32"/>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06" name="Google Shape;3706;p32"/>
          <p:cNvGrpSpPr/>
          <p:nvPr/>
        </p:nvGrpSpPr>
        <p:grpSpPr>
          <a:xfrm>
            <a:off x="1749075" y="2775828"/>
            <a:ext cx="230698" cy="230698"/>
            <a:chOff x="1492675" y="2027925"/>
            <a:chExt cx="481825" cy="481825"/>
          </a:xfrm>
        </p:grpSpPr>
        <p:sp>
          <p:nvSpPr>
            <p:cNvPr id="3707" name="Google Shape;3707;p32"/>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08" name="Google Shape;3708;p32"/>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09" name="Google Shape;3709;p32"/>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10" name="Google Shape;3710;p32"/>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11" name="Google Shape;3711;p32"/>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12" name="Google Shape;3712;p32"/>
          <p:cNvGrpSpPr/>
          <p:nvPr/>
        </p:nvGrpSpPr>
        <p:grpSpPr>
          <a:xfrm>
            <a:off x="4623101" y="1924702"/>
            <a:ext cx="230698" cy="230698"/>
            <a:chOff x="1492675" y="2620775"/>
            <a:chExt cx="481825" cy="481825"/>
          </a:xfrm>
        </p:grpSpPr>
        <p:sp>
          <p:nvSpPr>
            <p:cNvPr id="3713" name="Google Shape;3713;p32"/>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14" name="Google Shape;3714;p32"/>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715" name="Google Shape;3715;p32"/>
          <p:cNvSpPr/>
          <p:nvPr/>
        </p:nvSpPr>
        <p:spPr>
          <a:xfrm>
            <a:off x="4895078" y="19246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716" name="Google Shape;3716;p32"/>
          <p:cNvGrpSpPr/>
          <p:nvPr/>
        </p:nvGrpSpPr>
        <p:grpSpPr>
          <a:xfrm>
            <a:off x="5183268" y="1935571"/>
            <a:ext cx="226843" cy="208960"/>
            <a:chOff x="2682350" y="2643425"/>
            <a:chExt cx="473775" cy="436425"/>
          </a:xfrm>
        </p:grpSpPr>
        <p:sp>
          <p:nvSpPr>
            <p:cNvPr id="3717" name="Google Shape;3717;p32"/>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18" name="Google Shape;3718;p32"/>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19" name="Google Shape;3719;p32"/>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20" name="Google Shape;3720;p32"/>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21" name="Google Shape;3721;p32"/>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22" name="Google Shape;3722;p32"/>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23" name="Google Shape;3723;p32"/>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24" name="Google Shape;3724;p32"/>
          <p:cNvGrpSpPr/>
          <p:nvPr/>
        </p:nvGrpSpPr>
        <p:grpSpPr>
          <a:xfrm>
            <a:off x="5499808" y="1924702"/>
            <a:ext cx="162205" cy="230698"/>
            <a:chOff x="3342725" y="2620775"/>
            <a:chExt cx="338775" cy="481825"/>
          </a:xfrm>
        </p:grpSpPr>
        <p:sp>
          <p:nvSpPr>
            <p:cNvPr id="3725" name="Google Shape;3725;p32"/>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26" name="Google Shape;3726;p32"/>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27" name="Google Shape;3727;p32"/>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28" name="Google Shape;3728;p32"/>
          <p:cNvGrpSpPr/>
          <p:nvPr/>
        </p:nvGrpSpPr>
        <p:grpSpPr>
          <a:xfrm>
            <a:off x="5767565" y="1924702"/>
            <a:ext cx="189246" cy="230698"/>
            <a:chOff x="3907325" y="2620775"/>
            <a:chExt cx="395250" cy="481825"/>
          </a:xfrm>
        </p:grpSpPr>
        <p:sp>
          <p:nvSpPr>
            <p:cNvPr id="3729" name="Google Shape;3729;p32"/>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30" name="Google Shape;3730;p32"/>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31" name="Google Shape;3731;p32"/>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32" name="Google Shape;3732;p32"/>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33" name="Google Shape;3733;p32"/>
          <p:cNvGrpSpPr/>
          <p:nvPr/>
        </p:nvGrpSpPr>
        <p:grpSpPr>
          <a:xfrm>
            <a:off x="6034939" y="1931914"/>
            <a:ext cx="230698" cy="216274"/>
            <a:chOff x="4456875" y="2635825"/>
            <a:chExt cx="481825" cy="451700"/>
          </a:xfrm>
        </p:grpSpPr>
        <p:sp>
          <p:nvSpPr>
            <p:cNvPr id="3734" name="Google Shape;3734;p32"/>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35" name="Google Shape;3735;p32"/>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36" name="Google Shape;3736;p32"/>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37" name="Google Shape;3737;p32"/>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38" name="Google Shape;3738;p32"/>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39" name="Google Shape;3739;p32"/>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40" name="Google Shape;3740;p32"/>
          <p:cNvGrpSpPr/>
          <p:nvPr/>
        </p:nvGrpSpPr>
        <p:grpSpPr>
          <a:xfrm>
            <a:off x="6323895" y="1931914"/>
            <a:ext cx="230698" cy="216274"/>
            <a:chOff x="5049725" y="2635825"/>
            <a:chExt cx="481825" cy="451700"/>
          </a:xfrm>
        </p:grpSpPr>
        <p:sp>
          <p:nvSpPr>
            <p:cNvPr id="3741" name="Google Shape;3741;p32"/>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42" name="Google Shape;3742;p32"/>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43" name="Google Shape;3743;p32"/>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44" name="Google Shape;3744;p32"/>
          <p:cNvGrpSpPr/>
          <p:nvPr/>
        </p:nvGrpSpPr>
        <p:grpSpPr>
          <a:xfrm>
            <a:off x="6604855" y="1925001"/>
            <a:ext cx="230231" cy="230099"/>
            <a:chOff x="5643000" y="2621375"/>
            <a:chExt cx="480850" cy="480575"/>
          </a:xfrm>
        </p:grpSpPr>
        <p:sp>
          <p:nvSpPr>
            <p:cNvPr id="3745" name="Google Shape;3745;p32"/>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46" name="Google Shape;3746;p32"/>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47" name="Google Shape;3747;p32"/>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48" name="Google Shape;3748;p32"/>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49" name="Google Shape;3749;p32"/>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50" name="Google Shape;3750;p32"/>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51" name="Google Shape;3751;p32"/>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52" name="Google Shape;3752;p32"/>
          <p:cNvGrpSpPr/>
          <p:nvPr/>
        </p:nvGrpSpPr>
        <p:grpSpPr>
          <a:xfrm>
            <a:off x="6890046" y="1924702"/>
            <a:ext cx="230770" cy="230698"/>
            <a:chOff x="6235250" y="2620775"/>
            <a:chExt cx="481975" cy="481825"/>
          </a:xfrm>
        </p:grpSpPr>
        <p:sp>
          <p:nvSpPr>
            <p:cNvPr id="3753" name="Google Shape;3753;p32"/>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54" name="Google Shape;3754;p32"/>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55" name="Google Shape;3755;p32"/>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56" name="Google Shape;3756;p32"/>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57" name="Google Shape;3757;p32"/>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758" name="Google Shape;3758;p32"/>
          <p:cNvSpPr/>
          <p:nvPr/>
        </p:nvSpPr>
        <p:spPr>
          <a:xfrm>
            <a:off x="4326623" y="22194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759" name="Google Shape;3759;p32"/>
          <p:cNvGrpSpPr/>
          <p:nvPr/>
        </p:nvGrpSpPr>
        <p:grpSpPr>
          <a:xfrm>
            <a:off x="4622474" y="2213124"/>
            <a:ext cx="231955" cy="230698"/>
            <a:chOff x="1535000" y="3223325"/>
            <a:chExt cx="484450" cy="481825"/>
          </a:xfrm>
        </p:grpSpPr>
        <p:sp>
          <p:nvSpPr>
            <p:cNvPr id="3760" name="Google Shape;3760;p32"/>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61" name="Google Shape;3761;p32"/>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62" name="Google Shape;3762;p32"/>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63" name="Google Shape;3763;p32"/>
          <p:cNvGrpSpPr/>
          <p:nvPr/>
        </p:nvGrpSpPr>
        <p:grpSpPr>
          <a:xfrm>
            <a:off x="4899627" y="2237129"/>
            <a:ext cx="230698" cy="182686"/>
            <a:chOff x="2085525" y="3263750"/>
            <a:chExt cx="481825" cy="381550"/>
          </a:xfrm>
        </p:grpSpPr>
        <p:sp>
          <p:nvSpPr>
            <p:cNvPr id="3764" name="Google Shape;3764;p32"/>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65" name="Google Shape;3765;p32"/>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766" name="Google Shape;3766;p32"/>
          <p:cNvSpPr/>
          <p:nvPr/>
        </p:nvSpPr>
        <p:spPr>
          <a:xfrm>
            <a:off x="5181287" y="22589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767" name="Google Shape;3767;p32"/>
          <p:cNvGrpSpPr/>
          <p:nvPr/>
        </p:nvGrpSpPr>
        <p:grpSpPr>
          <a:xfrm>
            <a:off x="5465239" y="2213117"/>
            <a:ext cx="231344" cy="230710"/>
            <a:chOff x="3270450" y="3213625"/>
            <a:chExt cx="483175" cy="481850"/>
          </a:xfrm>
        </p:grpSpPr>
        <p:sp>
          <p:nvSpPr>
            <p:cNvPr id="3768" name="Google Shape;3768;p32"/>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69" name="Google Shape;3769;p32"/>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70" name="Google Shape;3770;p32"/>
          <p:cNvGrpSpPr/>
          <p:nvPr/>
        </p:nvGrpSpPr>
        <p:grpSpPr>
          <a:xfrm>
            <a:off x="5804750" y="2213123"/>
            <a:ext cx="114876" cy="230698"/>
            <a:chOff x="3984950" y="3213600"/>
            <a:chExt cx="239925" cy="481825"/>
          </a:xfrm>
        </p:grpSpPr>
        <p:sp>
          <p:nvSpPr>
            <p:cNvPr id="3771" name="Google Shape;3771;p3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2" name="Google Shape;3772;p3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773" name="Google Shape;3773;p32"/>
          <p:cNvSpPr/>
          <p:nvPr/>
        </p:nvSpPr>
        <p:spPr>
          <a:xfrm>
            <a:off x="6034832" y="22130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4" name="Google Shape;3774;p32"/>
          <p:cNvSpPr/>
          <p:nvPr/>
        </p:nvSpPr>
        <p:spPr>
          <a:xfrm>
            <a:off x="6323794" y="22265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775" name="Google Shape;3775;p32"/>
          <p:cNvGrpSpPr/>
          <p:nvPr/>
        </p:nvGrpSpPr>
        <p:grpSpPr>
          <a:xfrm>
            <a:off x="6599193" y="2233311"/>
            <a:ext cx="241555" cy="190323"/>
            <a:chOff x="5629975" y="3255775"/>
            <a:chExt cx="504500" cy="397500"/>
          </a:xfrm>
        </p:grpSpPr>
        <p:sp>
          <p:nvSpPr>
            <p:cNvPr id="3776" name="Google Shape;3776;p32"/>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7" name="Google Shape;3777;p32"/>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8" name="Google Shape;3778;p32"/>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9" name="Google Shape;3779;p32"/>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0" name="Google Shape;3780;p32"/>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81" name="Google Shape;3781;p32"/>
          <p:cNvGrpSpPr/>
          <p:nvPr/>
        </p:nvGrpSpPr>
        <p:grpSpPr>
          <a:xfrm>
            <a:off x="6889741" y="2233383"/>
            <a:ext cx="231380" cy="190179"/>
            <a:chOff x="6234950" y="3255925"/>
            <a:chExt cx="483250" cy="397200"/>
          </a:xfrm>
        </p:grpSpPr>
        <p:sp>
          <p:nvSpPr>
            <p:cNvPr id="3782" name="Google Shape;3782;p32"/>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3" name="Google Shape;3783;p32"/>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4" name="Google Shape;3784;p32"/>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5" name="Google Shape;3785;p32"/>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6" name="Google Shape;3786;p32"/>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7" name="Google Shape;3787;p32"/>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88" name="Google Shape;3788;p32"/>
          <p:cNvGrpSpPr/>
          <p:nvPr/>
        </p:nvGrpSpPr>
        <p:grpSpPr>
          <a:xfrm>
            <a:off x="4335816" y="2495095"/>
            <a:ext cx="216274" cy="230698"/>
            <a:chOff x="914900" y="3806450"/>
            <a:chExt cx="451700" cy="481825"/>
          </a:xfrm>
        </p:grpSpPr>
        <p:sp>
          <p:nvSpPr>
            <p:cNvPr id="3789" name="Google Shape;3789;p32"/>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0" name="Google Shape;3790;p32"/>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1" name="Google Shape;3791;p32"/>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2" name="Google Shape;3792;p32"/>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3" name="Google Shape;3793;p32"/>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94" name="Google Shape;3794;p32"/>
          <p:cNvGrpSpPr/>
          <p:nvPr/>
        </p:nvGrpSpPr>
        <p:grpSpPr>
          <a:xfrm>
            <a:off x="4620689" y="2494969"/>
            <a:ext cx="235522" cy="230949"/>
            <a:chOff x="1490050" y="3805975"/>
            <a:chExt cx="491900" cy="482350"/>
          </a:xfrm>
        </p:grpSpPr>
        <p:sp>
          <p:nvSpPr>
            <p:cNvPr id="3795" name="Google Shape;3795;p32"/>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6" name="Google Shape;3796;p32"/>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7" name="Google Shape;3797;p32"/>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8" name="Google Shape;3798;p32"/>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99" name="Google Shape;3799;p32"/>
          <p:cNvGrpSpPr/>
          <p:nvPr/>
        </p:nvGrpSpPr>
        <p:grpSpPr>
          <a:xfrm>
            <a:off x="4908927" y="2495095"/>
            <a:ext cx="212096" cy="230698"/>
            <a:chOff x="2104275" y="3806450"/>
            <a:chExt cx="442975" cy="481825"/>
          </a:xfrm>
        </p:grpSpPr>
        <p:sp>
          <p:nvSpPr>
            <p:cNvPr id="3800" name="Google Shape;3800;p32"/>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01" name="Google Shape;3801;p32"/>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02" name="Google Shape;3802;p32"/>
          <p:cNvGrpSpPr/>
          <p:nvPr/>
        </p:nvGrpSpPr>
        <p:grpSpPr>
          <a:xfrm>
            <a:off x="5196925" y="2495095"/>
            <a:ext cx="199528" cy="230698"/>
            <a:chOff x="2710875" y="3806450"/>
            <a:chExt cx="416725" cy="481825"/>
          </a:xfrm>
        </p:grpSpPr>
        <p:sp>
          <p:nvSpPr>
            <p:cNvPr id="3803" name="Google Shape;3803;p32"/>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04" name="Google Shape;3804;p32"/>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05" name="Google Shape;3805;p32"/>
          <p:cNvGrpSpPr/>
          <p:nvPr/>
        </p:nvGrpSpPr>
        <p:grpSpPr>
          <a:xfrm>
            <a:off x="5465562" y="2522596"/>
            <a:ext cx="230698" cy="175696"/>
            <a:chOff x="3271200" y="3863875"/>
            <a:chExt cx="481825" cy="366950"/>
          </a:xfrm>
        </p:grpSpPr>
        <p:sp>
          <p:nvSpPr>
            <p:cNvPr id="3806" name="Google Shape;3806;p32"/>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07" name="Google Shape;3807;p32"/>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08" name="Google Shape;3808;p32"/>
          <p:cNvGrpSpPr/>
          <p:nvPr/>
        </p:nvGrpSpPr>
        <p:grpSpPr>
          <a:xfrm>
            <a:off x="5761706" y="2495250"/>
            <a:ext cx="200964" cy="230387"/>
            <a:chOff x="3895050" y="3806775"/>
            <a:chExt cx="419725" cy="481175"/>
          </a:xfrm>
        </p:grpSpPr>
        <p:sp>
          <p:nvSpPr>
            <p:cNvPr id="3809" name="Google Shape;3809;p32"/>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0" name="Google Shape;3810;p32"/>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11" name="Google Shape;3811;p32"/>
          <p:cNvGrpSpPr/>
          <p:nvPr/>
        </p:nvGrpSpPr>
        <p:grpSpPr>
          <a:xfrm>
            <a:off x="6035945" y="2495101"/>
            <a:ext cx="228687" cy="230686"/>
            <a:chOff x="4464775" y="3806475"/>
            <a:chExt cx="477625" cy="481800"/>
          </a:xfrm>
        </p:grpSpPr>
        <p:sp>
          <p:nvSpPr>
            <p:cNvPr id="3812" name="Google Shape;3812;p32"/>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3" name="Google Shape;3813;p32"/>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4" name="Google Shape;3814;p32"/>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5" name="Google Shape;3815;p32"/>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6" name="Google Shape;3816;p32"/>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7" name="Google Shape;3817;p32"/>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18" name="Google Shape;3818;p32"/>
          <p:cNvGrpSpPr/>
          <p:nvPr/>
        </p:nvGrpSpPr>
        <p:grpSpPr>
          <a:xfrm>
            <a:off x="6323895" y="2495095"/>
            <a:ext cx="230698" cy="230698"/>
            <a:chOff x="5049725" y="3806450"/>
            <a:chExt cx="481825" cy="481825"/>
          </a:xfrm>
        </p:grpSpPr>
        <p:sp>
          <p:nvSpPr>
            <p:cNvPr id="3819" name="Google Shape;3819;p32"/>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20" name="Google Shape;3820;p32"/>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21" name="Google Shape;3821;p32"/>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22" name="Google Shape;3822;p32"/>
          <p:cNvGrpSpPr/>
          <p:nvPr/>
        </p:nvGrpSpPr>
        <p:grpSpPr>
          <a:xfrm>
            <a:off x="6604621" y="2495095"/>
            <a:ext cx="230698" cy="230698"/>
            <a:chOff x="5651375" y="3806450"/>
            <a:chExt cx="481825" cy="481825"/>
          </a:xfrm>
        </p:grpSpPr>
        <p:sp>
          <p:nvSpPr>
            <p:cNvPr id="3823" name="Google Shape;3823;p32"/>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24" name="Google Shape;3824;p32"/>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25" name="Google Shape;3825;p32"/>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26" name="Google Shape;3826;p32"/>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27" name="Google Shape;3827;p32"/>
          <p:cNvGrpSpPr/>
          <p:nvPr/>
        </p:nvGrpSpPr>
        <p:grpSpPr>
          <a:xfrm>
            <a:off x="6903937" y="2496447"/>
            <a:ext cx="202987" cy="227993"/>
            <a:chOff x="6264300" y="3809300"/>
            <a:chExt cx="423950" cy="476175"/>
          </a:xfrm>
        </p:grpSpPr>
        <p:sp>
          <p:nvSpPr>
            <p:cNvPr id="3828" name="Google Shape;3828;p32"/>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29" name="Google Shape;3829;p32"/>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0" name="Google Shape;3830;p32"/>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31" name="Google Shape;3831;p32"/>
          <p:cNvGrpSpPr/>
          <p:nvPr/>
        </p:nvGrpSpPr>
        <p:grpSpPr>
          <a:xfrm>
            <a:off x="4328155" y="2775881"/>
            <a:ext cx="231596" cy="230710"/>
            <a:chOff x="898875" y="4399275"/>
            <a:chExt cx="483700" cy="481850"/>
          </a:xfrm>
        </p:grpSpPr>
        <p:sp>
          <p:nvSpPr>
            <p:cNvPr id="3832" name="Google Shape;3832;p32"/>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3" name="Google Shape;3833;p32"/>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4" name="Google Shape;3834;p32"/>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5" name="Google Shape;3835;p32"/>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6" name="Google Shape;3836;p32"/>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7" name="Google Shape;3837;p32"/>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8" name="Google Shape;3838;p32"/>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9" name="Google Shape;3839;p32"/>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40" name="Google Shape;3840;p32"/>
          <p:cNvGrpSpPr/>
          <p:nvPr/>
        </p:nvGrpSpPr>
        <p:grpSpPr>
          <a:xfrm>
            <a:off x="4623101" y="2786253"/>
            <a:ext cx="230698" cy="209966"/>
            <a:chOff x="1492675" y="4420975"/>
            <a:chExt cx="481825" cy="438525"/>
          </a:xfrm>
        </p:grpSpPr>
        <p:sp>
          <p:nvSpPr>
            <p:cNvPr id="3841" name="Google Shape;3841;p32"/>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2" name="Google Shape;3842;p32"/>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3" name="Google Shape;3843;p32"/>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4" name="Google Shape;3844;p32"/>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5" name="Google Shape;3845;p32"/>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46" name="Google Shape;3846;p32"/>
          <p:cNvGrpSpPr/>
          <p:nvPr/>
        </p:nvGrpSpPr>
        <p:grpSpPr>
          <a:xfrm>
            <a:off x="4898495" y="2776342"/>
            <a:ext cx="232960" cy="229788"/>
            <a:chOff x="2084100" y="4400250"/>
            <a:chExt cx="486550" cy="479925"/>
          </a:xfrm>
        </p:grpSpPr>
        <p:sp>
          <p:nvSpPr>
            <p:cNvPr id="3847" name="Google Shape;3847;p32"/>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8" name="Google Shape;3848;p32"/>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9" name="Google Shape;3849;p32"/>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0" name="Google Shape;3850;p32"/>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1" name="Google Shape;3851;p32"/>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2" name="Google Shape;3852;p32"/>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53" name="Google Shape;3853;p32"/>
          <p:cNvGrpSpPr/>
          <p:nvPr/>
        </p:nvGrpSpPr>
        <p:grpSpPr>
          <a:xfrm>
            <a:off x="5195310" y="2775899"/>
            <a:ext cx="202760" cy="230674"/>
            <a:chOff x="2707950" y="4399325"/>
            <a:chExt cx="423475" cy="481775"/>
          </a:xfrm>
        </p:grpSpPr>
        <p:sp>
          <p:nvSpPr>
            <p:cNvPr id="3854" name="Google Shape;3854;p32"/>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5" name="Google Shape;3855;p32"/>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6" name="Google Shape;3856;p32"/>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7" name="Google Shape;3857;p32"/>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8" name="Google Shape;3858;p32"/>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9" name="Google Shape;3859;p32"/>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0" name="Google Shape;3860;p32"/>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1" name="Google Shape;3861;p32"/>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2" name="Google Shape;3862;p32"/>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3" name="Google Shape;3863;p32"/>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4" name="Google Shape;3864;p32"/>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5" name="Google Shape;3865;p32"/>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66" name="Google Shape;3866;p32"/>
          <p:cNvGrpSpPr/>
          <p:nvPr/>
        </p:nvGrpSpPr>
        <p:grpSpPr>
          <a:xfrm>
            <a:off x="5487390" y="2775881"/>
            <a:ext cx="187043" cy="230710"/>
            <a:chOff x="3330525" y="4399275"/>
            <a:chExt cx="390650" cy="481850"/>
          </a:xfrm>
        </p:grpSpPr>
        <p:sp>
          <p:nvSpPr>
            <p:cNvPr id="3867" name="Google Shape;3867;p32"/>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8" name="Google Shape;3868;p32"/>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9" name="Google Shape;3869;p32"/>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0" name="Google Shape;3870;p32"/>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1" name="Google Shape;3871;p32"/>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2" name="Google Shape;3872;p32"/>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3" name="Google Shape;3873;p32"/>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74" name="Google Shape;3874;p32"/>
          <p:cNvGrpSpPr/>
          <p:nvPr/>
        </p:nvGrpSpPr>
        <p:grpSpPr>
          <a:xfrm>
            <a:off x="5776076" y="2775887"/>
            <a:ext cx="172224" cy="230698"/>
            <a:chOff x="3938800" y="4399275"/>
            <a:chExt cx="359700" cy="481825"/>
          </a:xfrm>
        </p:grpSpPr>
        <p:sp>
          <p:nvSpPr>
            <p:cNvPr id="3875" name="Google Shape;3875;p32"/>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6" name="Google Shape;3876;p32"/>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7" name="Google Shape;3877;p32"/>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8" name="Google Shape;3878;p32"/>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9" name="Google Shape;3879;p32"/>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80" name="Google Shape;3880;p32"/>
          <p:cNvGrpSpPr/>
          <p:nvPr/>
        </p:nvGrpSpPr>
        <p:grpSpPr>
          <a:xfrm>
            <a:off x="6096214" y="2775887"/>
            <a:ext cx="108149" cy="230698"/>
            <a:chOff x="4584850" y="4399275"/>
            <a:chExt cx="225875" cy="481825"/>
          </a:xfrm>
        </p:grpSpPr>
        <p:sp>
          <p:nvSpPr>
            <p:cNvPr id="3881" name="Google Shape;3881;p3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2" name="Google Shape;3882;p3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883" name="Google Shape;3883;p32"/>
          <p:cNvSpPr/>
          <p:nvPr/>
        </p:nvSpPr>
        <p:spPr>
          <a:xfrm>
            <a:off x="6312567" y="27758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884" name="Google Shape;3884;p32"/>
          <p:cNvGrpSpPr/>
          <p:nvPr/>
        </p:nvGrpSpPr>
        <p:grpSpPr>
          <a:xfrm>
            <a:off x="6604621" y="2775887"/>
            <a:ext cx="230698" cy="230698"/>
            <a:chOff x="5642550" y="4399275"/>
            <a:chExt cx="481825" cy="481825"/>
          </a:xfrm>
        </p:grpSpPr>
        <p:sp>
          <p:nvSpPr>
            <p:cNvPr id="3885" name="Google Shape;3885;p32"/>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6" name="Google Shape;3886;p32"/>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87" name="Google Shape;3887;p32"/>
          <p:cNvGrpSpPr/>
          <p:nvPr/>
        </p:nvGrpSpPr>
        <p:grpSpPr>
          <a:xfrm>
            <a:off x="6881900" y="2783985"/>
            <a:ext cx="247061" cy="214502"/>
            <a:chOff x="6218300" y="4416175"/>
            <a:chExt cx="516000" cy="448000"/>
          </a:xfrm>
        </p:grpSpPr>
        <p:sp>
          <p:nvSpPr>
            <p:cNvPr id="3888" name="Google Shape;3888;p32"/>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9" name="Google Shape;3889;p32"/>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0" name="Google Shape;3890;p32"/>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91" name="Google Shape;3891;p32"/>
          <p:cNvGrpSpPr/>
          <p:nvPr/>
        </p:nvGrpSpPr>
        <p:grpSpPr>
          <a:xfrm>
            <a:off x="7161095" y="1924761"/>
            <a:ext cx="230698" cy="230698"/>
            <a:chOff x="899850" y="4992125"/>
            <a:chExt cx="481825" cy="481825"/>
          </a:xfrm>
        </p:grpSpPr>
        <p:sp>
          <p:nvSpPr>
            <p:cNvPr id="3892" name="Google Shape;3892;p32"/>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3" name="Google Shape;3893;p32"/>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4" name="Google Shape;3894;p32"/>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95" name="Google Shape;3895;p32"/>
          <p:cNvGrpSpPr/>
          <p:nvPr/>
        </p:nvGrpSpPr>
        <p:grpSpPr>
          <a:xfrm>
            <a:off x="7161106" y="2213167"/>
            <a:ext cx="230698" cy="230698"/>
            <a:chOff x="1492675" y="4992125"/>
            <a:chExt cx="481825" cy="481825"/>
          </a:xfrm>
        </p:grpSpPr>
        <p:sp>
          <p:nvSpPr>
            <p:cNvPr id="3896" name="Google Shape;3896;p3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7" name="Google Shape;3897;p3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98" name="Google Shape;3898;p32"/>
          <p:cNvGrpSpPr/>
          <p:nvPr/>
        </p:nvGrpSpPr>
        <p:grpSpPr>
          <a:xfrm>
            <a:off x="7161118" y="2495124"/>
            <a:ext cx="230698" cy="230698"/>
            <a:chOff x="2085525" y="4992125"/>
            <a:chExt cx="481825" cy="481825"/>
          </a:xfrm>
        </p:grpSpPr>
        <p:sp>
          <p:nvSpPr>
            <p:cNvPr id="3899" name="Google Shape;3899;p32"/>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0" name="Google Shape;3900;p32"/>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01" name="Google Shape;3901;p32"/>
          <p:cNvGrpSpPr/>
          <p:nvPr/>
        </p:nvGrpSpPr>
        <p:grpSpPr>
          <a:xfrm>
            <a:off x="7449623" y="1924761"/>
            <a:ext cx="230698" cy="230698"/>
            <a:chOff x="2678350" y="4992125"/>
            <a:chExt cx="481825" cy="481825"/>
          </a:xfrm>
        </p:grpSpPr>
        <p:sp>
          <p:nvSpPr>
            <p:cNvPr id="3902" name="Google Shape;3902;p32"/>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3" name="Google Shape;3903;p32"/>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4" name="Google Shape;3904;p32"/>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05" name="Google Shape;3905;p32"/>
          <p:cNvGrpSpPr/>
          <p:nvPr/>
        </p:nvGrpSpPr>
        <p:grpSpPr>
          <a:xfrm>
            <a:off x="7161142" y="2775902"/>
            <a:ext cx="230698" cy="230698"/>
            <a:chOff x="3271200" y="4992125"/>
            <a:chExt cx="481825" cy="481825"/>
          </a:xfrm>
        </p:grpSpPr>
        <p:sp>
          <p:nvSpPr>
            <p:cNvPr id="3906" name="Google Shape;3906;p32"/>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7" name="Google Shape;3907;p32"/>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8" name="Google Shape;3908;p32"/>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09" name="Google Shape;3909;p32"/>
          <p:cNvGrpSpPr/>
          <p:nvPr/>
        </p:nvGrpSpPr>
        <p:grpSpPr>
          <a:xfrm>
            <a:off x="7449593" y="2213868"/>
            <a:ext cx="230806" cy="229297"/>
            <a:chOff x="3863900" y="4993625"/>
            <a:chExt cx="482050" cy="478900"/>
          </a:xfrm>
        </p:grpSpPr>
        <p:sp>
          <p:nvSpPr>
            <p:cNvPr id="3910" name="Google Shape;3910;p32"/>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1" name="Google Shape;3911;p32"/>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2" name="Google Shape;3912;p32"/>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3" name="Google Shape;3913;p32"/>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14" name="Google Shape;3914;p32"/>
          <p:cNvGrpSpPr/>
          <p:nvPr/>
        </p:nvGrpSpPr>
        <p:grpSpPr>
          <a:xfrm>
            <a:off x="7449605" y="2495824"/>
            <a:ext cx="230806" cy="229297"/>
            <a:chOff x="4456725" y="4993625"/>
            <a:chExt cx="482050" cy="478900"/>
          </a:xfrm>
        </p:grpSpPr>
        <p:sp>
          <p:nvSpPr>
            <p:cNvPr id="3915" name="Google Shape;3915;p32"/>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6" name="Google Shape;3916;p32"/>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7" name="Google Shape;3917;p32"/>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8" name="Google Shape;3918;p32"/>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19" name="Google Shape;3919;p32"/>
          <p:cNvGrpSpPr/>
          <p:nvPr/>
        </p:nvGrpSpPr>
        <p:grpSpPr>
          <a:xfrm>
            <a:off x="7449617" y="2776596"/>
            <a:ext cx="230806" cy="229309"/>
            <a:chOff x="5049575" y="4993600"/>
            <a:chExt cx="482050" cy="478925"/>
          </a:xfrm>
        </p:grpSpPr>
        <p:sp>
          <p:nvSpPr>
            <p:cNvPr id="3920" name="Google Shape;3920;p32"/>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1" name="Google Shape;3921;p32"/>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2" name="Google Shape;3922;p32"/>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3" name="Google Shape;3923;p32"/>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24" name="Google Shape;3924;p32"/>
          <p:cNvGrpSpPr/>
          <p:nvPr/>
        </p:nvGrpSpPr>
        <p:grpSpPr>
          <a:xfrm>
            <a:off x="1464620" y="3161282"/>
            <a:ext cx="231320" cy="203310"/>
            <a:chOff x="892750" y="267400"/>
            <a:chExt cx="483125" cy="424625"/>
          </a:xfrm>
        </p:grpSpPr>
        <p:sp>
          <p:nvSpPr>
            <p:cNvPr id="3925" name="Google Shape;3925;p32"/>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6" name="Google Shape;3926;p32"/>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7" name="Google Shape;3927;p32"/>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28" name="Google Shape;3928;p32"/>
          <p:cNvGrpSpPr/>
          <p:nvPr/>
        </p:nvGrpSpPr>
        <p:grpSpPr>
          <a:xfrm>
            <a:off x="1762763" y="3147265"/>
            <a:ext cx="203322" cy="231344"/>
            <a:chOff x="1516475" y="238075"/>
            <a:chExt cx="424650" cy="483175"/>
          </a:xfrm>
        </p:grpSpPr>
        <p:sp>
          <p:nvSpPr>
            <p:cNvPr id="3929" name="Google Shape;3929;p32"/>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30" name="Google Shape;3930;p32"/>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31" name="Google Shape;3931;p32"/>
          <p:cNvGrpSpPr/>
          <p:nvPr/>
        </p:nvGrpSpPr>
        <p:grpSpPr>
          <a:xfrm>
            <a:off x="2030071" y="3201938"/>
            <a:ext cx="232218" cy="121998"/>
            <a:chOff x="2080675" y="352325"/>
            <a:chExt cx="485000" cy="254800"/>
          </a:xfrm>
        </p:grpSpPr>
        <p:sp>
          <p:nvSpPr>
            <p:cNvPr id="3932" name="Google Shape;3932;p32"/>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33" name="Google Shape;3933;p32"/>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34" name="Google Shape;3934;p32"/>
          <p:cNvGrpSpPr/>
          <p:nvPr/>
        </p:nvGrpSpPr>
        <p:grpSpPr>
          <a:xfrm>
            <a:off x="2335521" y="3147277"/>
            <a:ext cx="203322" cy="231320"/>
            <a:chOff x="2705375" y="238125"/>
            <a:chExt cx="424650" cy="483125"/>
          </a:xfrm>
        </p:grpSpPr>
        <p:sp>
          <p:nvSpPr>
            <p:cNvPr id="3935" name="Google Shape;3935;p32"/>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36" name="Google Shape;3936;p32"/>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37" name="Google Shape;3937;p32"/>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38" name="Google Shape;3938;p32"/>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39" name="Google Shape;3939;p32"/>
          <p:cNvGrpSpPr/>
          <p:nvPr/>
        </p:nvGrpSpPr>
        <p:grpSpPr>
          <a:xfrm>
            <a:off x="2618504" y="3147493"/>
            <a:ext cx="204795" cy="230889"/>
            <a:chOff x="3299850" y="238575"/>
            <a:chExt cx="427725" cy="482225"/>
          </a:xfrm>
        </p:grpSpPr>
        <p:sp>
          <p:nvSpPr>
            <p:cNvPr id="3940" name="Google Shape;3940;p32"/>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1" name="Google Shape;3941;p32"/>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2" name="Google Shape;3942;p32"/>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3" name="Google Shape;3943;p32"/>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4" name="Google Shape;3944;p32"/>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45" name="Google Shape;3945;p32"/>
          <p:cNvGrpSpPr/>
          <p:nvPr/>
        </p:nvGrpSpPr>
        <p:grpSpPr>
          <a:xfrm>
            <a:off x="2881617" y="3147277"/>
            <a:ext cx="239675" cy="231320"/>
            <a:chOff x="3857225" y="238125"/>
            <a:chExt cx="500575" cy="483125"/>
          </a:xfrm>
        </p:grpSpPr>
        <p:sp>
          <p:nvSpPr>
            <p:cNvPr id="3946" name="Google Shape;3946;p32"/>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7" name="Google Shape;3947;p32"/>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8" name="Google Shape;3948;p32"/>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9" name="Google Shape;3949;p32"/>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0" name="Google Shape;3950;p32"/>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1" name="Google Shape;3951;p32"/>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2" name="Google Shape;3952;p32"/>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953" name="Google Shape;3953;p32"/>
          <p:cNvSpPr/>
          <p:nvPr/>
        </p:nvSpPr>
        <p:spPr>
          <a:xfrm>
            <a:off x="3165768" y="31472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954" name="Google Shape;3954;p32"/>
          <p:cNvGrpSpPr/>
          <p:nvPr/>
        </p:nvGrpSpPr>
        <p:grpSpPr>
          <a:xfrm>
            <a:off x="3457440" y="3147295"/>
            <a:ext cx="231332" cy="231284"/>
            <a:chOff x="5053900" y="238200"/>
            <a:chExt cx="483150" cy="483050"/>
          </a:xfrm>
        </p:grpSpPr>
        <p:sp>
          <p:nvSpPr>
            <p:cNvPr id="3955" name="Google Shape;3955;p32"/>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6" name="Google Shape;3956;p32"/>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7" name="Google Shape;3957;p32"/>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8" name="Google Shape;3958;p32"/>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59" name="Google Shape;3959;p32"/>
          <p:cNvGrpSpPr/>
          <p:nvPr/>
        </p:nvGrpSpPr>
        <p:grpSpPr>
          <a:xfrm>
            <a:off x="3738932" y="3147277"/>
            <a:ext cx="231320" cy="231320"/>
            <a:chOff x="5648375" y="238125"/>
            <a:chExt cx="483125" cy="483125"/>
          </a:xfrm>
        </p:grpSpPr>
        <p:sp>
          <p:nvSpPr>
            <p:cNvPr id="3960" name="Google Shape;3960;p32"/>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1" name="Google Shape;3961;p32"/>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2" name="Google Shape;3962;p32"/>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3" name="Google Shape;3963;p32"/>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4" name="Google Shape;3964;p32"/>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5" name="Google Shape;3965;p32"/>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6" name="Google Shape;3966;p32"/>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7" name="Google Shape;3967;p32"/>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8" name="Google Shape;3968;p32"/>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9" name="Google Shape;3969;p32"/>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70" name="Google Shape;3970;p32"/>
          <p:cNvGrpSpPr/>
          <p:nvPr/>
        </p:nvGrpSpPr>
        <p:grpSpPr>
          <a:xfrm>
            <a:off x="4022286" y="3147277"/>
            <a:ext cx="231320" cy="231320"/>
            <a:chOff x="6242825" y="238125"/>
            <a:chExt cx="483125" cy="483125"/>
          </a:xfrm>
        </p:grpSpPr>
        <p:sp>
          <p:nvSpPr>
            <p:cNvPr id="3971" name="Google Shape;3971;p32"/>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2" name="Google Shape;3972;p32"/>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3" name="Google Shape;3973;p32"/>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74" name="Google Shape;3974;p32"/>
          <p:cNvGrpSpPr/>
          <p:nvPr/>
        </p:nvGrpSpPr>
        <p:grpSpPr>
          <a:xfrm>
            <a:off x="1463465" y="3446636"/>
            <a:ext cx="233630" cy="203287"/>
            <a:chOff x="889275" y="861850"/>
            <a:chExt cx="487950" cy="424575"/>
          </a:xfrm>
        </p:grpSpPr>
        <p:sp>
          <p:nvSpPr>
            <p:cNvPr id="3975" name="Google Shape;3975;p32"/>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6" name="Google Shape;3976;p32"/>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7" name="Google Shape;3977;p32"/>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8" name="Google Shape;3978;p32"/>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979" name="Google Shape;3979;p32"/>
          <p:cNvSpPr/>
          <p:nvPr/>
        </p:nvSpPr>
        <p:spPr>
          <a:xfrm>
            <a:off x="1761380" y="34325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0" name="Google Shape;3980;p32"/>
          <p:cNvSpPr/>
          <p:nvPr/>
        </p:nvSpPr>
        <p:spPr>
          <a:xfrm>
            <a:off x="2030024" y="34325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981" name="Google Shape;3981;p32"/>
          <p:cNvGrpSpPr/>
          <p:nvPr/>
        </p:nvGrpSpPr>
        <p:grpSpPr>
          <a:xfrm>
            <a:off x="2321523" y="3432620"/>
            <a:ext cx="231320" cy="231320"/>
            <a:chOff x="2676100" y="832575"/>
            <a:chExt cx="483125" cy="483125"/>
          </a:xfrm>
        </p:grpSpPr>
        <p:sp>
          <p:nvSpPr>
            <p:cNvPr id="3982" name="Google Shape;3982;p32"/>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3" name="Google Shape;3983;p32"/>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4" name="Google Shape;3984;p32"/>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85" name="Google Shape;3985;p32"/>
          <p:cNvGrpSpPr/>
          <p:nvPr/>
        </p:nvGrpSpPr>
        <p:grpSpPr>
          <a:xfrm>
            <a:off x="2601351" y="3432620"/>
            <a:ext cx="239101" cy="231320"/>
            <a:chOff x="3270550" y="832575"/>
            <a:chExt cx="499375" cy="483125"/>
          </a:xfrm>
        </p:grpSpPr>
        <p:sp>
          <p:nvSpPr>
            <p:cNvPr id="3986" name="Google Shape;3986;p32"/>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7" name="Google Shape;3987;p32"/>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8" name="Google Shape;3988;p32"/>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89" name="Google Shape;3989;p32"/>
          <p:cNvGrpSpPr/>
          <p:nvPr/>
        </p:nvGrpSpPr>
        <p:grpSpPr>
          <a:xfrm>
            <a:off x="2885789" y="3439850"/>
            <a:ext cx="231332" cy="216860"/>
            <a:chOff x="3865000" y="847675"/>
            <a:chExt cx="483150" cy="452925"/>
          </a:xfrm>
        </p:grpSpPr>
        <p:sp>
          <p:nvSpPr>
            <p:cNvPr id="3990" name="Google Shape;3990;p32"/>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1" name="Google Shape;3991;p32"/>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2" name="Google Shape;3992;p32"/>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3" name="Google Shape;3993;p32"/>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94" name="Google Shape;3994;p32"/>
          <p:cNvGrpSpPr/>
          <p:nvPr/>
        </p:nvGrpSpPr>
        <p:grpSpPr>
          <a:xfrm>
            <a:off x="3168460" y="3446595"/>
            <a:ext cx="234468" cy="203370"/>
            <a:chOff x="4452900" y="861750"/>
            <a:chExt cx="489700" cy="424750"/>
          </a:xfrm>
        </p:grpSpPr>
        <p:sp>
          <p:nvSpPr>
            <p:cNvPr id="3995" name="Google Shape;3995;p32"/>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6" name="Google Shape;3996;p32"/>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7" name="Google Shape;3997;p32"/>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98" name="Google Shape;3998;p32"/>
          <p:cNvGrpSpPr/>
          <p:nvPr/>
        </p:nvGrpSpPr>
        <p:grpSpPr>
          <a:xfrm>
            <a:off x="3452185" y="3432626"/>
            <a:ext cx="241842" cy="231308"/>
            <a:chOff x="5049750" y="832600"/>
            <a:chExt cx="505100" cy="483100"/>
          </a:xfrm>
        </p:grpSpPr>
        <p:sp>
          <p:nvSpPr>
            <p:cNvPr id="3999" name="Google Shape;3999;p32"/>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0" name="Google Shape;4000;p32"/>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01" name="Google Shape;4001;p32"/>
          <p:cNvSpPr/>
          <p:nvPr/>
        </p:nvSpPr>
        <p:spPr>
          <a:xfrm>
            <a:off x="3738299" y="34493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02" name="Google Shape;4002;p32"/>
          <p:cNvGrpSpPr/>
          <p:nvPr/>
        </p:nvGrpSpPr>
        <p:grpSpPr>
          <a:xfrm>
            <a:off x="4036285" y="3432620"/>
            <a:ext cx="203322" cy="231320"/>
            <a:chOff x="6272100" y="832575"/>
            <a:chExt cx="424650" cy="483125"/>
          </a:xfrm>
        </p:grpSpPr>
        <p:sp>
          <p:nvSpPr>
            <p:cNvPr id="4003" name="Google Shape;4003;p32"/>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4" name="Google Shape;4004;p32"/>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05" name="Google Shape;4005;p32"/>
          <p:cNvGrpSpPr/>
          <p:nvPr/>
        </p:nvGrpSpPr>
        <p:grpSpPr>
          <a:xfrm>
            <a:off x="1464602" y="3717580"/>
            <a:ext cx="231356" cy="231332"/>
            <a:chOff x="893650" y="1428000"/>
            <a:chExt cx="483200" cy="483150"/>
          </a:xfrm>
        </p:grpSpPr>
        <p:sp>
          <p:nvSpPr>
            <p:cNvPr id="4006" name="Google Shape;4006;p32"/>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7" name="Google Shape;4007;p32"/>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8" name="Google Shape;4008;p32"/>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9" name="Google Shape;4009;p32"/>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10" name="Google Shape;4010;p32"/>
          <p:cNvSpPr/>
          <p:nvPr/>
        </p:nvSpPr>
        <p:spPr>
          <a:xfrm>
            <a:off x="1748734" y="37586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11" name="Google Shape;4011;p32"/>
          <p:cNvSpPr/>
          <p:nvPr/>
        </p:nvSpPr>
        <p:spPr>
          <a:xfrm>
            <a:off x="2025906" y="37175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12" name="Google Shape;4012;p32"/>
          <p:cNvGrpSpPr/>
          <p:nvPr/>
        </p:nvGrpSpPr>
        <p:grpSpPr>
          <a:xfrm>
            <a:off x="2317219" y="3731633"/>
            <a:ext cx="239927" cy="203227"/>
            <a:chOff x="2676100" y="1456375"/>
            <a:chExt cx="501100" cy="424450"/>
          </a:xfrm>
        </p:grpSpPr>
        <p:sp>
          <p:nvSpPr>
            <p:cNvPr id="4013" name="Google Shape;4013;p32"/>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14" name="Google Shape;4014;p32"/>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15" name="Google Shape;4015;p32"/>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16" name="Google Shape;4016;p32"/>
          <p:cNvGrpSpPr/>
          <p:nvPr/>
        </p:nvGrpSpPr>
        <p:grpSpPr>
          <a:xfrm>
            <a:off x="2605224" y="3717586"/>
            <a:ext cx="231356" cy="231320"/>
            <a:chOff x="3270475" y="1427025"/>
            <a:chExt cx="483200" cy="483125"/>
          </a:xfrm>
        </p:grpSpPr>
        <p:sp>
          <p:nvSpPr>
            <p:cNvPr id="4017" name="Google Shape;4017;p32"/>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18" name="Google Shape;4018;p32"/>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19" name="Google Shape;4019;p32"/>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20" name="Google Shape;4020;p32"/>
          <p:cNvGrpSpPr/>
          <p:nvPr/>
        </p:nvGrpSpPr>
        <p:grpSpPr>
          <a:xfrm>
            <a:off x="2884651" y="3717568"/>
            <a:ext cx="233607" cy="231356"/>
            <a:chOff x="3860250" y="1427025"/>
            <a:chExt cx="487900" cy="483200"/>
          </a:xfrm>
        </p:grpSpPr>
        <p:sp>
          <p:nvSpPr>
            <p:cNvPr id="4021" name="Google Shape;4021;p32"/>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22" name="Google Shape;4022;p32"/>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23" name="Google Shape;4023;p32"/>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24" name="Google Shape;4024;p32"/>
          <p:cNvSpPr/>
          <p:nvPr/>
        </p:nvSpPr>
        <p:spPr>
          <a:xfrm>
            <a:off x="3169921" y="37175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25" name="Google Shape;4025;p32"/>
          <p:cNvSpPr/>
          <p:nvPr/>
        </p:nvSpPr>
        <p:spPr>
          <a:xfrm>
            <a:off x="3456202" y="37175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26" name="Google Shape;4026;p32"/>
          <p:cNvGrpSpPr/>
          <p:nvPr/>
        </p:nvGrpSpPr>
        <p:grpSpPr>
          <a:xfrm>
            <a:off x="3738914" y="3717586"/>
            <a:ext cx="231356" cy="231320"/>
            <a:chOff x="5648375" y="1427025"/>
            <a:chExt cx="483200" cy="483125"/>
          </a:xfrm>
        </p:grpSpPr>
        <p:sp>
          <p:nvSpPr>
            <p:cNvPr id="4027" name="Google Shape;4027;p32"/>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28" name="Google Shape;4028;p32"/>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29" name="Google Shape;4029;p32"/>
          <p:cNvGrpSpPr/>
          <p:nvPr/>
        </p:nvGrpSpPr>
        <p:grpSpPr>
          <a:xfrm>
            <a:off x="4020772" y="3717574"/>
            <a:ext cx="234349" cy="231344"/>
            <a:chOff x="6238300" y="1426975"/>
            <a:chExt cx="489450" cy="483175"/>
          </a:xfrm>
        </p:grpSpPr>
        <p:sp>
          <p:nvSpPr>
            <p:cNvPr id="4030" name="Google Shape;4030;p32"/>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1" name="Google Shape;4031;p32"/>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2" name="Google Shape;4032;p32"/>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33" name="Google Shape;4033;p32"/>
          <p:cNvSpPr/>
          <p:nvPr/>
        </p:nvSpPr>
        <p:spPr>
          <a:xfrm>
            <a:off x="1477990" y="40029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34" name="Google Shape;4034;p32"/>
          <p:cNvGrpSpPr/>
          <p:nvPr/>
        </p:nvGrpSpPr>
        <p:grpSpPr>
          <a:xfrm>
            <a:off x="1748764" y="4002505"/>
            <a:ext cx="231320" cy="231332"/>
            <a:chOff x="1487200" y="2021475"/>
            <a:chExt cx="483125" cy="483150"/>
          </a:xfrm>
        </p:grpSpPr>
        <p:sp>
          <p:nvSpPr>
            <p:cNvPr id="4035" name="Google Shape;4035;p32"/>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6" name="Google Shape;4036;p32"/>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7" name="Google Shape;4037;p32"/>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8" name="Google Shape;4038;p32"/>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39" name="Google Shape;4039;p32"/>
          <p:cNvGrpSpPr/>
          <p:nvPr/>
        </p:nvGrpSpPr>
        <p:grpSpPr>
          <a:xfrm>
            <a:off x="2030520" y="4016516"/>
            <a:ext cx="231320" cy="203310"/>
            <a:chOff x="2081650" y="2050750"/>
            <a:chExt cx="483125" cy="424625"/>
          </a:xfrm>
        </p:grpSpPr>
        <p:sp>
          <p:nvSpPr>
            <p:cNvPr id="4040" name="Google Shape;4040;p32"/>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1" name="Google Shape;4041;p32"/>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2" name="Google Shape;4042;p32"/>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3" name="Google Shape;4043;p32"/>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4" name="Google Shape;4044;p32"/>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5" name="Google Shape;4045;p32"/>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46" name="Google Shape;4046;p32"/>
          <p:cNvGrpSpPr/>
          <p:nvPr/>
        </p:nvGrpSpPr>
        <p:grpSpPr>
          <a:xfrm>
            <a:off x="2321523" y="4032376"/>
            <a:ext cx="231320" cy="171590"/>
            <a:chOff x="2676100" y="2083800"/>
            <a:chExt cx="483125" cy="358375"/>
          </a:xfrm>
        </p:grpSpPr>
        <p:sp>
          <p:nvSpPr>
            <p:cNvPr id="4047" name="Google Shape;4047;p32"/>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8" name="Google Shape;4048;p32"/>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49" name="Google Shape;4049;p32"/>
          <p:cNvGrpSpPr/>
          <p:nvPr/>
        </p:nvGrpSpPr>
        <p:grpSpPr>
          <a:xfrm>
            <a:off x="2610879" y="4009286"/>
            <a:ext cx="220045" cy="217770"/>
            <a:chOff x="3282325" y="2035675"/>
            <a:chExt cx="459575" cy="454825"/>
          </a:xfrm>
        </p:grpSpPr>
        <p:sp>
          <p:nvSpPr>
            <p:cNvPr id="4050" name="Google Shape;4050;p32"/>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1" name="Google Shape;4051;p32"/>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2" name="Google Shape;4052;p32"/>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3" name="Google Shape;4053;p32"/>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54" name="Google Shape;4054;p32"/>
          <p:cNvSpPr/>
          <p:nvPr/>
        </p:nvSpPr>
        <p:spPr>
          <a:xfrm>
            <a:off x="2889027" y="40104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5" name="Google Shape;4055;p32"/>
          <p:cNvSpPr/>
          <p:nvPr/>
        </p:nvSpPr>
        <p:spPr>
          <a:xfrm>
            <a:off x="3183513" y="40024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56" name="Google Shape;4056;p32"/>
          <p:cNvGrpSpPr/>
          <p:nvPr/>
        </p:nvGrpSpPr>
        <p:grpSpPr>
          <a:xfrm>
            <a:off x="3457296" y="4002511"/>
            <a:ext cx="231619" cy="231320"/>
            <a:chOff x="5053900" y="2021500"/>
            <a:chExt cx="483750" cy="483125"/>
          </a:xfrm>
        </p:grpSpPr>
        <p:sp>
          <p:nvSpPr>
            <p:cNvPr id="4057" name="Google Shape;4057;p32"/>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8" name="Google Shape;4058;p32"/>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9" name="Google Shape;4059;p32"/>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0" name="Google Shape;4060;p32"/>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1" name="Google Shape;4061;p32"/>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2" name="Google Shape;4062;p32"/>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3" name="Google Shape;4063;p32"/>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4" name="Google Shape;4064;p32"/>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65" name="Google Shape;4065;p32"/>
          <p:cNvSpPr/>
          <p:nvPr/>
        </p:nvSpPr>
        <p:spPr>
          <a:xfrm>
            <a:off x="3779510" y="40025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66" name="Google Shape;4066;p32"/>
          <p:cNvGrpSpPr/>
          <p:nvPr/>
        </p:nvGrpSpPr>
        <p:grpSpPr>
          <a:xfrm>
            <a:off x="4018378" y="4004665"/>
            <a:ext cx="239137" cy="227011"/>
            <a:chOff x="6222125" y="2025975"/>
            <a:chExt cx="499450" cy="474125"/>
          </a:xfrm>
        </p:grpSpPr>
        <p:sp>
          <p:nvSpPr>
            <p:cNvPr id="4067" name="Google Shape;4067;p32"/>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8" name="Google Shape;4068;p32"/>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9" name="Google Shape;4069;p32"/>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70" name="Google Shape;4070;p32"/>
          <p:cNvGrpSpPr/>
          <p:nvPr/>
        </p:nvGrpSpPr>
        <p:grpSpPr>
          <a:xfrm>
            <a:off x="4329878" y="3199771"/>
            <a:ext cx="228148" cy="126451"/>
            <a:chOff x="896050" y="2725450"/>
            <a:chExt cx="476500" cy="264100"/>
          </a:xfrm>
        </p:grpSpPr>
        <p:sp>
          <p:nvSpPr>
            <p:cNvPr id="4071" name="Google Shape;4071;p32"/>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72" name="Google Shape;4072;p32"/>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73" name="Google Shape;4073;p32"/>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74" name="Google Shape;4074;p32"/>
          <p:cNvGrpSpPr/>
          <p:nvPr/>
        </p:nvGrpSpPr>
        <p:grpSpPr>
          <a:xfrm>
            <a:off x="4622790" y="3147330"/>
            <a:ext cx="231320" cy="231332"/>
            <a:chOff x="1487200" y="2615925"/>
            <a:chExt cx="483125" cy="483150"/>
          </a:xfrm>
        </p:grpSpPr>
        <p:sp>
          <p:nvSpPr>
            <p:cNvPr id="4075" name="Google Shape;4075;p32"/>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76" name="Google Shape;4076;p32"/>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77" name="Google Shape;4077;p32"/>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78" name="Google Shape;4078;p32"/>
          <p:cNvGrpSpPr/>
          <p:nvPr/>
        </p:nvGrpSpPr>
        <p:grpSpPr>
          <a:xfrm>
            <a:off x="4894761" y="3147330"/>
            <a:ext cx="240429" cy="231332"/>
            <a:chOff x="2077575" y="2615925"/>
            <a:chExt cx="502150" cy="483150"/>
          </a:xfrm>
        </p:grpSpPr>
        <p:sp>
          <p:nvSpPr>
            <p:cNvPr id="4079" name="Google Shape;4079;p32"/>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0" name="Google Shape;4080;p32"/>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1" name="Google Shape;4081;p32"/>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2" name="Google Shape;4082;p32"/>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83" name="Google Shape;4083;p32"/>
          <p:cNvGrpSpPr/>
          <p:nvPr/>
        </p:nvGrpSpPr>
        <p:grpSpPr>
          <a:xfrm>
            <a:off x="5182944" y="3158229"/>
            <a:ext cx="227490" cy="209535"/>
            <a:chOff x="2680100" y="2638725"/>
            <a:chExt cx="475125" cy="437625"/>
          </a:xfrm>
        </p:grpSpPr>
        <p:sp>
          <p:nvSpPr>
            <p:cNvPr id="4084" name="Google Shape;4084;p32"/>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5" name="Google Shape;4085;p32"/>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6" name="Google Shape;4086;p32"/>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7" name="Google Shape;4087;p32"/>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88" name="Google Shape;4088;p32"/>
          <p:cNvGrpSpPr/>
          <p:nvPr/>
        </p:nvGrpSpPr>
        <p:grpSpPr>
          <a:xfrm>
            <a:off x="5499587" y="3147330"/>
            <a:ext cx="162648" cy="231332"/>
            <a:chOff x="3342275" y="2615925"/>
            <a:chExt cx="339700" cy="483150"/>
          </a:xfrm>
        </p:grpSpPr>
        <p:sp>
          <p:nvSpPr>
            <p:cNvPr id="4089" name="Google Shape;4089;p32"/>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0" name="Google Shape;4090;p32"/>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91" name="Google Shape;4091;p32"/>
          <p:cNvSpPr/>
          <p:nvPr/>
        </p:nvSpPr>
        <p:spPr>
          <a:xfrm>
            <a:off x="5767230" y="31472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2" name="Google Shape;4092;p32"/>
          <p:cNvSpPr/>
          <p:nvPr/>
        </p:nvSpPr>
        <p:spPr>
          <a:xfrm>
            <a:off x="6034533" y="31544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3" name="Google Shape;4093;p32"/>
          <p:cNvSpPr/>
          <p:nvPr/>
        </p:nvSpPr>
        <p:spPr>
          <a:xfrm>
            <a:off x="6323477" y="31544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94" name="Google Shape;4094;p32"/>
          <p:cNvGrpSpPr/>
          <p:nvPr/>
        </p:nvGrpSpPr>
        <p:grpSpPr>
          <a:xfrm>
            <a:off x="6604544" y="3147641"/>
            <a:ext cx="230853" cy="230710"/>
            <a:chOff x="5648900" y="2616600"/>
            <a:chExt cx="482150" cy="481850"/>
          </a:xfrm>
        </p:grpSpPr>
        <p:sp>
          <p:nvSpPr>
            <p:cNvPr id="4095" name="Google Shape;4095;p32"/>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6" name="Google Shape;4096;p32"/>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97" name="Google Shape;4097;p32"/>
          <p:cNvGrpSpPr/>
          <p:nvPr/>
        </p:nvGrpSpPr>
        <p:grpSpPr>
          <a:xfrm>
            <a:off x="6889771" y="3147312"/>
            <a:ext cx="231320" cy="231368"/>
            <a:chOff x="6242825" y="2615925"/>
            <a:chExt cx="483125" cy="483225"/>
          </a:xfrm>
        </p:grpSpPr>
        <p:sp>
          <p:nvSpPr>
            <p:cNvPr id="4098" name="Google Shape;4098;p32"/>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9" name="Google Shape;4099;p32"/>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0" name="Google Shape;4100;p32"/>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1" name="Google Shape;4101;p32"/>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2" name="Google Shape;4102;p32"/>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103" name="Google Shape;4103;p32"/>
          <p:cNvSpPr/>
          <p:nvPr/>
        </p:nvSpPr>
        <p:spPr>
          <a:xfrm>
            <a:off x="4326300" y="34390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104" name="Google Shape;4104;p32"/>
          <p:cNvGrpSpPr/>
          <p:nvPr/>
        </p:nvGrpSpPr>
        <p:grpSpPr>
          <a:xfrm>
            <a:off x="4622138" y="3432673"/>
            <a:ext cx="232625" cy="231332"/>
            <a:chOff x="1487200" y="3210375"/>
            <a:chExt cx="485850" cy="483150"/>
          </a:xfrm>
        </p:grpSpPr>
        <p:sp>
          <p:nvSpPr>
            <p:cNvPr id="4105" name="Google Shape;4105;p32"/>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6" name="Google Shape;4106;p32"/>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7" name="Google Shape;4107;p32"/>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108" name="Google Shape;4108;p32"/>
          <p:cNvSpPr/>
          <p:nvPr/>
        </p:nvSpPr>
        <p:spPr>
          <a:xfrm>
            <a:off x="4899274" y="34551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9" name="Google Shape;4109;p32"/>
          <p:cNvSpPr/>
          <p:nvPr/>
        </p:nvSpPr>
        <p:spPr>
          <a:xfrm>
            <a:off x="5180958" y="34786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110" name="Google Shape;4110;p32"/>
          <p:cNvGrpSpPr/>
          <p:nvPr/>
        </p:nvGrpSpPr>
        <p:grpSpPr>
          <a:xfrm>
            <a:off x="5464922" y="3432667"/>
            <a:ext cx="231979" cy="231344"/>
            <a:chOff x="3269875" y="3210400"/>
            <a:chExt cx="484500" cy="483175"/>
          </a:xfrm>
        </p:grpSpPr>
        <p:sp>
          <p:nvSpPr>
            <p:cNvPr id="4111" name="Google Shape;4111;p32"/>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2" name="Google Shape;4112;p32"/>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13" name="Google Shape;4113;p32"/>
          <p:cNvGrpSpPr/>
          <p:nvPr/>
        </p:nvGrpSpPr>
        <p:grpSpPr>
          <a:xfrm>
            <a:off x="5804313" y="3432421"/>
            <a:ext cx="115750" cy="231835"/>
            <a:chOff x="3985700" y="3210375"/>
            <a:chExt cx="241750" cy="484200"/>
          </a:xfrm>
        </p:grpSpPr>
        <p:sp>
          <p:nvSpPr>
            <p:cNvPr id="4114" name="Google Shape;4114;p32"/>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5" name="Google Shape;4115;p32"/>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16" name="Google Shape;4116;p32"/>
          <p:cNvGrpSpPr/>
          <p:nvPr/>
        </p:nvGrpSpPr>
        <p:grpSpPr>
          <a:xfrm>
            <a:off x="6035023" y="3433109"/>
            <a:ext cx="230530" cy="230458"/>
            <a:chOff x="4460225" y="3211300"/>
            <a:chExt cx="481475" cy="481325"/>
          </a:xfrm>
        </p:grpSpPr>
        <p:sp>
          <p:nvSpPr>
            <p:cNvPr id="4117" name="Google Shape;4117;p32"/>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8" name="Google Shape;4118;p32"/>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119" name="Google Shape;4119;p32"/>
          <p:cNvSpPr/>
          <p:nvPr/>
        </p:nvSpPr>
        <p:spPr>
          <a:xfrm>
            <a:off x="6323477" y="34460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120" name="Google Shape;4120;p32"/>
          <p:cNvGrpSpPr/>
          <p:nvPr/>
        </p:nvGrpSpPr>
        <p:grpSpPr>
          <a:xfrm>
            <a:off x="6603676" y="3452914"/>
            <a:ext cx="232589" cy="190850"/>
            <a:chOff x="5647000" y="3252650"/>
            <a:chExt cx="485775" cy="398600"/>
          </a:xfrm>
        </p:grpSpPr>
        <p:sp>
          <p:nvSpPr>
            <p:cNvPr id="4121" name="Google Shape;4121;p32"/>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2" name="Google Shape;4122;p32"/>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3" name="Google Shape;4123;p32"/>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4" name="Google Shape;4124;p32"/>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5" name="Google Shape;4125;p32"/>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26" name="Google Shape;4126;p32"/>
          <p:cNvGrpSpPr/>
          <p:nvPr/>
        </p:nvGrpSpPr>
        <p:grpSpPr>
          <a:xfrm>
            <a:off x="6889448" y="3452986"/>
            <a:ext cx="231967" cy="190706"/>
            <a:chOff x="6242450" y="3252800"/>
            <a:chExt cx="484475" cy="398300"/>
          </a:xfrm>
        </p:grpSpPr>
        <p:sp>
          <p:nvSpPr>
            <p:cNvPr id="4127" name="Google Shape;4127;p32"/>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8" name="Google Shape;4128;p32"/>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9" name="Google Shape;4129;p32"/>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30" name="Google Shape;4130;p32"/>
          <p:cNvGrpSpPr/>
          <p:nvPr/>
        </p:nvGrpSpPr>
        <p:grpSpPr>
          <a:xfrm>
            <a:off x="4342297" y="3717645"/>
            <a:ext cx="203310" cy="231320"/>
            <a:chOff x="922025" y="3804850"/>
            <a:chExt cx="424625" cy="483125"/>
          </a:xfrm>
        </p:grpSpPr>
        <p:sp>
          <p:nvSpPr>
            <p:cNvPr id="4131" name="Google Shape;4131;p32"/>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32" name="Google Shape;4132;p32"/>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133" name="Google Shape;4133;p32"/>
          <p:cNvSpPr/>
          <p:nvPr/>
        </p:nvSpPr>
        <p:spPr>
          <a:xfrm>
            <a:off x="4619995" y="37171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134" name="Google Shape;4134;p32"/>
          <p:cNvGrpSpPr/>
          <p:nvPr/>
        </p:nvGrpSpPr>
        <p:grpSpPr>
          <a:xfrm>
            <a:off x="4908568" y="3717645"/>
            <a:ext cx="212815" cy="231320"/>
            <a:chOff x="2100300" y="3804850"/>
            <a:chExt cx="444475" cy="483125"/>
          </a:xfrm>
        </p:grpSpPr>
        <p:sp>
          <p:nvSpPr>
            <p:cNvPr id="4135" name="Google Shape;4135;p32"/>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36" name="Google Shape;4136;p32"/>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37" name="Google Shape;4137;p32"/>
          <p:cNvGrpSpPr/>
          <p:nvPr/>
        </p:nvGrpSpPr>
        <p:grpSpPr>
          <a:xfrm>
            <a:off x="5196638" y="3717645"/>
            <a:ext cx="200102" cy="231320"/>
            <a:chOff x="2708700" y="3804850"/>
            <a:chExt cx="417925" cy="483125"/>
          </a:xfrm>
        </p:grpSpPr>
        <p:sp>
          <p:nvSpPr>
            <p:cNvPr id="4138" name="Google Shape;4138;p32"/>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39" name="Google Shape;4139;p32"/>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0" name="Google Shape;4140;p32"/>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1" name="Google Shape;4141;p32"/>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142" name="Google Shape;4142;p32"/>
          <p:cNvSpPr/>
          <p:nvPr/>
        </p:nvSpPr>
        <p:spPr>
          <a:xfrm>
            <a:off x="5465186" y="37451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3" name="Google Shape;4143;p32"/>
          <p:cNvSpPr/>
          <p:nvPr/>
        </p:nvSpPr>
        <p:spPr>
          <a:xfrm>
            <a:off x="5755392" y="37175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144" name="Google Shape;4144;p32"/>
          <p:cNvGrpSpPr/>
          <p:nvPr/>
        </p:nvGrpSpPr>
        <p:grpSpPr>
          <a:xfrm>
            <a:off x="6037734" y="3718513"/>
            <a:ext cx="225108" cy="229585"/>
            <a:chOff x="4467450" y="3808475"/>
            <a:chExt cx="470150" cy="479500"/>
          </a:xfrm>
        </p:grpSpPr>
        <p:sp>
          <p:nvSpPr>
            <p:cNvPr id="4145" name="Google Shape;4145;p32"/>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6" name="Google Shape;4146;p32"/>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7" name="Google Shape;4147;p32"/>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8" name="Google Shape;4148;p32"/>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49" name="Google Shape;4149;p32"/>
          <p:cNvGrpSpPr/>
          <p:nvPr/>
        </p:nvGrpSpPr>
        <p:grpSpPr>
          <a:xfrm>
            <a:off x="6323578" y="3717645"/>
            <a:ext cx="231332" cy="231320"/>
            <a:chOff x="5053900" y="3804850"/>
            <a:chExt cx="483150" cy="483125"/>
          </a:xfrm>
        </p:grpSpPr>
        <p:sp>
          <p:nvSpPr>
            <p:cNvPr id="4150" name="Google Shape;4150;p32"/>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1" name="Google Shape;4151;p32"/>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2" name="Google Shape;4152;p32"/>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3" name="Google Shape;4153;p32"/>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54" name="Google Shape;4154;p32"/>
          <p:cNvGrpSpPr/>
          <p:nvPr/>
        </p:nvGrpSpPr>
        <p:grpSpPr>
          <a:xfrm>
            <a:off x="6604310" y="3717645"/>
            <a:ext cx="231320" cy="231320"/>
            <a:chOff x="5648375" y="3804850"/>
            <a:chExt cx="483125" cy="483125"/>
          </a:xfrm>
        </p:grpSpPr>
        <p:sp>
          <p:nvSpPr>
            <p:cNvPr id="4155" name="Google Shape;4155;p32"/>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6" name="Google Shape;4156;p32"/>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7" name="Google Shape;4157;p32"/>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8" name="Google Shape;4158;p32"/>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59" name="Google Shape;4159;p32"/>
          <p:cNvGrpSpPr/>
          <p:nvPr/>
        </p:nvGrpSpPr>
        <p:grpSpPr>
          <a:xfrm>
            <a:off x="6905649" y="3721260"/>
            <a:ext cx="199564" cy="224090"/>
            <a:chOff x="6276025" y="3812400"/>
            <a:chExt cx="416800" cy="468025"/>
          </a:xfrm>
        </p:grpSpPr>
        <p:sp>
          <p:nvSpPr>
            <p:cNvPr id="4160" name="Google Shape;4160;p32"/>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1" name="Google Shape;4161;p32"/>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2" name="Google Shape;4162;p32"/>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3" name="Google Shape;4163;p32"/>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64" name="Google Shape;4164;p32"/>
          <p:cNvGrpSpPr/>
          <p:nvPr/>
        </p:nvGrpSpPr>
        <p:grpSpPr>
          <a:xfrm>
            <a:off x="4327461" y="4002563"/>
            <a:ext cx="232984" cy="231332"/>
            <a:chOff x="890400" y="4399350"/>
            <a:chExt cx="486600" cy="483150"/>
          </a:xfrm>
        </p:grpSpPr>
        <p:sp>
          <p:nvSpPr>
            <p:cNvPr id="4165" name="Google Shape;4165;p32"/>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6" name="Google Shape;4166;p32"/>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7" name="Google Shape;4167;p32"/>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68" name="Google Shape;4168;p32"/>
          <p:cNvGrpSpPr/>
          <p:nvPr/>
        </p:nvGrpSpPr>
        <p:grpSpPr>
          <a:xfrm>
            <a:off x="4622790" y="4012953"/>
            <a:ext cx="231320" cy="210552"/>
            <a:chOff x="1487200" y="4421025"/>
            <a:chExt cx="483125" cy="439750"/>
          </a:xfrm>
        </p:grpSpPr>
        <p:sp>
          <p:nvSpPr>
            <p:cNvPr id="4169" name="Google Shape;4169;p32"/>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0" name="Google Shape;4170;p32"/>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1" name="Google Shape;4171;p32"/>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2" name="Google Shape;4172;p32"/>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73" name="Google Shape;4173;p32"/>
          <p:cNvGrpSpPr/>
          <p:nvPr/>
        </p:nvGrpSpPr>
        <p:grpSpPr>
          <a:xfrm>
            <a:off x="4897705" y="4002575"/>
            <a:ext cx="234540" cy="231308"/>
            <a:chOff x="2079300" y="4399325"/>
            <a:chExt cx="489850" cy="483100"/>
          </a:xfrm>
        </p:grpSpPr>
        <p:sp>
          <p:nvSpPr>
            <p:cNvPr id="4174" name="Google Shape;4174;p32"/>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5" name="Google Shape;4175;p32"/>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176" name="Google Shape;4176;p32"/>
          <p:cNvSpPr/>
          <p:nvPr/>
        </p:nvSpPr>
        <p:spPr>
          <a:xfrm>
            <a:off x="5194956" y="40024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177" name="Google Shape;4177;p32"/>
          <p:cNvGrpSpPr/>
          <p:nvPr/>
        </p:nvGrpSpPr>
        <p:grpSpPr>
          <a:xfrm>
            <a:off x="5486988" y="4002575"/>
            <a:ext cx="187845" cy="231308"/>
            <a:chOff x="3316000" y="4399325"/>
            <a:chExt cx="392325" cy="483100"/>
          </a:xfrm>
        </p:grpSpPr>
        <p:sp>
          <p:nvSpPr>
            <p:cNvPr id="4178" name="Google Shape;4178;p32"/>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9" name="Google Shape;4179;p32"/>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80" name="Google Shape;4180;p32"/>
          <p:cNvGrpSpPr/>
          <p:nvPr/>
        </p:nvGrpSpPr>
        <p:grpSpPr>
          <a:xfrm>
            <a:off x="5775819" y="4002563"/>
            <a:ext cx="172739" cy="231332"/>
            <a:chOff x="3926225" y="4399275"/>
            <a:chExt cx="360775" cy="483150"/>
          </a:xfrm>
        </p:grpSpPr>
        <p:sp>
          <p:nvSpPr>
            <p:cNvPr id="4181" name="Google Shape;4181;p32"/>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2" name="Google Shape;4182;p32"/>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183" name="Google Shape;4183;p32"/>
          <p:cNvSpPr/>
          <p:nvPr/>
        </p:nvSpPr>
        <p:spPr>
          <a:xfrm>
            <a:off x="6089204" y="40024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184" name="Google Shape;4184;p32"/>
          <p:cNvGrpSpPr/>
          <p:nvPr/>
        </p:nvGrpSpPr>
        <p:grpSpPr>
          <a:xfrm>
            <a:off x="6323614" y="4002605"/>
            <a:ext cx="231260" cy="231248"/>
            <a:chOff x="5053975" y="4399375"/>
            <a:chExt cx="483000" cy="482975"/>
          </a:xfrm>
        </p:grpSpPr>
        <p:sp>
          <p:nvSpPr>
            <p:cNvPr id="4185" name="Google Shape;4185;p32"/>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6" name="Google Shape;4186;p32"/>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7" name="Google Shape;4187;p32"/>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88" name="Google Shape;4188;p32"/>
          <p:cNvGrpSpPr/>
          <p:nvPr/>
        </p:nvGrpSpPr>
        <p:grpSpPr>
          <a:xfrm>
            <a:off x="6604310" y="4002569"/>
            <a:ext cx="231320" cy="231320"/>
            <a:chOff x="5648375" y="4399300"/>
            <a:chExt cx="483125" cy="483125"/>
          </a:xfrm>
        </p:grpSpPr>
        <p:sp>
          <p:nvSpPr>
            <p:cNvPr id="4189" name="Google Shape;4189;p32"/>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0" name="Google Shape;4190;p32"/>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91" name="Google Shape;4191;p32"/>
          <p:cNvGrpSpPr/>
          <p:nvPr/>
        </p:nvGrpSpPr>
        <p:grpSpPr>
          <a:xfrm>
            <a:off x="6888215" y="4010697"/>
            <a:ext cx="234432" cy="215065"/>
            <a:chOff x="6239575" y="4416275"/>
            <a:chExt cx="489625" cy="449175"/>
          </a:xfrm>
        </p:grpSpPr>
        <p:sp>
          <p:nvSpPr>
            <p:cNvPr id="4192" name="Google Shape;4192;p32"/>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3" name="Google Shape;4193;p32"/>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4" name="Google Shape;4194;p32"/>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95" name="Google Shape;4195;p32"/>
          <p:cNvGrpSpPr/>
          <p:nvPr/>
        </p:nvGrpSpPr>
        <p:grpSpPr>
          <a:xfrm>
            <a:off x="7160783" y="3147395"/>
            <a:ext cx="231320" cy="231320"/>
            <a:chOff x="892750" y="4993750"/>
            <a:chExt cx="483125" cy="483125"/>
          </a:xfrm>
        </p:grpSpPr>
        <p:sp>
          <p:nvSpPr>
            <p:cNvPr id="4196" name="Google Shape;4196;p32"/>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7" name="Google Shape;4197;p32"/>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8" name="Google Shape;4198;p32"/>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99" name="Google Shape;4199;p32"/>
          <p:cNvGrpSpPr/>
          <p:nvPr/>
        </p:nvGrpSpPr>
        <p:grpSpPr>
          <a:xfrm>
            <a:off x="7160795" y="3432723"/>
            <a:ext cx="231320" cy="231320"/>
            <a:chOff x="1487200" y="4993750"/>
            <a:chExt cx="483125" cy="483125"/>
          </a:xfrm>
        </p:grpSpPr>
        <p:sp>
          <p:nvSpPr>
            <p:cNvPr id="4200" name="Google Shape;4200;p32"/>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1" name="Google Shape;4201;p32"/>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02" name="Google Shape;4202;p32"/>
          <p:cNvGrpSpPr/>
          <p:nvPr/>
        </p:nvGrpSpPr>
        <p:grpSpPr>
          <a:xfrm>
            <a:off x="7160807" y="3717674"/>
            <a:ext cx="231320" cy="231320"/>
            <a:chOff x="2081650" y="4993750"/>
            <a:chExt cx="483125" cy="483125"/>
          </a:xfrm>
        </p:grpSpPr>
        <p:sp>
          <p:nvSpPr>
            <p:cNvPr id="4203" name="Google Shape;4203;p3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4" name="Google Shape;4204;p3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05" name="Google Shape;4205;p32"/>
          <p:cNvGrpSpPr/>
          <p:nvPr/>
        </p:nvGrpSpPr>
        <p:grpSpPr>
          <a:xfrm>
            <a:off x="7449312" y="3147395"/>
            <a:ext cx="231320" cy="231320"/>
            <a:chOff x="2676100" y="4993750"/>
            <a:chExt cx="483125" cy="483125"/>
          </a:xfrm>
        </p:grpSpPr>
        <p:sp>
          <p:nvSpPr>
            <p:cNvPr id="4206" name="Google Shape;4206;p32"/>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7" name="Google Shape;4207;p32"/>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8" name="Google Shape;4208;p32"/>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09" name="Google Shape;4209;p32"/>
          <p:cNvGrpSpPr/>
          <p:nvPr/>
        </p:nvGrpSpPr>
        <p:grpSpPr>
          <a:xfrm>
            <a:off x="7160831" y="4002584"/>
            <a:ext cx="231320" cy="231320"/>
            <a:chOff x="3270550" y="4993750"/>
            <a:chExt cx="483125" cy="483125"/>
          </a:xfrm>
        </p:grpSpPr>
        <p:sp>
          <p:nvSpPr>
            <p:cNvPr id="4210" name="Google Shape;4210;p32"/>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1" name="Google Shape;4211;p32"/>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2" name="Google Shape;4212;p32"/>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213" name="Google Shape;4213;p32"/>
          <p:cNvSpPr/>
          <p:nvPr/>
        </p:nvSpPr>
        <p:spPr>
          <a:xfrm>
            <a:off x="7449253" y="34325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214" name="Google Shape;4214;p32"/>
          <p:cNvGrpSpPr/>
          <p:nvPr/>
        </p:nvGrpSpPr>
        <p:grpSpPr>
          <a:xfrm>
            <a:off x="7449342" y="3717638"/>
            <a:ext cx="231332" cy="231392"/>
            <a:chOff x="4459450" y="4993700"/>
            <a:chExt cx="483150" cy="483275"/>
          </a:xfrm>
        </p:grpSpPr>
        <p:sp>
          <p:nvSpPr>
            <p:cNvPr id="4215" name="Google Shape;4215;p32"/>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6" name="Google Shape;4216;p32"/>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17" name="Google Shape;4217;p32"/>
          <p:cNvGrpSpPr/>
          <p:nvPr/>
        </p:nvGrpSpPr>
        <p:grpSpPr>
          <a:xfrm>
            <a:off x="7449354" y="4002548"/>
            <a:ext cx="231332" cy="231392"/>
            <a:chOff x="5053900" y="4993700"/>
            <a:chExt cx="483150" cy="483275"/>
          </a:xfrm>
        </p:grpSpPr>
        <p:sp>
          <p:nvSpPr>
            <p:cNvPr id="4218" name="Google Shape;4218;p32"/>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9" name="Google Shape;4219;p32"/>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223" name="Shape 4223"/>
        <p:cNvGrpSpPr/>
        <p:nvPr/>
      </p:nvGrpSpPr>
      <p:grpSpPr>
        <a:xfrm>
          <a:off x="0" y="0"/>
          <a:ext cx="0" cy="0"/>
          <a:chOff x="0" y="0"/>
          <a:chExt cx="0" cy="0"/>
        </a:xfrm>
      </p:grpSpPr>
      <p:sp>
        <p:nvSpPr>
          <p:cNvPr id="4224" name="Google Shape;4224;p3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Business </a:t>
            </a:r>
            <a:r>
              <a:rPr lang="es"/>
              <a:t>I</a:t>
            </a:r>
            <a:r>
              <a:rPr lang="es">
                <a:solidFill>
                  <a:srgbClr val="FFFFFF"/>
                </a:solidFill>
                <a:latin typeface="Proxima Nova Semibold"/>
                <a:ea typeface="Proxima Nova Semibold"/>
                <a:cs typeface="Proxima Nova Semibold"/>
                <a:sym typeface="Proxima Nova Semibold"/>
              </a:rPr>
              <a:t>cons</a:t>
            </a:r>
            <a:endParaRPr>
              <a:solidFill>
                <a:srgbClr val="FFFFFF"/>
              </a:solidFill>
              <a:latin typeface="Proxima Nova Semibold"/>
              <a:ea typeface="Proxima Nova Semibold"/>
              <a:cs typeface="Proxima Nova Semibold"/>
              <a:sym typeface="Proxima Nova Semibold"/>
            </a:endParaRPr>
          </a:p>
        </p:txBody>
      </p:sp>
      <p:grpSp>
        <p:nvGrpSpPr>
          <p:cNvPr id="4225" name="Google Shape;4225;p33"/>
          <p:cNvGrpSpPr/>
          <p:nvPr/>
        </p:nvGrpSpPr>
        <p:grpSpPr>
          <a:xfrm>
            <a:off x="1012848" y="1674363"/>
            <a:ext cx="348568" cy="348541"/>
            <a:chOff x="-65131525" y="1914325"/>
            <a:chExt cx="316650" cy="316625"/>
          </a:xfrm>
        </p:grpSpPr>
        <p:sp>
          <p:nvSpPr>
            <p:cNvPr id="4226" name="Google Shape;4226;p33"/>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33"/>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33"/>
          <p:cNvGrpSpPr/>
          <p:nvPr/>
        </p:nvGrpSpPr>
        <p:grpSpPr>
          <a:xfrm>
            <a:off x="1012848" y="2079072"/>
            <a:ext cx="348568" cy="348568"/>
            <a:chOff x="-65131525" y="2281350"/>
            <a:chExt cx="316650" cy="316650"/>
          </a:xfrm>
        </p:grpSpPr>
        <p:sp>
          <p:nvSpPr>
            <p:cNvPr id="4229" name="Google Shape;4229;p33"/>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33"/>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33"/>
          <p:cNvGrpSpPr/>
          <p:nvPr/>
        </p:nvGrpSpPr>
        <p:grpSpPr>
          <a:xfrm>
            <a:off x="1015889" y="2481800"/>
            <a:ext cx="342486" cy="349421"/>
            <a:chOff x="-65129950" y="2646800"/>
            <a:chExt cx="311125" cy="317425"/>
          </a:xfrm>
        </p:grpSpPr>
        <p:sp>
          <p:nvSpPr>
            <p:cNvPr id="4232" name="Google Shape;4232;p33"/>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33"/>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33"/>
          <p:cNvGrpSpPr/>
          <p:nvPr/>
        </p:nvGrpSpPr>
        <p:grpSpPr>
          <a:xfrm>
            <a:off x="3112739" y="1673042"/>
            <a:ext cx="351155" cy="351183"/>
            <a:chOff x="-63252250" y="1930850"/>
            <a:chExt cx="319000" cy="319025"/>
          </a:xfrm>
        </p:grpSpPr>
        <p:sp>
          <p:nvSpPr>
            <p:cNvPr id="4235" name="Google Shape;4235;p33"/>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33"/>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7" name="Google Shape;4237;p33"/>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8" name="Google Shape;4238;p33"/>
          <p:cNvGrpSpPr/>
          <p:nvPr/>
        </p:nvGrpSpPr>
        <p:grpSpPr>
          <a:xfrm>
            <a:off x="3113606" y="2481359"/>
            <a:ext cx="349421" cy="350302"/>
            <a:chOff x="-63250675" y="2664125"/>
            <a:chExt cx="317425" cy="318225"/>
          </a:xfrm>
        </p:grpSpPr>
        <p:sp>
          <p:nvSpPr>
            <p:cNvPr id="4239" name="Google Shape;4239;p33"/>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33"/>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33"/>
          <p:cNvGrpSpPr/>
          <p:nvPr/>
        </p:nvGrpSpPr>
        <p:grpSpPr>
          <a:xfrm>
            <a:off x="5236493" y="1676729"/>
            <a:ext cx="345954" cy="343807"/>
            <a:chOff x="-61354075" y="1940500"/>
            <a:chExt cx="314275" cy="312325"/>
          </a:xfrm>
        </p:grpSpPr>
        <p:sp>
          <p:nvSpPr>
            <p:cNvPr id="4242" name="Google Shape;4242;p33"/>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33"/>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33"/>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33"/>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33"/>
          <p:cNvGrpSpPr/>
          <p:nvPr/>
        </p:nvGrpSpPr>
        <p:grpSpPr>
          <a:xfrm>
            <a:off x="5235185" y="2093382"/>
            <a:ext cx="348568" cy="319948"/>
            <a:chOff x="-61354875" y="2322300"/>
            <a:chExt cx="316650" cy="290650"/>
          </a:xfrm>
        </p:grpSpPr>
        <p:sp>
          <p:nvSpPr>
            <p:cNvPr id="4247" name="Google Shape;4247;p33"/>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33"/>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33"/>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33"/>
          <p:cNvGrpSpPr/>
          <p:nvPr/>
        </p:nvGrpSpPr>
        <p:grpSpPr>
          <a:xfrm>
            <a:off x="5235185" y="2482226"/>
            <a:ext cx="348568" cy="348568"/>
            <a:chOff x="-61354875" y="2671225"/>
            <a:chExt cx="316650" cy="316650"/>
          </a:xfrm>
        </p:grpSpPr>
        <p:sp>
          <p:nvSpPr>
            <p:cNvPr id="4251" name="Google Shape;4251;p33"/>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33"/>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33"/>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33"/>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33"/>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33"/>
          <p:cNvGrpSpPr/>
          <p:nvPr/>
        </p:nvGrpSpPr>
        <p:grpSpPr>
          <a:xfrm>
            <a:off x="7343521" y="1672781"/>
            <a:ext cx="351155" cy="351706"/>
            <a:chOff x="-59502375" y="1904375"/>
            <a:chExt cx="319000" cy="319500"/>
          </a:xfrm>
        </p:grpSpPr>
        <p:sp>
          <p:nvSpPr>
            <p:cNvPr id="4257" name="Google Shape;4257;p33"/>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33"/>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33"/>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33"/>
          <p:cNvGrpSpPr/>
          <p:nvPr/>
        </p:nvGrpSpPr>
        <p:grpSpPr>
          <a:xfrm>
            <a:off x="1435629" y="1675588"/>
            <a:ext cx="351155" cy="346092"/>
            <a:chOff x="-64774725" y="1916550"/>
            <a:chExt cx="319000" cy="314400"/>
          </a:xfrm>
        </p:grpSpPr>
        <p:sp>
          <p:nvSpPr>
            <p:cNvPr id="4261" name="Google Shape;4261;p33"/>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33"/>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33"/>
          <p:cNvGrpSpPr/>
          <p:nvPr/>
        </p:nvGrpSpPr>
        <p:grpSpPr>
          <a:xfrm>
            <a:off x="1436923" y="2077338"/>
            <a:ext cx="348568" cy="352036"/>
            <a:chOff x="-64764500" y="2280550"/>
            <a:chExt cx="316650" cy="319800"/>
          </a:xfrm>
        </p:grpSpPr>
        <p:sp>
          <p:nvSpPr>
            <p:cNvPr id="4264" name="Google Shape;4264;p33"/>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33"/>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6" name="Google Shape;4266;p33"/>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7" name="Google Shape;4267;p33"/>
          <p:cNvGrpSpPr/>
          <p:nvPr/>
        </p:nvGrpSpPr>
        <p:grpSpPr>
          <a:xfrm>
            <a:off x="3542063" y="1710757"/>
            <a:ext cx="347688" cy="275750"/>
            <a:chOff x="-62882850" y="1999375"/>
            <a:chExt cx="315850" cy="250500"/>
          </a:xfrm>
        </p:grpSpPr>
        <p:sp>
          <p:nvSpPr>
            <p:cNvPr id="4268" name="Google Shape;4268;p33"/>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33"/>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33"/>
          <p:cNvGrpSpPr/>
          <p:nvPr/>
        </p:nvGrpSpPr>
        <p:grpSpPr>
          <a:xfrm>
            <a:off x="3533821" y="2078631"/>
            <a:ext cx="364172" cy="349449"/>
            <a:chOff x="-62890750" y="2296300"/>
            <a:chExt cx="330825" cy="317450"/>
          </a:xfrm>
        </p:grpSpPr>
        <p:sp>
          <p:nvSpPr>
            <p:cNvPr id="4271" name="Google Shape;4271;p33"/>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33"/>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33"/>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33"/>
          <p:cNvGrpSpPr/>
          <p:nvPr/>
        </p:nvGrpSpPr>
        <p:grpSpPr>
          <a:xfrm>
            <a:off x="3542063" y="2481799"/>
            <a:ext cx="347688" cy="349421"/>
            <a:chOff x="-62882850" y="2664925"/>
            <a:chExt cx="315850" cy="317425"/>
          </a:xfrm>
        </p:grpSpPr>
        <p:sp>
          <p:nvSpPr>
            <p:cNvPr id="4275" name="Google Shape;4275;p33"/>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33"/>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7" name="Google Shape;4277;p33"/>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8" name="Google Shape;4278;p33"/>
          <p:cNvGrpSpPr/>
          <p:nvPr/>
        </p:nvGrpSpPr>
        <p:grpSpPr>
          <a:xfrm>
            <a:off x="5659701" y="2082099"/>
            <a:ext cx="348568" cy="342514"/>
            <a:chOff x="-60988625" y="2310475"/>
            <a:chExt cx="316650" cy="311150"/>
          </a:xfrm>
        </p:grpSpPr>
        <p:sp>
          <p:nvSpPr>
            <p:cNvPr id="4279" name="Google Shape;4279;p33"/>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33"/>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33"/>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33"/>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33"/>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33"/>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33"/>
          <p:cNvGrpSpPr/>
          <p:nvPr/>
        </p:nvGrpSpPr>
        <p:grpSpPr>
          <a:xfrm>
            <a:off x="5660141" y="2481029"/>
            <a:ext cx="347688" cy="350963"/>
            <a:chOff x="-60987050" y="2671400"/>
            <a:chExt cx="315850" cy="318825"/>
          </a:xfrm>
        </p:grpSpPr>
        <p:sp>
          <p:nvSpPr>
            <p:cNvPr id="4286" name="Google Shape;4286;p33"/>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33"/>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33"/>
          <p:cNvGrpSpPr/>
          <p:nvPr/>
        </p:nvGrpSpPr>
        <p:grpSpPr>
          <a:xfrm>
            <a:off x="7343520" y="2082980"/>
            <a:ext cx="351155" cy="340753"/>
            <a:chOff x="-59481900" y="2290800"/>
            <a:chExt cx="319000" cy="309550"/>
          </a:xfrm>
        </p:grpSpPr>
        <p:sp>
          <p:nvSpPr>
            <p:cNvPr id="4289" name="Google Shape;4289;p33"/>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33"/>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33"/>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33"/>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33"/>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33"/>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33"/>
          <p:cNvGrpSpPr/>
          <p:nvPr/>
        </p:nvGrpSpPr>
        <p:grpSpPr>
          <a:xfrm>
            <a:off x="1857395" y="1674005"/>
            <a:ext cx="351155" cy="349256"/>
            <a:chOff x="-64401400" y="1914475"/>
            <a:chExt cx="319000" cy="317275"/>
          </a:xfrm>
        </p:grpSpPr>
        <p:sp>
          <p:nvSpPr>
            <p:cNvPr id="4296" name="Google Shape;4296;p33"/>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33"/>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33"/>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33"/>
          <p:cNvGrpSpPr/>
          <p:nvPr/>
        </p:nvGrpSpPr>
        <p:grpSpPr>
          <a:xfrm>
            <a:off x="1918957" y="2079430"/>
            <a:ext cx="228031" cy="347853"/>
            <a:chOff x="-64343900" y="2282125"/>
            <a:chExt cx="207150" cy="316000"/>
          </a:xfrm>
        </p:grpSpPr>
        <p:sp>
          <p:nvSpPr>
            <p:cNvPr id="4300" name="Google Shape;4300;p33"/>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33"/>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2" name="Google Shape;4302;p33"/>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3" name="Google Shape;4303;p33"/>
          <p:cNvGrpSpPr/>
          <p:nvPr/>
        </p:nvGrpSpPr>
        <p:grpSpPr>
          <a:xfrm>
            <a:off x="3994027" y="1674252"/>
            <a:ext cx="303463" cy="348761"/>
            <a:chOff x="-62496925" y="1931475"/>
            <a:chExt cx="275675" cy="316825"/>
          </a:xfrm>
        </p:grpSpPr>
        <p:sp>
          <p:nvSpPr>
            <p:cNvPr id="4304" name="Google Shape;4304;p33"/>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33"/>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6" name="Google Shape;4306;p33"/>
          <p:cNvGrpSpPr/>
          <p:nvPr/>
        </p:nvGrpSpPr>
        <p:grpSpPr>
          <a:xfrm>
            <a:off x="3971901" y="2078521"/>
            <a:ext cx="347715" cy="349669"/>
            <a:chOff x="-62516625" y="2297875"/>
            <a:chExt cx="315875" cy="317650"/>
          </a:xfrm>
        </p:grpSpPr>
        <p:sp>
          <p:nvSpPr>
            <p:cNvPr id="4307" name="Google Shape;4307;p33"/>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33"/>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33"/>
          <p:cNvGrpSpPr/>
          <p:nvPr/>
        </p:nvGrpSpPr>
        <p:grpSpPr>
          <a:xfrm>
            <a:off x="3970608" y="2497389"/>
            <a:ext cx="350302" cy="318241"/>
            <a:chOff x="-62518200" y="2692475"/>
            <a:chExt cx="318225" cy="289100"/>
          </a:xfrm>
        </p:grpSpPr>
        <p:sp>
          <p:nvSpPr>
            <p:cNvPr id="4310" name="Google Shape;4310;p33"/>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33"/>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33"/>
          <p:cNvGrpSpPr/>
          <p:nvPr/>
        </p:nvGrpSpPr>
        <p:grpSpPr>
          <a:xfrm>
            <a:off x="6103002" y="1674789"/>
            <a:ext cx="294822" cy="347688"/>
            <a:chOff x="-60597975" y="1939525"/>
            <a:chExt cx="267825" cy="315850"/>
          </a:xfrm>
        </p:grpSpPr>
        <p:sp>
          <p:nvSpPr>
            <p:cNvPr id="4313" name="Google Shape;4313;p33"/>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33"/>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33"/>
          <p:cNvGrpSpPr/>
          <p:nvPr/>
        </p:nvGrpSpPr>
        <p:grpSpPr>
          <a:xfrm>
            <a:off x="6074836" y="2077998"/>
            <a:ext cx="351155" cy="350715"/>
            <a:chOff x="-60620800" y="2304600"/>
            <a:chExt cx="319000" cy="318600"/>
          </a:xfrm>
        </p:grpSpPr>
        <p:sp>
          <p:nvSpPr>
            <p:cNvPr id="4316" name="Google Shape;4316;p33"/>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33"/>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33"/>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33"/>
          <p:cNvGrpSpPr/>
          <p:nvPr/>
        </p:nvGrpSpPr>
        <p:grpSpPr>
          <a:xfrm>
            <a:off x="6076129" y="2531638"/>
            <a:ext cx="348568" cy="249744"/>
            <a:chOff x="-60621600" y="2716100"/>
            <a:chExt cx="316650" cy="226875"/>
          </a:xfrm>
        </p:grpSpPr>
        <p:sp>
          <p:nvSpPr>
            <p:cNvPr id="4320" name="Google Shape;4320;p33"/>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33"/>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33"/>
          <p:cNvGrpSpPr/>
          <p:nvPr/>
        </p:nvGrpSpPr>
        <p:grpSpPr>
          <a:xfrm>
            <a:off x="7348722" y="2482240"/>
            <a:ext cx="340753" cy="348541"/>
            <a:chOff x="-59475600" y="2658625"/>
            <a:chExt cx="309550" cy="316625"/>
          </a:xfrm>
        </p:grpSpPr>
        <p:sp>
          <p:nvSpPr>
            <p:cNvPr id="4323" name="Google Shape;4323;p33"/>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33"/>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33"/>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33"/>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33"/>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33"/>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33"/>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0" name="Google Shape;4330;p33"/>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33"/>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2" name="Google Shape;4332;p33"/>
          <p:cNvGrpSpPr/>
          <p:nvPr/>
        </p:nvGrpSpPr>
        <p:grpSpPr>
          <a:xfrm>
            <a:off x="2324934" y="2481800"/>
            <a:ext cx="250570" cy="349421"/>
            <a:chOff x="-63987100" y="2646800"/>
            <a:chExt cx="227625" cy="317425"/>
          </a:xfrm>
        </p:grpSpPr>
        <p:sp>
          <p:nvSpPr>
            <p:cNvPr id="4333" name="Google Shape;4333;p33"/>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33"/>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33"/>
          <p:cNvGrpSpPr/>
          <p:nvPr/>
        </p:nvGrpSpPr>
        <p:grpSpPr>
          <a:xfrm>
            <a:off x="4393267" y="1672615"/>
            <a:ext cx="340753" cy="352036"/>
            <a:chOff x="-62148000" y="1930075"/>
            <a:chExt cx="309550" cy="319800"/>
          </a:xfrm>
        </p:grpSpPr>
        <p:sp>
          <p:nvSpPr>
            <p:cNvPr id="4336" name="Google Shape;4336;p33"/>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33"/>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33"/>
          <p:cNvGrpSpPr/>
          <p:nvPr/>
        </p:nvGrpSpPr>
        <p:grpSpPr>
          <a:xfrm>
            <a:off x="4390667" y="2079498"/>
            <a:ext cx="345954" cy="347715"/>
            <a:chOff x="-62150375" y="2297875"/>
            <a:chExt cx="314275" cy="315875"/>
          </a:xfrm>
        </p:grpSpPr>
        <p:sp>
          <p:nvSpPr>
            <p:cNvPr id="4339" name="Google Shape;4339;p33"/>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33"/>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33"/>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33"/>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33"/>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4" name="Google Shape;4344;p33"/>
          <p:cNvGrpSpPr/>
          <p:nvPr/>
        </p:nvGrpSpPr>
        <p:grpSpPr>
          <a:xfrm>
            <a:off x="4389359" y="2481359"/>
            <a:ext cx="348568" cy="350302"/>
            <a:chOff x="-62150375" y="2664925"/>
            <a:chExt cx="316650" cy="318225"/>
          </a:xfrm>
        </p:grpSpPr>
        <p:sp>
          <p:nvSpPr>
            <p:cNvPr id="4345" name="Google Shape;4345;p33"/>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33"/>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33"/>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33"/>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33"/>
          <p:cNvGrpSpPr/>
          <p:nvPr/>
        </p:nvGrpSpPr>
        <p:grpSpPr>
          <a:xfrm>
            <a:off x="6499777" y="1673096"/>
            <a:ext cx="349421" cy="351073"/>
            <a:chOff x="-60254550" y="1938025"/>
            <a:chExt cx="317425" cy="318925"/>
          </a:xfrm>
        </p:grpSpPr>
        <p:sp>
          <p:nvSpPr>
            <p:cNvPr id="4350" name="Google Shape;4350;p33"/>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33"/>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33"/>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33"/>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33"/>
          <p:cNvGrpSpPr/>
          <p:nvPr/>
        </p:nvGrpSpPr>
        <p:grpSpPr>
          <a:xfrm>
            <a:off x="6479471" y="2079003"/>
            <a:ext cx="348923" cy="348706"/>
            <a:chOff x="6479471" y="2079003"/>
            <a:chExt cx="348923" cy="348706"/>
          </a:xfrm>
        </p:grpSpPr>
        <p:sp>
          <p:nvSpPr>
            <p:cNvPr id="4355" name="Google Shape;4355;p33"/>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6" name="Google Shape;4356;p33"/>
            <p:cNvGrpSpPr/>
            <p:nvPr/>
          </p:nvGrpSpPr>
          <p:grpSpPr>
            <a:xfrm>
              <a:off x="6520582" y="2079003"/>
              <a:ext cx="307811" cy="348706"/>
              <a:chOff x="-60218325" y="2304850"/>
              <a:chExt cx="279625" cy="316775"/>
            </a:xfrm>
          </p:grpSpPr>
          <p:sp>
            <p:nvSpPr>
              <p:cNvPr id="4357" name="Google Shape;4357;p33"/>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33"/>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33"/>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33"/>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33"/>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33"/>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33"/>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4" name="Google Shape;4364;p33"/>
          <p:cNvGrpSpPr/>
          <p:nvPr/>
        </p:nvGrpSpPr>
        <p:grpSpPr>
          <a:xfrm>
            <a:off x="6526651" y="2480932"/>
            <a:ext cx="295675" cy="351155"/>
            <a:chOff x="-60232500" y="2671225"/>
            <a:chExt cx="268600" cy="319000"/>
          </a:xfrm>
        </p:grpSpPr>
        <p:sp>
          <p:nvSpPr>
            <p:cNvPr id="4365" name="Google Shape;4365;p33"/>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33"/>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33"/>
          <p:cNvGrpSpPr/>
          <p:nvPr/>
        </p:nvGrpSpPr>
        <p:grpSpPr>
          <a:xfrm>
            <a:off x="7768638" y="1673056"/>
            <a:ext cx="347715" cy="351155"/>
            <a:chOff x="-59100700" y="1911950"/>
            <a:chExt cx="315875" cy="319000"/>
          </a:xfrm>
        </p:grpSpPr>
        <p:sp>
          <p:nvSpPr>
            <p:cNvPr id="4368" name="Google Shape;4368;p33"/>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33"/>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33"/>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33"/>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33"/>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33"/>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33"/>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33"/>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33"/>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33"/>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33"/>
          <p:cNvGrpSpPr/>
          <p:nvPr/>
        </p:nvGrpSpPr>
        <p:grpSpPr>
          <a:xfrm>
            <a:off x="2694871" y="1674459"/>
            <a:ext cx="361558" cy="348348"/>
            <a:chOff x="-63665750" y="1914325"/>
            <a:chExt cx="328450" cy="316450"/>
          </a:xfrm>
        </p:grpSpPr>
        <p:sp>
          <p:nvSpPr>
            <p:cNvPr id="4379" name="Google Shape;4379;p33"/>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33"/>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33"/>
          <p:cNvGrpSpPr/>
          <p:nvPr/>
        </p:nvGrpSpPr>
        <p:grpSpPr>
          <a:xfrm>
            <a:off x="2699632" y="2077985"/>
            <a:ext cx="352036" cy="350742"/>
            <a:chOff x="-63666550" y="2278975"/>
            <a:chExt cx="319800" cy="318625"/>
          </a:xfrm>
        </p:grpSpPr>
        <p:sp>
          <p:nvSpPr>
            <p:cNvPr id="4382" name="Google Shape;4382;p33"/>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33"/>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33"/>
          <p:cNvGrpSpPr/>
          <p:nvPr/>
        </p:nvGrpSpPr>
        <p:grpSpPr>
          <a:xfrm>
            <a:off x="2697031" y="2481690"/>
            <a:ext cx="357237" cy="349642"/>
            <a:chOff x="-63669700" y="2646600"/>
            <a:chExt cx="324525" cy="317625"/>
          </a:xfrm>
        </p:grpSpPr>
        <p:sp>
          <p:nvSpPr>
            <p:cNvPr id="4385" name="Google Shape;4385;p33"/>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33"/>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33"/>
          <p:cNvGrpSpPr/>
          <p:nvPr/>
        </p:nvGrpSpPr>
        <p:grpSpPr>
          <a:xfrm>
            <a:off x="4806228" y="1674129"/>
            <a:ext cx="348568" cy="349009"/>
            <a:chOff x="-61784125" y="1931250"/>
            <a:chExt cx="316650" cy="317050"/>
          </a:xfrm>
        </p:grpSpPr>
        <p:sp>
          <p:nvSpPr>
            <p:cNvPr id="4388" name="Google Shape;4388;p33"/>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33"/>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33"/>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33"/>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33"/>
          <p:cNvGrpSpPr/>
          <p:nvPr/>
        </p:nvGrpSpPr>
        <p:grpSpPr>
          <a:xfrm>
            <a:off x="4806228" y="2079072"/>
            <a:ext cx="348568" cy="348568"/>
            <a:chOff x="-61783350" y="2297100"/>
            <a:chExt cx="316650" cy="316650"/>
          </a:xfrm>
        </p:grpSpPr>
        <p:sp>
          <p:nvSpPr>
            <p:cNvPr id="4393" name="Google Shape;4393;p33"/>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33"/>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33"/>
          <p:cNvGrpSpPr/>
          <p:nvPr/>
        </p:nvGrpSpPr>
        <p:grpSpPr>
          <a:xfrm>
            <a:off x="4806228" y="2480781"/>
            <a:ext cx="348568" cy="351458"/>
            <a:chOff x="-61782550" y="2664925"/>
            <a:chExt cx="316650" cy="319275"/>
          </a:xfrm>
        </p:grpSpPr>
        <p:sp>
          <p:nvSpPr>
            <p:cNvPr id="4396" name="Google Shape;4396;p33"/>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33"/>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33"/>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33"/>
          <p:cNvGrpSpPr/>
          <p:nvPr/>
        </p:nvGrpSpPr>
        <p:grpSpPr>
          <a:xfrm>
            <a:off x="6920631" y="1682426"/>
            <a:ext cx="349421" cy="332414"/>
            <a:chOff x="-59889100" y="1945025"/>
            <a:chExt cx="317425" cy="301975"/>
          </a:xfrm>
        </p:grpSpPr>
        <p:sp>
          <p:nvSpPr>
            <p:cNvPr id="4400" name="Google Shape;4400;p33"/>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33"/>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33"/>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33"/>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4" name="Google Shape;4404;p33"/>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5" name="Google Shape;4405;p33"/>
          <p:cNvGrpSpPr/>
          <p:nvPr/>
        </p:nvGrpSpPr>
        <p:grpSpPr>
          <a:xfrm>
            <a:off x="6919764" y="2482611"/>
            <a:ext cx="351155" cy="347798"/>
            <a:chOff x="-59889100" y="2671925"/>
            <a:chExt cx="319000" cy="315950"/>
          </a:xfrm>
        </p:grpSpPr>
        <p:sp>
          <p:nvSpPr>
            <p:cNvPr id="4406" name="Google Shape;4406;p33"/>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33"/>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33"/>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33"/>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33"/>
          <p:cNvGrpSpPr/>
          <p:nvPr/>
        </p:nvGrpSpPr>
        <p:grpSpPr>
          <a:xfrm>
            <a:off x="7767785" y="2079072"/>
            <a:ext cx="349421" cy="348568"/>
            <a:chOff x="-59092025" y="2296300"/>
            <a:chExt cx="317425" cy="316650"/>
          </a:xfrm>
        </p:grpSpPr>
        <p:sp>
          <p:nvSpPr>
            <p:cNvPr id="4411" name="Google Shape;4411;p33"/>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33"/>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3" name="Google Shape;4413;p33"/>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4" name="Google Shape;4414;p33"/>
          <p:cNvGrpSpPr/>
          <p:nvPr/>
        </p:nvGrpSpPr>
        <p:grpSpPr>
          <a:xfrm>
            <a:off x="1012422" y="3464550"/>
            <a:ext cx="349421" cy="349421"/>
            <a:chOff x="-65145700" y="3727425"/>
            <a:chExt cx="317425" cy="317425"/>
          </a:xfrm>
        </p:grpSpPr>
        <p:sp>
          <p:nvSpPr>
            <p:cNvPr id="4415" name="Google Shape;4415;p3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3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33"/>
          <p:cNvGrpSpPr/>
          <p:nvPr/>
        </p:nvGrpSpPr>
        <p:grpSpPr>
          <a:xfrm>
            <a:off x="1015463" y="3872630"/>
            <a:ext cx="343340" cy="349421"/>
            <a:chOff x="-65144125" y="4094450"/>
            <a:chExt cx="311900" cy="317425"/>
          </a:xfrm>
        </p:grpSpPr>
        <p:sp>
          <p:nvSpPr>
            <p:cNvPr id="4418" name="Google Shape;4418;p3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3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3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1" name="Google Shape;4421;p33"/>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2" name="Google Shape;4422;p33"/>
          <p:cNvGrpSpPr/>
          <p:nvPr/>
        </p:nvGrpSpPr>
        <p:grpSpPr>
          <a:xfrm>
            <a:off x="3111996" y="3464178"/>
            <a:ext cx="352641" cy="350164"/>
            <a:chOff x="-63250675" y="3744075"/>
            <a:chExt cx="320350" cy="318100"/>
          </a:xfrm>
        </p:grpSpPr>
        <p:sp>
          <p:nvSpPr>
            <p:cNvPr id="4423" name="Google Shape;4423;p3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3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3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33"/>
          <p:cNvGrpSpPr/>
          <p:nvPr/>
        </p:nvGrpSpPr>
        <p:grpSpPr>
          <a:xfrm>
            <a:off x="3113606" y="3872630"/>
            <a:ext cx="349421" cy="349421"/>
            <a:chOff x="-63250675" y="4110200"/>
            <a:chExt cx="317425" cy="317425"/>
          </a:xfrm>
        </p:grpSpPr>
        <p:sp>
          <p:nvSpPr>
            <p:cNvPr id="4427" name="Google Shape;4427;p3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3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3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3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3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3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3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3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3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33"/>
          <p:cNvGrpSpPr/>
          <p:nvPr/>
        </p:nvGrpSpPr>
        <p:grpSpPr>
          <a:xfrm>
            <a:off x="5238653" y="3047071"/>
            <a:ext cx="341633" cy="341413"/>
            <a:chOff x="-61351725" y="3372400"/>
            <a:chExt cx="310350" cy="310150"/>
          </a:xfrm>
        </p:grpSpPr>
        <p:sp>
          <p:nvSpPr>
            <p:cNvPr id="4437" name="Google Shape;4437;p3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3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3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33"/>
          <p:cNvGrpSpPr/>
          <p:nvPr/>
        </p:nvGrpSpPr>
        <p:grpSpPr>
          <a:xfrm>
            <a:off x="5235185" y="3480594"/>
            <a:ext cx="348568" cy="317333"/>
            <a:chOff x="-61354875" y="3751050"/>
            <a:chExt cx="316650" cy="288275"/>
          </a:xfrm>
        </p:grpSpPr>
        <p:sp>
          <p:nvSpPr>
            <p:cNvPr id="4441" name="Google Shape;4441;p3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3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3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33"/>
          <p:cNvGrpSpPr/>
          <p:nvPr/>
        </p:nvGrpSpPr>
        <p:grpSpPr>
          <a:xfrm>
            <a:off x="5235185" y="3872616"/>
            <a:ext cx="348568" cy="349449"/>
            <a:chOff x="-61354875" y="4101525"/>
            <a:chExt cx="316650" cy="317450"/>
          </a:xfrm>
        </p:grpSpPr>
        <p:sp>
          <p:nvSpPr>
            <p:cNvPr id="4445" name="Google Shape;4445;p3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3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33"/>
          <p:cNvGrpSpPr/>
          <p:nvPr/>
        </p:nvGrpSpPr>
        <p:grpSpPr>
          <a:xfrm>
            <a:off x="7343960" y="3043811"/>
            <a:ext cx="350275" cy="347935"/>
            <a:chOff x="-59470075" y="3308975"/>
            <a:chExt cx="318200" cy="316075"/>
          </a:xfrm>
        </p:grpSpPr>
        <p:sp>
          <p:nvSpPr>
            <p:cNvPr id="4448" name="Google Shape;4448;p3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3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3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3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3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3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3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3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3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33"/>
          <p:cNvGrpSpPr/>
          <p:nvPr/>
        </p:nvGrpSpPr>
        <p:grpSpPr>
          <a:xfrm>
            <a:off x="1436496" y="3044291"/>
            <a:ext cx="349421" cy="346972"/>
            <a:chOff x="-64781025" y="3361050"/>
            <a:chExt cx="317425" cy="315200"/>
          </a:xfrm>
        </p:grpSpPr>
        <p:sp>
          <p:nvSpPr>
            <p:cNvPr id="4458" name="Google Shape;4458;p3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3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3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3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2" name="Google Shape;4462;p33"/>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33"/>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33"/>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5" name="Google Shape;4465;p33"/>
          <p:cNvGrpSpPr/>
          <p:nvPr/>
        </p:nvGrpSpPr>
        <p:grpSpPr>
          <a:xfrm>
            <a:off x="3533821" y="3464288"/>
            <a:ext cx="364172" cy="349944"/>
            <a:chOff x="-62890750" y="3747425"/>
            <a:chExt cx="330825" cy="317900"/>
          </a:xfrm>
        </p:grpSpPr>
        <p:sp>
          <p:nvSpPr>
            <p:cNvPr id="4466" name="Google Shape;4466;p3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3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3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3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3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3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3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3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3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3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3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3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0" name="Google Shape;4480;p33"/>
          <p:cNvGrpSpPr/>
          <p:nvPr/>
        </p:nvGrpSpPr>
        <p:grpSpPr>
          <a:xfrm>
            <a:off x="3541196" y="3873056"/>
            <a:ext cx="349421" cy="348568"/>
            <a:chOff x="-62884425" y="4111775"/>
            <a:chExt cx="317425" cy="316650"/>
          </a:xfrm>
        </p:grpSpPr>
        <p:sp>
          <p:nvSpPr>
            <p:cNvPr id="4481" name="Google Shape;4481;p3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3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 name="Google Shape;4483;p33"/>
          <p:cNvGrpSpPr/>
          <p:nvPr/>
        </p:nvGrpSpPr>
        <p:grpSpPr>
          <a:xfrm>
            <a:off x="5660141" y="3046520"/>
            <a:ext cx="347688" cy="342514"/>
            <a:chOff x="-60991775" y="3376900"/>
            <a:chExt cx="315850" cy="311150"/>
          </a:xfrm>
        </p:grpSpPr>
        <p:sp>
          <p:nvSpPr>
            <p:cNvPr id="4484" name="Google Shape;4484;p3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3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3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33"/>
          <p:cNvGrpSpPr/>
          <p:nvPr/>
        </p:nvGrpSpPr>
        <p:grpSpPr>
          <a:xfrm>
            <a:off x="5659701" y="3468443"/>
            <a:ext cx="348568" cy="341633"/>
            <a:chOff x="-60988625" y="3740800"/>
            <a:chExt cx="316650" cy="310350"/>
          </a:xfrm>
        </p:grpSpPr>
        <p:sp>
          <p:nvSpPr>
            <p:cNvPr id="4488" name="Google Shape;4488;p3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3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3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33"/>
          <p:cNvGrpSpPr/>
          <p:nvPr/>
        </p:nvGrpSpPr>
        <p:grpSpPr>
          <a:xfrm>
            <a:off x="5659701" y="3873607"/>
            <a:ext cx="348568" cy="347468"/>
            <a:chOff x="-60987850" y="4100950"/>
            <a:chExt cx="316650" cy="315650"/>
          </a:xfrm>
        </p:grpSpPr>
        <p:sp>
          <p:nvSpPr>
            <p:cNvPr id="4492" name="Google Shape;4492;p3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3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3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3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33"/>
          <p:cNvGrpSpPr/>
          <p:nvPr/>
        </p:nvGrpSpPr>
        <p:grpSpPr>
          <a:xfrm>
            <a:off x="7343519" y="3469311"/>
            <a:ext cx="351155" cy="339900"/>
            <a:chOff x="-59447250" y="3706150"/>
            <a:chExt cx="319000" cy="308775"/>
          </a:xfrm>
        </p:grpSpPr>
        <p:sp>
          <p:nvSpPr>
            <p:cNvPr id="4498" name="Google Shape;4498;p3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33"/>
          <p:cNvGrpSpPr/>
          <p:nvPr/>
        </p:nvGrpSpPr>
        <p:grpSpPr>
          <a:xfrm>
            <a:off x="1857821" y="3044511"/>
            <a:ext cx="350302" cy="346532"/>
            <a:chOff x="-64406125" y="3362225"/>
            <a:chExt cx="318225" cy="314800"/>
          </a:xfrm>
        </p:grpSpPr>
        <p:sp>
          <p:nvSpPr>
            <p:cNvPr id="4503" name="Google Shape;4503;p3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3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5" name="Google Shape;4505;p33"/>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6" name="Google Shape;4506;p33"/>
          <p:cNvGrpSpPr/>
          <p:nvPr/>
        </p:nvGrpSpPr>
        <p:grpSpPr>
          <a:xfrm>
            <a:off x="1858262" y="3873057"/>
            <a:ext cx="349421" cy="348568"/>
            <a:chOff x="-64410850" y="4094450"/>
            <a:chExt cx="317425" cy="316650"/>
          </a:xfrm>
        </p:grpSpPr>
        <p:sp>
          <p:nvSpPr>
            <p:cNvPr id="4507" name="Google Shape;4507;p3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3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0" name="Google Shape;4510;p33"/>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1" name="Google Shape;4511;p33"/>
          <p:cNvGrpSpPr/>
          <p:nvPr/>
        </p:nvGrpSpPr>
        <p:grpSpPr>
          <a:xfrm>
            <a:off x="3971901" y="3464013"/>
            <a:ext cx="347715" cy="350495"/>
            <a:chOff x="-62516625" y="3743175"/>
            <a:chExt cx="315875" cy="318400"/>
          </a:xfrm>
        </p:grpSpPr>
        <p:sp>
          <p:nvSpPr>
            <p:cNvPr id="4512" name="Google Shape;4512;p3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33"/>
          <p:cNvGrpSpPr/>
          <p:nvPr/>
        </p:nvGrpSpPr>
        <p:grpSpPr>
          <a:xfrm>
            <a:off x="3978410" y="3892128"/>
            <a:ext cx="334698" cy="310426"/>
            <a:chOff x="-62511900" y="4129100"/>
            <a:chExt cx="304050" cy="282000"/>
          </a:xfrm>
        </p:grpSpPr>
        <p:sp>
          <p:nvSpPr>
            <p:cNvPr id="4515" name="Google Shape;4515;p3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3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3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3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0" name="Google Shape;4520;p33"/>
          <p:cNvGrpSpPr/>
          <p:nvPr/>
        </p:nvGrpSpPr>
        <p:grpSpPr>
          <a:xfrm>
            <a:off x="6102576" y="3043066"/>
            <a:ext cx="295675" cy="349421"/>
            <a:chOff x="-60597975" y="3367475"/>
            <a:chExt cx="268600" cy="317425"/>
          </a:xfrm>
        </p:grpSpPr>
        <p:sp>
          <p:nvSpPr>
            <p:cNvPr id="4521" name="Google Shape;4521;p3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3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3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3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3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6" name="Google Shape;4526;p33"/>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7" name="Google Shape;4527;p33"/>
          <p:cNvGrpSpPr/>
          <p:nvPr/>
        </p:nvGrpSpPr>
        <p:grpSpPr>
          <a:xfrm>
            <a:off x="6076129" y="3922482"/>
            <a:ext cx="348568" cy="249716"/>
            <a:chOff x="-60621600" y="4145650"/>
            <a:chExt cx="316650" cy="226850"/>
          </a:xfrm>
        </p:grpSpPr>
        <p:sp>
          <p:nvSpPr>
            <p:cNvPr id="4528" name="Google Shape;4528;p3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3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3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33"/>
          <p:cNvGrpSpPr/>
          <p:nvPr/>
        </p:nvGrpSpPr>
        <p:grpSpPr>
          <a:xfrm>
            <a:off x="7347852" y="3873484"/>
            <a:ext cx="342486" cy="347715"/>
            <a:chOff x="-59400775" y="4084200"/>
            <a:chExt cx="311125" cy="315875"/>
          </a:xfrm>
        </p:grpSpPr>
        <p:sp>
          <p:nvSpPr>
            <p:cNvPr id="4532" name="Google Shape;4532;p3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3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3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3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3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3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33"/>
          <p:cNvGrpSpPr/>
          <p:nvPr/>
        </p:nvGrpSpPr>
        <p:grpSpPr>
          <a:xfrm>
            <a:off x="2276375" y="3043493"/>
            <a:ext cx="347688" cy="348568"/>
            <a:chOff x="-64044600" y="3360375"/>
            <a:chExt cx="315850" cy="316650"/>
          </a:xfrm>
        </p:grpSpPr>
        <p:sp>
          <p:nvSpPr>
            <p:cNvPr id="4539" name="Google Shape;4539;p3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3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33"/>
          <p:cNvGrpSpPr/>
          <p:nvPr/>
        </p:nvGrpSpPr>
        <p:grpSpPr>
          <a:xfrm>
            <a:off x="2301514" y="3464550"/>
            <a:ext cx="297409" cy="349421"/>
            <a:chOff x="-64022550" y="3727425"/>
            <a:chExt cx="270175" cy="317425"/>
          </a:xfrm>
        </p:grpSpPr>
        <p:sp>
          <p:nvSpPr>
            <p:cNvPr id="4543" name="Google Shape;4543;p3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3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3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33"/>
          <p:cNvGrpSpPr/>
          <p:nvPr/>
        </p:nvGrpSpPr>
        <p:grpSpPr>
          <a:xfrm>
            <a:off x="2324480" y="3872616"/>
            <a:ext cx="251478" cy="349449"/>
            <a:chOff x="-64001300" y="4093650"/>
            <a:chExt cx="228450" cy="317450"/>
          </a:xfrm>
        </p:grpSpPr>
        <p:sp>
          <p:nvSpPr>
            <p:cNvPr id="4547" name="Google Shape;4547;p3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3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3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1" name="Google Shape;4551;p33"/>
          <p:cNvGrpSpPr/>
          <p:nvPr/>
        </p:nvGrpSpPr>
        <p:grpSpPr>
          <a:xfrm>
            <a:off x="4392400" y="3043438"/>
            <a:ext cx="342486" cy="348678"/>
            <a:chOff x="-62148800" y="3377700"/>
            <a:chExt cx="311125" cy="316750"/>
          </a:xfrm>
        </p:grpSpPr>
        <p:sp>
          <p:nvSpPr>
            <p:cNvPr id="4552" name="Google Shape;4552;p3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3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4" name="Google Shape;4554;p33"/>
          <p:cNvGrpSpPr/>
          <p:nvPr/>
        </p:nvGrpSpPr>
        <p:grpSpPr>
          <a:xfrm>
            <a:off x="4388506" y="3464535"/>
            <a:ext cx="350275" cy="349449"/>
            <a:chOff x="-62154300" y="3743950"/>
            <a:chExt cx="318200" cy="317450"/>
          </a:xfrm>
        </p:grpSpPr>
        <p:sp>
          <p:nvSpPr>
            <p:cNvPr id="4555" name="Google Shape;4555;p3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3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7" name="Google Shape;4557;p33"/>
          <p:cNvGrpSpPr/>
          <p:nvPr/>
        </p:nvGrpSpPr>
        <p:grpSpPr>
          <a:xfrm>
            <a:off x="4388493" y="3873056"/>
            <a:ext cx="350302" cy="348568"/>
            <a:chOff x="-62151950" y="4111775"/>
            <a:chExt cx="318225" cy="316650"/>
          </a:xfrm>
        </p:grpSpPr>
        <p:sp>
          <p:nvSpPr>
            <p:cNvPr id="4558" name="Google Shape;4558;p3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3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3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33"/>
          <p:cNvGrpSpPr/>
          <p:nvPr/>
        </p:nvGrpSpPr>
        <p:grpSpPr>
          <a:xfrm>
            <a:off x="6499351" y="3042984"/>
            <a:ext cx="350275" cy="349587"/>
            <a:chOff x="-60254550" y="3367325"/>
            <a:chExt cx="318200" cy="317575"/>
          </a:xfrm>
        </p:grpSpPr>
        <p:sp>
          <p:nvSpPr>
            <p:cNvPr id="4563" name="Google Shape;4563;p3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3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3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3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33"/>
          <p:cNvGrpSpPr/>
          <p:nvPr/>
        </p:nvGrpSpPr>
        <p:grpSpPr>
          <a:xfrm>
            <a:off x="6500204" y="3465031"/>
            <a:ext cx="348568" cy="348458"/>
            <a:chOff x="-60255350" y="3733825"/>
            <a:chExt cx="316650" cy="316550"/>
          </a:xfrm>
        </p:grpSpPr>
        <p:sp>
          <p:nvSpPr>
            <p:cNvPr id="4568" name="Google Shape;4568;p3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3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3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3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3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3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33"/>
          <p:cNvGrpSpPr/>
          <p:nvPr/>
        </p:nvGrpSpPr>
        <p:grpSpPr>
          <a:xfrm>
            <a:off x="6526651" y="3873483"/>
            <a:ext cx="295675" cy="347715"/>
            <a:chOff x="-60232500" y="4101525"/>
            <a:chExt cx="268600" cy="315875"/>
          </a:xfrm>
        </p:grpSpPr>
        <p:sp>
          <p:nvSpPr>
            <p:cNvPr id="4576" name="Google Shape;4576;p3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3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8" name="Google Shape;4578;p33"/>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9" name="Google Shape;4579;p33"/>
          <p:cNvGrpSpPr/>
          <p:nvPr/>
        </p:nvGrpSpPr>
        <p:grpSpPr>
          <a:xfrm>
            <a:off x="2700499" y="3043493"/>
            <a:ext cx="350302" cy="348568"/>
            <a:chOff x="-63679950" y="3360375"/>
            <a:chExt cx="318225" cy="316650"/>
          </a:xfrm>
        </p:grpSpPr>
        <p:sp>
          <p:nvSpPr>
            <p:cNvPr id="4580" name="Google Shape;4580;p3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3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3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4" name="Google Shape;4584;p33"/>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5" name="Google Shape;4585;p33"/>
          <p:cNvGrpSpPr/>
          <p:nvPr/>
        </p:nvGrpSpPr>
        <p:grpSpPr>
          <a:xfrm>
            <a:off x="2699192" y="3872506"/>
            <a:ext cx="352916" cy="349669"/>
            <a:chOff x="-63679950" y="4093450"/>
            <a:chExt cx="320600" cy="317650"/>
          </a:xfrm>
        </p:grpSpPr>
        <p:sp>
          <p:nvSpPr>
            <p:cNvPr id="4586" name="Google Shape;4586;p3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3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 name="Google Shape;4589;p33"/>
          <p:cNvGrpSpPr/>
          <p:nvPr/>
        </p:nvGrpSpPr>
        <p:grpSpPr>
          <a:xfrm>
            <a:off x="4806228" y="3043052"/>
            <a:ext cx="348568" cy="349449"/>
            <a:chOff x="-61784125" y="3377700"/>
            <a:chExt cx="316650" cy="317450"/>
          </a:xfrm>
        </p:grpSpPr>
        <p:sp>
          <p:nvSpPr>
            <p:cNvPr id="4590" name="Google Shape;4590;p3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3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3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3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3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3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33"/>
          <p:cNvGrpSpPr/>
          <p:nvPr/>
        </p:nvGrpSpPr>
        <p:grpSpPr>
          <a:xfrm>
            <a:off x="4806228" y="3464535"/>
            <a:ext cx="348568" cy="349449"/>
            <a:chOff x="-61783350" y="3743950"/>
            <a:chExt cx="316650" cy="317450"/>
          </a:xfrm>
        </p:grpSpPr>
        <p:sp>
          <p:nvSpPr>
            <p:cNvPr id="4598" name="Google Shape;4598;p3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3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0" name="Google Shape;4600;p33"/>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33"/>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33"/>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3" name="Google Shape;4603;p33"/>
          <p:cNvGrpSpPr/>
          <p:nvPr/>
        </p:nvGrpSpPr>
        <p:grpSpPr>
          <a:xfrm>
            <a:off x="6919750" y="3873868"/>
            <a:ext cx="351183" cy="346945"/>
            <a:chOff x="-59869425" y="4102225"/>
            <a:chExt cx="319025" cy="315175"/>
          </a:xfrm>
        </p:grpSpPr>
        <p:sp>
          <p:nvSpPr>
            <p:cNvPr id="4604" name="Google Shape;4604;p3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3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3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3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33"/>
          <p:cNvGrpSpPr/>
          <p:nvPr/>
        </p:nvGrpSpPr>
        <p:grpSpPr>
          <a:xfrm>
            <a:off x="7768209" y="3465403"/>
            <a:ext cx="348568" cy="347715"/>
            <a:chOff x="-59029025" y="3711650"/>
            <a:chExt cx="316650" cy="315875"/>
          </a:xfrm>
        </p:grpSpPr>
        <p:sp>
          <p:nvSpPr>
            <p:cNvPr id="4609" name="Google Shape;4609;p3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3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3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3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3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3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3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619" name="Shape 4619"/>
        <p:cNvGrpSpPr/>
        <p:nvPr/>
      </p:nvGrpSpPr>
      <p:grpSpPr>
        <a:xfrm>
          <a:off x="0" y="0"/>
          <a:ext cx="0" cy="0"/>
          <a:chOff x="0" y="0"/>
          <a:chExt cx="0" cy="0"/>
        </a:xfrm>
      </p:grpSpPr>
      <p:sp>
        <p:nvSpPr>
          <p:cNvPr id="4620" name="Google Shape;4620;p3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Avatar Icons</a:t>
            </a:r>
            <a:endParaRPr>
              <a:solidFill>
                <a:srgbClr val="FFFFFF"/>
              </a:solidFill>
              <a:latin typeface="Proxima Nova Semibold"/>
              <a:ea typeface="Proxima Nova Semibold"/>
              <a:cs typeface="Proxima Nova Semibold"/>
              <a:sym typeface="Proxima Nova Semibold"/>
            </a:endParaRPr>
          </a:p>
        </p:txBody>
      </p:sp>
      <p:grpSp>
        <p:nvGrpSpPr>
          <p:cNvPr id="4621" name="Google Shape;4621;p34"/>
          <p:cNvGrpSpPr/>
          <p:nvPr/>
        </p:nvGrpSpPr>
        <p:grpSpPr>
          <a:xfrm>
            <a:off x="1095363" y="1685939"/>
            <a:ext cx="336332" cy="336332"/>
            <a:chOff x="-57970450" y="1903275"/>
            <a:chExt cx="318225" cy="318225"/>
          </a:xfrm>
        </p:grpSpPr>
        <p:sp>
          <p:nvSpPr>
            <p:cNvPr id="4622" name="Google Shape;4622;p34"/>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34"/>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34"/>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34"/>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34"/>
          <p:cNvGrpSpPr/>
          <p:nvPr/>
        </p:nvGrpSpPr>
        <p:grpSpPr>
          <a:xfrm>
            <a:off x="1115761" y="2101328"/>
            <a:ext cx="295536" cy="334667"/>
            <a:chOff x="-57950750" y="2296300"/>
            <a:chExt cx="279625" cy="316650"/>
          </a:xfrm>
        </p:grpSpPr>
        <p:sp>
          <p:nvSpPr>
            <p:cNvPr id="4627" name="Google Shape;4627;p34"/>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34"/>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34"/>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34"/>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34"/>
          <p:cNvGrpSpPr/>
          <p:nvPr/>
        </p:nvGrpSpPr>
        <p:grpSpPr>
          <a:xfrm>
            <a:off x="1095469" y="2515051"/>
            <a:ext cx="336121" cy="335513"/>
            <a:chOff x="-57969675" y="2687750"/>
            <a:chExt cx="318025" cy="317450"/>
          </a:xfrm>
        </p:grpSpPr>
        <p:sp>
          <p:nvSpPr>
            <p:cNvPr id="4632" name="Google Shape;4632;p34"/>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34"/>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34"/>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34"/>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34"/>
          <p:cNvGrpSpPr/>
          <p:nvPr/>
        </p:nvGrpSpPr>
        <p:grpSpPr>
          <a:xfrm>
            <a:off x="3153180" y="1685939"/>
            <a:ext cx="338842" cy="336332"/>
            <a:chOff x="-56012425" y="1903275"/>
            <a:chExt cx="320600" cy="318225"/>
          </a:xfrm>
        </p:grpSpPr>
        <p:sp>
          <p:nvSpPr>
            <p:cNvPr id="4637" name="Google Shape;4637;p34"/>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34"/>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34"/>
          <p:cNvGrpSpPr/>
          <p:nvPr/>
        </p:nvGrpSpPr>
        <p:grpSpPr>
          <a:xfrm>
            <a:off x="3154013" y="2099663"/>
            <a:ext cx="337178" cy="337178"/>
            <a:chOff x="-56010850" y="2294725"/>
            <a:chExt cx="319025" cy="319025"/>
          </a:xfrm>
        </p:grpSpPr>
        <p:sp>
          <p:nvSpPr>
            <p:cNvPr id="4640" name="Google Shape;4640;p34"/>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34"/>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34"/>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34"/>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4" name="Google Shape;4644;p34"/>
          <p:cNvGrpSpPr/>
          <p:nvPr/>
        </p:nvGrpSpPr>
        <p:grpSpPr>
          <a:xfrm>
            <a:off x="3154026" y="2514232"/>
            <a:ext cx="337151" cy="336332"/>
            <a:chOff x="-56010050" y="2686975"/>
            <a:chExt cx="319000" cy="318225"/>
          </a:xfrm>
        </p:grpSpPr>
        <p:sp>
          <p:nvSpPr>
            <p:cNvPr id="4645" name="Google Shape;4645;p34"/>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34"/>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34"/>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34"/>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34"/>
          <p:cNvGrpSpPr/>
          <p:nvPr/>
        </p:nvGrpSpPr>
        <p:grpSpPr>
          <a:xfrm>
            <a:off x="5231050" y="1685939"/>
            <a:ext cx="337178" cy="336332"/>
            <a:chOff x="-54081175" y="1903275"/>
            <a:chExt cx="319025" cy="318225"/>
          </a:xfrm>
        </p:grpSpPr>
        <p:sp>
          <p:nvSpPr>
            <p:cNvPr id="4650" name="Google Shape;4650;p34"/>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34"/>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34"/>
          <p:cNvGrpSpPr/>
          <p:nvPr/>
        </p:nvGrpSpPr>
        <p:grpSpPr>
          <a:xfrm>
            <a:off x="5251871" y="2101328"/>
            <a:ext cx="295536" cy="335513"/>
            <a:chOff x="-54063050" y="2296300"/>
            <a:chExt cx="279625" cy="317450"/>
          </a:xfrm>
        </p:grpSpPr>
        <p:sp>
          <p:nvSpPr>
            <p:cNvPr id="4653" name="Google Shape;4653;p34"/>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34"/>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34"/>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34"/>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34"/>
          <p:cNvGrpSpPr/>
          <p:nvPr/>
        </p:nvGrpSpPr>
        <p:grpSpPr>
          <a:xfrm>
            <a:off x="5251871" y="2512620"/>
            <a:ext cx="295536" cy="336279"/>
            <a:chOff x="-54061475" y="2685450"/>
            <a:chExt cx="279625" cy="318175"/>
          </a:xfrm>
        </p:grpSpPr>
        <p:sp>
          <p:nvSpPr>
            <p:cNvPr id="4658" name="Google Shape;4658;p34"/>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34"/>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34"/>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34"/>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34"/>
          <p:cNvGrpSpPr/>
          <p:nvPr/>
        </p:nvGrpSpPr>
        <p:grpSpPr>
          <a:xfrm>
            <a:off x="7350894" y="1695108"/>
            <a:ext cx="256404" cy="337151"/>
            <a:chOff x="-52074300" y="1911950"/>
            <a:chExt cx="242600" cy="319000"/>
          </a:xfrm>
        </p:grpSpPr>
        <p:sp>
          <p:nvSpPr>
            <p:cNvPr id="4663" name="Google Shape;4663;p34"/>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34"/>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34"/>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34"/>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7" name="Google Shape;4667;p34"/>
          <p:cNvGrpSpPr/>
          <p:nvPr/>
        </p:nvGrpSpPr>
        <p:grpSpPr>
          <a:xfrm>
            <a:off x="1495497" y="1686785"/>
            <a:ext cx="337178" cy="336332"/>
            <a:chOff x="-57578225" y="1904075"/>
            <a:chExt cx="319025" cy="318225"/>
          </a:xfrm>
        </p:grpSpPr>
        <p:sp>
          <p:nvSpPr>
            <p:cNvPr id="4668" name="Google Shape;4668;p34"/>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34"/>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34"/>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34"/>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34"/>
          <p:cNvGrpSpPr/>
          <p:nvPr/>
        </p:nvGrpSpPr>
        <p:grpSpPr>
          <a:xfrm>
            <a:off x="1516317" y="2099663"/>
            <a:ext cx="295536" cy="336332"/>
            <a:chOff x="-57558525" y="2294725"/>
            <a:chExt cx="279625" cy="318225"/>
          </a:xfrm>
        </p:grpSpPr>
        <p:sp>
          <p:nvSpPr>
            <p:cNvPr id="4673" name="Google Shape;4673;p34"/>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34"/>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34"/>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34"/>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34"/>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34"/>
          <p:cNvGrpSpPr/>
          <p:nvPr/>
        </p:nvGrpSpPr>
        <p:grpSpPr>
          <a:xfrm>
            <a:off x="1493832" y="2514232"/>
            <a:ext cx="340507" cy="337151"/>
            <a:chOff x="-57579800" y="2686975"/>
            <a:chExt cx="322175" cy="319000"/>
          </a:xfrm>
        </p:grpSpPr>
        <p:sp>
          <p:nvSpPr>
            <p:cNvPr id="4679" name="Google Shape;4679;p34"/>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34"/>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34"/>
          <p:cNvGrpSpPr/>
          <p:nvPr/>
        </p:nvGrpSpPr>
        <p:grpSpPr>
          <a:xfrm>
            <a:off x="3566071" y="2099663"/>
            <a:ext cx="342171" cy="336332"/>
            <a:chOff x="-55620975" y="2294725"/>
            <a:chExt cx="323750" cy="318225"/>
          </a:xfrm>
        </p:grpSpPr>
        <p:sp>
          <p:nvSpPr>
            <p:cNvPr id="4682" name="Google Shape;4682;p34"/>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34"/>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34"/>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34"/>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34"/>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34"/>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 name="Google Shape;4688;p34"/>
          <p:cNvGrpSpPr/>
          <p:nvPr/>
        </p:nvGrpSpPr>
        <p:grpSpPr>
          <a:xfrm>
            <a:off x="3568159" y="2514153"/>
            <a:ext cx="337997" cy="336411"/>
            <a:chOff x="-55620175" y="2686900"/>
            <a:chExt cx="319800" cy="318300"/>
          </a:xfrm>
        </p:grpSpPr>
        <p:sp>
          <p:nvSpPr>
            <p:cNvPr id="4689" name="Google Shape;4689;p34"/>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34"/>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34"/>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34"/>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34"/>
          <p:cNvGrpSpPr/>
          <p:nvPr/>
        </p:nvGrpSpPr>
        <p:grpSpPr>
          <a:xfrm>
            <a:off x="5645619" y="1685939"/>
            <a:ext cx="337151" cy="336332"/>
            <a:chOff x="-53690500" y="1903275"/>
            <a:chExt cx="319000" cy="318225"/>
          </a:xfrm>
        </p:grpSpPr>
        <p:sp>
          <p:nvSpPr>
            <p:cNvPr id="4694" name="Google Shape;4694;p34"/>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34"/>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34"/>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34"/>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34"/>
          <p:cNvGrpSpPr/>
          <p:nvPr/>
        </p:nvGrpSpPr>
        <p:grpSpPr>
          <a:xfrm>
            <a:off x="5666427" y="2101328"/>
            <a:ext cx="295536" cy="334667"/>
            <a:chOff x="-53670800" y="2296300"/>
            <a:chExt cx="279625" cy="316650"/>
          </a:xfrm>
        </p:grpSpPr>
        <p:sp>
          <p:nvSpPr>
            <p:cNvPr id="4699" name="Google Shape;4699;p34"/>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34"/>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34"/>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34"/>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3" name="Google Shape;4703;p34"/>
          <p:cNvGrpSpPr/>
          <p:nvPr/>
        </p:nvGrpSpPr>
        <p:grpSpPr>
          <a:xfrm>
            <a:off x="5645619" y="2513809"/>
            <a:ext cx="337151" cy="336755"/>
            <a:chOff x="-53690500" y="2686575"/>
            <a:chExt cx="319000" cy="318625"/>
          </a:xfrm>
        </p:grpSpPr>
        <p:sp>
          <p:nvSpPr>
            <p:cNvPr id="4704" name="Google Shape;4704;p34"/>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34"/>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34"/>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34"/>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34"/>
          <p:cNvGrpSpPr/>
          <p:nvPr/>
        </p:nvGrpSpPr>
        <p:grpSpPr>
          <a:xfrm>
            <a:off x="7331315" y="2108964"/>
            <a:ext cx="295562" cy="336200"/>
            <a:chOff x="-52092425" y="2303525"/>
            <a:chExt cx="279650" cy="318100"/>
          </a:xfrm>
        </p:grpSpPr>
        <p:sp>
          <p:nvSpPr>
            <p:cNvPr id="4709" name="Google Shape;4709;p34"/>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34"/>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34"/>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34"/>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34"/>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34"/>
          <p:cNvGrpSpPr/>
          <p:nvPr/>
        </p:nvGrpSpPr>
        <p:grpSpPr>
          <a:xfrm>
            <a:off x="1905365" y="1687604"/>
            <a:ext cx="338816" cy="336332"/>
            <a:chOff x="-57189125" y="1904850"/>
            <a:chExt cx="320575" cy="318225"/>
          </a:xfrm>
        </p:grpSpPr>
        <p:sp>
          <p:nvSpPr>
            <p:cNvPr id="4715" name="Google Shape;4715;p34"/>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34"/>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34"/>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34"/>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34"/>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34"/>
          <p:cNvGrpSpPr/>
          <p:nvPr/>
        </p:nvGrpSpPr>
        <p:grpSpPr>
          <a:xfrm>
            <a:off x="1906197" y="2120484"/>
            <a:ext cx="337151" cy="294717"/>
            <a:chOff x="-57187550" y="2314425"/>
            <a:chExt cx="319000" cy="278850"/>
          </a:xfrm>
        </p:grpSpPr>
        <p:sp>
          <p:nvSpPr>
            <p:cNvPr id="4721" name="Google Shape;4721;p34"/>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34"/>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34"/>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34"/>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34"/>
          <p:cNvGrpSpPr/>
          <p:nvPr/>
        </p:nvGrpSpPr>
        <p:grpSpPr>
          <a:xfrm>
            <a:off x="1921997" y="2513598"/>
            <a:ext cx="305550" cy="336966"/>
            <a:chOff x="-57172600" y="2686375"/>
            <a:chExt cx="289100" cy="318825"/>
          </a:xfrm>
        </p:grpSpPr>
        <p:sp>
          <p:nvSpPr>
            <p:cNvPr id="4726" name="Google Shape;4726;p34"/>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34"/>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34"/>
          <p:cNvGrpSpPr/>
          <p:nvPr/>
        </p:nvGrpSpPr>
        <p:grpSpPr>
          <a:xfrm>
            <a:off x="3983124" y="1685939"/>
            <a:ext cx="336332" cy="334667"/>
            <a:chOff x="-55225575" y="1903275"/>
            <a:chExt cx="318225" cy="316650"/>
          </a:xfrm>
        </p:grpSpPr>
        <p:sp>
          <p:nvSpPr>
            <p:cNvPr id="4729" name="Google Shape;4729;p34"/>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34"/>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34"/>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34"/>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34"/>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34"/>
          <p:cNvGrpSpPr/>
          <p:nvPr/>
        </p:nvGrpSpPr>
        <p:grpSpPr>
          <a:xfrm>
            <a:off x="3993535" y="2101328"/>
            <a:ext cx="315511" cy="334667"/>
            <a:chOff x="-55217700" y="2296300"/>
            <a:chExt cx="298525" cy="316650"/>
          </a:xfrm>
        </p:grpSpPr>
        <p:sp>
          <p:nvSpPr>
            <p:cNvPr id="4735" name="Google Shape;4735;p34"/>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34"/>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34"/>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34"/>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9" name="Google Shape;4739;p34"/>
          <p:cNvGrpSpPr/>
          <p:nvPr/>
        </p:nvGrpSpPr>
        <p:grpSpPr>
          <a:xfrm>
            <a:off x="3982292" y="2515897"/>
            <a:ext cx="337997" cy="334667"/>
            <a:chOff x="-55229525" y="2688550"/>
            <a:chExt cx="319800" cy="316650"/>
          </a:xfrm>
        </p:grpSpPr>
        <p:sp>
          <p:nvSpPr>
            <p:cNvPr id="4740" name="Google Shape;4740;p34"/>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34"/>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34"/>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34"/>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34"/>
          <p:cNvGrpSpPr/>
          <p:nvPr/>
        </p:nvGrpSpPr>
        <p:grpSpPr>
          <a:xfrm>
            <a:off x="6069304" y="1685939"/>
            <a:ext cx="315537" cy="336332"/>
            <a:chOff x="-53288825" y="1903275"/>
            <a:chExt cx="298550" cy="318225"/>
          </a:xfrm>
        </p:grpSpPr>
        <p:sp>
          <p:nvSpPr>
            <p:cNvPr id="4745" name="Google Shape;4745;p34"/>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34"/>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34"/>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8" name="Google Shape;4748;p34"/>
          <p:cNvGrpSpPr/>
          <p:nvPr/>
        </p:nvGrpSpPr>
        <p:grpSpPr>
          <a:xfrm>
            <a:off x="6058484" y="2099663"/>
            <a:ext cx="337178" cy="336332"/>
            <a:chOff x="-53299850" y="2294725"/>
            <a:chExt cx="319025" cy="318225"/>
          </a:xfrm>
        </p:grpSpPr>
        <p:sp>
          <p:nvSpPr>
            <p:cNvPr id="4749" name="Google Shape;4749;p34"/>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34"/>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34"/>
          <p:cNvGrpSpPr/>
          <p:nvPr/>
        </p:nvGrpSpPr>
        <p:grpSpPr>
          <a:xfrm>
            <a:off x="6079715" y="2515051"/>
            <a:ext cx="294717" cy="335513"/>
            <a:chOff x="-53278575" y="2687750"/>
            <a:chExt cx="278850" cy="317450"/>
          </a:xfrm>
        </p:grpSpPr>
        <p:sp>
          <p:nvSpPr>
            <p:cNvPr id="4752" name="Google Shape;4752;p34"/>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34"/>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34"/>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34"/>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34"/>
          <p:cNvGrpSpPr/>
          <p:nvPr/>
        </p:nvGrpSpPr>
        <p:grpSpPr>
          <a:xfrm>
            <a:off x="7310508" y="2514760"/>
            <a:ext cx="337178" cy="337468"/>
            <a:chOff x="-52101875" y="2687475"/>
            <a:chExt cx="319025" cy="319300"/>
          </a:xfrm>
        </p:grpSpPr>
        <p:sp>
          <p:nvSpPr>
            <p:cNvPr id="4757" name="Google Shape;4757;p34"/>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34"/>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34"/>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34"/>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34"/>
          <p:cNvGrpSpPr/>
          <p:nvPr/>
        </p:nvGrpSpPr>
        <p:grpSpPr>
          <a:xfrm>
            <a:off x="2346261" y="1686785"/>
            <a:ext cx="295536" cy="336332"/>
            <a:chOff x="-56774050" y="1904075"/>
            <a:chExt cx="279625" cy="318225"/>
          </a:xfrm>
        </p:grpSpPr>
        <p:sp>
          <p:nvSpPr>
            <p:cNvPr id="4762" name="Google Shape;4762;p34"/>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34"/>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34"/>
          <p:cNvGrpSpPr/>
          <p:nvPr/>
        </p:nvGrpSpPr>
        <p:grpSpPr>
          <a:xfrm>
            <a:off x="2346261" y="2099663"/>
            <a:ext cx="295536" cy="336332"/>
            <a:chOff x="-56774850" y="2294725"/>
            <a:chExt cx="279625" cy="318225"/>
          </a:xfrm>
        </p:grpSpPr>
        <p:sp>
          <p:nvSpPr>
            <p:cNvPr id="4765" name="Google Shape;4765;p34"/>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34"/>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34"/>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34"/>
          <p:cNvGrpSpPr/>
          <p:nvPr/>
        </p:nvGrpSpPr>
        <p:grpSpPr>
          <a:xfrm>
            <a:off x="2365827" y="2514232"/>
            <a:ext cx="256404" cy="335486"/>
            <a:chOff x="-56756725" y="2686975"/>
            <a:chExt cx="242600" cy="317425"/>
          </a:xfrm>
        </p:grpSpPr>
        <p:sp>
          <p:nvSpPr>
            <p:cNvPr id="4769" name="Google Shape;4769;p34"/>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34"/>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34"/>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2" name="Google Shape;4772;p34"/>
          <p:cNvGrpSpPr/>
          <p:nvPr/>
        </p:nvGrpSpPr>
        <p:grpSpPr>
          <a:xfrm>
            <a:off x="4408328" y="1685939"/>
            <a:ext cx="314216" cy="337178"/>
            <a:chOff x="-54826975" y="1903275"/>
            <a:chExt cx="297300" cy="319025"/>
          </a:xfrm>
        </p:grpSpPr>
        <p:sp>
          <p:nvSpPr>
            <p:cNvPr id="4773" name="Google Shape;4773;p34"/>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34"/>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34"/>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34"/>
          <p:cNvGrpSpPr/>
          <p:nvPr/>
        </p:nvGrpSpPr>
        <p:grpSpPr>
          <a:xfrm>
            <a:off x="4396861" y="2101328"/>
            <a:ext cx="337151" cy="334641"/>
            <a:chOff x="-54836500" y="2296300"/>
            <a:chExt cx="319000" cy="316625"/>
          </a:xfrm>
        </p:grpSpPr>
        <p:sp>
          <p:nvSpPr>
            <p:cNvPr id="4777" name="Google Shape;4777;p34"/>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34"/>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34"/>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34"/>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34"/>
          <p:cNvGrpSpPr/>
          <p:nvPr/>
        </p:nvGrpSpPr>
        <p:grpSpPr>
          <a:xfrm>
            <a:off x="4416836" y="2515051"/>
            <a:ext cx="297200" cy="336332"/>
            <a:chOff x="-54817600" y="2687750"/>
            <a:chExt cx="281200" cy="318225"/>
          </a:xfrm>
        </p:grpSpPr>
        <p:sp>
          <p:nvSpPr>
            <p:cNvPr id="4782" name="Google Shape;4782;p34"/>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34"/>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34"/>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34"/>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6" name="Google Shape;4786;p34"/>
          <p:cNvGrpSpPr/>
          <p:nvPr/>
        </p:nvGrpSpPr>
        <p:grpSpPr>
          <a:xfrm>
            <a:off x="6494706" y="1685939"/>
            <a:ext cx="295536" cy="334667"/>
            <a:chOff x="-52887125" y="1903275"/>
            <a:chExt cx="279625" cy="316650"/>
          </a:xfrm>
        </p:grpSpPr>
        <p:sp>
          <p:nvSpPr>
            <p:cNvPr id="4787" name="Google Shape;4787;p34"/>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34"/>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34"/>
          <p:cNvGrpSpPr/>
          <p:nvPr/>
        </p:nvGrpSpPr>
        <p:grpSpPr>
          <a:xfrm>
            <a:off x="6474731" y="2098844"/>
            <a:ext cx="335486" cy="337151"/>
            <a:chOff x="-52906025" y="2293950"/>
            <a:chExt cx="317425" cy="319000"/>
          </a:xfrm>
        </p:grpSpPr>
        <p:sp>
          <p:nvSpPr>
            <p:cNvPr id="4790" name="Google Shape;4790;p34"/>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34"/>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34"/>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34"/>
          <p:cNvGrpSpPr/>
          <p:nvPr/>
        </p:nvGrpSpPr>
        <p:grpSpPr>
          <a:xfrm>
            <a:off x="6494706" y="2514232"/>
            <a:ext cx="295536" cy="336332"/>
            <a:chOff x="-52887125" y="2686975"/>
            <a:chExt cx="279625" cy="318225"/>
          </a:xfrm>
        </p:grpSpPr>
        <p:sp>
          <p:nvSpPr>
            <p:cNvPr id="4794" name="Google Shape;4794;p34"/>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34"/>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34"/>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34"/>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34"/>
          <p:cNvGrpSpPr/>
          <p:nvPr/>
        </p:nvGrpSpPr>
        <p:grpSpPr>
          <a:xfrm>
            <a:off x="7742828" y="1698437"/>
            <a:ext cx="296355" cy="334667"/>
            <a:chOff x="-51722225" y="1915100"/>
            <a:chExt cx="280400" cy="316650"/>
          </a:xfrm>
        </p:grpSpPr>
        <p:sp>
          <p:nvSpPr>
            <p:cNvPr id="4799" name="Google Shape;4799;p34"/>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34"/>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34"/>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34"/>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34"/>
          <p:cNvGrpSpPr/>
          <p:nvPr/>
        </p:nvGrpSpPr>
        <p:grpSpPr>
          <a:xfrm>
            <a:off x="2733364" y="1685226"/>
            <a:ext cx="345474" cy="336226"/>
            <a:chOff x="-56407800" y="1902600"/>
            <a:chExt cx="326875" cy="318125"/>
          </a:xfrm>
        </p:grpSpPr>
        <p:sp>
          <p:nvSpPr>
            <p:cNvPr id="4804" name="Google Shape;4804;p34"/>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34"/>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34"/>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34"/>
          <p:cNvGrpSpPr/>
          <p:nvPr/>
        </p:nvGrpSpPr>
        <p:grpSpPr>
          <a:xfrm>
            <a:off x="2738768" y="2110496"/>
            <a:ext cx="334667" cy="315511"/>
            <a:chOff x="-56401500" y="2304975"/>
            <a:chExt cx="316650" cy="298525"/>
          </a:xfrm>
        </p:grpSpPr>
        <p:sp>
          <p:nvSpPr>
            <p:cNvPr id="4808" name="Google Shape;4808;p34"/>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34"/>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34"/>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34"/>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34"/>
          <p:cNvGrpSpPr/>
          <p:nvPr/>
        </p:nvGrpSpPr>
        <p:grpSpPr>
          <a:xfrm>
            <a:off x="4835248" y="1684275"/>
            <a:ext cx="298046" cy="336332"/>
            <a:chOff x="-54426150" y="1901700"/>
            <a:chExt cx="282000" cy="318225"/>
          </a:xfrm>
        </p:grpSpPr>
        <p:sp>
          <p:nvSpPr>
            <p:cNvPr id="4813" name="Google Shape;4813;p34"/>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34"/>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34"/>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34"/>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34"/>
          <p:cNvGrpSpPr/>
          <p:nvPr/>
        </p:nvGrpSpPr>
        <p:grpSpPr>
          <a:xfrm>
            <a:off x="4835248" y="2099663"/>
            <a:ext cx="298046" cy="337178"/>
            <a:chOff x="-54426150" y="2294725"/>
            <a:chExt cx="282000" cy="319025"/>
          </a:xfrm>
        </p:grpSpPr>
        <p:sp>
          <p:nvSpPr>
            <p:cNvPr id="4818" name="Google Shape;4818;p34"/>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34"/>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34"/>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34"/>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34"/>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34"/>
          <p:cNvGrpSpPr/>
          <p:nvPr/>
        </p:nvGrpSpPr>
        <p:grpSpPr>
          <a:xfrm>
            <a:off x="4833583" y="2514232"/>
            <a:ext cx="301375" cy="337151"/>
            <a:chOff x="-54427725" y="2686975"/>
            <a:chExt cx="285150" cy="319000"/>
          </a:xfrm>
        </p:grpSpPr>
        <p:sp>
          <p:nvSpPr>
            <p:cNvPr id="4824" name="Google Shape;4824;p34"/>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34"/>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34"/>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34"/>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34"/>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34"/>
          <p:cNvGrpSpPr/>
          <p:nvPr/>
        </p:nvGrpSpPr>
        <p:grpSpPr>
          <a:xfrm>
            <a:off x="6888851" y="1686151"/>
            <a:ext cx="334667" cy="335302"/>
            <a:chOff x="-52513800" y="1903475"/>
            <a:chExt cx="316650" cy="317250"/>
          </a:xfrm>
        </p:grpSpPr>
        <p:sp>
          <p:nvSpPr>
            <p:cNvPr id="4830" name="Google Shape;4830;p34"/>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34"/>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2" name="Google Shape;4832;p34"/>
          <p:cNvGrpSpPr/>
          <p:nvPr/>
        </p:nvGrpSpPr>
        <p:grpSpPr>
          <a:xfrm>
            <a:off x="6898006" y="2100509"/>
            <a:ext cx="316357" cy="335486"/>
            <a:chOff x="-52505925" y="2295525"/>
            <a:chExt cx="299325" cy="317425"/>
          </a:xfrm>
        </p:grpSpPr>
        <p:sp>
          <p:nvSpPr>
            <p:cNvPr id="4833" name="Google Shape;4833;p34"/>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34"/>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34"/>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34"/>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34"/>
          <p:cNvGrpSpPr/>
          <p:nvPr/>
        </p:nvGrpSpPr>
        <p:grpSpPr>
          <a:xfrm>
            <a:off x="6908417" y="2514232"/>
            <a:ext cx="295536" cy="336332"/>
            <a:chOff x="-52494100" y="2686975"/>
            <a:chExt cx="279625" cy="318225"/>
          </a:xfrm>
        </p:grpSpPr>
        <p:sp>
          <p:nvSpPr>
            <p:cNvPr id="4838" name="Google Shape;4838;p34"/>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34"/>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34"/>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34"/>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34"/>
          <p:cNvGrpSpPr/>
          <p:nvPr/>
        </p:nvGrpSpPr>
        <p:grpSpPr>
          <a:xfrm>
            <a:off x="7744070" y="2111315"/>
            <a:ext cx="293871" cy="336332"/>
            <a:chOff x="-51708850" y="2305750"/>
            <a:chExt cx="278050" cy="318225"/>
          </a:xfrm>
        </p:grpSpPr>
        <p:sp>
          <p:nvSpPr>
            <p:cNvPr id="4843" name="Google Shape;4843;p34"/>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34"/>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34"/>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34"/>
          <p:cNvGrpSpPr/>
          <p:nvPr/>
        </p:nvGrpSpPr>
        <p:grpSpPr>
          <a:xfrm>
            <a:off x="1094954" y="3054255"/>
            <a:ext cx="337151" cy="337389"/>
            <a:chOff x="-57956275" y="3197925"/>
            <a:chExt cx="319000" cy="319225"/>
          </a:xfrm>
        </p:grpSpPr>
        <p:sp>
          <p:nvSpPr>
            <p:cNvPr id="4847" name="Google Shape;4847;p3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3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3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3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3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4" name="Google Shape;4854;p34"/>
          <p:cNvGrpSpPr/>
          <p:nvPr/>
        </p:nvGrpSpPr>
        <p:grpSpPr>
          <a:xfrm>
            <a:off x="1115761" y="3469035"/>
            <a:ext cx="295536" cy="337151"/>
            <a:chOff x="-57940525" y="3590375"/>
            <a:chExt cx="279625" cy="319000"/>
          </a:xfrm>
        </p:grpSpPr>
        <p:sp>
          <p:nvSpPr>
            <p:cNvPr id="4855" name="Google Shape;4855;p3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3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3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34"/>
          <p:cNvGrpSpPr/>
          <p:nvPr/>
        </p:nvGrpSpPr>
        <p:grpSpPr>
          <a:xfrm>
            <a:off x="1095363" y="3883578"/>
            <a:ext cx="336332" cy="337178"/>
            <a:chOff x="-57959425" y="3982600"/>
            <a:chExt cx="318225" cy="319025"/>
          </a:xfrm>
        </p:grpSpPr>
        <p:sp>
          <p:nvSpPr>
            <p:cNvPr id="4861" name="Google Shape;4861;p3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3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3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34"/>
          <p:cNvGrpSpPr/>
          <p:nvPr/>
        </p:nvGrpSpPr>
        <p:grpSpPr>
          <a:xfrm>
            <a:off x="3154845" y="3055312"/>
            <a:ext cx="335513" cy="335513"/>
            <a:chOff x="-55987225" y="3198925"/>
            <a:chExt cx="317450" cy="317450"/>
          </a:xfrm>
        </p:grpSpPr>
        <p:sp>
          <p:nvSpPr>
            <p:cNvPr id="4866" name="Google Shape;4866;p3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34"/>
          <p:cNvGrpSpPr/>
          <p:nvPr/>
        </p:nvGrpSpPr>
        <p:grpSpPr>
          <a:xfrm>
            <a:off x="3154845" y="3469722"/>
            <a:ext cx="335513" cy="335645"/>
            <a:chOff x="-55987225" y="3591025"/>
            <a:chExt cx="317450" cy="317575"/>
          </a:xfrm>
        </p:grpSpPr>
        <p:sp>
          <p:nvSpPr>
            <p:cNvPr id="4871" name="Google Shape;4871;p3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3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34"/>
          <p:cNvGrpSpPr/>
          <p:nvPr/>
        </p:nvGrpSpPr>
        <p:grpSpPr>
          <a:xfrm>
            <a:off x="3154013" y="3883578"/>
            <a:ext cx="337178" cy="337178"/>
            <a:chOff x="-55988800" y="3982600"/>
            <a:chExt cx="319025" cy="319025"/>
          </a:xfrm>
        </p:grpSpPr>
        <p:sp>
          <p:nvSpPr>
            <p:cNvPr id="4877" name="Google Shape;4877;p3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3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3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34"/>
          <p:cNvGrpSpPr/>
          <p:nvPr/>
        </p:nvGrpSpPr>
        <p:grpSpPr>
          <a:xfrm>
            <a:off x="5232305" y="3048653"/>
            <a:ext cx="334667" cy="337151"/>
            <a:chOff x="-54026025" y="3192625"/>
            <a:chExt cx="316650" cy="319000"/>
          </a:xfrm>
        </p:grpSpPr>
        <p:sp>
          <p:nvSpPr>
            <p:cNvPr id="4883" name="Google Shape;4883;p3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3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3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34"/>
          <p:cNvGrpSpPr/>
          <p:nvPr/>
        </p:nvGrpSpPr>
        <p:grpSpPr>
          <a:xfrm>
            <a:off x="5251039" y="3463196"/>
            <a:ext cx="297200" cy="336332"/>
            <a:chOff x="-54007925" y="3584850"/>
            <a:chExt cx="281200" cy="318225"/>
          </a:xfrm>
        </p:grpSpPr>
        <p:sp>
          <p:nvSpPr>
            <p:cNvPr id="4892" name="Google Shape;4892;p3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3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3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3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34"/>
          <p:cNvGrpSpPr/>
          <p:nvPr/>
        </p:nvGrpSpPr>
        <p:grpSpPr>
          <a:xfrm>
            <a:off x="5251039" y="3876153"/>
            <a:ext cx="297200" cy="337098"/>
            <a:chOff x="-54007925" y="3975575"/>
            <a:chExt cx="281200" cy="318950"/>
          </a:xfrm>
        </p:grpSpPr>
        <p:sp>
          <p:nvSpPr>
            <p:cNvPr id="4899" name="Google Shape;4899;p3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3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3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3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34"/>
          <p:cNvGrpSpPr/>
          <p:nvPr/>
        </p:nvGrpSpPr>
        <p:grpSpPr>
          <a:xfrm>
            <a:off x="7350062" y="3064930"/>
            <a:ext cx="258069" cy="336702"/>
            <a:chOff x="-52005775" y="3208025"/>
            <a:chExt cx="244175" cy="318575"/>
          </a:xfrm>
        </p:grpSpPr>
        <p:sp>
          <p:nvSpPr>
            <p:cNvPr id="4904" name="Google Shape;4904;p3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3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3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3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3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34"/>
          <p:cNvGrpSpPr/>
          <p:nvPr/>
        </p:nvGrpSpPr>
        <p:grpSpPr>
          <a:xfrm>
            <a:off x="1495919" y="3055312"/>
            <a:ext cx="336332" cy="336332"/>
            <a:chOff x="-57568775" y="3198925"/>
            <a:chExt cx="318225" cy="318225"/>
          </a:xfrm>
        </p:grpSpPr>
        <p:sp>
          <p:nvSpPr>
            <p:cNvPr id="4916" name="Google Shape;4916;p3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3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34"/>
          <p:cNvGrpSpPr/>
          <p:nvPr/>
        </p:nvGrpSpPr>
        <p:grpSpPr>
          <a:xfrm>
            <a:off x="1516317" y="3469035"/>
            <a:ext cx="295536" cy="336332"/>
            <a:chOff x="-57549075" y="3590375"/>
            <a:chExt cx="279625" cy="318225"/>
          </a:xfrm>
        </p:grpSpPr>
        <p:sp>
          <p:nvSpPr>
            <p:cNvPr id="4923" name="Google Shape;4923;p3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3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3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7" name="Google Shape;4927;p34"/>
          <p:cNvGrpSpPr/>
          <p:nvPr/>
        </p:nvGrpSpPr>
        <p:grpSpPr>
          <a:xfrm>
            <a:off x="1495087" y="3883578"/>
            <a:ext cx="337997" cy="337997"/>
            <a:chOff x="-57570350" y="3982600"/>
            <a:chExt cx="319800" cy="319800"/>
          </a:xfrm>
        </p:grpSpPr>
        <p:sp>
          <p:nvSpPr>
            <p:cNvPr id="4928" name="Google Shape;4928;p3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3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34"/>
          <p:cNvGrpSpPr/>
          <p:nvPr/>
        </p:nvGrpSpPr>
        <p:grpSpPr>
          <a:xfrm>
            <a:off x="3589389" y="3054466"/>
            <a:ext cx="295536" cy="337178"/>
            <a:chOff x="-55576850" y="3198125"/>
            <a:chExt cx="279625" cy="319025"/>
          </a:xfrm>
        </p:grpSpPr>
        <p:sp>
          <p:nvSpPr>
            <p:cNvPr id="4933" name="Google Shape;4933;p3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3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3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34"/>
          <p:cNvGrpSpPr/>
          <p:nvPr/>
        </p:nvGrpSpPr>
        <p:grpSpPr>
          <a:xfrm>
            <a:off x="3568159" y="3468824"/>
            <a:ext cx="337997" cy="336543"/>
            <a:chOff x="-55596550" y="3590175"/>
            <a:chExt cx="319800" cy="318425"/>
          </a:xfrm>
        </p:grpSpPr>
        <p:sp>
          <p:nvSpPr>
            <p:cNvPr id="4938" name="Google Shape;4938;p3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3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3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3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34"/>
          <p:cNvGrpSpPr/>
          <p:nvPr/>
        </p:nvGrpSpPr>
        <p:grpSpPr>
          <a:xfrm>
            <a:off x="3568568" y="3883340"/>
            <a:ext cx="337178" cy="337415"/>
            <a:chOff x="-55595775" y="3982375"/>
            <a:chExt cx="319025" cy="319250"/>
          </a:xfrm>
        </p:grpSpPr>
        <p:sp>
          <p:nvSpPr>
            <p:cNvPr id="4943" name="Google Shape;4943;p3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3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3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3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34"/>
          <p:cNvGrpSpPr/>
          <p:nvPr/>
        </p:nvGrpSpPr>
        <p:grpSpPr>
          <a:xfrm>
            <a:off x="5645606" y="3048653"/>
            <a:ext cx="337178" cy="336332"/>
            <a:chOff x="-53635375" y="3192625"/>
            <a:chExt cx="319025" cy="318225"/>
          </a:xfrm>
        </p:grpSpPr>
        <p:sp>
          <p:nvSpPr>
            <p:cNvPr id="4950" name="Google Shape;4950;p3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3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3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34"/>
          <p:cNvGrpSpPr/>
          <p:nvPr/>
        </p:nvGrpSpPr>
        <p:grpSpPr>
          <a:xfrm>
            <a:off x="5666427" y="3463196"/>
            <a:ext cx="295536" cy="337178"/>
            <a:chOff x="-53615675" y="3584850"/>
            <a:chExt cx="279625" cy="319025"/>
          </a:xfrm>
        </p:grpSpPr>
        <p:sp>
          <p:nvSpPr>
            <p:cNvPr id="4954" name="Google Shape;4954;p3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3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3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34"/>
          <p:cNvGrpSpPr/>
          <p:nvPr/>
        </p:nvGrpSpPr>
        <p:grpSpPr>
          <a:xfrm>
            <a:off x="5645619" y="3877131"/>
            <a:ext cx="337151" cy="336121"/>
            <a:chOff x="-53634575" y="3976500"/>
            <a:chExt cx="319000" cy="318025"/>
          </a:xfrm>
        </p:grpSpPr>
        <p:sp>
          <p:nvSpPr>
            <p:cNvPr id="4958" name="Google Shape;4958;p3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3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3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3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3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3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3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3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34"/>
          <p:cNvGrpSpPr/>
          <p:nvPr/>
        </p:nvGrpSpPr>
        <p:grpSpPr>
          <a:xfrm>
            <a:off x="7331328" y="3468718"/>
            <a:ext cx="295536" cy="336649"/>
            <a:chOff x="-52023900" y="3590075"/>
            <a:chExt cx="279625" cy="318525"/>
          </a:xfrm>
        </p:grpSpPr>
        <p:sp>
          <p:nvSpPr>
            <p:cNvPr id="4967" name="Google Shape;4967;p3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3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3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3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3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34"/>
          <p:cNvGrpSpPr/>
          <p:nvPr/>
        </p:nvGrpSpPr>
        <p:grpSpPr>
          <a:xfrm>
            <a:off x="1906197" y="3055312"/>
            <a:ext cx="337151" cy="337151"/>
            <a:chOff x="-57173375" y="3198925"/>
            <a:chExt cx="319000" cy="319000"/>
          </a:xfrm>
        </p:grpSpPr>
        <p:sp>
          <p:nvSpPr>
            <p:cNvPr id="4975" name="Google Shape;4975;p3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3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3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3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34"/>
          <p:cNvGrpSpPr/>
          <p:nvPr/>
        </p:nvGrpSpPr>
        <p:grpSpPr>
          <a:xfrm>
            <a:off x="1907029" y="3489830"/>
            <a:ext cx="335486" cy="295562"/>
            <a:chOff x="-57176525" y="3610050"/>
            <a:chExt cx="317425" cy="279650"/>
          </a:xfrm>
        </p:grpSpPr>
        <p:sp>
          <p:nvSpPr>
            <p:cNvPr id="4980" name="Google Shape;4980;p3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3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3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3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3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34"/>
          <p:cNvGrpSpPr/>
          <p:nvPr/>
        </p:nvGrpSpPr>
        <p:grpSpPr>
          <a:xfrm>
            <a:off x="1922843" y="3882944"/>
            <a:ext cx="303859" cy="336966"/>
            <a:chOff x="-57162350" y="3982000"/>
            <a:chExt cx="287500" cy="318825"/>
          </a:xfrm>
        </p:grpSpPr>
        <p:sp>
          <p:nvSpPr>
            <p:cNvPr id="4986" name="Google Shape;4986;p3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3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3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3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3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3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3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34"/>
          <p:cNvGrpSpPr/>
          <p:nvPr/>
        </p:nvGrpSpPr>
        <p:grpSpPr>
          <a:xfrm>
            <a:off x="3983124" y="3055312"/>
            <a:ext cx="336332" cy="334667"/>
            <a:chOff x="-55202750" y="3198925"/>
            <a:chExt cx="318225" cy="316650"/>
          </a:xfrm>
        </p:grpSpPr>
        <p:sp>
          <p:nvSpPr>
            <p:cNvPr id="4995" name="Google Shape;4995;p3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34"/>
          <p:cNvGrpSpPr/>
          <p:nvPr/>
        </p:nvGrpSpPr>
        <p:grpSpPr>
          <a:xfrm>
            <a:off x="3993112" y="3469035"/>
            <a:ext cx="316357" cy="336332"/>
            <a:chOff x="-55194875" y="3590375"/>
            <a:chExt cx="299325" cy="318225"/>
          </a:xfrm>
        </p:grpSpPr>
        <p:sp>
          <p:nvSpPr>
            <p:cNvPr id="4998" name="Google Shape;4998;p3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3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3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3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 name="Google Shape;5003;p34"/>
          <p:cNvGrpSpPr/>
          <p:nvPr/>
        </p:nvGrpSpPr>
        <p:grpSpPr>
          <a:xfrm>
            <a:off x="3983547" y="3884424"/>
            <a:ext cx="335486" cy="335486"/>
            <a:chOff x="-55203525" y="3983400"/>
            <a:chExt cx="317425" cy="317425"/>
          </a:xfrm>
        </p:grpSpPr>
        <p:sp>
          <p:nvSpPr>
            <p:cNvPr id="5004" name="Google Shape;5004;p3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3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3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34"/>
          <p:cNvGrpSpPr/>
          <p:nvPr/>
        </p:nvGrpSpPr>
        <p:grpSpPr>
          <a:xfrm>
            <a:off x="6069317" y="3048653"/>
            <a:ext cx="315511" cy="337151"/>
            <a:chOff x="-53232900" y="3192625"/>
            <a:chExt cx="298525" cy="319000"/>
          </a:xfrm>
        </p:grpSpPr>
        <p:sp>
          <p:nvSpPr>
            <p:cNvPr id="5008" name="Google Shape;5008;p3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3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3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3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3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34"/>
          <p:cNvGrpSpPr/>
          <p:nvPr/>
        </p:nvGrpSpPr>
        <p:grpSpPr>
          <a:xfrm>
            <a:off x="6059330" y="3463196"/>
            <a:ext cx="335486" cy="334667"/>
            <a:chOff x="-53242350" y="3584850"/>
            <a:chExt cx="317425" cy="316650"/>
          </a:xfrm>
        </p:grpSpPr>
        <p:sp>
          <p:nvSpPr>
            <p:cNvPr id="5017" name="Google Shape;5017;p3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3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3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3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3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34"/>
          <p:cNvGrpSpPr/>
          <p:nvPr/>
        </p:nvGrpSpPr>
        <p:grpSpPr>
          <a:xfrm>
            <a:off x="6079305" y="3876920"/>
            <a:ext cx="295536" cy="337178"/>
            <a:chOff x="-53224225" y="3976300"/>
            <a:chExt cx="279625" cy="319025"/>
          </a:xfrm>
        </p:grpSpPr>
        <p:sp>
          <p:nvSpPr>
            <p:cNvPr id="5023" name="Google Shape;5023;p3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3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3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3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3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3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3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34"/>
          <p:cNvGrpSpPr/>
          <p:nvPr/>
        </p:nvGrpSpPr>
        <p:grpSpPr>
          <a:xfrm>
            <a:off x="7310521" y="3884133"/>
            <a:ext cx="337151" cy="336623"/>
            <a:chOff x="-52043575" y="3983125"/>
            <a:chExt cx="319000" cy="318500"/>
          </a:xfrm>
        </p:grpSpPr>
        <p:sp>
          <p:nvSpPr>
            <p:cNvPr id="5031" name="Google Shape;5031;p3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3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3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3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3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3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3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3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34"/>
          <p:cNvGrpSpPr/>
          <p:nvPr/>
        </p:nvGrpSpPr>
        <p:grpSpPr>
          <a:xfrm>
            <a:off x="2346261" y="3055312"/>
            <a:ext cx="295536" cy="337151"/>
            <a:chOff x="-56766175" y="3198925"/>
            <a:chExt cx="279625" cy="319000"/>
          </a:xfrm>
        </p:grpSpPr>
        <p:sp>
          <p:nvSpPr>
            <p:cNvPr id="5041" name="Google Shape;5041;p3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3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3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3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3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3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34"/>
          <p:cNvGrpSpPr/>
          <p:nvPr/>
        </p:nvGrpSpPr>
        <p:grpSpPr>
          <a:xfrm>
            <a:off x="2345429" y="3469035"/>
            <a:ext cx="297200" cy="336332"/>
            <a:chOff x="-56766175" y="3590375"/>
            <a:chExt cx="281200" cy="318225"/>
          </a:xfrm>
        </p:grpSpPr>
        <p:sp>
          <p:nvSpPr>
            <p:cNvPr id="5049" name="Google Shape;5049;p3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3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3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3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34"/>
          <p:cNvGrpSpPr/>
          <p:nvPr/>
        </p:nvGrpSpPr>
        <p:grpSpPr>
          <a:xfrm>
            <a:off x="2366237" y="3883578"/>
            <a:ext cx="255585" cy="336332"/>
            <a:chOff x="-56747275" y="3982600"/>
            <a:chExt cx="241825" cy="318225"/>
          </a:xfrm>
        </p:grpSpPr>
        <p:sp>
          <p:nvSpPr>
            <p:cNvPr id="5054" name="Google Shape;5054;p3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3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3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3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3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3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34"/>
          <p:cNvGrpSpPr/>
          <p:nvPr/>
        </p:nvGrpSpPr>
        <p:grpSpPr>
          <a:xfrm>
            <a:off x="4417669" y="3055312"/>
            <a:ext cx="295536" cy="337151"/>
            <a:chOff x="-54793175" y="3198925"/>
            <a:chExt cx="279625" cy="319000"/>
          </a:xfrm>
        </p:grpSpPr>
        <p:sp>
          <p:nvSpPr>
            <p:cNvPr id="5062" name="Google Shape;5062;p3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3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3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3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3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3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34"/>
          <p:cNvGrpSpPr/>
          <p:nvPr/>
        </p:nvGrpSpPr>
        <p:grpSpPr>
          <a:xfrm>
            <a:off x="4396848" y="3475694"/>
            <a:ext cx="337178" cy="322143"/>
            <a:chOff x="-54812875" y="3596675"/>
            <a:chExt cx="319025" cy="304800"/>
          </a:xfrm>
        </p:grpSpPr>
        <p:sp>
          <p:nvSpPr>
            <p:cNvPr id="5070" name="Google Shape;5070;p3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3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3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3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3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3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3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7" name="Google Shape;5077;p34"/>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34"/>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9" name="Google Shape;5079;p34"/>
          <p:cNvGrpSpPr/>
          <p:nvPr/>
        </p:nvGrpSpPr>
        <p:grpSpPr>
          <a:xfrm>
            <a:off x="4417669" y="3883578"/>
            <a:ext cx="295536" cy="336332"/>
            <a:chOff x="-54793175" y="3982600"/>
            <a:chExt cx="279625" cy="318225"/>
          </a:xfrm>
        </p:grpSpPr>
        <p:sp>
          <p:nvSpPr>
            <p:cNvPr id="5080" name="Google Shape;5080;p3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3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3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3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3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34"/>
          <p:cNvGrpSpPr/>
          <p:nvPr/>
        </p:nvGrpSpPr>
        <p:grpSpPr>
          <a:xfrm>
            <a:off x="6494706" y="3048653"/>
            <a:ext cx="295536" cy="336332"/>
            <a:chOff x="-52832000" y="3192625"/>
            <a:chExt cx="279625" cy="318225"/>
          </a:xfrm>
        </p:grpSpPr>
        <p:sp>
          <p:nvSpPr>
            <p:cNvPr id="5088" name="Google Shape;5088;p3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3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3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3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3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3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3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3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34"/>
          <p:cNvGrpSpPr/>
          <p:nvPr/>
        </p:nvGrpSpPr>
        <p:grpSpPr>
          <a:xfrm>
            <a:off x="6473899" y="3464042"/>
            <a:ext cx="337151" cy="335486"/>
            <a:chOff x="-52851675" y="3585650"/>
            <a:chExt cx="319000" cy="317425"/>
          </a:xfrm>
        </p:grpSpPr>
        <p:sp>
          <p:nvSpPr>
            <p:cNvPr id="5097" name="Google Shape;5097;p3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3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3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3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3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3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34"/>
          <p:cNvGrpSpPr/>
          <p:nvPr/>
        </p:nvGrpSpPr>
        <p:grpSpPr>
          <a:xfrm>
            <a:off x="6494706" y="3876920"/>
            <a:ext cx="295536" cy="337178"/>
            <a:chOff x="-52832000" y="3976300"/>
            <a:chExt cx="279625" cy="319025"/>
          </a:xfrm>
        </p:grpSpPr>
        <p:sp>
          <p:nvSpPr>
            <p:cNvPr id="5104" name="Google Shape;5104;p3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3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3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3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3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34"/>
          <p:cNvGrpSpPr/>
          <p:nvPr/>
        </p:nvGrpSpPr>
        <p:grpSpPr>
          <a:xfrm>
            <a:off x="7742405" y="3055312"/>
            <a:ext cx="297200" cy="336332"/>
            <a:chOff x="-51633225" y="3198925"/>
            <a:chExt cx="281200" cy="318225"/>
          </a:xfrm>
        </p:grpSpPr>
        <p:sp>
          <p:nvSpPr>
            <p:cNvPr id="5110" name="Google Shape;5110;p3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3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3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3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3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3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3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34"/>
          <p:cNvGrpSpPr/>
          <p:nvPr/>
        </p:nvGrpSpPr>
        <p:grpSpPr>
          <a:xfrm>
            <a:off x="2734606" y="3056131"/>
            <a:ext cx="342990" cy="335513"/>
            <a:chOff x="-56396775" y="3199700"/>
            <a:chExt cx="324525" cy="317450"/>
          </a:xfrm>
        </p:grpSpPr>
        <p:sp>
          <p:nvSpPr>
            <p:cNvPr id="5118" name="Google Shape;5118;p3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3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3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3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3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3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34"/>
          <p:cNvGrpSpPr/>
          <p:nvPr/>
        </p:nvGrpSpPr>
        <p:grpSpPr>
          <a:xfrm>
            <a:off x="2737513" y="3479842"/>
            <a:ext cx="337178" cy="315537"/>
            <a:chOff x="-56394425" y="3600600"/>
            <a:chExt cx="319025" cy="298550"/>
          </a:xfrm>
        </p:grpSpPr>
        <p:sp>
          <p:nvSpPr>
            <p:cNvPr id="5125" name="Google Shape;5125;p3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3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3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34"/>
          <p:cNvGrpSpPr/>
          <p:nvPr/>
        </p:nvGrpSpPr>
        <p:grpSpPr>
          <a:xfrm>
            <a:off x="2752507" y="3884424"/>
            <a:ext cx="307188" cy="335486"/>
            <a:chOff x="-56379450" y="3983400"/>
            <a:chExt cx="290650" cy="317425"/>
          </a:xfrm>
        </p:grpSpPr>
        <p:sp>
          <p:nvSpPr>
            <p:cNvPr id="5129" name="Google Shape;5129;p3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3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3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3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3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3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34"/>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34"/>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34"/>
          <p:cNvGrpSpPr/>
          <p:nvPr/>
        </p:nvGrpSpPr>
        <p:grpSpPr>
          <a:xfrm>
            <a:off x="4835670" y="3055312"/>
            <a:ext cx="297200" cy="337151"/>
            <a:chOff x="-54401725" y="3198925"/>
            <a:chExt cx="281200" cy="319000"/>
          </a:xfrm>
        </p:grpSpPr>
        <p:sp>
          <p:nvSpPr>
            <p:cNvPr id="5138" name="Google Shape;5138;p3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3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3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3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3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3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3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3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3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3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3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34"/>
          <p:cNvGrpSpPr/>
          <p:nvPr/>
        </p:nvGrpSpPr>
        <p:grpSpPr>
          <a:xfrm>
            <a:off x="4836503" y="3469035"/>
            <a:ext cx="295536" cy="336332"/>
            <a:chOff x="-54401725" y="3590375"/>
            <a:chExt cx="279625" cy="318225"/>
          </a:xfrm>
        </p:grpSpPr>
        <p:sp>
          <p:nvSpPr>
            <p:cNvPr id="5150" name="Google Shape;5150;p3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3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3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3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3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3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34"/>
          <p:cNvGrpSpPr/>
          <p:nvPr/>
        </p:nvGrpSpPr>
        <p:grpSpPr>
          <a:xfrm>
            <a:off x="4834429" y="3883578"/>
            <a:ext cx="299684" cy="336332"/>
            <a:chOff x="-54403300" y="3982600"/>
            <a:chExt cx="283550" cy="318225"/>
          </a:xfrm>
        </p:grpSpPr>
        <p:sp>
          <p:nvSpPr>
            <p:cNvPr id="5157" name="Google Shape;5157;p3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3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3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3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3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34"/>
          <p:cNvGrpSpPr/>
          <p:nvPr/>
        </p:nvGrpSpPr>
        <p:grpSpPr>
          <a:xfrm>
            <a:off x="6888864" y="3050529"/>
            <a:ext cx="334641" cy="335275"/>
            <a:chOff x="-52458650" y="3194400"/>
            <a:chExt cx="316625" cy="317225"/>
          </a:xfrm>
        </p:grpSpPr>
        <p:sp>
          <p:nvSpPr>
            <p:cNvPr id="5163" name="Google Shape;5163;p3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3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3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3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3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3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3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3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34"/>
          <p:cNvGrpSpPr/>
          <p:nvPr/>
        </p:nvGrpSpPr>
        <p:grpSpPr>
          <a:xfrm>
            <a:off x="6897597" y="3463196"/>
            <a:ext cx="317176" cy="336094"/>
            <a:chOff x="-52450000" y="3584850"/>
            <a:chExt cx="300100" cy="318000"/>
          </a:xfrm>
        </p:grpSpPr>
        <p:sp>
          <p:nvSpPr>
            <p:cNvPr id="5172" name="Google Shape;5172;p3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3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3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3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3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3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3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34"/>
          <p:cNvGrpSpPr/>
          <p:nvPr/>
        </p:nvGrpSpPr>
        <p:grpSpPr>
          <a:xfrm>
            <a:off x="6908417" y="3878584"/>
            <a:ext cx="295536" cy="335513"/>
            <a:chOff x="-52440550" y="3977875"/>
            <a:chExt cx="279625" cy="317450"/>
          </a:xfrm>
        </p:grpSpPr>
        <p:sp>
          <p:nvSpPr>
            <p:cNvPr id="5180" name="Google Shape;5180;p3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3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3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3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3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3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3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3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34"/>
          <p:cNvGrpSpPr/>
          <p:nvPr/>
        </p:nvGrpSpPr>
        <p:grpSpPr>
          <a:xfrm>
            <a:off x="7743238" y="3463196"/>
            <a:ext cx="295536" cy="337178"/>
            <a:chOff x="-51623775" y="3584850"/>
            <a:chExt cx="279625" cy="319025"/>
          </a:xfrm>
        </p:grpSpPr>
        <p:sp>
          <p:nvSpPr>
            <p:cNvPr id="5189" name="Google Shape;5189;p3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3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3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3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3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3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3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3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3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34"/>
          <p:cNvGrpSpPr/>
          <p:nvPr/>
        </p:nvGrpSpPr>
        <p:grpSpPr>
          <a:xfrm>
            <a:off x="3589004" y="1687377"/>
            <a:ext cx="297204" cy="337241"/>
            <a:chOff x="1044400" y="2917425"/>
            <a:chExt cx="248125" cy="281550"/>
          </a:xfrm>
        </p:grpSpPr>
        <p:sp>
          <p:nvSpPr>
            <p:cNvPr id="5199" name="Google Shape;5199;p34"/>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34"/>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34"/>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34"/>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34"/>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204" name="Google Shape;5204;p34"/>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205" name="Google Shape;5205;p34"/>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206" name="Google Shape;5206;p34"/>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34"/>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8" name="Google Shape;5208;p34"/>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212" name="Shape 5212"/>
        <p:cNvGrpSpPr/>
        <p:nvPr/>
      </p:nvGrpSpPr>
      <p:grpSpPr>
        <a:xfrm>
          <a:off x="0" y="0"/>
          <a:ext cx="0" cy="0"/>
          <a:chOff x="0" y="0"/>
          <a:chExt cx="0" cy="0"/>
        </a:xfrm>
      </p:grpSpPr>
      <p:sp>
        <p:nvSpPr>
          <p:cNvPr id="5213" name="Google Shape;5213;p3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Creative Process Icons</a:t>
            </a:r>
            <a:endParaRPr>
              <a:solidFill>
                <a:srgbClr val="FFFFFF"/>
              </a:solidFill>
              <a:latin typeface="Proxima Nova Semibold"/>
              <a:ea typeface="Proxima Nova Semibold"/>
              <a:cs typeface="Proxima Nova Semibold"/>
              <a:sym typeface="Proxima Nova Semibold"/>
            </a:endParaRPr>
          </a:p>
        </p:txBody>
      </p:sp>
      <p:grpSp>
        <p:nvGrpSpPr>
          <p:cNvPr id="5214" name="Google Shape;5214;p35"/>
          <p:cNvGrpSpPr/>
          <p:nvPr/>
        </p:nvGrpSpPr>
        <p:grpSpPr>
          <a:xfrm>
            <a:off x="1133421" y="1688547"/>
            <a:ext cx="257794" cy="330743"/>
            <a:chOff x="-50489600" y="1947400"/>
            <a:chExt cx="233150" cy="299125"/>
          </a:xfrm>
        </p:grpSpPr>
        <p:sp>
          <p:nvSpPr>
            <p:cNvPr id="5215" name="Google Shape;5215;p35"/>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35"/>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35"/>
          <p:cNvGrpSpPr/>
          <p:nvPr/>
        </p:nvGrpSpPr>
        <p:grpSpPr>
          <a:xfrm>
            <a:off x="1096836" y="2096108"/>
            <a:ext cx="330964" cy="331821"/>
            <a:chOff x="-50523475" y="2316000"/>
            <a:chExt cx="299325" cy="300100"/>
          </a:xfrm>
        </p:grpSpPr>
        <p:sp>
          <p:nvSpPr>
            <p:cNvPr id="5218" name="Google Shape;5218;p35"/>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35"/>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35"/>
          <p:cNvGrpSpPr/>
          <p:nvPr/>
        </p:nvGrpSpPr>
        <p:grpSpPr>
          <a:xfrm>
            <a:off x="1095537" y="2505383"/>
            <a:ext cx="333562" cy="330991"/>
            <a:chOff x="-50524250" y="2686150"/>
            <a:chExt cx="301675" cy="299350"/>
          </a:xfrm>
        </p:grpSpPr>
        <p:sp>
          <p:nvSpPr>
            <p:cNvPr id="5221" name="Google Shape;5221;p35"/>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35"/>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35"/>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35"/>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35"/>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35"/>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35"/>
          <p:cNvGrpSpPr/>
          <p:nvPr/>
        </p:nvGrpSpPr>
        <p:grpSpPr>
          <a:xfrm>
            <a:off x="3154610" y="1716411"/>
            <a:ext cx="331821" cy="332705"/>
            <a:chOff x="-48633950" y="1972600"/>
            <a:chExt cx="300100" cy="300900"/>
          </a:xfrm>
        </p:grpSpPr>
        <p:sp>
          <p:nvSpPr>
            <p:cNvPr id="5228" name="Google Shape;5228;p35"/>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35"/>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35"/>
          <p:cNvGrpSpPr/>
          <p:nvPr/>
        </p:nvGrpSpPr>
        <p:grpSpPr>
          <a:xfrm>
            <a:off x="3154167" y="2124856"/>
            <a:ext cx="332705" cy="334419"/>
            <a:chOff x="-48634750" y="2342000"/>
            <a:chExt cx="300900" cy="302450"/>
          </a:xfrm>
        </p:grpSpPr>
        <p:sp>
          <p:nvSpPr>
            <p:cNvPr id="5231" name="Google Shape;5231;p35"/>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35"/>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35"/>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35"/>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35"/>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35"/>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35"/>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35"/>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35"/>
          <p:cNvGrpSpPr/>
          <p:nvPr/>
        </p:nvGrpSpPr>
        <p:grpSpPr>
          <a:xfrm>
            <a:off x="3155038" y="2533274"/>
            <a:ext cx="330964" cy="330964"/>
            <a:chOff x="-48633175" y="2711375"/>
            <a:chExt cx="299325" cy="299325"/>
          </a:xfrm>
        </p:grpSpPr>
        <p:sp>
          <p:nvSpPr>
            <p:cNvPr id="5240" name="Google Shape;5240;p35"/>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35"/>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35"/>
          <p:cNvGrpSpPr/>
          <p:nvPr/>
        </p:nvGrpSpPr>
        <p:grpSpPr>
          <a:xfrm>
            <a:off x="5238891" y="1708560"/>
            <a:ext cx="290882" cy="331848"/>
            <a:chOff x="-46753100" y="1965500"/>
            <a:chExt cx="263075" cy="300125"/>
          </a:xfrm>
        </p:grpSpPr>
        <p:sp>
          <p:nvSpPr>
            <p:cNvPr id="5243" name="Google Shape;5243;p35"/>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35"/>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35"/>
          <p:cNvGrpSpPr/>
          <p:nvPr/>
        </p:nvGrpSpPr>
        <p:grpSpPr>
          <a:xfrm>
            <a:off x="5217979" y="2134421"/>
            <a:ext cx="332705" cy="292651"/>
            <a:chOff x="-46772025" y="2350650"/>
            <a:chExt cx="300900" cy="264675"/>
          </a:xfrm>
        </p:grpSpPr>
        <p:sp>
          <p:nvSpPr>
            <p:cNvPr id="5246" name="Google Shape;5246;p35"/>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35"/>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8" name="Google Shape;5248;p35"/>
          <p:cNvGrpSpPr/>
          <p:nvPr/>
        </p:nvGrpSpPr>
        <p:grpSpPr>
          <a:xfrm>
            <a:off x="5217979" y="2522825"/>
            <a:ext cx="332705" cy="332705"/>
            <a:chOff x="-46772025" y="2701925"/>
            <a:chExt cx="300900" cy="300900"/>
          </a:xfrm>
        </p:grpSpPr>
        <p:sp>
          <p:nvSpPr>
            <p:cNvPr id="5249" name="Google Shape;5249;p35"/>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35"/>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1" name="Google Shape;5251;p35"/>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2" name="Google Shape;5252;p35"/>
          <p:cNvGrpSpPr/>
          <p:nvPr/>
        </p:nvGrpSpPr>
        <p:grpSpPr>
          <a:xfrm>
            <a:off x="1507602" y="1689404"/>
            <a:ext cx="331821" cy="332705"/>
            <a:chOff x="-50154075" y="1948175"/>
            <a:chExt cx="300100" cy="300900"/>
          </a:xfrm>
        </p:grpSpPr>
        <p:sp>
          <p:nvSpPr>
            <p:cNvPr id="5253" name="Google Shape;5253;p35"/>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35"/>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35"/>
          <p:cNvGrpSpPr/>
          <p:nvPr/>
        </p:nvGrpSpPr>
        <p:grpSpPr>
          <a:xfrm>
            <a:off x="1507602" y="2096965"/>
            <a:ext cx="331821" cy="331848"/>
            <a:chOff x="-50154850" y="2316775"/>
            <a:chExt cx="300100" cy="300125"/>
          </a:xfrm>
        </p:grpSpPr>
        <p:sp>
          <p:nvSpPr>
            <p:cNvPr id="5256" name="Google Shape;5256;p35"/>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35"/>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35"/>
          <p:cNvGrpSpPr/>
          <p:nvPr/>
        </p:nvGrpSpPr>
        <p:grpSpPr>
          <a:xfrm>
            <a:off x="1503690" y="2504112"/>
            <a:ext cx="339643" cy="330300"/>
            <a:chOff x="-50158000" y="2685000"/>
            <a:chExt cx="307175" cy="298725"/>
          </a:xfrm>
        </p:grpSpPr>
        <p:sp>
          <p:nvSpPr>
            <p:cNvPr id="5259" name="Google Shape;5259;p35"/>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35"/>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35"/>
          <p:cNvGrpSpPr/>
          <p:nvPr/>
        </p:nvGrpSpPr>
        <p:grpSpPr>
          <a:xfrm>
            <a:off x="3572048" y="1717268"/>
            <a:ext cx="334419" cy="331848"/>
            <a:chOff x="-48266125" y="1973375"/>
            <a:chExt cx="302450" cy="300125"/>
          </a:xfrm>
        </p:grpSpPr>
        <p:sp>
          <p:nvSpPr>
            <p:cNvPr id="5262" name="Google Shape;5262;p35"/>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35"/>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35"/>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35"/>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35"/>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35"/>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35"/>
          <p:cNvGrpSpPr/>
          <p:nvPr/>
        </p:nvGrpSpPr>
        <p:grpSpPr>
          <a:xfrm>
            <a:off x="3597286" y="2125575"/>
            <a:ext cx="283944" cy="331959"/>
            <a:chOff x="-48237000" y="2342650"/>
            <a:chExt cx="256800" cy="300225"/>
          </a:xfrm>
        </p:grpSpPr>
        <p:sp>
          <p:nvSpPr>
            <p:cNvPr id="5269" name="Google Shape;5269;p35"/>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35"/>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35"/>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35"/>
          <p:cNvGrpSpPr/>
          <p:nvPr/>
        </p:nvGrpSpPr>
        <p:grpSpPr>
          <a:xfrm>
            <a:off x="5630194" y="1709224"/>
            <a:ext cx="334447" cy="329443"/>
            <a:chOff x="-46404975" y="1966100"/>
            <a:chExt cx="302475" cy="297950"/>
          </a:xfrm>
        </p:grpSpPr>
        <p:sp>
          <p:nvSpPr>
            <p:cNvPr id="5273" name="Google Shape;5273;p35"/>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35"/>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35"/>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35"/>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35"/>
          <p:cNvGrpSpPr/>
          <p:nvPr/>
        </p:nvGrpSpPr>
        <p:grpSpPr>
          <a:xfrm>
            <a:off x="5631493" y="2115264"/>
            <a:ext cx="331848" cy="331821"/>
            <a:chOff x="-46401050" y="2333325"/>
            <a:chExt cx="300125" cy="300100"/>
          </a:xfrm>
        </p:grpSpPr>
        <p:sp>
          <p:nvSpPr>
            <p:cNvPr id="5278" name="Google Shape;5278;p35"/>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35"/>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35"/>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35"/>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2" name="Google Shape;5282;p35"/>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3" name="Google Shape;5283;p35"/>
          <p:cNvGrpSpPr/>
          <p:nvPr/>
        </p:nvGrpSpPr>
        <p:grpSpPr>
          <a:xfrm>
            <a:off x="7280492" y="2124856"/>
            <a:ext cx="332705" cy="332677"/>
            <a:chOff x="-44914800" y="2342000"/>
            <a:chExt cx="300900" cy="300875"/>
          </a:xfrm>
        </p:grpSpPr>
        <p:sp>
          <p:nvSpPr>
            <p:cNvPr id="5284" name="Google Shape;5284;p35"/>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35"/>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35"/>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7" name="Google Shape;5287;p35"/>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8" name="Google Shape;5288;p35"/>
          <p:cNvGrpSpPr/>
          <p:nvPr/>
        </p:nvGrpSpPr>
        <p:grpSpPr>
          <a:xfrm>
            <a:off x="1917775" y="2096827"/>
            <a:ext cx="332705" cy="331102"/>
            <a:chOff x="-49786250" y="2316650"/>
            <a:chExt cx="300900" cy="299450"/>
          </a:xfrm>
        </p:grpSpPr>
        <p:sp>
          <p:nvSpPr>
            <p:cNvPr id="5289" name="Google Shape;5289;p35"/>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35"/>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35"/>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35"/>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35"/>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35"/>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35"/>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96" name="Google Shape;5296;p35"/>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35"/>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8" name="Google Shape;5298;p35"/>
          <p:cNvGrpSpPr/>
          <p:nvPr/>
        </p:nvGrpSpPr>
        <p:grpSpPr>
          <a:xfrm>
            <a:off x="4045921" y="2124856"/>
            <a:ext cx="213400" cy="332677"/>
            <a:chOff x="-47842400" y="2342000"/>
            <a:chExt cx="193000" cy="300875"/>
          </a:xfrm>
        </p:grpSpPr>
        <p:sp>
          <p:nvSpPr>
            <p:cNvPr id="5299" name="Google Shape;5299;p35"/>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35"/>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35"/>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35"/>
          <p:cNvGrpSpPr/>
          <p:nvPr/>
        </p:nvGrpSpPr>
        <p:grpSpPr>
          <a:xfrm>
            <a:off x="3986697" y="2532417"/>
            <a:ext cx="331848" cy="332705"/>
            <a:chOff x="-47896750" y="2710600"/>
            <a:chExt cx="300125" cy="300900"/>
          </a:xfrm>
        </p:grpSpPr>
        <p:sp>
          <p:nvSpPr>
            <p:cNvPr id="5303" name="Google Shape;5303;p35"/>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35"/>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35"/>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35"/>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35"/>
          <p:cNvGrpSpPr/>
          <p:nvPr/>
        </p:nvGrpSpPr>
        <p:grpSpPr>
          <a:xfrm>
            <a:off x="6041972" y="1727717"/>
            <a:ext cx="332705" cy="291794"/>
            <a:chOff x="-46033225" y="1982825"/>
            <a:chExt cx="300900" cy="263900"/>
          </a:xfrm>
        </p:grpSpPr>
        <p:sp>
          <p:nvSpPr>
            <p:cNvPr id="5308" name="Google Shape;5308;p35"/>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35"/>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35"/>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35"/>
          <p:cNvGrpSpPr/>
          <p:nvPr/>
        </p:nvGrpSpPr>
        <p:grpSpPr>
          <a:xfrm>
            <a:off x="6038932" y="2116564"/>
            <a:ext cx="338786" cy="302133"/>
            <a:chOff x="-46034000" y="2334500"/>
            <a:chExt cx="306400" cy="273250"/>
          </a:xfrm>
        </p:grpSpPr>
        <p:sp>
          <p:nvSpPr>
            <p:cNvPr id="5312" name="Google Shape;5312;p35"/>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35"/>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35"/>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35"/>
          <p:cNvGrpSpPr/>
          <p:nvPr/>
        </p:nvGrpSpPr>
        <p:grpSpPr>
          <a:xfrm>
            <a:off x="6081598" y="2523599"/>
            <a:ext cx="253454" cy="330190"/>
            <a:chOff x="-45998575" y="2702625"/>
            <a:chExt cx="229225" cy="298625"/>
          </a:xfrm>
        </p:grpSpPr>
        <p:sp>
          <p:nvSpPr>
            <p:cNvPr id="5316" name="Google Shape;5316;p35"/>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35"/>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35"/>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35"/>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35"/>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35"/>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35"/>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3" name="Google Shape;5323;p35"/>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35"/>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35"/>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35"/>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35"/>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8" name="Google Shape;5328;p35"/>
          <p:cNvGrpSpPr/>
          <p:nvPr/>
        </p:nvGrpSpPr>
        <p:grpSpPr>
          <a:xfrm>
            <a:off x="2350737" y="2503669"/>
            <a:ext cx="291767" cy="334447"/>
            <a:chOff x="-49398750" y="2684600"/>
            <a:chExt cx="263875" cy="302475"/>
          </a:xfrm>
        </p:grpSpPr>
        <p:sp>
          <p:nvSpPr>
            <p:cNvPr id="5329" name="Google Shape;5329;p35"/>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35"/>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35"/>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35"/>
          <p:cNvGrpSpPr/>
          <p:nvPr/>
        </p:nvGrpSpPr>
        <p:grpSpPr>
          <a:xfrm>
            <a:off x="4419244" y="1718152"/>
            <a:ext cx="290882" cy="332705"/>
            <a:chOff x="-47509225" y="1974175"/>
            <a:chExt cx="263075" cy="300900"/>
          </a:xfrm>
        </p:grpSpPr>
        <p:sp>
          <p:nvSpPr>
            <p:cNvPr id="5333" name="Google Shape;5333;p35"/>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35"/>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35"/>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35"/>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35"/>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35"/>
          <p:cNvGrpSpPr/>
          <p:nvPr/>
        </p:nvGrpSpPr>
        <p:grpSpPr>
          <a:xfrm>
            <a:off x="4397476" y="2124856"/>
            <a:ext cx="334419" cy="331599"/>
            <a:chOff x="-47529700" y="2342000"/>
            <a:chExt cx="302450" cy="299900"/>
          </a:xfrm>
        </p:grpSpPr>
        <p:sp>
          <p:nvSpPr>
            <p:cNvPr id="5339" name="Google Shape;5339;p35"/>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35"/>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35"/>
          <p:cNvGrpSpPr/>
          <p:nvPr/>
        </p:nvGrpSpPr>
        <p:grpSpPr>
          <a:xfrm>
            <a:off x="4398775" y="2573356"/>
            <a:ext cx="331821" cy="252570"/>
            <a:chOff x="-47527350" y="2747625"/>
            <a:chExt cx="300100" cy="228425"/>
          </a:xfrm>
        </p:grpSpPr>
        <p:sp>
          <p:nvSpPr>
            <p:cNvPr id="5342" name="Google Shape;5342;p35"/>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35"/>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35"/>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35"/>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35"/>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35"/>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8" name="Google Shape;5348;p35"/>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9" name="Google Shape;5349;p35"/>
          <p:cNvGrpSpPr/>
          <p:nvPr/>
        </p:nvGrpSpPr>
        <p:grpSpPr>
          <a:xfrm>
            <a:off x="6457973" y="2136162"/>
            <a:ext cx="331848" cy="291767"/>
            <a:chOff x="-45664625" y="2352225"/>
            <a:chExt cx="300125" cy="263875"/>
          </a:xfrm>
        </p:grpSpPr>
        <p:sp>
          <p:nvSpPr>
            <p:cNvPr id="5350" name="Google Shape;5350;p35"/>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35"/>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35"/>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35"/>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35"/>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35"/>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35"/>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35"/>
          <p:cNvGrpSpPr/>
          <p:nvPr/>
        </p:nvGrpSpPr>
        <p:grpSpPr>
          <a:xfrm>
            <a:off x="6457213" y="2524291"/>
            <a:ext cx="333369" cy="331240"/>
            <a:chOff x="-45665400" y="2703250"/>
            <a:chExt cx="301500" cy="299575"/>
          </a:xfrm>
        </p:grpSpPr>
        <p:sp>
          <p:nvSpPr>
            <p:cNvPr id="5358" name="Google Shape;5358;p35"/>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35"/>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35"/>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35"/>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35"/>
          <p:cNvGrpSpPr/>
          <p:nvPr/>
        </p:nvGrpSpPr>
        <p:grpSpPr>
          <a:xfrm>
            <a:off x="7727678" y="1727717"/>
            <a:ext cx="332705" cy="333590"/>
            <a:chOff x="-44528075" y="1982825"/>
            <a:chExt cx="300900" cy="301700"/>
          </a:xfrm>
        </p:grpSpPr>
        <p:sp>
          <p:nvSpPr>
            <p:cNvPr id="5363" name="Google Shape;5363;p3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3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3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3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3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3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3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0" name="Google Shape;5370;p35"/>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1" name="Google Shape;5371;p35"/>
          <p:cNvGrpSpPr/>
          <p:nvPr/>
        </p:nvGrpSpPr>
        <p:grpSpPr>
          <a:xfrm>
            <a:off x="2742332" y="2096965"/>
            <a:ext cx="331821" cy="331848"/>
            <a:chOff x="-49048250" y="2316775"/>
            <a:chExt cx="300100" cy="300125"/>
          </a:xfrm>
        </p:grpSpPr>
        <p:sp>
          <p:nvSpPr>
            <p:cNvPr id="5372" name="Google Shape;5372;p35"/>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35"/>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35"/>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35"/>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6" name="Google Shape;5376;p35"/>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7" name="Google Shape;5377;p35"/>
          <p:cNvGrpSpPr/>
          <p:nvPr/>
        </p:nvGrpSpPr>
        <p:grpSpPr>
          <a:xfrm>
            <a:off x="4805880" y="1718152"/>
            <a:ext cx="333590" cy="331821"/>
            <a:chOff x="-47160325" y="1974175"/>
            <a:chExt cx="301700" cy="300100"/>
          </a:xfrm>
        </p:grpSpPr>
        <p:sp>
          <p:nvSpPr>
            <p:cNvPr id="5378" name="Google Shape;5378;p35"/>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35"/>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35"/>
          <p:cNvGrpSpPr/>
          <p:nvPr/>
        </p:nvGrpSpPr>
        <p:grpSpPr>
          <a:xfrm>
            <a:off x="4806322" y="2124856"/>
            <a:ext cx="332705" cy="332677"/>
            <a:chOff x="-47159525" y="2342000"/>
            <a:chExt cx="300900" cy="300875"/>
          </a:xfrm>
        </p:grpSpPr>
        <p:sp>
          <p:nvSpPr>
            <p:cNvPr id="5381" name="Google Shape;5381;p35"/>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35"/>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35"/>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35"/>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35"/>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35"/>
          <p:cNvGrpSpPr/>
          <p:nvPr/>
        </p:nvGrpSpPr>
        <p:grpSpPr>
          <a:xfrm>
            <a:off x="4806765" y="2534159"/>
            <a:ext cx="331821" cy="332705"/>
            <a:chOff x="-47157950" y="2712175"/>
            <a:chExt cx="300100" cy="300900"/>
          </a:xfrm>
        </p:grpSpPr>
        <p:sp>
          <p:nvSpPr>
            <p:cNvPr id="5387" name="Google Shape;5387;p35"/>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35"/>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35"/>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35"/>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35"/>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35"/>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35"/>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4" name="Google Shape;5394;p35"/>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5" name="Google Shape;5395;p35"/>
          <p:cNvGrpSpPr/>
          <p:nvPr/>
        </p:nvGrpSpPr>
        <p:grpSpPr>
          <a:xfrm>
            <a:off x="6885257" y="2115264"/>
            <a:ext cx="292624" cy="331821"/>
            <a:chOff x="-45278675" y="2333325"/>
            <a:chExt cx="264650" cy="300100"/>
          </a:xfrm>
        </p:grpSpPr>
        <p:sp>
          <p:nvSpPr>
            <p:cNvPr id="5396" name="Google Shape;5396;p35"/>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35"/>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35"/>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35"/>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35"/>
          <p:cNvGrpSpPr/>
          <p:nvPr/>
        </p:nvGrpSpPr>
        <p:grpSpPr>
          <a:xfrm>
            <a:off x="6894821" y="2522825"/>
            <a:ext cx="273495" cy="331848"/>
            <a:chOff x="-45270025" y="2701925"/>
            <a:chExt cx="247350" cy="300125"/>
          </a:xfrm>
        </p:grpSpPr>
        <p:sp>
          <p:nvSpPr>
            <p:cNvPr id="5401" name="Google Shape;5401;p35"/>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35"/>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35"/>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35"/>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5" name="Google Shape;5405;p35"/>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6" name="Google Shape;5406;p35"/>
          <p:cNvGrpSpPr/>
          <p:nvPr/>
        </p:nvGrpSpPr>
        <p:grpSpPr>
          <a:xfrm>
            <a:off x="1133422" y="3054944"/>
            <a:ext cx="257794" cy="333728"/>
            <a:chOff x="-50469125" y="3183175"/>
            <a:chExt cx="233150" cy="301825"/>
          </a:xfrm>
        </p:grpSpPr>
        <p:sp>
          <p:nvSpPr>
            <p:cNvPr id="5407" name="Google Shape;5407;p3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3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3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0" name="Google Shape;5410;p35"/>
          <p:cNvGrpSpPr/>
          <p:nvPr/>
        </p:nvGrpSpPr>
        <p:grpSpPr>
          <a:xfrm>
            <a:off x="1095967" y="3461620"/>
            <a:ext cx="332705" cy="331848"/>
            <a:chOff x="-50504575" y="3550975"/>
            <a:chExt cx="300900" cy="300125"/>
          </a:xfrm>
        </p:grpSpPr>
        <p:sp>
          <p:nvSpPr>
            <p:cNvPr id="5411" name="Google Shape;5411;p3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3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3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3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35"/>
          <p:cNvGrpSpPr/>
          <p:nvPr/>
        </p:nvGrpSpPr>
        <p:grpSpPr>
          <a:xfrm>
            <a:off x="1095967" y="3870950"/>
            <a:ext cx="332705" cy="330964"/>
            <a:chOff x="-50503000" y="3921175"/>
            <a:chExt cx="300900" cy="299325"/>
          </a:xfrm>
        </p:grpSpPr>
        <p:sp>
          <p:nvSpPr>
            <p:cNvPr id="5416" name="Google Shape;5416;p3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3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3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3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3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35"/>
          <p:cNvGrpSpPr/>
          <p:nvPr/>
        </p:nvGrpSpPr>
        <p:grpSpPr>
          <a:xfrm>
            <a:off x="3154610" y="3073215"/>
            <a:ext cx="331821" cy="332705"/>
            <a:chOff x="-48630025" y="3199700"/>
            <a:chExt cx="300100" cy="300900"/>
          </a:xfrm>
        </p:grpSpPr>
        <p:sp>
          <p:nvSpPr>
            <p:cNvPr id="5422" name="Google Shape;5422;p3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3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3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35"/>
          <p:cNvGrpSpPr/>
          <p:nvPr/>
        </p:nvGrpSpPr>
        <p:grpSpPr>
          <a:xfrm>
            <a:off x="3154610" y="3481661"/>
            <a:ext cx="331821" cy="331821"/>
            <a:chOff x="-48630025" y="3569100"/>
            <a:chExt cx="300100" cy="300100"/>
          </a:xfrm>
        </p:grpSpPr>
        <p:sp>
          <p:nvSpPr>
            <p:cNvPr id="5426" name="Google Shape;5426;p3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3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3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3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3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3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3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3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3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3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35"/>
          <p:cNvGrpSpPr/>
          <p:nvPr/>
        </p:nvGrpSpPr>
        <p:grpSpPr>
          <a:xfrm>
            <a:off x="3155052" y="3890106"/>
            <a:ext cx="330936" cy="330079"/>
            <a:chOff x="-48629225" y="3938500"/>
            <a:chExt cx="299300" cy="298525"/>
          </a:xfrm>
        </p:grpSpPr>
        <p:sp>
          <p:nvSpPr>
            <p:cNvPr id="5437" name="Google Shape;5437;p3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3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3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3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35"/>
          <p:cNvGrpSpPr/>
          <p:nvPr/>
        </p:nvGrpSpPr>
        <p:grpSpPr>
          <a:xfrm>
            <a:off x="5238877" y="3074100"/>
            <a:ext cx="290910" cy="330964"/>
            <a:chOff x="-46762575" y="3200500"/>
            <a:chExt cx="263100" cy="299325"/>
          </a:xfrm>
        </p:grpSpPr>
        <p:sp>
          <p:nvSpPr>
            <p:cNvPr id="5442" name="Google Shape;5442;p3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3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3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3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3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35"/>
          <p:cNvGrpSpPr/>
          <p:nvPr/>
        </p:nvGrpSpPr>
        <p:grpSpPr>
          <a:xfrm>
            <a:off x="5218408" y="3502559"/>
            <a:ext cx="331848" cy="291767"/>
            <a:chOff x="-46779900" y="3588000"/>
            <a:chExt cx="300125" cy="263875"/>
          </a:xfrm>
        </p:grpSpPr>
        <p:sp>
          <p:nvSpPr>
            <p:cNvPr id="5448" name="Google Shape;5448;p3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3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3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3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35"/>
          <p:cNvGrpSpPr/>
          <p:nvPr/>
        </p:nvGrpSpPr>
        <p:grpSpPr>
          <a:xfrm>
            <a:off x="5218850" y="3890106"/>
            <a:ext cx="330964" cy="330079"/>
            <a:chOff x="-46779100" y="3938500"/>
            <a:chExt cx="299325" cy="298525"/>
          </a:xfrm>
        </p:grpSpPr>
        <p:sp>
          <p:nvSpPr>
            <p:cNvPr id="5453" name="Google Shape;5453;p3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3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35"/>
          <p:cNvGrpSpPr/>
          <p:nvPr/>
        </p:nvGrpSpPr>
        <p:grpSpPr>
          <a:xfrm>
            <a:off x="7280934" y="3080181"/>
            <a:ext cx="331821" cy="331848"/>
            <a:chOff x="-44924250" y="3206000"/>
            <a:chExt cx="300100" cy="300125"/>
          </a:xfrm>
        </p:grpSpPr>
        <p:sp>
          <p:nvSpPr>
            <p:cNvPr id="5456" name="Google Shape;5456;p3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3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3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3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3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35"/>
          <p:cNvGrpSpPr/>
          <p:nvPr/>
        </p:nvGrpSpPr>
        <p:grpSpPr>
          <a:xfrm>
            <a:off x="1507603" y="3054944"/>
            <a:ext cx="331821" cy="331821"/>
            <a:chOff x="-50134375" y="3183175"/>
            <a:chExt cx="300100" cy="300100"/>
          </a:xfrm>
        </p:grpSpPr>
        <p:sp>
          <p:nvSpPr>
            <p:cNvPr id="5462" name="Google Shape;5462;p3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3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3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3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3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3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3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3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3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3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35"/>
          <p:cNvGrpSpPr/>
          <p:nvPr/>
        </p:nvGrpSpPr>
        <p:grpSpPr>
          <a:xfrm>
            <a:off x="1507603" y="3461620"/>
            <a:ext cx="331821" cy="331848"/>
            <a:chOff x="-50134375" y="3550975"/>
            <a:chExt cx="300100" cy="300125"/>
          </a:xfrm>
        </p:grpSpPr>
        <p:sp>
          <p:nvSpPr>
            <p:cNvPr id="5473" name="Google Shape;5473;p3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3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35"/>
          <p:cNvGrpSpPr/>
          <p:nvPr/>
        </p:nvGrpSpPr>
        <p:grpSpPr>
          <a:xfrm>
            <a:off x="1507603" y="3870287"/>
            <a:ext cx="331821" cy="331627"/>
            <a:chOff x="-50134375" y="3920575"/>
            <a:chExt cx="300100" cy="299925"/>
          </a:xfrm>
        </p:grpSpPr>
        <p:sp>
          <p:nvSpPr>
            <p:cNvPr id="5476" name="Google Shape;5476;p3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3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3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35"/>
          <p:cNvGrpSpPr/>
          <p:nvPr/>
        </p:nvGrpSpPr>
        <p:grpSpPr>
          <a:xfrm>
            <a:off x="3572477" y="3074100"/>
            <a:ext cx="333562" cy="331821"/>
            <a:chOff x="-48262200" y="3200500"/>
            <a:chExt cx="301675" cy="300100"/>
          </a:xfrm>
        </p:grpSpPr>
        <p:sp>
          <p:nvSpPr>
            <p:cNvPr id="5480" name="Google Shape;5480;p3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3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3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3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3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3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3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3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3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35"/>
          <p:cNvGrpSpPr/>
          <p:nvPr/>
        </p:nvGrpSpPr>
        <p:grpSpPr>
          <a:xfrm>
            <a:off x="3599912" y="3482352"/>
            <a:ext cx="278692" cy="331130"/>
            <a:chOff x="-48233050" y="3569725"/>
            <a:chExt cx="252050" cy="299475"/>
          </a:xfrm>
        </p:grpSpPr>
        <p:sp>
          <p:nvSpPr>
            <p:cNvPr id="5490" name="Google Shape;5490;p3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3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3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35"/>
          <p:cNvGrpSpPr/>
          <p:nvPr/>
        </p:nvGrpSpPr>
        <p:grpSpPr>
          <a:xfrm>
            <a:off x="3622109" y="3887480"/>
            <a:ext cx="234298" cy="334447"/>
            <a:chOff x="-48216525" y="3936125"/>
            <a:chExt cx="211900" cy="302475"/>
          </a:xfrm>
        </p:grpSpPr>
        <p:sp>
          <p:nvSpPr>
            <p:cNvPr id="5494" name="Google Shape;5494;p3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3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3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3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35"/>
          <p:cNvGrpSpPr/>
          <p:nvPr/>
        </p:nvGrpSpPr>
        <p:grpSpPr>
          <a:xfrm>
            <a:off x="5631506" y="3074957"/>
            <a:ext cx="331821" cy="331848"/>
            <a:chOff x="-46410500" y="3201275"/>
            <a:chExt cx="300100" cy="300125"/>
          </a:xfrm>
        </p:grpSpPr>
        <p:sp>
          <p:nvSpPr>
            <p:cNvPr id="5499" name="Google Shape;5499;p3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3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3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3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3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35"/>
          <p:cNvGrpSpPr/>
          <p:nvPr/>
        </p:nvGrpSpPr>
        <p:grpSpPr>
          <a:xfrm>
            <a:off x="5631506" y="3481661"/>
            <a:ext cx="331821" cy="332705"/>
            <a:chOff x="-46409700" y="3569100"/>
            <a:chExt cx="300100" cy="300900"/>
          </a:xfrm>
        </p:grpSpPr>
        <p:sp>
          <p:nvSpPr>
            <p:cNvPr id="5505" name="Google Shape;5505;p3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3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3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3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3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35"/>
          <p:cNvGrpSpPr/>
          <p:nvPr/>
        </p:nvGrpSpPr>
        <p:grpSpPr>
          <a:xfrm>
            <a:off x="5620187" y="3888365"/>
            <a:ext cx="354460" cy="334447"/>
            <a:chOff x="-46422300" y="3936925"/>
            <a:chExt cx="320575" cy="302475"/>
          </a:xfrm>
        </p:grpSpPr>
        <p:sp>
          <p:nvSpPr>
            <p:cNvPr id="5511" name="Google Shape;5511;p3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3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35"/>
          <p:cNvGrpSpPr/>
          <p:nvPr/>
        </p:nvGrpSpPr>
        <p:grpSpPr>
          <a:xfrm>
            <a:off x="7280492" y="3472097"/>
            <a:ext cx="332705" cy="331821"/>
            <a:chOff x="-44914800" y="3560450"/>
            <a:chExt cx="300900" cy="300100"/>
          </a:xfrm>
        </p:grpSpPr>
        <p:sp>
          <p:nvSpPr>
            <p:cNvPr id="5514" name="Google Shape;5514;p3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3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3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3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3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35"/>
          <p:cNvGrpSpPr/>
          <p:nvPr/>
        </p:nvGrpSpPr>
        <p:grpSpPr>
          <a:xfrm>
            <a:off x="1918660" y="3055165"/>
            <a:ext cx="330936" cy="330743"/>
            <a:chOff x="-49764975" y="3183375"/>
            <a:chExt cx="299300" cy="299125"/>
          </a:xfrm>
        </p:grpSpPr>
        <p:sp>
          <p:nvSpPr>
            <p:cNvPr id="5520" name="Google Shape;5520;p3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3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3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3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3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3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3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3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3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35"/>
          <p:cNvGrpSpPr/>
          <p:nvPr/>
        </p:nvGrpSpPr>
        <p:grpSpPr>
          <a:xfrm>
            <a:off x="1918660" y="3461897"/>
            <a:ext cx="330936" cy="332429"/>
            <a:chOff x="-49764975" y="3551225"/>
            <a:chExt cx="299300" cy="300650"/>
          </a:xfrm>
        </p:grpSpPr>
        <p:sp>
          <p:nvSpPr>
            <p:cNvPr id="5530" name="Google Shape;5530;p3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3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3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3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3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3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3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3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3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3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3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35"/>
          <p:cNvGrpSpPr/>
          <p:nvPr/>
        </p:nvGrpSpPr>
        <p:grpSpPr>
          <a:xfrm>
            <a:off x="1916477" y="3869845"/>
            <a:ext cx="335304" cy="332069"/>
            <a:chOff x="-49766550" y="3920175"/>
            <a:chExt cx="303250" cy="300325"/>
          </a:xfrm>
        </p:grpSpPr>
        <p:sp>
          <p:nvSpPr>
            <p:cNvPr id="5542" name="Google Shape;5542;p3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3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3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3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35"/>
          <p:cNvGrpSpPr/>
          <p:nvPr/>
        </p:nvGrpSpPr>
        <p:grpSpPr>
          <a:xfrm>
            <a:off x="3985840" y="3074100"/>
            <a:ext cx="333562" cy="330964"/>
            <a:chOff x="-47892800" y="3200500"/>
            <a:chExt cx="301675" cy="299325"/>
          </a:xfrm>
        </p:grpSpPr>
        <p:sp>
          <p:nvSpPr>
            <p:cNvPr id="5547" name="Google Shape;5547;p3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3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3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3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3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3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35"/>
          <p:cNvGrpSpPr/>
          <p:nvPr/>
        </p:nvGrpSpPr>
        <p:grpSpPr>
          <a:xfrm>
            <a:off x="4045493" y="3481661"/>
            <a:ext cx="214257" cy="331821"/>
            <a:chOff x="-47839250" y="3569100"/>
            <a:chExt cx="193775" cy="300100"/>
          </a:xfrm>
        </p:grpSpPr>
        <p:sp>
          <p:nvSpPr>
            <p:cNvPr id="5554" name="Google Shape;5554;p3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3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3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3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3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3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35"/>
          <p:cNvGrpSpPr/>
          <p:nvPr/>
        </p:nvGrpSpPr>
        <p:grpSpPr>
          <a:xfrm>
            <a:off x="3986711" y="3889222"/>
            <a:ext cx="331821" cy="332705"/>
            <a:chOff x="-47892800" y="3937700"/>
            <a:chExt cx="300100" cy="300900"/>
          </a:xfrm>
        </p:grpSpPr>
        <p:sp>
          <p:nvSpPr>
            <p:cNvPr id="5561" name="Google Shape;5561;p3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3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3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3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3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3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3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3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9" name="Google Shape;5569;p35"/>
          <p:cNvGrpSpPr/>
          <p:nvPr/>
        </p:nvGrpSpPr>
        <p:grpSpPr>
          <a:xfrm>
            <a:off x="6042414" y="3094113"/>
            <a:ext cx="331821" cy="290910"/>
            <a:chOff x="-46042675" y="3218600"/>
            <a:chExt cx="300100" cy="263100"/>
          </a:xfrm>
        </p:grpSpPr>
        <p:sp>
          <p:nvSpPr>
            <p:cNvPr id="5570" name="Google Shape;5570;p3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3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3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3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3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3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35"/>
          <p:cNvGrpSpPr/>
          <p:nvPr/>
        </p:nvGrpSpPr>
        <p:grpSpPr>
          <a:xfrm>
            <a:off x="6042414" y="3481219"/>
            <a:ext cx="331821" cy="301801"/>
            <a:chOff x="-46042675" y="3568700"/>
            <a:chExt cx="300100" cy="272950"/>
          </a:xfrm>
        </p:grpSpPr>
        <p:sp>
          <p:nvSpPr>
            <p:cNvPr id="5577" name="Google Shape;5577;p3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3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3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3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35"/>
          <p:cNvGrpSpPr/>
          <p:nvPr/>
        </p:nvGrpSpPr>
        <p:grpSpPr>
          <a:xfrm>
            <a:off x="6081597" y="3889360"/>
            <a:ext cx="253454" cy="332567"/>
            <a:chOff x="-46007225" y="3937825"/>
            <a:chExt cx="229225" cy="300775"/>
          </a:xfrm>
        </p:grpSpPr>
        <p:sp>
          <p:nvSpPr>
            <p:cNvPr id="5582" name="Google Shape;5582;p3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3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3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3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3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3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3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3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3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3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35"/>
          <p:cNvGrpSpPr/>
          <p:nvPr/>
        </p:nvGrpSpPr>
        <p:grpSpPr>
          <a:xfrm>
            <a:off x="7300961" y="3880100"/>
            <a:ext cx="291767" cy="334004"/>
            <a:chOff x="-44895900" y="3929450"/>
            <a:chExt cx="263875" cy="302075"/>
          </a:xfrm>
        </p:grpSpPr>
        <p:sp>
          <p:nvSpPr>
            <p:cNvPr id="5593" name="Google Shape;5593;p3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3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3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3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3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3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35"/>
          <p:cNvGrpSpPr/>
          <p:nvPr/>
        </p:nvGrpSpPr>
        <p:grpSpPr>
          <a:xfrm>
            <a:off x="2330269" y="3065392"/>
            <a:ext cx="332705" cy="310923"/>
            <a:chOff x="-49397175" y="3192625"/>
            <a:chExt cx="300900" cy="281200"/>
          </a:xfrm>
        </p:grpSpPr>
        <p:sp>
          <p:nvSpPr>
            <p:cNvPr id="5600" name="Google Shape;5600;p3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3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3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3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3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3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3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35"/>
          <p:cNvGrpSpPr/>
          <p:nvPr/>
        </p:nvGrpSpPr>
        <p:grpSpPr>
          <a:xfrm>
            <a:off x="2354649" y="3461620"/>
            <a:ext cx="283944" cy="332705"/>
            <a:chOff x="-49375900" y="3550975"/>
            <a:chExt cx="256800" cy="300900"/>
          </a:xfrm>
        </p:grpSpPr>
        <p:sp>
          <p:nvSpPr>
            <p:cNvPr id="5608" name="Google Shape;5608;p3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3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3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3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3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3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35"/>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3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3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3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3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35"/>
          <p:cNvGrpSpPr/>
          <p:nvPr/>
        </p:nvGrpSpPr>
        <p:grpSpPr>
          <a:xfrm>
            <a:off x="2350309" y="3870066"/>
            <a:ext cx="292624" cy="332705"/>
            <a:chOff x="-49378250" y="3920375"/>
            <a:chExt cx="264650" cy="300900"/>
          </a:xfrm>
        </p:grpSpPr>
        <p:sp>
          <p:nvSpPr>
            <p:cNvPr id="5620" name="Google Shape;5620;p3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3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3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3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3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3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3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7" name="Google Shape;5627;p35"/>
          <p:cNvGrpSpPr/>
          <p:nvPr/>
        </p:nvGrpSpPr>
        <p:grpSpPr>
          <a:xfrm>
            <a:off x="4418802" y="3074100"/>
            <a:ext cx="291767" cy="333562"/>
            <a:chOff x="-47505300" y="3200500"/>
            <a:chExt cx="263875" cy="301675"/>
          </a:xfrm>
        </p:grpSpPr>
        <p:sp>
          <p:nvSpPr>
            <p:cNvPr id="5628" name="Google Shape;5628;p3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3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3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3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3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3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3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3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3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3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3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3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3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35"/>
          <p:cNvGrpSpPr/>
          <p:nvPr/>
        </p:nvGrpSpPr>
        <p:grpSpPr>
          <a:xfrm>
            <a:off x="4398347" y="3481661"/>
            <a:ext cx="332677" cy="331627"/>
            <a:chOff x="-47524975" y="3569100"/>
            <a:chExt cx="300875" cy="299925"/>
          </a:xfrm>
        </p:grpSpPr>
        <p:sp>
          <p:nvSpPr>
            <p:cNvPr id="5642" name="Google Shape;5642;p3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3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3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3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3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35"/>
          <p:cNvGrpSpPr/>
          <p:nvPr/>
        </p:nvGrpSpPr>
        <p:grpSpPr>
          <a:xfrm>
            <a:off x="4398775" y="3929304"/>
            <a:ext cx="331821" cy="252570"/>
            <a:chOff x="-47523400" y="3973950"/>
            <a:chExt cx="300100" cy="228425"/>
          </a:xfrm>
        </p:grpSpPr>
        <p:sp>
          <p:nvSpPr>
            <p:cNvPr id="5648" name="Google Shape;5648;p3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3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3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3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3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35"/>
          <p:cNvGrpSpPr/>
          <p:nvPr/>
        </p:nvGrpSpPr>
        <p:grpSpPr>
          <a:xfrm>
            <a:off x="6458415" y="3072801"/>
            <a:ext cx="330964" cy="334004"/>
            <a:chOff x="-45673275" y="3199325"/>
            <a:chExt cx="299325" cy="302075"/>
          </a:xfrm>
        </p:grpSpPr>
        <p:sp>
          <p:nvSpPr>
            <p:cNvPr id="5654" name="Google Shape;5654;p3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3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3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35"/>
          <p:cNvGrpSpPr/>
          <p:nvPr/>
        </p:nvGrpSpPr>
        <p:grpSpPr>
          <a:xfrm>
            <a:off x="6457544" y="3500817"/>
            <a:ext cx="332705" cy="293508"/>
            <a:chOff x="-45674075" y="3586425"/>
            <a:chExt cx="300900" cy="265450"/>
          </a:xfrm>
        </p:grpSpPr>
        <p:sp>
          <p:nvSpPr>
            <p:cNvPr id="5658" name="Google Shape;5658;p3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3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35"/>
          <p:cNvGrpSpPr/>
          <p:nvPr/>
        </p:nvGrpSpPr>
        <p:grpSpPr>
          <a:xfrm>
            <a:off x="6458415" y="3889222"/>
            <a:ext cx="330964" cy="332705"/>
            <a:chOff x="-45673275" y="3937700"/>
            <a:chExt cx="299325" cy="300900"/>
          </a:xfrm>
        </p:grpSpPr>
        <p:sp>
          <p:nvSpPr>
            <p:cNvPr id="5661" name="Google Shape;5661;p3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3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3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3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3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3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35"/>
          <p:cNvGrpSpPr/>
          <p:nvPr/>
        </p:nvGrpSpPr>
        <p:grpSpPr>
          <a:xfrm>
            <a:off x="7727679" y="3047093"/>
            <a:ext cx="332705" cy="332705"/>
            <a:chOff x="-44512325" y="3176075"/>
            <a:chExt cx="300900" cy="300900"/>
          </a:xfrm>
        </p:grpSpPr>
        <p:sp>
          <p:nvSpPr>
            <p:cNvPr id="5668" name="Google Shape;5668;p3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3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3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35"/>
          <p:cNvGrpSpPr/>
          <p:nvPr/>
        </p:nvGrpSpPr>
        <p:grpSpPr>
          <a:xfrm>
            <a:off x="2742761" y="3054944"/>
            <a:ext cx="330964" cy="330964"/>
            <a:chOff x="-49027775" y="3183175"/>
            <a:chExt cx="299325" cy="299325"/>
          </a:xfrm>
        </p:grpSpPr>
        <p:sp>
          <p:nvSpPr>
            <p:cNvPr id="5672" name="Google Shape;5672;p3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3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3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3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35"/>
          <p:cNvGrpSpPr/>
          <p:nvPr/>
        </p:nvGrpSpPr>
        <p:grpSpPr>
          <a:xfrm>
            <a:off x="2742333" y="3461620"/>
            <a:ext cx="331821" cy="333590"/>
            <a:chOff x="-49027775" y="3550975"/>
            <a:chExt cx="300100" cy="301700"/>
          </a:xfrm>
        </p:grpSpPr>
        <p:sp>
          <p:nvSpPr>
            <p:cNvPr id="5677" name="Google Shape;5677;p3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3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3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3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3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3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3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3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3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3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35"/>
          <p:cNvGrpSpPr/>
          <p:nvPr/>
        </p:nvGrpSpPr>
        <p:grpSpPr>
          <a:xfrm>
            <a:off x="2740536" y="3869845"/>
            <a:ext cx="335414" cy="332069"/>
            <a:chOff x="-49031025" y="3920175"/>
            <a:chExt cx="303350" cy="300325"/>
          </a:xfrm>
        </p:grpSpPr>
        <p:sp>
          <p:nvSpPr>
            <p:cNvPr id="5688" name="Google Shape;5688;p3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3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3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3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3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3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35"/>
          <p:cNvGrpSpPr/>
          <p:nvPr/>
        </p:nvGrpSpPr>
        <p:grpSpPr>
          <a:xfrm>
            <a:off x="4806336" y="3074100"/>
            <a:ext cx="332677" cy="330964"/>
            <a:chOff x="-47155575" y="3200500"/>
            <a:chExt cx="300875" cy="299325"/>
          </a:xfrm>
        </p:grpSpPr>
        <p:sp>
          <p:nvSpPr>
            <p:cNvPr id="5695" name="Google Shape;5695;p3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3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3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3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3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3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35"/>
          <p:cNvGrpSpPr/>
          <p:nvPr/>
        </p:nvGrpSpPr>
        <p:grpSpPr>
          <a:xfrm>
            <a:off x="4806765" y="3481661"/>
            <a:ext cx="331821" cy="331821"/>
            <a:chOff x="-47154800" y="3569100"/>
            <a:chExt cx="300100" cy="300100"/>
          </a:xfrm>
        </p:grpSpPr>
        <p:sp>
          <p:nvSpPr>
            <p:cNvPr id="5702" name="Google Shape;5702;p3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3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3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3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3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3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35"/>
          <p:cNvGrpSpPr/>
          <p:nvPr/>
        </p:nvGrpSpPr>
        <p:grpSpPr>
          <a:xfrm>
            <a:off x="4807207" y="3890963"/>
            <a:ext cx="330936" cy="330107"/>
            <a:chOff x="-47154000" y="3939275"/>
            <a:chExt cx="299300" cy="298550"/>
          </a:xfrm>
        </p:grpSpPr>
        <p:sp>
          <p:nvSpPr>
            <p:cNvPr id="5709" name="Google Shape;5709;p3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3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3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3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35"/>
          <p:cNvGrpSpPr/>
          <p:nvPr/>
        </p:nvGrpSpPr>
        <p:grpSpPr>
          <a:xfrm>
            <a:off x="6885685" y="3074100"/>
            <a:ext cx="291767" cy="330964"/>
            <a:chOff x="-45286550" y="3200500"/>
            <a:chExt cx="263875" cy="299325"/>
          </a:xfrm>
        </p:grpSpPr>
        <p:sp>
          <p:nvSpPr>
            <p:cNvPr id="5714" name="Google Shape;5714;p3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3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3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35"/>
          <p:cNvGrpSpPr/>
          <p:nvPr/>
        </p:nvGrpSpPr>
        <p:grpSpPr>
          <a:xfrm>
            <a:off x="6885685" y="3482545"/>
            <a:ext cx="291767" cy="330936"/>
            <a:chOff x="-45286550" y="3569900"/>
            <a:chExt cx="263875" cy="299300"/>
          </a:xfrm>
        </p:grpSpPr>
        <p:sp>
          <p:nvSpPr>
            <p:cNvPr id="5718" name="Google Shape;5718;p3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3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3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3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3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3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35"/>
          <p:cNvGrpSpPr/>
          <p:nvPr/>
        </p:nvGrpSpPr>
        <p:grpSpPr>
          <a:xfrm>
            <a:off x="6896134" y="3890106"/>
            <a:ext cx="270869" cy="331821"/>
            <a:chOff x="-45277900" y="3938500"/>
            <a:chExt cx="244975" cy="300100"/>
          </a:xfrm>
        </p:grpSpPr>
        <p:sp>
          <p:nvSpPr>
            <p:cNvPr id="5725" name="Google Shape;5725;p3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3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3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3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35"/>
          <p:cNvGrpSpPr/>
          <p:nvPr/>
        </p:nvGrpSpPr>
        <p:grpSpPr>
          <a:xfrm>
            <a:off x="7728121" y="3490368"/>
            <a:ext cx="331821" cy="331821"/>
            <a:chOff x="-44502875" y="3576975"/>
            <a:chExt cx="300100" cy="300100"/>
          </a:xfrm>
        </p:grpSpPr>
        <p:sp>
          <p:nvSpPr>
            <p:cNvPr id="5730" name="Google Shape;5730;p3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3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3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35"/>
          <p:cNvGrpSpPr/>
          <p:nvPr/>
        </p:nvGrpSpPr>
        <p:grpSpPr>
          <a:xfrm>
            <a:off x="2356364" y="2181064"/>
            <a:ext cx="284806" cy="241434"/>
            <a:chOff x="1636184" y="2959225"/>
            <a:chExt cx="232666" cy="197250"/>
          </a:xfrm>
        </p:grpSpPr>
        <p:sp>
          <p:nvSpPr>
            <p:cNvPr id="5734" name="Google Shape;5734;p35"/>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35"/>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35"/>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5737" name="Google Shape;5737;p35"/>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5738" name="Google Shape;5738;p35"/>
          <p:cNvGrpSpPr/>
          <p:nvPr/>
        </p:nvGrpSpPr>
        <p:grpSpPr>
          <a:xfrm>
            <a:off x="3623760" y="2531111"/>
            <a:ext cx="239502" cy="338262"/>
            <a:chOff x="-47300587" y="123275"/>
            <a:chExt cx="190975" cy="269725"/>
          </a:xfrm>
        </p:grpSpPr>
        <p:sp>
          <p:nvSpPr>
            <p:cNvPr id="5739" name="Google Shape;5739;p35"/>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35"/>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35"/>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35"/>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35"/>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747" name="Shape 5747"/>
        <p:cNvGrpSpPr/>
        <p:nvPr/>
      </p:nvGrpSpPr>
      <p:grpSpPr>
        <a:xfrm>
          <a:off x="0" y="0"/>
          <a:ext cx="0" cy="0"/>
          <a:chOff x="0" y="0"/>
          <a:chExt cx="0" cy="0"/>
        </a:xfrm>
      </p:grpSpPr>
      <p:sp>
        <p:nvSpPr>
          <p:cNvPr id="5748" name="Google Shape;5748;p3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Educational Process </a:t>
            </a:r>
            <a:r>
              <a:rPr lang="es"/>
              <a:t>Icons</a:t>
            </a:r>
            <a:endParaRPr>
              <a:solidFill>
                <a:srgbClr val="FFFFFF"/>
              </a:solidFill>
              <a:latin typeface="Proxima Nova Semibold"/>
              <a:ea typeface="Proxima Nova Semibold"/>
              <a:cs typeface="Proxima Nova Semibold"/>
              <a:sym typeface="Proxima Nova Semibold"/>
            </a:endParaRPr>
          </a:p>
        </p:txBody>
      </p:sp>
      <p:sp>
        <p:nvSpPr>
          <p:cNvPr id="5749" name="Google Shape;5749;p36"/>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36"/>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36"/>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2" name="Google Shape;5752;p36"/>
          <p:cNvGrpSpPr/>
          <p:nvPr/>
        </p:nvGrpSpPr>
        <p:grpSpPr>
          <a:xfrm>
            <a:off x="3151213" y="1709564"/>
            <a:ext cx="342129" cy="343862"/>
            <a:chOff x="-41270450" y="1973375"/>
            <a:chExt cx="315850" cy="317450"/>
          </a:xfrm>
        </p:grpSpPr>
        <p:sp>
          <p:nvSpPr>
            <p:cNvPr id="5753" name="Google Shape;5753;p36"/>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36"/>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36"/>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36"/>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36"/>
          <p:cNvGrpSpPr/>
          <p:nvPr/>
        </p:nvGrpSpPr>
        <p:grpSpPr>
          <a:xfrm>
            <a:off x="3140177" y="2105636"/>
            <a:ext cx="364199" cy="342318"/>
            <a:chOff x="-41291625" y="2339025"/>
            <a:chExt cx="336225" cy="316025"/>
          </a:xfrm>
        </p:grpSpPr>
        <p:sp>
          <p:nvSpPr>
            <p:cNvPr id="5758" name="Google Shape;5758;p36"/>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36"/>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0" name="Google Shape;5760;p36"/>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36"/>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36"/>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36"/>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36"/>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36"/>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6" name="Google Shape;5766;p36"/>
          <p:cNvGrpSpPr/>
          <p:nvPr/>
        </p:nvGrpSpPr>
        <p:grpSpPr>
          <a:xfrm>
            <a:off x="1533687" y="1683811"/>
            <a:ext cx="365174" cy="343293"/>
            <a:chOff x="-42804750" y="1949600"/>
            <a:chExt cx="337125" cy="316925"/>
          </a:xfrm>
        </p:grpSpPr>
        <p:sp>
          <p:nvSpPr>
            <p:cNvPr id="5767" name="Google Shape;5767;p36"/>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36"/>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36"/>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36"/>
          <p:cNvGrpSpPr/>
          <p:nvPr/>
        </p:nvGrpSpPr>
        <p:grpSpPr>
          <a:xfrm>
            <a:off x="1564049" y="2085164"/>
            <a:ext cx="308847" cy="335115"/>
            <a:chOff x="-42778750" y="2320125"/>
            <a:chExt cx="285125" cy="309375"/>
          </a:xfrm>
        </p:grpSpPr>
        <p:sp>
          <p:nvSpPr>
            <p:cNvPr id="5771" name="Google Shape;5771;p36"/>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36"/>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36"/>
          <p:cNvGrpSpPr/>
          <p:nvPr/>
        </p:nvGrpSpPr>
        <p:grpSpPr>
          <a:xfrm>
            <a:off x="1543503" y="2475712"/>
            <a:ext cx="345541" cy="344701"/>
            <a:chOff x="-42796875" y="2680675"/>
            <a:chExt cx="319000" cy="318225"/>
          </a:xfrm>
        </p:grpSpPr>
        <p:sp>
          <p:nvSpPr>
            <p:cNvPr id="5774" name="Google Shape;5774;p36"/>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36"/>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36"/>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36"/>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36"/>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9" name="Google Shape;5779;p36"/>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36"/>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36"/>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36"/>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36"/>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4" name="Google Shape;5784;p36"/>
          <p:cNvGrpSpPr/>
          <p:nvPr/>
        </p:nvGrpSpPr>
        <p:grpSpPr>
          <a:xfrm>
            <a:off x="5583876" y="2080668"/>
            <a:ext cx="359189" cy="340016"/>
            <a:chOff x="-39055650" y="2315975"/>
            <a:chExt cx="331600" cy="313900"/>
          </a:xfrm>
        </p:grpSpPr>
        <p:sp>
          <p:nvSpPr>
            <p:cNvPr id="5785" name="Google Shape;5785;p36"/>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36"/>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7" name="Google Shape;5787;p36"/>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36"/>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9" name="Google Shape;5789;p36"/>
          <p:cNvGrpSpPr/>
          <p:nvPr/>
        </p:nvGrpSpPr>
        <p:grpSpPr>
          <a:xfrm>
            <a:off x="1929543" y="1683974"/>
            <a:ext cx="349819" cy="342047"/>
            <a:chOff x="-42430625" y="1949750"/>
            <a:chExt cx="322950" cy="315775"/>
          </a:xfrm>
        </p:grpSpPr>
        <p:sp>
          <p:nvSpPr>
            <p:cNvPr id="5790" name="Google Shape;5790;p36"/>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36"/>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36"/>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36"/>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4" name="Google Shape;5794;p36"/>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36"/>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36"/>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36"/>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36"/>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36"/>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0" name="Google Shape;5800;p36"/>
          <p:cNvGrpSpPr/>
          <p:nvPr/>
        </p:nvGrpSpPr>
        <p:grpSpPr>
          <a:xfrm>
            <a:off x="6002652" y="2078962"/>
            <a:ext cx="342995" cy="342291"/>
            <a:chOff x="-38686275" y="2314400"/>
            <a:chExt cx="316650" cy="316000"/>
          </a:xfrm>
        </p:grpSpPr>
        <p:sp>
          <p:nvSpPr>
            <p:cNvPr id="5801" name="Google Shape;5801;p36"/>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36"/>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3" name="Google Shape;5803;p36"/>
          <p:cNvGrpSpPr/>
          <p:nvPr/>
        </p:nvGrpSpPr>
        <p:grpSpPr>
          <a:xfrm>
            <a:off x="6001366" y="2477418"/>
            <a:ext cx="345568" cy="343835"/>
            <a:chOff x="-38686275" y="2682250"/>
            <a:chExt cx="319025" cy="317425"/>
          </a:xfrm>
        </p:grpSpPr>
        <p:sp>
          <p:nvSpPr>
            <p:cNvPr id="5804" name="Google Shape;5804;p36"/>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36"/>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36"/>
          <p:cNvGrpSpPr/>
          <p:nvPr/>
        </p:nvGrpSpPr>
        <p:grpSpPr>
          <a:xfrm>
            <a:off x="7214268" y="2462063"/>
            <a:ext cx="360056" cy="346516"/>
            <a:chOff x="-37534750" y="2668075"/>
            <a:chExt cx="332400" cy="319900"/>
          </a:xfrm>
        </p:grpSpPr>
        <p:sp>
          <p:nvSpPr>
            <p:cNvPr id="5807" name="Google Shape;5807;p36"/>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36"/>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9" name="Google Shape;5809;p36"/>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0" name="Google Shape;5810;p36"/>
          <p:cNvGrpSpPr/>
          <p:nvPr/>
        </p:nvGrpSpPr>
        <p:grpSpPr>
          <a:xfrm>
            <a:off x="2336367" y="2080696"/>
            <a:ext cx="345541" cy="344133"/>
            <a:chOff x="-42062025" y="2316000"/>
            <a:chExt cx="319000" cy="317700"/>
          </a:xfrm>
        </p:grpSpPr>
        <p:sp>
          <p:nvSpPr>
            <p:cNvPr id="5811" name="Google Shape;5811;p36"/>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36"/>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3" name="Google Shape;5813;p36"/>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4" name="Google Shape;5814;p36"/>
          <p:cNvGrpSpPr/>
          <p:nvPr/>
        </p:nvGrpSpPr>
        <p:grpSpPr>
          <a:xfrm>
            <a:off x="4395630" y="1713843"/>
            <a:ext cx="303729" cy="338717"/>
            <a:chOff x="-40150450" y="1977325"/>
            <a:chExt cx="280400" cy="312700"/>
          </a:xfrm>
        </p:grpSpPr>
        <p:sp>
          <p:nvSpPr>
            <p:cNvPr id="5815" name="Google Shape;5815;p36"/>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36"/>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36"/>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36"/>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36"/>
          <p:cNvGrpSpPr/>
          <p:nvPr/>
        </p:nvGrpSpPr>
        <p:grpSpPr>
          <a:xfrm>
            <a:off x="4390079" y="2106286"/>
            <a:ext cx="314832" cy="342995"/>
            <a:chOff x="-40160700" y="2339625"/>
            <a:chExt cx="290650" cy="316650"/>
          </a:xfrm>
        </p:grpSpPr>
        <p:sp>
          <p:nvSpPr>
            <p:cNvPr id="5820" name="Google Shape;5820;p36"/>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36"/>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36"/>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36"/>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36"/>
          <p:cNvGrpSpPr/>
          <p:nvPr/>
        </p:nvGrpSpPr>
        <p:grpSpPr>
          <a:xfrm>
            <a:off x="4373357" y="2503008"/>
            <a:ext cx="345541" cy="342995"/>
            <a:chOff x="-40171725" y="2705875"/>
            <a:chExt cx="319000" cy="316650"/>
          </a:xfrm>
        </p:grpSpPr>
        <p:sp>
          <p:nvSpPr>
            <p:cNvPr id="5825" name="Google Shape;5825;p36"/>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36"/>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36"/>
          <p:cNvGrpSpPr/>
          <p:nvPr/>
        </p:nvGrpSpPr>
        <p:grpSpPr>
          <a:xfrm>
            <a:off x="6450332" y="1680561"/>
            <a:ext cx="250869" cy="343862"/>
            <a:chOff x="-38275925" y="1946600"/>
            <a:chExt cx="231600" cy="317450"/>
          </a:xfrm>
        </p:grpSpPr>
        <p:sp>
          <p:nvSpPr>
            <p:cNvPr id="5828" name="Google Shape;5828;p36"/>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36"/>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0" name="Google Shape;5830;p36"/>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36"/>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2" name="Google Shape;5832;p36"/>
          <p:cNvGrpSpPr/>
          <p:nvPr/>
        </p:nvGrpSpPr>
        <p:grpSpPr>
          <a:xfrm>
            <a:off x="7635833" y="1685680"/>
            <a:ext cx="351525" cy="342156"/>
            <a:chOff x="-37190575" y="1951325"/>
            <a:chExt cx="324525" cy="315875"/>
          </a:xfrm>
        </p:grpSpPr>
        <p:sp>
          <p:nvSpPr>
            <p:cNvPr id="5833" name="Google Shape;5833;p36"/>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36"/>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36"/>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36"/>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36"/>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8" name="Google Shape;5838;p36"/>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9" name="Google Shape;5839;p36"/>
          <p:cNvGrpSpPr/>
          <p:nvPr/>
        </p:nvGrpSpPr>
        <p:grpSpPr>
          <a:xfrm>
            <a:off x="2743418" y="2153216"/>
            <a:ext cx="343835" cy="269608"/>
            <a:chOff x="-41694200" y="2382950"/>
            <a:chExt cx="317425" cy="248900"/>
          </a:xfrm>
        </p:grpSpPr>
        <p:sp>
          <p:nvSpPr>
            <p:cNvPr id="5840" name="Google Shape;5840;p36"/>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36"/>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36"/>
          <p:cNvGrpSpPr/>
          <p:nvPr/>
        </p:nvGrpSpPr>
        <p:grpSpPr>
          <a:xfrm>
            <a:off x="2740496" y="2478257"/>
            <a:ext cx="345541" cy="343862"/>
            <a:chOff x="-41695775" y="2683025"/>
            <a:chExt cx="319000" cy="317450"/>
          </a:xfrm>
        </p:grpSpPr>
        <p:sp>
          <p:nvSpPr>
            <p:cNvPr id="5843" name="Google Shape;5843;p36"/>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36"/>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36"/>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36"/>
          <p:cNvGrpSpPr/>
          <p:nvPr/>
        </p:nvGrpSpPr>
        <p:grpSpPr>
          <a:xfrm>
            <a:off x="4797389" y="1707858"/>
            <a:ext cx="314832" cy="345568"/>
            <a:chOff x="-39792875" y="1971800"/>
            <a:chExt cx="290650" cy="319025"/>
          </a:xfrm>
        </p:grpSpPr>
        <p:sp>
          <p:nvSpPr>
            <p:cNvPr id="5847" name="Google Shape;5847;p36"/>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36"/>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36"/>
          <p:cNvGrpSpPr/>
          <p:nvPr/>
        </p:nvGrpSpPr>
        <p:grpSpPr>
          <a:xfrm>
            <a:off x="4805486" y="2104445"/>
            <a:ext cx="298638" cy="344837"/>
            <a:chOff x="-39783425" y="2337925"/>
            <a:chExt cx="275700" cy="318350"/>
          </a:xfrm>
        </p:grpSpPr>
        <p:sp>
          <p:nvSpPr>
            <p:cNvPr id="5850" name="Google Shape;5850;p36"/>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36"/>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2" name="Google Shape;5852;p36"/>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3" name="Google Shape;5853;p36"/>
          <p:cNvGrpSpPr/>
          <p:nvPr/>
        </p:nvGrpSpPr>
        <p:grpSpPr>
          <a:xfrm>
            <a:off x="6800271" y="1682268"/>
            <a:ext cx="353232" cy="342806"/>
            <a:chOff x="-37956150" y="1948175"/>
            <a:chExt cx="326100" cy="316475"/>
          </a:xfrm>
        </p:grpSpPr>
        <p:sp>
          <p:nvSpPr>
            <p:cNvPr id="5854" name="Google Shape;5854;p36"/>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36"/>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36"/>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36"/>
          <p:cNvGrpSpPr/>
          <p:nvPr/>
        </p:nvGrpSpPr>
        <p:grpSpPr>
          <a:xfrm>
            <a:off x="6807188" y="2148937"/>
            <a:ext cx="345568" cy="223572"/>
            <a:chOff x="-37953000" y="2379000"/>
            <a:chExt cx="319025" cy="206400"/>
          </a:xfrm>
        </p:grpSpPr>
        <p:sp>
          <p:nvSpPr>
            <p:cNvPr id="5858" name="Google Shape;5858;p36"/>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36"/>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36"/>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36"/>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36"/>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3" name="Google Shape;5863;p36"/>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36"/>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5" name="Google Shape;5865;p36"/>
          <p:cNvGrpSpPr/>
          <p:nvPr/>
        </p:nvGrpSpPr>
        <p:grpSpPr>
          <a:xfrm>
            <a:off x="1177056" y="3057552"/>
            <a:ext cx="298611" cy="343510"/>
            <a:chOff x="-42971725" y="3217825"/>
            <a:chExt cx="275675" cy="317125"/>
          </a:xfrm>
        </p:grpSpPr>
        <p:sp>
          <p:nvSpPr>
            <p:cNvPr id="5866" name="Google Shape;5866;p36"/>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36"/>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36"/>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36"/>
          <p:cNvGrpSpPr/>
          <p:nvPr/>
        </p:nvGrpSpPr>
        <p:grpSpPr>
          <a:xfrm>
            <a:off x="1151019" y="3485173"/>
            <a:ext cx="350686" cy="312936"/>
            <a:chOff x="-42996150" y="3612600"/>
            <a:chExt cx="323750" cy="288900"/>
          </a:xfrm>
        </p:grpSpPr>
        <p:sp>
          <p:nvSpPr>
            <p:cNvPr id="5870" name="Google Shape;5870;p36"/>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36"/>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36"/>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36"/>
          <p:cNvGrpSpPr/>
          <p:nvPr/>
        </p:nvGrpSpPr>
        <p:grpSpPr>
          <a:xfrm>
            <a:off x="1153578" y="3850969"/>
            <a:ext cx="345568" cy="343862"/>
            <a:chOff x="-42994575" y="3950300"/>
            <a:chExt cx="319025" cy="317450"/>
          </a:xfrm>
        </p:grpSpPr>
        <p:sp>
          <p:nvSpPr>
            <p:cNvPr id="5874" name="Google Shape;5874;p36"/>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36"/>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36"/>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36"/>
          <p:cNvGrpSpPr/>
          <p:nvPr/>
        </p:nvGrpSpPr>
        <p:grpSpPr>
          <a:xfrm>
            <a:off x="3149945" y="3080597"/>
            <a:ext cx="344674" cy="343835"/>
            <a:chOff x="-41111350" y="3239100"/>
            <a:chExt cx="318200" cy="317425"/>
          </a:xfrm>
        </p:grpSpPr>
        <p:sp>
          <p:nvSpPr>
            <p:cNvPr id="5878" name="Google Shape;5878;p36"/>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36"/>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36"/>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36"/>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36"/>
          <p:cNvGrpSpPr/>
          <p:nvPr/>
        </p:nvGrpSpPr>
        <p:grpSpPr>
          <a:xfrm>
            <a:off x="3146533" y="3477509"/>
            <a:ext cx="351498" cy="343916"/>
            <a:chOff x="-41117650" y="3605525"/>
            <a:chExt cx="324500" cy="317500"/>
          </a:xfrm>
        </p:grpSpPr>
        <p:sp>
          <p:nvSpPr>
            <p:cNvPr id="5883" name="Google Shape;5883;p36"/>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36"/>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36"/>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6" name="Google Shape;5886;p36"/>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7" name="Google Shape;5887;p36"/>
          <p:cNvGrpSpPr/>
          <p:nvPr/>
        </p:nvGrpSpPr>
        <p:grpSpPr>
          <a:xfrm>
            <a:off x="5257001" y="3060098"/>
            <a:ext cx="200500" cy="344701"/>
            <a:chOff x="-39205300" y="3220175"/>
            <a:chExt cx="185100" cy="318225"/>
          </a:xfrm>
        </p:grpSpPr>
        <p:sp>
          <p:nvSpPr>
            <p:cNvPr id="5888" name="Google Shape;5888;p36"/>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36"/>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36"/>
          <p:cNvGrpSpPr/>
          <p:nvPr/>
        </p:nvGrpSpPr>
        <p:grpSpPr>
          <a:xfrm>
            <a:off x="5218181" y="3459176"/>
            <a:ext cx="278139" cy="342345"/>
            <a:chOff x="-39248625" y="3588600"/>
            <a:chExt cx="256775" cy="316050"/>
          </a:xfrm>
        </p:grpSpPr>
        <p:sp>
          <p:nvSpPr>
            <p:cNvPr id="5891" name="Google Shape;5891;p36"/>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36"/>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3" name="Google Shape;5893;p36"/>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36"/>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5" name="Google Shape;5895;p36"/>
          <p:cNvGrpSpPr/>
          <p:nvPr/>
        </p:nvGrpSpPr>
        <p:grpSpPr>
          <a:xfrm>
            <a:off x="1517188" y="3057552"/>
            <a:ext cx="398184" cy="343835"/>
            <a:chOff x="-42651700" y="3217825"/>
            <a:chExt cx="367600" cy="317425"/>
          </a:xfrm>
        </p:grpSpPr>
        <p:sp>
          <p:nvSpPr>
            <p:cNvPr id="5896" name="Google Shape;5896;p36"/>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36"/>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36"/>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36"/>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36"/>
          <p:cNvGrpSpPr/>
          <p:nvPr/>
        </p:nvGrpSpPr>
        <p:grpSpPr>
          <a:xfrm>
            <a:off x="1550036" y="3458282"/>
            <a:ext cx="332488" cy="336740"/>
            <a:chOff x="-42617300" y="3587775"/>
            <a:chExt cx="306950" cy="310875"/>
          </a:xfrm>
        </p:grpSpPr>
        <p:sp>
          <p:nvSpPr>
            <p:cNvPr id="5901" name="Google Shape;5901;p36"/>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36"/>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3" name="Google Shape;5903;p36"/>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4" name="Google Shape;5904;p36"/>
          <p:cNvGrpSpPr/>
          <p:nvPr/>
        </p:nvGrpSpPr>
        <p:grpSpPr>
          <a:xfrm>
            <a:off x="3563493" y="3080164"/>
            <a:ext cx="349440" cy="343320"/>
            <a:chOff x="-40748275" y="3238700"/>
            <a:chExt cx="322600" cy="316950"/>
          </a:xfrm>
        </p:grpSpPr>
        <p:sp>
          <p:nvSpPr>
            <p:cNvPr id="5905" name="Google Shape;5905;p36"/>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36"/>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36"/>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36"/>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36"/>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36"/>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36"/>
          <p:cNvGrpSpPr/>
          <p:nvPr/>
        </p:nvGrpSpPr>
        <p:grpSpPr>
          <a:xfrm>
            <a:off x="3565862" y="3507162"/>
            <a:ext cx="344701" cy="313993"/>
            <a:chOff x="-40745125" y="3632900"/>
            <a:chExt cx="318225" cy="289875"/>
          </a:xfrm>
        </p:grpSpPr>
        <p:sp>
          <p:nvSpPr>
            <p:cNvPr id="5912" name="Google Shape;5912;p36"/>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36"/>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36"/>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36"/>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36"/>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36"/>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36"/>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36"/>
          <p:cNvGrpSpPr/>
          <p:nvPr/>
        </p:nvGrpSpPr>
        <p:grpSpPr>
          <a:xfrm>
            <a:off x="3569708" y="3874664"/>
            <a:ext cx="337011" cy="343185"/>
            <a:chOff x="-40742750" y="3972175"/>
            <a:chExt cx="311125" cy="316825"/>
          </a:xfrm>
        </p:grpSpPr>
        <p:sp>
          <p:nvSpPr>
            <p:cNvPr id="5920" name="Google Shape;5920;p36"/>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36"/>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36"/>
          <p:cNvGrpSpPr/>
          <p:nvPr/>
        </p:nvGrpSpPr>
        <p:grpSpPr>
          <a:xfrm>
            <a:off x="5639761" y="3061804"/>
            <a:ext cx="247430" cy="342995"/>
            <a:chOff x="-38860325" y="3221750"/>
            <a:chExt cx="228425" cy="316650"/>
          </a:xfrm>
        </p:grpSpPr>
        <p:sp>
          <p:nvSpPr>
            <p:cNvPr id="5923" name="Google Shape;5923;p36"/>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36"/>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36"/>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36"/>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36"/>
          <p:cNvGrpSpPr/>
          <p:nvPr/>
        </p:nvGrpSpPr>
        <p:grpSpPr>
          <a:xfrm>
            <a:off x="5587293" y="3462723"/>
            <a:ext cx="352365" cy="340341"/>
            <a:chOff x="-38905225" y="3591875"/>
            <a:chExt cx="325300" cy="314200"/>
          </a:xfrm>
        </p:grpSpPr>
        <p:sp>
          <p:nvSpPr>
            <p:cNvPr id="5928" name="Google Shape;5928;p36"/>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36"/>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36"/>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1" name="Google Shape;5931;p36"/>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2" name="Google Shape;5932;p36"/>
          <p:cNvGrpSpPr/>
          <p:nvPr/>
        </p:nvGrpSpPr>
        <p:grpSpPr>
          <a:xfrm>
            <a:off x="7262295" y="3419504"/>
            <a:ext cx="269608" cy="342779"/>
            <a:chOff x="-37370925" y="3551975"/>
            <a:chExt cx="248900" cy="316450"/>
          </a:xfrm>
        </p:grpSpPr>
        <p:sp>
          <p:nvSpPr>
            <p:cNvPr id="5933" name="Google Shape;5933;p36"/>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36"/>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5" name="Google Shape;5935;p36"/>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36"/>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7" name="Google Shape;5937;p36"/>
          <p:cNvGrpSpPr/>
          <p:nvPr/>
        </p:nvGrpSpPr>
        <p:grpSpPr>
          <a:xfrm>
            <a:off x="1932108" y="3851836"/>
            <a:ext cx="344701" cy="342995"/>
            <a:chOff x="-42259725" y="3951100"/>
            <a:chExt cx="318225" cy="316650"/>
          </a:xfrm>
        </p:grpSpPr>
        <p:sp>
          <p:nvSpPr>
            <p:cNvPr id="5938" name="Google Shape;5938;p36"/>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36"/>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36"/>
          <p:cNvGrpSpPr/>
          <p:nvPr/>
        </p:nvGrpSpPr>
        <p:grpSpPr>
          <a:xfrm>
            <a:off x="3970164" y="3111306"/>
            <a:ext cx="343835" cy="313126"/>
            <a:chOff x="-40378075" y="3267450"/>
            <a:chExt cx="317425" cy="289075"/>
          </a:xfrm>
        </p:grpSpPr>
        <p:sp>
          <p:nvSpPr>
            <p:cNvPr id="5941" name="Google Shape;5941;p36"/>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36"/>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36"/>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36"/>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36"/>
          <p:cNvGrpSpPr/>
          <p:nvPr/>
        </p:nvGrpSpPr>
        <p:grpSpPr>
          <a:xfrm>
            <a:off x="3973563" y="3476453"/>
            <a:ext cx="337038" cy="342995"/>
            <a:chOff x="-40372575" y="3604550"/>
            <a:chExt cx="311150" cy="316650"/>
          </a:xfrm>
        </p:grpSpPr>
        <p:sp>
          <p:nvSpPr>
            <p:cNvPr id="5946" name="Google Shape;5946;p36"/>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36"/>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36"/>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9" name="Google Shape;5949;p36"/>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0" name="Google Shape;5950;p36"/>
          <p:cNvGrpSpPr/>
          <p:nvPr/>
        </p:nvGrpSpPr>
        <p:grpSpPr>
          <a:xfrm>
            <a:off x="5989185" y="3060098"/>
            <a:ext cx="369940" cy="345026"/>
            <a:chOff x="-38542250" y="3220175"/>
            <a:chExt cx="341525" cy="318525"/>
          </a:xfrm>
        </p:grpSpPr>
        <p:sp>
          <p:nvSpPr>
            <p:cNvPr id="5951" name="Google Shape;5951;p36"/>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36"/>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36"/>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36"/>
          <p:cNvGrpSpPr/>
          <p:nvPr/>
        </p:nvGrpSpPr>
        <p:grpSpPr>
          <a:xfrm>
            <a:off x="6002657" y="3458526"/>
            <a:ext cx="342995" cy="342156"/>
            <a:chOff x="-38537400" y="3588000"/>
            <a:chExt cx="316650" cy="315875"/>
          </a:xfrm>
        </p:grpSpPr>
        <p:sp>
          <p:nvSpPr>
            <p:cNvPr id="5955" name="Google Shape;5955;p36"/>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36"/>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36"/>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36"/>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9" name="Google Shape;5959;p36"/>
          <p:cNvGrpSpPr/>
          <p:nvPr/>
        </p:nvGrpSpPr>
        <p:grpSpPr>
          <a:xfrm>
            <a:off x="6001804" y="3855248"/>
            <a:ext cx="344701" cy="342995"/>
            <a:chOff x="-38538975" y="3954250"/>
            <a:chExt cx="318225" cy="316650"/>
          </a:xfrm>
        </p:grpSpPr>
        <p:sp>
          <p:nvSpPr>
            <p:cNvPr id="5960" name="Google Shape;5960;p36"/>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36"/>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2" name="Google Shape;5962;p36"/>
          <p:cNvGrpSpPr/>
          <p:nvPr/>
        </p:nvGrpSpPr>
        <p:grpSpPr>
          <a:xfrm>
            <a:off x="7223057" y="3794670"/>
            <a:ext cx="348086" cy="344701"/>
            <a:chOff x="-37385100" y="3898325"/>
            <a:chExt cx="321350" cy="318225"/>
          </a:xfrm>
        </p:grpSpPr>
        <p:sp>
          <p:nvSpPr>
            <p:cNvPr id="5963" name="Google Shape;5963;p36"/>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36"/>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36"/>
          <p:cNvGrpSpPr/>
          <p:nvPr/>
        </p:nvGrpSpPr>
        <p:grpSpPr>
          <a:xfrm>
            <a:off x="2339986" y="3056902"/>
            <a:ext cx="343862" cy="343645"/>
            <a:chOff x="-41895050" y="3217225"/>
            <a:chExt cx="317450" cy="317250"/>
          </a:xfrm>
        </p:grpSpPr>
        <p:sp>
          <p:nvSpPr>
            <p:cNvPr id="5966" name="Google Shape;5966;p36"/>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36"/>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36"/>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36"/>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36"/>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36"/>
          <p:cNvGrpSpPr/>
          <p:nvPr/>
        </p:nvGrpSpPr>
        <p:grpSpPr>
          <a:xfrm>
            <a:off x="2339567" y="3455114"/>
            <a:ext cx="344701" cy="342995"/>
            <a:chOff x="-41893475" y="3584850"/>
            <a:chExt cx="318225" cy="316650"/>
          </a:xfrm>
        </p:grpSpPr>
        <p:sp>
          <p:nvSpPr>
            <p:cNvPr id="5972" name="Google Shape;5972;p36"/>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36"/>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36"/>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36"/>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6" name="Google Shape;5976;p36"/>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36"/>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8" name="Google Shape;5978;p36"/>
          <p:cNvGrpSpPr/>
          <p:nvPr/>
        </p:nvGrpSpPr>
        <p:grpSpPr>
          <a:xfrm>
            <a:off x="4391046" y="3477292"/>
            <a:ext cx="312909" cy="343862"/>
            <a:chOff x="-39998250" y="3605325"/>
            <a:chExt cx="288875" cy="317450"/>
          </a:xfrm>
        </p:grpSpPr>
        <p:sp>
          <p:nvSpPr>
            <p:cNvPr id="5979" name="Google Shape;5979;p36"/>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36"/>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1" name="Google Shape;5981;p36"/>
          <p:cNvGrpSpPr/>
          <p:nvPr/>
        </p:nvGrpSpPr>
        <p:grpSpPr>
          <a:xfrm>
            <a:off x="4376003" y="3874881"/>
            <a:ext cx="342995" cy="342968"/>
            <a:chOff x="-40011050" y="3972375"/>
            <a:chExt cx="316650" cy="316625"/>
          </a:xfrm>
        </p:grpSpPr>
        <p:sp>
          <p:nvSpPr>
            <p:cNvPr id="5982" name="Google Shape;5982;p36"/>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36"/>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4" name="Google Shape;5984;p36"/>
          <p:cNvGrpSpPr/>
          <p:nvPr/>
        </p:nvGrpSpPr>
        <p:grpSpPr>
          <a:xfrm>
            <a:off x="6452043" y="3062671"/>
            <a:ext cx="247457" cy="342129"/>
            <a:chOff x="-38129425" y="3222550"/>
            <a:chExt cx="228450" cy="315850"/>
          </a:xfrm>
        </p:grpSpPr>
        <p:sp>
          <p:nvSpPr>
            <p:cNvPr id="5985" name="Google Shape;5985;p36"/>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36"/>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36"/>
          <p:cNvGrpSpPr/>
          <p:nvPr/>
        </p:nvGrpSpPr>
        <p:grpSpPr>
          <a:xfrm>
            <a:off x="6403434" y="3458526"/>
            <a:ext cx="344674" cy="342995"/>
            <a:chOff x="-38172725" y="3588000"/>
            <a:chExt cx="318200" cy="316650"/>
          </a:xfrm>
        </p:grpSpPr>
        <p:sp>
          <p:nvSpPr>
            <p:cNvPr id="5988" name="Google Shape;5988;p36"/>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36"/>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36"/>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36"/>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36"/>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36"/>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36"/>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36"/>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36"/>
          <p:cNvGrpSpPr/>
          <p:nvPr/>
        </p:nvGrpSpPr>
        <p:grpSpPr>
          <a:xfrm>
            <a:off x="6473802" y="3856087"/>
            <a:ext cx="203939" cy="342995"/>
            <a:chOff x="-38109725" y="3955025"/>
            <a:chExt cx="188275" cy="316650"/>
          </a:xfrm>
        </p:grpSpPr>
        <p:sp>
          <p:nvSpPr>
            <p:cNvPr id="5997" name="Google Shape;5997;p36"/>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36"/>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9" name="Google Shape;5999;p36"/>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0" name="Google Shape;6000;p36"/>
          <p:cNvGrpSpPr/>
          <p:nvPr/>
        </p:nvGrpSpPr>
        <p:grpSpPr>
          <a:xfrm>
            <a:off x="2740068" y="3058609"/>
            <a:ext cx="346407" cy="342156"/>
            <a:chOff x="-41530375" y="3218800"/>
            <a:chExt cx="319800" cy="315875"/>
          </a:xfrm>
        </p:grpSpPr>
        <p:sp>
          <p:nvSpPr>
            <p:cNvPr id="6001" name="Google Shape;6001;p36"/>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36"/>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36"/>
          <p:cNvGrpSpPr/>
          <p:nvPr/>
        </p:nvGrpSpPr>
        <p:grpSpPr>
          <a:xfrm>
            <a:off x="2742194" y="3529340"/>
            <a:ext cx="342156" cy="267930"/>
            <a:chOff x="-41526450" y="3653375"/>
            <a:chExt cx="315875" cy="247350"/>
          </a:xfrm>
        </p:grpSpPr>
        <p:sp>
          <p:nvSpPr>
            <p:cNvPr id="6004" name="Google Shape;6004;p36"/>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36"/>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36"/>
          <p:cNvGrpSpPr/>
          <p:nvPr/>
        </p:nvGrpSpPr>
        <p:grpSpPr>
          <a:xfrm>
            <a:off x="2743480" y="3851836"/>
            <a:ext cx="339583" cy="342995"/>
            <a:chOff x="-41526450" y="3951100"/>
            <a:chExt cx="313500" cy="316650"/>
          </a:xfrm>
        </p:grpSpPr>
        <p:sp>
          <p:nvSpPr>
            <p:cNvPr id="6007" name="Google Shape;6007;p36"/>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36"/>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36"/>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36"/>
          <p:cNvGrpSpPr/>
          <p:nvPr/>
        </p:nvGrpSpPr>
        <p:grpSpPr>
          <a:xfrm>
            <a:off x="4797395" y="3079731"/>
            <a:ext cx="314832" cy="344701"/>
            <a:chOff x="-39625900" y="3238300"/>
            <a:chExt cx="290650" cy="318225"/>
          </a:xfrm>
        </p:grpSpPr>
        <p:sp>
          <p:nvSpPr>
            <p:cNvPr id="6011" name="Google Shape;6011;p36"/>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36"/>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3" name="Google Shape;6013;p36"/>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4" name="Google Shape;6014;p36"/>
          <p:cNvGrpSpPr/>
          <p:nvPr/>
        </p:nvGrpSpPr>
        <p:grpSpPr>
          <a:xfrm>
            <a:off x="4785019" y="3874475"/>
            <a:ext cx="339583" cy="343429"/>
            <a:chOff x="-39647175" y="3972000"/>
            <a:chExt cx="313500" cy="317050"/>
          </a:xfrm>
        </p:grpSpPr>
        <p:sp>
          <p:nvSpPr>
            <p:cNvPr id="6015" name="Google Shape;6015;p36"/>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36"/>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36"/>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36"/>
          <p:cNvGrpSpPr/>
          <p:nvPr/>
        </p:nvGrpSpPr>
        <p:grpSpPr>
          <a:xfrm>
            <a:off x="6802835" y="3061614"/>
            <a:ext cx="348113" cy="343835"/>
            <a:chOff x="-37808850" y="3221575"/>
            <a:chExt cx="321375" cy="317425"/>
          </a:xfrm>
        </p:grpSpPr>
        <p:sp>
          <p:nvSpPr>
            <p:cNvPr id="6019" name="Google Shape;6019;p36"/>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36"/>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36"/>
          <p:cNvGrpSpPr/>
          <p:nvPr/>
        </p:nvGrpSpPr>
        <p:grpSpPr>
          <a:xfrm>
            <a:off x="6804108" y="3577109"/>
            <a:ext cx="345568" cy="223572"/>
            <a:chOff x="-37806500" y="3697475"/>
            <a:chExt cx="319025" cy="206400"/>
          </a:xfrm>
        </p:grpSpPr>
        <p:sp>
          <p:nvSpPr>
            <p:cNvPr id="6022" name="Google Shape;6022;p36"/>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36"/>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36"/>
          <p:cNvGrpSpPr/>
          <p:nvPr/>
        </p:nvGrpSpPr>
        <p:grpSpPr>
          <a:xfrm>
            <a:off x="6806247" y="3854381"/>
            <a:ext cx="341289" cy="344701"/>
            <a:chOff x="-37804925" y="3953450"/>
            <a:chExt cx="315075" cy="318225"/>
          </a:xfrm>
        </p:grpSpPr>
        <p:sp>
          <p:nvSpPr>
            <p:cNvPr id="6025" name="Google Shape;6025;p36"/>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36"/>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36"/>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8" name="Google Shape;6028;p36"/>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032" name="Shape 6032"/>
        <p:cNvGrpSpPr/>
        <p:nvPr/>
      </p:nvGrpSpPr>
      <p:grpSpPr>
        <a:xfrm>
          <a:off x="0" y="0"/>
          <a:ext cx="0" cy="0"/>
          <a:chOff x="0" y="0"/>
          <a:chExt cx="0" cy="0"/>
        </a:xfrm>
      </p:grpSpPr>
      <p:sp>
        <p:nvSpPr>
          <p:cNvPr id="6033" name="Google Shape;6033;p3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Help &amp; Support Icons</a:t>
            </a:r>
            <a:endParaRPr>
              <a:solidFill>
                <a:srgbClr val="FFFFFF"/>
              </a:solidFill>
              <a:latin typeface="Proxima Nova Semibold"/>
              <a:ea typeface="Proxima Nova Semibold"/>
              <a:cs typeface="Proxima Nova Semibold"/>
              <a:sym typeface="Proxima Nova Semibold"/>
            </a:endParaRPr>
          </a:p>
        </p:txBody>
      </p:sp>
      <p:grpSp>
        <p:nvGrpSpPr>
          <p:cNvPr id="6034" name="Google Shape;6034;p37"/>
          <p:cNvGrpSpPr/>
          <p:nvPr/>
        </p:nvGrpSpPr>
        <p:grpSpPr>
          <a:xfrm>
            <a:off x="1055960" y="1681536"/>
            <a:ext cx="276267" cy="336065"/>
            <a:chOff x="-35830350" y="1912725"/>
            <a:chExt cx="241050" cy="293225"/>
          </a:xfrm>
        </p:grpSpPr>
        <p:sp>
          <p:nvSpPr>
            <p:cNvPr id="6035" name="Google Shape;6035;p37"/>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37"/>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37"/>
          <p:cNvGrpSpPr/>
          <p:nvPr/>
        </p:nvGrpSpPr>
        <p:grpSpPr>
          <a:xfrm>
            <a:off x="1026190" y="2108631"/>
            <a:ext cx="335807" cy="334031"/>
            <a:chOff x="-35854750" y="2272675"/>
            <a:chExt cx="293000" cy="291450"/>
          </a:xfrm>
        </p:grpSpPr>
        <p:sp>
          <p:nvSpPr>
            <p:cNvPr id="6038" name="Google Shape;6038;p37"/>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37"/>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37"/>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37"/>
          <p:cNvGrpSpPr/>
          <p:nvPr/>
        </p:nvGrpSpPr>
        <p:grpSpPr>
          <a:xfrm>
            <a:off x="1025731" y="2502659"/>
            <a:ext cx="336724" cy="334948"/>
            <a:chOff x="-35853975" y="2631825"/>
            <a:chExt cx="293800" cy="292250"/>
          </a:xfrm>
        </p:grpSpPr>
        <p:sp>
          <p:nvSpPr>
            <p:cNvPr id="6042" name="Google Shape;6042;p37"/>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37"/>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37"/>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37"/>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37"/>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37"/>
          <p:cNvGrpSpPr/>
          <p:nvPr/>
        </p:nvGrpSpPr>
        <p:grpSpPr>
          <a:xfrm>
            <a:off x="3140521" y="1682553"/>
            <a:ext cx="334031" cy="334031"/>
            <a:chOff x="-34032200" y="1916675"/>
            <a:chExt cx="291450" cy="291450"/>
          </a:xfrm>
        </p:grpSpPr>
        <p:sp>
          <p:nvSpPr>
            <p:cNvPr id="6048" name="Google Shape;6048;p37"/>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37"/>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37"/>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37"/>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2" name="Google Shape;6052;p37"/>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3" name="Google Shape;6053;p37"/>
          <p:cNvGrpSpPr/>
          <p:nvPr/>
        </p:nvGrpSpPr>
        <p:grpSpPr>
          <a:xfrm>
            <a:off x="3140077" y="2502659"/>
            <a:ext cx="334919" cy="334948"/>
            <a:chOff x="-34032200" y="2634975"/>
            <a:chExt cx="292225" cy="292250"/>
          </a:xfrm>
        </p:grpSpPr>
        <p:sp>
          <p:nvSpPr>
            <p:cNvPr id="6054" name="Google Shape;6054;p37"/>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37"/>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37"/>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37"/>
          <p:cNvGrpSpPr/>
          <p:nvPr/>
        </p:nvGrpSpPr>
        <p:grpSpPr>
          <a:xfrm>
            <a:off x="5239889" y="1682108"/>
            <a:ext cx="338558" cy="334919"/>
            <a:chOff x="-32245875" y="1938725"/>
            <a:chExt cx="295400" cy="292225"/>
          </a:xfrm>
        </p:grpSpPr>
        <p:sp>
          <p:nvSpPr>
            <p:cNvPr id="6058" name="Google Shape;6058;p37"/>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37"/>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37"/>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37"/>
          <p:cNvGrpSpPr/>
          <p:nvPr/>
        </p:nvGrpSpPr>
        <p:grpSpPr>
          <a:xfrm>
            <a:off x="5236737" y="2109303"/>
            <a:ext cx="344861" cy="332684"/>
            <a:chOff x="-32243500" y="2299850"/>
            <a:chExt cx="300900" cy="290275"/>
          </a:xfrm>
        </p:grpSpPr>
        <p:sp>
          <p:nvSpPr>
            <p:cNvPr id="6062" name="Google Shape;6062;p37"/>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37"/>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4" name="Google Shape;6064;p37"/>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5" name="Google Shape;6065;p37"/>
          <p:cNvGrpSpPr/>
          <p:nvPr/>
        </p:nvGrpSpPr>
        <p:grpSpPr>
          <a:xfrm>
            <a:off x="1449401" y="1681651"/>
            <a:ext cx="334919" cy="335836"/>
            <a:chOff x="-35495600" y="1912725"/>
            <a:chExt cx="292225" cy="293025"/>
          </a:xfrm>
        </p:grpSpPr>
        <p:sp>
          <p:nvSpPr>
            <p:cNvPr id="6066" name="Google Shape;6066;p37"/>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37"/>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37"/>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9" name="Google Shape;6069;p37"/>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0" name="Google Shape;6070;p37"/>
          <p:cNvGrpSpPr/>
          <p:nvPr/>
        </p:nvGrpSpPr>
        <p:grpSpPr>
          <a:xfrm>
            <a:off x="1449401" y="2503118"/>
            <a:ext cx="334919" cy="334031"/>
            <a:chOff x="-35495600" y="2631825"/>
            <a:chExt cx="292225" cy="291450"/>
          </a:xfrm>
        </p:grpSpPr>
        <p:sp>
          <p:nvSpPr>
            <p:cNvPr id="6071" name="Google Shape;6071;p37"/>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37"/>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37"/>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37"/>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37"/>
          <p:cNvGrpSpPr/>
          <p:nvPr/>
        </p:nvGrpSpPr>
        <p:grpSpPr>
          <a:xfrm>
            <a:off x="3563288" y="1682553"/>
            <a:ext cx="334031" cy="334031"/>
            <a:chOff x="-33673825" y="1916675"/>
            <a:chExt cx="291450" cy="291450"/>
          </a:xfrm>
        </p:grpSpPr>
        <p:sp>
          <p:nvSpPr>
            <p:cNvPr id="6076" name="Google Shape;6076;p37"/>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37"/>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37"/>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37"/>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37"/>
          <p:cNvGrpSpPr/>
          <p:nvPr/>
        </p:nvGrpSpPr>
        <p:grpSpPr>
          <a:xfrm>
            <a:off x="3561039" y="2107743"/>
            <a:ext cx="338529" cy="335807"/>
            <a:chOff x="-33676975" y="2275050"/>
            <a:chExt cx="295375" cy="293000"/>
          </a:xfrm>
        </p:grpSpPr>
        <p:sp>
          <p:nvSpPr>
            <p:cNvPr id="6081" name="Google Shape;6081;p37"/>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37"/>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37"/>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37"/>
          <p:cNvGrpSpPr/>
          <p:nvPr/>
        </p:nvGrpSpPr>
        <p:grpSpPr>
          <a:xfrm>
            <a:off x="3563288" y="2502444"/>
            <a:ext cx="334031" cy="335378"/>
            <a:chOff x="-33673825" y="2634975"/>
            <a:chExt cx="291450" cy="292625"/>
          </a:xfrm>
        </p:grpSpPr>
        <p:sp>
          <p:nvSpPr>
            <p:cNvPr id="6085" name="Google Shape;6085;p37"/>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37"/>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7" name="Google Shape;6087;p37"/>
          <p:cNvGrpSpPr/>
          <p:nvPr/>
        </p:nvGrpSpPr>
        <p:grpSpPr>
          <a:xfrm>
            <a:off x="5679739" y="1682524"/>
            <a:ext cx="311453" cy="334088"/>
            <a:chOff x="-31874100" y="1939525"/>
            <a:chExt cx="271750" cy="291500"/>
          </a:xfrm>
        </p:grpSpPr>
        <p:sp>
          <p:nvSpPr>
            <p:cNvPr id="6088" name="Google Shape;6088;p37"/>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37"/>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0" name="Google Shape;6090;p37"/>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1" name="Google Shape;6091;p37"/>
          <p:cNvGrpSpPr/>
          <p:nvPr/>
        </p:nvGrpSpPr>
        <p:grpSpPr>
          <a:xfrm>
            <a:off x="5662132" y="2503504"/>
            <a:ext cx="346667" cy="333257"/>
            <a:chOff x="-31889075" y="2658950"/>
            <a:chExt cx="302475" cy="290775"/>
          </a:xfrm>
        </p:grpSpPr>
        <p:sp>
          <p:nvSpPr>
            <p:cNvPr id="6092" name="Google Shape;6092;p37"/>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37"/>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4" name="Google Shape;6094;p37"/>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5" name="Google Shape;6095;p37"/>
          <p:cNvGrpSpPr/>
          <p:nvPr/>
        </p:nvGrpSpPr>
        <p:grpSpPr>
          <a:xfrm>
            <a:off x="1872611" y="1681651"/>
            <a:ext cx="334919" cy="335836"/>
            <a:chOff x="-35136450" y="1912725"/>
            <a:chExt cx="292225" cy="293025"/>
          </a:xfrm>
        </p:grpSpPr>
        <p:sp>
          <p:nvSpPr>
            <p:cNvPr id="6096" name="Google Shape;6096;p37"/>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37"/>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37"/>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37"/>
          <p:cNvGrpSpPr/>
          <p:nvPr/>
        </p:nvGrpSpPr>
        <p:grpSpPr>
          <a:xfrm>
            <a:off x="1873055" y="2108387"/>
            <a:ext cx="334031" cy="334518"/>
            <a:chOff x="-35134875" y="2272675"/>
            <a:chExt cx="291450" cy="291875"/>
          </a:xfrm>
        </p:grpSpPr>
        <p:sp>
          <p:nvSpPr>
            <p:cNvPr id="6100" name="Google Shape;6100;p37"/>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37"/>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37"/>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37"/>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4" name="Google Shape;6104;p37"/>
          <p:cNvGrpSpPr/>
          <p:nvPr/>
        </p:nvGrpSpPr>
        <p:grpSpPr>
          <a:xfrm>
            <a:off x="1912324" y="2503118"/>
            <a:ext cx="255494" cy="334031"/>
            <a:chOff x="-35101800" y="2631050"/>
            <a:chExt cx="222925" cy="291450"/>
          </a:xfrm>
        </p:grpSpPr>
        <p:sp>
          <p:nvSpPr>
            <p:cNvPr id="6105" name="Google Shape;6105;p37"/>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37"/>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37"/>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37"/>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9" name="Google Shape;6109;p37"/>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0" name="Google Shape;6110;p37"/>
          <p:cNvGrpSpPr/>
          <p:nvPr/>
        </p:nvGrpSpPr>
        <p:grpSpPr>
          <a:xfrm>
            <a:off x="3979357" y="2107743"/>
            <a:ext cx="334031" cy="335807"/>
            <a:chOff x="-33314675" y="2275050"/>
            <a:chExt cx="291450" cy="293000"/>
          </a:xfrm>
        </p:grpSpPr>
        <p:sp>
          <p:nvSpPr>
            <p:cNvPr id="6111" name="Google Shape;6111;p37"/>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37"/>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37"/>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4" name="Google Shape;6114;p37"/>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5" name="Google Shape;6115;p37"/>
          <p:cNvGrpSpPr/>
          <p:nvPr/>
        </p:nvGrpSpPr>
        <p:grpSpPr>
          <a:xfrm>
            <a:off x="6090314" y="1682567"/>
            <a:ext cx="334031" cy="334002"/>
            <a:chOff x="-31523625" y="1939525"/>
            <a:chExt cx="291450" cy="291425"/>
          </a:xfrm>
        </p:grpSpPr>
        <p:sp>
          <p:nvSpPr>
            <p:cNvPr id="6116" name="Google Shape;6116;p37"/>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37"/>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37"/>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37"/>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37"/>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37"/>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37"/>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37"/>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37"/>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37"/>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37"/>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37"/>
          <p:cNvGrpSpPr/>
          <p:nvPr/>
        </p:nvGrpSpPr>
        <p:grpSpPr>
          <a:xfrm>
            <a:off x="6089411" y="2108630"/>
            <a:ext cx="335836" cy="334031"/>
            <a:chOff x="-31523625" y="2298675"/>
            <a:chExt cx="293025" cy="291450"/>
          </a:xfrm>
        </p:grpSpPr>
        <p:sp>
          <p:nvSpPr>
            <p:cNvPr id="6128" name="Google Shape;6128;p37"/>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37"/>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37"/>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1" name="Google Shape;6131;p37"/>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37"/>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3" name="Google Shape;6133;p37"/>
          <p:cNvGrpSpPr/>
          <p:nvPr/>
        </p:nvGrpSpPr>
        <p:grpSpPr>
          <a:xfrm>
            <a:off x="2305764" y="1682568"/>
            <a:ext cx="313258" cy="334002"/>
            <a:chOff x="-34767825" y="1914325"/>
            <a:chExt cx="273325" cy="291425"/>
          </a:xfrm>
        </p:grpSpPr>
        <p:sp>
          <p:nvSpPr>
            <p:cNvPr id="6134" name="Google Shape;6134;p37"/>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37"/>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37"/>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37"/>
          <p:cNvGrpSpPr/>
          <p:nvPr/>
        </p:nvGrpSpPr>
        <p:grpSpPr>
          <a:xfrm>
            <a:off x="2294031" y="2107728"/>
            <a:ext cx="336724" cy="335836"/>
            <a:chOff x="-34778075" y="2272675"/>
            <a:chExt cx="293800" cy="293025"/>
          </a:xfrm>
        </p:grpSpPr>
        <p:sp>
          <p:nvSpPr>
            <p:cNvPr id="6138" name="Google Shape;6138;p37"/>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37"/>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37"/>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37"/>
          <p:cNvGrpSpPr/>
          <p:nvPr/>
        </p:nvGrpSpPr>
        <p:grpSpPr>
          <a:xfrm>
            <a:off x="2295378" y="2503118"/>
            <a:ext cx="334031" cy="334031"/>
            <a:chOff x="-34776500" y="2631825"/>
            <a:chExt cx="291450" cy="291450"/>
          </a:xfrm>
        </p:grpSpPr>
        <p:sp>
          <p:nvSpPr>
            <p:cNvPr id="6142" name="Google Shape;6142;p37"/>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37"/>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37"/>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37"/>
          <p:cNvGrpSpPr/>
          <p:nvPr/>
        </p:nvGrpSpPr>
        <p:grpSpPr>
          <a:xfrm>
            <a:off x="4403027" y="1680304"/>
            <a:ext cx="334919" cy="338529"/>
            <a:chOff x="-32956300" y="1915900"/>
            <a:chExt cx="292225" cy="295375"/>
          </a:xfrm>
        </p:grpSpPr>
        <p:sp>
          <p:nvSpPr>
            <p:cNvPr id="6146" name="Google Shape;6146;p37"/>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37"/>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8" name="Google Shape;6148;p37"/>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37"/>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0" name="Google Shape;6150;p37"/>
          <p:cNvGrpSpPr/>
          <p:nvPr/>
        </p:nvGrpSpPr>
        <p:grpSpPr>
          <a:xfrm>
            <a:off x="6507301" y="1682567"/>
            <a:ext cx="336724" cy="334002"/>
            <a:chOff x="-31166825" y="1939525"/>
            <a:chExt cx="293800" cy="291425"/>
          </a:xfrm>
        </p:grpSpPr>
        <p:sp>
          <p:nvSpPr>
            <p:cNvPr id="6151" name="Google Shape;6151;p37"/>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37"/>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37"/>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37"/>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37"/>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37"/>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37"/>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37"/>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37"/>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37"/>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37"/>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37"/>
          <p:cNvGrpSpPr/>
          <p:nvPr/>
        </p:nvGrpSpPr>
        <p:grpSpPr>
          <a:xfrm>
            <a:off x="6508203" y="2108372"/>
            <a:ext cx="334919" cy="334547"/>
            <a:chOff x="-31165250" y="2298675"/>
            <a:chExt cx="292225" cy="291900"/>
          </a:xfrm>
        </p:grpSpPr>
        <p:sp>
          <p:nvSpPr>
            <p:cNvPr id="6163" name="Google Shape;6163;p37"/>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37"/>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37"/>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37"/>
          <p:cNvGrpSpPr/>
          <p:nvPr/>
        </p:nvGrpSpPr>
        <p:grpSpPr>
          <a:xfrm>
            <a:off x="6508662" y="2503131"/>
            <a:ext cx="334002" cy="334002"/>
            <a:chOff x="-31164450" y="2657050"/>
            <a:chExt cx="291425" cy="291425"/>
          </a:xfrm>
        </p:grpSpPr>
        <p:sp>
          <p:nvSpPr>
            <p:cNvPr id="6167" name="Google Shape;6167;p37"/>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37"/>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37"/>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37"/>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1" name="Google Shape;6171;p37"/>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2" name="Google Shape;6172;p37"/>
          <p:cNvGrpSpPr/>
          <p:nvPr/>
        </p:nvGrpSpPr>
        <p:grpSpPr>
          <a:xfrm>
            <a:off x="2709198" y="1682224"/>
            <a:ext cx="338529" cy="334690"/>
            <a:chOff x="-34421275" y="1912725"/>
            <a:chExt cx="295375" cy="292025"/>
          </a:xfrm>
        </p:grpSpPr>
        <p:sp>
          <p:nvSpPr>
            <p:cNvPr id="6173" name="Google Shape;6173;p37"/>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37"/>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37"/>
          <p:cNvGrpSpPr/>
          <p:nvPr/>
        </p:nvGrpSpPr>
        <p:grpSpPr>
          <a:xfrm>
            <a:off x="2708296" y="2107728"/>
            <a:ext cx="340334" cy="335836"/>
            <a:chOff x="-34418125" y="2271100"/>
            <a:chExt cx="296950" cy="293025"/>
          </a:xfrm>
        </p:grpSpPr>
        <p:sp>
          <p:nvSpPr>
            <p:cNvPr id="6176" name="Google Shape;6176;p37"/>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37"/>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37"/>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37"/>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37"/>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37"/>
          <p:cNvGrpSpPr/>
          <p:nvPr/>
        </p:nvGrpSpPr>
        <p:grpSpPr>
          <a:xfrm>
            <a:off x="2709198" y="2503118"/>
            <a:ext cx="338529" cy="334031"/>
            <a:chOff x="-34421275" y="2631050"/>
            <a:chExt cx="295375" cy="291450"/>
          </a:xfrm>
        </p:grpSpPr>
        <p:sp>
          <p:nvSpPr>
            <p:cNvPr id="6182" name="Google Shape;6182;p37"/>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37"/>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37"/>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37"/>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6" name="Google Shape;6186;p37"/>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37"/>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37"/>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9" name="Google Shape;6189;p37"/>
          <p:cNvGrpSpPr/>
          <p:nvPr/>
        </p:nvGrpSpPr>
        <p:grpSpPr>
          <a:xfrm>
            <a:off x="6938569" y="1683011"/>
            <a:ext cx="334031" cy="333114"/>
            <a:chOff x="-30805300" y="1938725"/>
            <a:chExt cx="291450" cy="290650"/>
          </a:xfrm>
        </p:grpSpPr>
        <p:sp>
          <p:nvSpPr>
            <p:cNvPr id="6190" name="Google Shape;6190;p37"/>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37"/>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37"/>
          <p:cNvGrpSpPr/>
          <p:nvPr/>
        </p:nvGrpSpPr>
        <p:grpSpPr>
          <a:xfrm>
            <a:off x="6939028" y="2108816"/>
            <a:ext cx="333114" cy="333658"/>
            <a:chOff x="-30805300" y="2298675"/>
            <a:chExt cx="290650" cy="291125"/>
          </a:xfrm>
        </p:grpSpPr>
        <p:sp>
          <p:nvSpPr>
            <p:cNvPr id="6193" name="Google Shape;6193;p37"/>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37"/>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37"/>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37"/>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37"/>
          <p:cNvGrpSpPr/>
          <p:nvPr/>
        </p:nvGrpSpPr>
        <p:grpSpPr>
          <a:xfrm>
            <a:off x="6938584" y="2503131"/>
            <a:ext cx="334002" cy="334002"/>
            <a:chOff x="-30806075" y="2657050"/>
            <a:chExt cx="291425" cy="291425"/>
          </a:xfrm>
        </p:grpSpPr>
        <p:sp>
          <p:nvSpPr>
            <p:cNvPr id="6198" name="Google Shape;6198;p37"/>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37"/>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37"/>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37"/>
          <p:cNvGrpSpPr/>
          <p:nvPr/>
        </p:nvGrpSpPr>
        <p:grpSpPr>
          <a:xfrm>
            <a:off x="7780406" y="2108643"/>
            <a:ext cx="334002" cy="334002"/>
            <a:chOff x="-30064925" y="2332550"/>
            <a:chExt cx="291425" cy="291425"/>
          </a:xfrm>
        </p:grpSpPr>
        <p:sp>
          <p:nvSpPr>
            <p:cNvPr id="6202" name="Google Shape;6202;p37"/>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37"/>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37"/>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37"/>
          <p:cNvGrpSpPr/>
          <p:nvPr/>
        </p:nvGrpSpPr>
        <p:grpSpPr>
          <a:xfrm>
            <a:off x="1055057" y="3057139"/>
            <a:ext cx="278073" cy="334031"/>
            <a:chOff x="-35814600" y="3202075"/>
            <a:chExt cx="242625" cy="291450"/>
          </a:xfrm>
        </p:grpSpPr>
        <p:sp>
          <p:nvSpPr>
            <p:cNvPr id="6206" name="Google Shape;6206;p3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3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3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3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3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3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3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37"/>
          <p:cNvGrpSpPr/>
          <p:nvPr/>
        </p:nvGrpSpPr>
        <p:grpSpPr>
          <a:xfrm>
            <a:off x="1027077" y="3473603"/>
            <a:ext cx="334031" cy="334260"/>
            <a:chOff x="-35839800" y="3561025"/>
            <a:chExt cx="291450" cy="291650"/>
          </a:xfrm>
        </p:grpSpPr>
        <p:sp>
          <p:nvSpPr>
            <p:cNvPr id="6214" name="Google Shape;6214;p3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3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3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3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3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3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3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1" name="Google Shape;6221;p37"/>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2" name="Google Shape;6222;p37"/>
          <p:cNvGrpSpPr/>
          <p:nvPr/>
        </p:nvGrpSpPr>
        <p:grpSpPr>
          <a:xfrm>
            <a:off x="3140520" y="3057138"/>
            <a:ext cx="334031" cy="334031"/>
            <a:chOff x="-34003850" y="3227275"/>
            <a:chExt cx="291450" cy="291450"/>
          </a:xfrm>
        </p:grpSpPr>
        <p:sp>
          <p:nvSpPr>
            <p:cNvPr id="6223" name="Google Shape;6223;p3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3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3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3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3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37"/>
          <p:cNvGrpSpPr/>
          <p:nvPr/>
        </p:nvGrpSpPr>
        <p:grpSpPr>
          <a:xfrm>
            <a:off x="3140076" y="3473387"/>
            <a:ext cx="334919" cy="334690"/>
            <a:chOff x="-34004625" y="3585850"/>
            <a:chExt cx="292225" cy="292025"/>
          </a:xfrm>
        </p:grpSpPr>
        <p:sp>
          <p:nvSpPr>
            <p:cNvPr id="6229" name="Google Shape;6229;p3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3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3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3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3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4" name="Google Shape;6234;p37"/>
          <p:cNvGrpSpPr/>
          <p:nvPr/>
        </p:nvGrpSpPr>
        <p:grpSpPr>
          <a:xfrm>
            <a:off x="3139617" y="3884450"/>
            <a:ext cx="335836" cy="334948"/>
            <a:chOff x="-34005425" y="3945575"/>
            <a:chExt cx="293025" cy="292250"/>
          </a:xfrm>
        </p:grpSpPr>
        <p:sp>
          <p:nvSpPr>
            <p:cNvPr id="6235" name="Google Shape;6235;p3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3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3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37"/>
          <p:cNvGrpSpPr/>
          <p:nvPr/>
        </p:nvGrpSpPr>
        <p:grpSpPr>
          <a:xfrm>
            <a:off x="5239900" y="3056237"/>
            <a:ext cx="338529" cy="335836"/>
            <a:chOff x="-32174975" y="3192625"/>
            <a:chExt cx="295375" cy="293025"/>
          </a:xfrm>
        </p:grpSpPr>
        <p:sp>
          <p:nvSpPr>
            <p:cNvPr id="6239" name="Google Shape;6239;p3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3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3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3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3" name="Google Shape;6243;p37"/>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37"/>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5" name="Google Shape;6245;p37"/>
          <p:cNvGrpSpPr/>
          <p:nvPr/>
        </p:nvGrpSpPr>
        <p:grpSpPr>
          <a:xfrm>
            <a:off x="7354858" y="3057140"/>
            <a:ext cx="334919" cy="334031"/>
            <a:chOff x="-30345325" y="3184750"/>
            <a:chExt cx="292225" cy="291450"/>
          </a:xfrm>
        </p:grpSpPr>
        <p:sp>
          <p:nvSpPr>
            <p:cNvPr id="6246" name="Google Shape;6246;p3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3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3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3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3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37"/>
          <p:cNvGrpSpPr/>
          <p:nvPr/>
        </p:nvGrpSpPr>
        <p:grpSpPr>
          <a:xfrm>
            <a:off x="1449844" y="3057139"/>
            <a:ext cx="334031" cy="334031"/>
            <a:chOff x="-35481425" y="3202075"/>
            <a:chExt cx="291450" cy="291450"/>
          </a:xfrm>
        </p:grpSpPr>
        <p:sp>
          <p:nvSpPr>
            <p:cNvPr id="6252" name="Google Shape;6252;p3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3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3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3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3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3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3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37"/>
          <p:cNvGrpSpPr/>
          <p:nvPr/>
        </p:nvGrpSpPr>
        <p:grpSpPr>
          <a:xfrm>
            <a:off x="1449400" y="3474176"/>
            <a:ext cx="334919" cy="333114"/>
            <a:chOff x="-35482200" y="3561225"/>
            <a:chExt cx="292225" cy="290650"/>
          </a:xfrm>
        </p:grpSpPr>
        <p:sp>
          <p:nvSpPr>
            <p:cNvPr id="6260" name="Google Shape;6260;p3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3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3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37"/>
          <p:cNvGrpSpPr/>
          <p:nvPr/>
        </p:nvGrpSpPr>
        <p:grpSpPr>
          <a:xfrm>
            <a:off x="1449844" y="3884924"/>
            <a:ext cx="334031" cy="334002"/>
            <a:chOff x="-35481425" y="3919600"/>
            <a:chExt cx="291450" cy="291425"/>
          </a:xfrm>
        </p:grpSpPr>
        <p:sp>
          <p:nvSpPr>
            <p:cNvPr id="6264" name="Google Shape;6264;p3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3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3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3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3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3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3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3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37"/>
          <p:cNvGrpSpPr/>
          <p:nvPr/>
        </p:nvGrpSpPr>
        <p:grpSpPr>
          <a:xfrm>
            <a:off x="3561481" y="3057596"/>
            <a:ext cx="337641" cy="333114"/>
            <a:chOff x="-33645475" y="3228075"/>
            <a:chExt cx="294600" cy="290650"/>
          </a:xfrm>
        </p:grpSpPr>
        <p:sp>
          <p:nvSpPr>
            <p:cNvPr id="6273" name="Google Shape;6273;p3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3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3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3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3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3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3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37"/>
          <p:cNvGrpSpPr/>
          <p:nvPr/>
        </p:nvGrpSpPr>
        <p:grpSpPr>
          <a:xfrm>
            <a:off x="3562398" y="3473272"/>
            <a:ext cx="335807" cy="334919"/>
            <a:chOff x="-33646250" y="3586425"/>
            <a:chExt cx="293000" cy="292225"/>
          </a:xfrm>
        </p:grpSpPr>
        <p:sp>
          <p:nvSpPr>
            <p:cNvPr id="6281" name="Google Shape;6281;p3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3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37"/>
          <p:cNvGrpSpPr/>
          <p:nvPr/>
        </p:nvGrpSpPr>
        <p:grpSpPr>
          <a:xfrm>
            <a:off x="3562842" y="3884006"/>
            <a:ext cx="334919" cy="335836"/>
            <a:chOff x="-33645475" y="3944800"/>
            <a:chExt cx="292225" cy="293025"/>
          </a:xfrm>
        </p:grpSpPr>
        <p:sp>
          <p:nvSpPr>
            <p:cNvPr id="6284" name="Google Shape;6284;p3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3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3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3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3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3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3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3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3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3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37"/>
          <p:cNvGrpSpPr/>
          <p:nvPr/>
        </p:nvGrpSpPr>
        <p:grpSpPr>
          <a:xfrm>
            <a:off x="5668905" y="3056323"/>
            <a:ext cx="333114" cy="335664"/>
            <a:chOff x="-31809525" y="3192625"/>
            <a:chExt cx="290650" cy="292875"/>
          </a:xfrm>
        </p:grpSpPr>
        <p:sp>
          <p:nvSpPr>
            <p:cNvPr id="6295" name="Google Shape;6295;p3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3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3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3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37"/>
          <p:cNvGrpSpPr/>
          <p:nvPr/>
        </p:nvGrpSpPr>
        <p:grpSpPr>
          <a:xfrm>
            <a:off x="5668446" y="3472816"/>
            <a:ext cx="334031" cy="335836"/>
            <a:chOff x="-31811100" y="3550975"/>
            <a:chExt cx="291450" cy="293025"/>
          </a:xfrm>
        </p:grpSpPr>
        <p:sp>
          <p:nvSpPr>
            <p:cNvPr id="6300" name="Google Shape;6300;p3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3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3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3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3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3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3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37"/>
          <p:cNvGrpSpPr/>
          <p:nvPr/>
        </p:nvGrpSpPr>
        <p:grpSpPr>
          <a:xfrm>
            <a:off x="5662587" y="3883406"/>
            <a:ext cx="345750" cy="337039"/>
            <a:chOff x="-31817400" y="3910025"/>
            <a:chExt cx="301675" cy="294075"/>
          </a:xfrm>
        </p:grpSpPr>
        <p:sp>
          <p:nvSpPr>
            <p:cNvPr id="6308" name="Google Shape;6308;p3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3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3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37"/>
          <p:cNvGrpSpPr/>
          <p:nvPr/>
        </p:nvGrpSpPr>
        <p:grpSpPr>
          <a:xfrm>
            <a:off x="7354844" y="3473273"/>
            <a:ext cx="334948" cy="334919"/>
            <a:chOff x="-30354000" y="3569100"/>
            <a:chExt cx="292250" cy="292225"/>
          </a:xfrm>
        </p:grpSpPr>
        <p:sp>
          <p:nvSpPr>
            <p:cNvPr id="6312" name="Google Shape;6312;p3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3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3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3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3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3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37"/>
          <p:cNvGrpSpPr/>
          <p:nvPr/>
        </p:nvGrpSpPr>
        <p:grpSpPr>
          <a:xfrm>
            <a:off x="1878484" y="3057139"/>
            <a:ext cx="323172" cy="334031"/>
            <a:chOff x="-35118325" y="3202075"/>
            <a:chExt cx="281975" cy="291450"/>
          </a:xfrm>
        </p:grpSpPr>
        <p:sp>
          <p:nvSpPr>
            <p:cNvPr id="6319" name="Google Shape;6319;p3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3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3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3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37"/>
          <p:cNvGrpSpPr/>
          <p:nvPr/>
        </p:nvGrpSpPr>
        <p:grpSpPr>
          <a:xfrm>
            <a:off x="1872611" y="3473918"/>
            <a:ext cx="334919" cy="333630"/>
            <a:chOff x="-35123050" y="3561225"/>
            <a:chExt cx="292225" cy="291100"/>
          </a:xfrm>
        </p:grpSpPr>
        <p:sp>
          <p:nvSpPr>
            <p:cNvPr id="6324" name="Google Shape;6324;p3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3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37"/>
          <p:cNvGrpSpPr/>
          <p:nvPr/>
        </p:nvGrpSpPr>
        <p:grpSpPr>
          <a:xfrm>
            <a:off x="1912337" y="3884924"/>
            <a:ext cx="255466" cy="334002"/>
            <a:chOff x="-35089175" y="3919600"/>
            <a:chExt cx="222900" cy="291425"/>
          </a:xfrm>
        </p:grpSpPr>
        <p:sp>
          <p:nvSpPr>
            <p:cNvPr id="6327" name="Google Shape;6327;p3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3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37"/>
          <p:cNvGrpSpPr/>
          <p:nvPr/>
        </p:nvGrpSpPr>
        <p:grpSpPr>
          <a:xfrm>
            <a:off x="3987479" y="3056908"/>
            <a:ext cx="317785" cy="334489"/>
            <a:chOff x="-33277650" y="3226875"/>
            <a:chExt cx="277275" cy="291850"/>
          </a:xfrm>
        </p:grpSpPr>
        <p:sp>
          <p:nvSpPr>
            <p:cNvPr id="6330" name="Google Shape;6330;p3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3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3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3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3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3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3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37"/>
          <p:cNvGrpSpPr/>
          <p:nvPr/>
        </p:nvGrpSpPr>
        <p:grpSpPr>
          <a:xfrm>
            <a:off x="3979356" y="3473717"/>
            <a:ext cx="334031" cy="334031"/>
            <a:chOff x="-33286325" y="3586425"/>
            <a:chExt cx="291450" cy="291450"/>
          </a:xfrm>
        </p:grpSpPr>
        <p:sp>
          <p:nvSpPr>
            <p:cNvPr id="6338" name="Google Shape;6338;p3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3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3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3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3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37"/>
          <p:cNvGrpSpPr/>
          <p:nvPr/>
        </p:nvGrpSpPr>
        <p:grpSpPr>
          <a:xfrm>
            <a:off x="3979356" y="3884006"/>
            <a:ext cx="334031" cy="335836"/>
            <a:chOff x="-33286325" y="3944800"/>
            <a:chExt cx="291450" cy="293025"/>
          </a:xfrm>
        </p:grpSpPr>
        <p:sp>
          <p:nvSpPr>
            <p:cNvPr id="6344" name="Google Shape;6344;p3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3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3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3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37"/>
          <p:cNvGrpSpPr/>
          <p:nvPr/>
        </p:nvGrpSpPr>
        <p:grpSpPr>
          <a:xfrm>
            <a:off x="6090310" y="3055778"/>
            <a:ext cx="334031" cy="336753"/>
            <a:chOff x="-31452725" y="3191825"/>
            <a:chExt cx="291450" cy="293825"/>
          </a:xfrm>
        </p:grpSpPr>
        <p:sp>
          <p:nvSpPr>
            <p:cNvPr id="6349" name="Google Shape;6349;p3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3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3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3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37"/>
          <p:cNvGrpSpPr/>
          <p:nvPr/>
        </p:nvGrpSpPr>
        <p:grpSpPr>
          <a:xfrm>
            <a:off x="6089866" y="3473274"/>
            <a:ext cx="334919" cy="334919"/>
            <a:chOff x="-31452725" y="3551775"/>
            <a:chExt cx="292225" cy="292225"/>
          </a:xfrm>
        </p:grpSpPr>
        <p:sp>
          <p:nvSpPr>
            <p:cNvPr id="6354" name="Google Shape;6354;p3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3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3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3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37"/>
          <p:cNvGrpSpPr/>
          <p:nvPr/>
        </p:nvGrpSpPr>
        <p:grpSpPr>
          <a:xfrm>
            <a:off x="6088505" y="3883563"/>
            <a:ext cx="337641" cy="336724"/>
            <a:chOff x="-31455100" y="3909350"/>
            <a:chExt cx="294600" cy="293800"/>
          </a:xfrm>
        </p:grpSpPr>
        <p:sp>
          <p:nvSpPr>
            <p:cNvPr id="6359" name="Google Shape;6359;p3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3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37"/>
          <p:cNvGrpSpPr/>
          <p:nvPr/>
        </p:nvGrpSpPr>
        <p:grpSpPr>
          <a:xfrm>
            <a:off x="7355302" y="3884466"/>
            <a:ext cx="334031" cy="334919"/>
            <a:chOff x="-30345325" y="3918800"/>
            <a:chExt cx="291450" cy="292225"/>
          </a:xfrm>
        </p:grpSpPr>
        <p:sp>
          <p:nvSpPr>
            <p:cNvPr id="6362" name="Google Shape;6362;p3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3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3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3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3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37"/>
          <p:cNvGrpSpPr/>
          <p:nvPr/>
        </p:nvGrpSpPr>
        <p:grpSpPr>
          <a:xfrm>
            <a:off x="2305320" y="3057139"/>
            <a:ext cx="314146" cy="334031"/>
            <a:chOff x="-34755225" y="3202075"/>
            <a:chExt cx="274100" cy="291450"/>
          </a:xfrm>
        </p:grpSpPr>
        <p:sp>
          <p:nvSpPr>
            <p:cNvPr id="6368" name="Google Shape;6368;p3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3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3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3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3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3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37"/>
          <p:cNvGrpSpPr/>
          <p:nvPr/>
        </p:nvGrpSpPr>
        <p:grpSpPr>
          <a:xfrm>
            <a:off x="2295377" y="3473718"/>
            <a:ext cx="334031" cy="334031"/>
            <a:chOff x="-34763900" y="3561225"/>
            <a:chExt cx="291450" cy="291450"/>
          </a:xfrm>
        </p:grpSpPr>
        <p:sp>
          <p:nvSpPr>
            <p:cNvPr id="6376" name="Google Shape;6376;p3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3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3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9" name="Google Shape;6379;p37"/>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0" name="Google Shape;6380;p37"/>
          <p:cNvGrpSpPr/>
          <p:nvPr/>
        </p:nvGrpSpPr>
        <p:grpSpPr>
          <a:xfrm>
            <a:off x="4403025" y="3056693"/>
            <a:ext cx="334919" cy="334919"/>
            <a:chOff x="-32927950" y="3227275"/>
            <a:chExt cx="292225" cy="292225"/>
          </a:xfrm>
        </p:grpSpPr>
        <p:sp>
          <p:nvSpPr>
            <p:cNvPr id="6381" name="Google Shape;6381;p3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3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3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3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3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37"/>
          <p:cNvGrpSpPr/>
          <p:nvPr/>
        </p:nvGrpSpPr>
        <p:grpSpPr>
          <a:xfrm>
            <a:off x="4402567" y="3473717"/>
            <a:ext cx="335836" cy="334031"/>
            <a:chOff x="-32927950" y="3586425"/>
            <a:chExt cx="293025" cy="291450"/>
          </a:xfrm>
        </p:grpSpPr>
        <p:sp>
          <p:nvSpPr>
            <p:cNvPr id="6387" name="Google Shape;6387;p3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3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3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3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3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37"/>
          <p:cNvGrpSpPr/>
          <p:nvPr/>
        </p:nvGrpSpPr>
        <p:grpSpPr>
          <a:xfrm>
            <a:off x="4403025" y="3884006"/>
            <a:ext cx="334919" cy="335836"/>
            <a:chOff x="-32927950" y="3944800"/>
            <a:chExt cx="292225" cy="293025"/>
          </a:xfrm>
        </p:grpSpPr>
        <p:sp>
          <p:nvSpPr>
            <p:cNvPr id="6393" name="Google Shape;6393;p3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3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3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3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3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3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3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3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3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37"/>
          <p:cNvGrpSpPr/>
          <p:nvPr/>
        </p:nvGrpSpPr>
        <p:grpSpPr>
          <a:xfrm>
            <a:off x="6508199" y="3057025"/>
            <a:ext cx="334919" cy="334260"/>
            <a:chOff x="-31094350" y="3194000"/>
            <a:chExt cx="292225" cy="291650"/>
          </a:xfrm>
        </p:grpSpPr>
        <p:sp>
          <p:nvSpPr>
            <p:cNvPr id="6403" name="Google Shape;6403;p3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3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3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3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3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3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3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3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37"/>
          <p:cNvGrpSpPr/>
          <p:nvPr/>
        </p:nvGrpSpPr>
        <p:grpSpPr>
          <a:xfrm>
            <a:off x="6508644" y="3473460"/>
            <a:ext cx="334031" cy="334547"/>
            <a:chOff x="-31093575" y="3552550"/>
            <a:chExt cx="291450" cy="291900"/>
          </a:xfrm>
        </p:grpSpPr>
        <p:sp>
          <p:nvSpPr>
            <p:cNvPr id="6412" name="Google Shape;6412;p3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3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3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3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37"/>
          <p:cNvGrpSpPr/>
          <p:nvPr/>
        </p:nvGrpSpPr>
        <p:grpSpPr>
          <a:xfrm>
            <a:off x="6508644" y="3884924"/>
            <a:ext cx="334031" cy="334002"/>
            <a:chOff x="-31093575" y="3911725"/>
            <a:chExt cx="291450" cy="291425"/>
          </a:xfrm>
        </p:grpSpPr>
        <p:sp>
          <p:nvSpPr>
            <p:cNvPr id="6417" name="Google Shape;6417;p3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3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37"/>
          <p:cNvGrpSpPr/>
          <p:nvPr/>
        </p:nvGrpSpPr>
        <p:grpSpPr>
          <a:xfrm>
            <a:off x="7779039" y="3056695"/>
            <a:ext cx="336724" cy="334919"/>
            <a:chOff x="-29946000" y="3183175"/>
            <a:chExt cx="293800" cy="292225"/>
          </a:xfrm>
        </p:grpSpPr>
        <p:sp>
          <p:nvSpPr>
            <p:cNvPr id="6420" name="Google Shape;6420;p3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3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3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3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3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3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37"/>
          <p:cNvGrpSpPr/>
          <p:nvPr/>
        </p:nvGrpSpPr>
        <p:grpSpPr>
          <a:xfrm>
            <a:off x="2709198" y="3056895"/>
            <a:ext cx="338529" cy="334518"/>
            <a:chOff x="-34408675" y="3202075"/>
            <a:chExt cx="295375" cy="291875"/>
          </a:xfrm>
        </p:grpSpPr>
        <p:sp>
          <p:nvSpPr>
            <p:cNvPr id="6427" name="Google Shape;6427;p3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3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3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3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37"/>
          <p:cNvGrpSpPr/>
          <p:nvPr/>
        </p:nvGrpSpPr>
        <p:grpSpPr>
          <a:xfrm>
            <a:off x="2711003" y="3472486"/>
            <a:ext cx="334919" cy="336495"/>
            <a:chOff x="-34405525" y="3558075"/>
            <a:chExt cx="292225" cy="293600"/>
          </a:xfrm>
        </p:grpSpPr>
        <p:sp>
          <p:nvSpPr>
            <p:cNvPr id="6432" name="Google Shape;6432;p3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3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3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37"/>
          <p:cNvGrpSpPr/>
          <p:nvPr/>
        </p:nvGrpSpPr>
        <p:grpSpPr>
          <a:xfrm>
            <a:off x="2710544" y="3884924"/>
            <a:ext cx="335836" cy="334002"/>
            <a:chOff x="-34406325" y="3919600"/>
            <a:chExt cx="293025" cy="291425"/>
          </a:xfrm>
        </p:grpSpPr>
        <p:sp>
          <p:nvSpPr>
            <p:cNvPr id="6436" name="Google Shape;6436;p3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3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3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3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3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3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3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37"/>
          <p:cNvGrpSpPr/>
          <p:nvPr/>
        </p:nvGrpSpPr>
        <p:grpSpPr>
          <a:xfrm>
            <a:off x="4826694" y="3062553"/>
            <a:ext cx="334031" cy="323200"/>
            <a:chOff x="-32568800" y="3232000"/>
            <a:chExt cx="291450" cy="282000"/>
          </a:xfrm>
        </p:grpSpPr>
        <p:sp>
          <p:nvSpPr>
            <p:cNvPr id="6444" name="Google Shape;6444;p3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3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37"/>
          <p:cNvGrpSpPr/>
          <p:nvPr/>
        </p:nvGrpSpPr>
        <p:grpSpPr>
          <a:xfrm>
            <a:off x="4826250" y="3473717"/>
            <a:ext cx="334919" cy="334031"/>
            <a:chOff x="-32569575" y="3586425"/>
            <a:chExt cx="292225" cy="291450"/>
          </a:xfrm>
        </p:grpSpPr>
        <p:sp>
          <p:nvSpPr>
            <p:cNvPr id="6447" name="Google Shape;6447;p3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3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37"/>
          <p:cNvGrpSpPr/>
          <p:nvPr/>
        </p:nvGrpSpPr>
        <p:grpSpPr>
          <a:xfrm>
            <a:off x="4817669" y="3884579"/>
            <a:ext cx="352082" cy="334690"/>
            <a:chOff x="-32576675" y="3944600"/>
            <a:chExt cx="307200" cy="292025"/>
          </a:xfrm>
        </p:grpSpPr>
        <p:sp>
          <p:nvSpPr>
            <p:cNvPr id="6450" name="Google Shape;6450;p3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3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37"/>
          <p:cNvGrpSpPr/>
          <p:nvPr/>
        </p:nvGrpSpPr>
        <p:grpSpPr>
          <a:xfrm>
            <a:off x="6938122" y="3056695"/>
            <a:ext cx="334919" cy="334919"/>
            <a:chOff x="-30735200" y="3192625"/>
            <a:chExt cx="292225" cy="292225"/>
          </a:xfrm>
        </p:grpSpPr>
        <p:sp>
          <p:nvSpPr>
            <p:cNvPr id="6453" name="Google Shape;6453;p3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3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3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3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3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3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3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37"/>
          <p:cNvGrpSpPr/>
          <p:nvPr/>
        </p:nvGrpSpPr>
        <p:grpSpPr>
          <a:xfrm>
            <a:off x="6938122" y="3474019"/>
            <a:ext cx="334919" cy="333429"/>
            <a:chOff x="-30735200" y="3552550"/>
            <a:chExt cx="292225" cy="290925"/>
          </a:xfrm>
        </p:grpSpPr>
        <p:sp>
          <p:nvSpPr>
            <p:cNvPr id="6461" name="Google Shape;6461;p3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3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37"/>
          <p:cNvGrpSpPr/>
          <p:nvPr/>
        </p:nvGrpSpPr>
        <p:grpSpPr>
          <a:xfrm>
            <a:off x="6938122" y="3884910"/>
            <a:ext cx="334919" cy="334031"/>
            <a:chOff x="-30735200" y="3910925"/>
            <a:chExt cx="292225" cy="291450"/>
          </a:xfrm>
        </p:grpSpPr>
        <p:sp>
          <p:nvSpPr>
            <p:cNvPr id="6464" name="Google Shape;6464;p3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3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6" name="Google Shape;6466;p37"/>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7" name="Google Shape;6467;p37"/>
          <p:cNvGrpSpPr/>
          <p:nvPr/>
        </p:nvGrpSpPr>
        <p:grpSpPr>
          <a:xfrm>
            <a:off x="7360282" y="1678487"/>
            <a:ext cx="329539" cy="328617"/>
            <a:chOff x="2821450" y="2957850"/>
            <a:chExt cx="259275" cy="258550"/>
          </a:xfrm>
        </p:grpSpPr>
        <p:sp>
          <p:nvSpPr>
            <p:cNvPr id="6468" name="Google Shape;6468;p37"/>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37"/>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37"/>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474" name="Shape 6474"/>
        <p:cNvGrpSpPr/>
        <p:nvPr/>
      </p:nvGrpSpPr>
      <p:grpSpPr>
        <a:xfrm>
          <a:off x="0" y="0"/>
          <a:ext cx="0" cy="0"/>
          <a:chOff x="0" y="0"/>
          <a:chExt cx="0" cy="0"/>
        </a:xfrm>
      </p:grpSpPr>
      <p:sp>
        <p:nvSpPr>
          <p:cNvPr id="6475" name="Google Shape;6475;p3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Medical Icons</a:t>
            </a:r>
            <a:endParaRPr>
              <a:solidFill>
                <a:srgbClr val="FFFFFF"/>
              </a:solidFill>
              <a:latin typeface="Proxima Nova Semibold"/>
              <a:ea typeface="Proxima Nova Semibold"/>
              <a:cs typeface="Proxima Nova Semibold"/>
              <a:sym typeface="Proxima Nova Semibold"/>
            </a:endParaRPr>
          </a:p>
        </p:txBody>
      </p:sp>
      <p:sp>
        <p:nvSpPr>
          <p:cNvPr id="6476" name="Google Shape;6476;p38"/>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7" name="Google Shape;6477;p38"/>
          <p:cNvGrpSpPr/>
          <p:nvPr/>
        </p:nvGrpSpPr>
        <p:grpSpPr>
          <a:xfrm>
            <a:off x="1022516" y="2111640"/>
            <a:ext cx="334886" cy="335791"/>
            <a:chOff x="-28467625" y="2331750"/>
            <a:chExt cx="296150" cy="296950"/>
          </a:xfrm>
        </p:grpSpPr>
        <p:sp>
          <p:nvSpPr>
            <p:cNvPr id="6478" name="Google Shape;6478;p38"/>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38"/>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38"/>
          <p:cNvGrpSpPr/>
          <p:nvPr/>
        </p:nvGrpSpPr>
        <p:grpSpPr>
          <a:xfrm>
            <a:off x="1035873" y="2530673"/>
            <a:ext cx="308171" cy="332257"/>
            <a:chOff x="-28461325" y="2701925"/>
            <a:chExt cx="272525" cy="293825"/>
          </a:xfrm>
        </p:grpSpPr>
        <p:sp>
          <p:nvSpPr>
            <p:cNvPr id="6481" name="Google Shape;6481;p38"/>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38"/>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38"/>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38"/>
          <p:cNvGrpSpPr/>
          <p:nvPr/>
        </p:nvGrpSpPr>
        <p:grpSpPr>
          <a:xfrm>
            <a:off x="3139340" y="1749163"/>
            <a:ext cx="334886" cy="214654"/>
            <a:chOff x="-26585200" y="2025375"/>
            <a:chExt cx="296150" cy="189825"/>
          </a:xfrm>
        </p:grpSpPr>
        <p:sp>
          <p:nvSpPr>
            <p:cNvPr id="6485" name="Google Shape;6485;p38"/>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38"/>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38"/>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38"/>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38"/>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38"/>
          <p:cNvGrpSpPr/>
          <p:nvPr/>
        </p:nvGrpSpPr>
        <p:grpSpPr>
          <a:xfrm>
            <a:off x="3139779" y="2112531"/>
            <a:ext cx="334010" cy="334010"/>
            <a:chOff x="-26584425" y="2340425"/>
            <a:chExt cx="295375" cy="295375"/>
          </a:xfrm>
        </p:grpSpPr>
        <p:sp>
          <p:nvSpPr>
            <p:cNvPr id="6491" name="Google Shape;6491;p38"/>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38"/>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38"/>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38"/>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38"/>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38"/>
          <p:cNvGrpSpPr/>
          <p:nvPr/>
        </p:nvGrpSpPr>
        <p:grpSpPr>
          <a:xfrm>
            <a:off x="3134888" y="2529683"/>
            <a:ext cx="343791" cy="334236"/>
            <a:chOff x="-26585200" y="2710400"/>
            <a:chExt cx="304025" cy="295575"/>
          </a:xfrm>
        </p:grpSpPr>
        <p:sp>
          <p:nvSpPr>
            <p:cNvPr id="6497" name="Google Shape;6497;p38"/>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38"/>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38"/>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38"/>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38"/>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38"/>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38"/>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38"/>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38"/>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38"/>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38"/>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38"/>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38"/>
          <p:cNvGrpSpPr/>
          <p:nvPr/>
        </p:nvGrpSpPr>
        <p:grpSpPr>
          <a:xfrm>
            <a:off x="5239477" y="1689471"/>
            <a:ext cx="334915" cy="334038"/>
            <a:chOff x="-24709875" y="1970225"/>
            <a:chExt cx="296175" cy="295400"/>
          </a:xfrm>
        </p:grpSpPr>
        <p:sp>
          <p:nvSpPr>
            <p:cNvPr id="6510" name="Google Shape;6510;p38"/>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38"/>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38"/>
          <p:cNvGrpSpPr/>
          <p:nvPr/>
        </p:nvGrpSpPr>
        <p:grpSpPr>
          <a:xfrm>
            <a:off x="5269754" y="2112093"/>
            <a:ext cx="274360" cy="334886"/>
            <a:chOff x="-24683100" y="2340425"/>
            <a:chExt cx="242625" cy="296150"/>
          </a:xfrm>
        </p:grpSpPr>
        <p:sp>
          <p:nvSpPr>
            <p:cNvPr id="6513" name="Google Shape;6513;p38"/>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38"/>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38"/>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38"/>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7" name="Google Shape;6517;p38"/>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8" name="Google Shape;6518;p38"/>
          <p:cNvGrpSpPr/>
          <p:nvPr/>
        </p:nvGrpSpPr>
        <p:grpSpPr>
          <a:xfrm>
            <a:off x="7356246" y="1689471"/>
            <a:ext cx="341134" cy="334038"/>
            <a:chOff x="-22881800" y="1971800"/>
            <a:chExt cx="301675" cy="295400"/>
          </a:xfrm>
        </p:grpSpPr>
        <p:sp>
          <p:nvSpPr>
            <p:cNvPr id="6519" name="Google Shape;6519;p38"/>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38"/>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38"/>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38"/>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38"/>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38"/>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5" name="Google Shape;6525;p38"/>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38"/>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7" name="Google Shape;6527;p38"/>
          <p:cNvGrpSpPr/>
          <p:nvPr/>
        </p:nvGrpSpPr>
        <p:grpSpPr>
          <a:xfrm>
            <a:off x="1498540" y="2529344"/>
            <a:ext cx="215559" cy="334915"/>
            <a:chOff x="-28043900" y="2701925"/>
            <a:chExt cx="190625" cy="296175"/>
          </a:xfrm>
        </p:grpSpPr>
        <p:sp>
          <p:nvSpPr>
            <p:cNvPr id="6528" name="Google Shape;6528;p38"/>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38"/>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38"/>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38"/>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38"/>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38"/>
          <p:cNvGrpSpPr/>
          <p:nvPr/>
        </p:nvGrpSpPr>
        <p:grpSpPr>
          <a:xfrm>
            <a:off x="3553468" y="1689485"/>
            <a:ext cx="334915" cy="334010"/>
            <a:chOff x="-26215025" y="1971025"/>
            <a:chExt cx="296175" cy="295375"/>
          </a:xfrm>
        </p:grpSpPr>
        <p:sp>
          <p:nvSpPr>
            <p:cNvPr id="6534" name="Google Shape;6534;p38"/>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38"/>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38"/>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38"/>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38"/>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38"/>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38"/>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38"/>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38"/>
          <p:cNvGrpSpPr/>
          <p:nvPr/>
        </p:nvGrpSpPr>
        <p:grpSpPr>
          <a:xfrm>
            <a:off x="3553015" y="2112969"/>
            <a:ext cx="335819" cy="333134"/>
            <a:chOff x="-26215825" y="2341200"/>
            <a:chExt cx="296975" cy="294600"/>
          </a:xfrm>
        </p:grpSpPr>
        <p:sp>
          <p:nvSpPr>
            <p:cNvPr id="6543" name="Google Shape;6543;p38"/>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38"/>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38"/>
          <p:cNvGrpSpPr/>
          <p:nvPr/>
        </p:nvGrpSpPr>
        <p:grpSpPr>
          <a:xfrm>
            <a:off x="3583307" y="2529796"/>
            <a:ext cx="275237" cy="334010"/>
            <a:chOff x="-26179575" y="2710600"/>
            <a:chExt cx="243400" cy="295375"/>
          </a:xfrm>
        </p:grpSpPr>
        <p:sp>
          <p:nvSpPr>
            <p:cNvPr id="6546" name="Google Shape;6546;p38"/>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38"/>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38"/>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38"/>
          <p:cNvGrpSpPr/>
          <p:nvPr/>
        </p:nvGrpSpPr>
        <p:grpSpPr>
          <a:xfrm>
            <a:off x="5672692" y="1689485"/>
            <a:ext cx="318886" cy="334010"/>
            <a:chOff x="-24328675" y="1971025"/>
            <a:chExt cx="282000" cy="295375"/>
          </a:xfrm>
        </p:grpSpPr>
        <p:sp>
          <p:nvSpPr>
            <p:cNvPr id="6550" name="Google Shape;6550;p38"/>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38"/>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38"/>
          <p:cNvGrpSpPr/>
          <p:nvPr/>
        </p:nvGrpSpPr>
        <p:grpSpPr>
          <a:xfrm>
            <a:off x="5674926" y="2112531"/>
            <a:ext cx="314419" cy="334010"/>
            <a:chOff x="-24330250" y="2340425"/>
            <a:chExt cx="278050" cy="295375"/>
          </a:xfrm>
        </p:grpSpPr>
        <p:sp>
          <p:nvSpPr>
            <p:cNvPr id="6553" name="Google Shape;6553;p38"/>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38"/>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38"/>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38"/>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38"/>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38"/>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38"/>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38"/>
          <p:cNvGrpSpPr/>
          <p:nvPr/>
        </p:nvGrpSpPr>
        <p:grpSpPr>
          <a:xfrm>
            <a:off x="5665130" y="2529796"/>
            <a:ext cx="334010" cy="334010"/>
            <a:chOff x="-24338900" y="2710600"/>
            <a:chExt cx="295375" cy="295375"/>
          </a:xfrm>
        </p:grpSpPr>
        <p:sp>
          <p:nvSpPr>
            <p:cNvPr id="6561" name="Google Shape;6561;p38"/>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38"/>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38"/>
          <p:cNvGrpSpPr/>
          <p:nvPr/>
        </p:nvGrpSpPr>
        <p:grpSpPr>
          <a:xfrm>
            <a:off x="7358918" y="2113096"/>
            <a:ext cx="335791" cy="332879"/>
            <a:chOff x="-22859750" y="2335900"/>
            <a:chExt cx="296950" cy="294375"/>
          </a:xfrm>
        </p:grpSpPr>
        <p:sp>
          <p:nvSpPr>
            <p:cNvPr id="6564" name="Google Shape;6564;p38"/>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38"/>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38"/>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38"/>
          <p:cNvGrpSpPr/>
          <p:nvPr/>
        </p:nvGrpSpPr>
        <p:grpSpPr>
          <a:xfrm>
            <a:off x="1882340" y="1689470"/>
            <a:ext cx="294828" cy="334038"/>
            <a:chOff x="-27710725" y="1959200"/>
            <a:chExt cx="260725" cy="295400"/>
          </a:xfrm>
        </p:grpSpPr>
        <p:sp>
          <p:nvSpPr>
            <p:cNvPr id="6568" name="Google Shape;6568;p38"/>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38"/>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38"/>
          <p:cNvGrpSpPr/>
          <p:nvPr/>
        </p:nvGrpSpPr>
        <p:grpSpPr>
          <a:xfrm>
            <a:off x="1861406" y="2170414"/>
            <a:ext cx="336696" cy="218244"/>
            <a:chOff x="-27728850" y="2382950"/>
            <a:chExt cx="297750" cy="193000"/>
          </a:xfrm>
        </p:grpSpPr>
        <p:sp>
          <p:nvSpPr>
            <p:cNvPr id="6571" name="Google Shape;6571;p38"/>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38"/>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38"/>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4" name="Google Shape;6574;p38"/>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38"/>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6" name="Google Shape;6576;p38"/>
          <p:cNvGrpSpPr/>
          <p:nvPr/>
        </p:nvGrpSpPr>
        <p:grpSpPr>
          <a:xfrm>
            <a:off x="3971638" y="2121436"/>
            <a:ext cx="334915" cy="316200"/>
            <a:chOff x="-25844850" y="2357750"/>
            <a:chExt cx="296175" cy="279625"/>
          </a:xfrm>
        </p:grpSpPr>
        <p:sp>
          <p:nvSpPr>
            <p:cNvPr id="6577" name="Google Shape;6577;p38"/>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38"/>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38"/>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38"/>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38"/>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38"/>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3" name="Google Shape;6583;p38"/>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4" name="Google Shape;6584;p38"/>
          <p:cNvGrpSpPr/>
          <p:nvPr/>
        </p:nvGrpSpPr>
        <p:grpSpPr>
          <a:xfrm>
            <a:off x="6145995" y="1689471"/>
            <a:ext cx="216463" cy="334038"/>
            <a:chOff x="-23917525" y="1970225"/>
            <a:chExt cx="191425" cy="295400"/>
          </a:xfrm>
        </p:grpSpPr>
        <p:sp>
          <p:nvSpPr>
            <p:cNvPr id="6585" name="Google Shape;6585;p38"/>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38"/>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38"/>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38"/>
          <p:cNvGrpSpPr/>
          <p:nvPr/>
        </p:nvGrpSpPr>
        <p:grpSpPr>
          <a:xfrm>
            <a:off x="6103703" y="2112093"/>
            <a:ext cx="301047" cy="334886"/>
            <a:chOff x="-23952175" y="2340425"/>
            <a:chExt cx="266225" cy="296150"/>
          </a:xfrm>
        </p:grpSpPr>
        <p:sp>
          <p:nvSpPr>
            <p:cNvPr id="6589" name="Google Shape;6589;p38"/>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38"/>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1" name="Google Shape;6591;p38"/>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2" name="Google Shape;6592;p38"/>
          <p:cNvGrpSpPr/>
          <p:nvPr/>
        </p:nvGrpSpPr>
        <p:grpSpPr>
          <a:xfrm>
            <a:off x="7413691" y="2528453"/>
            <a:ext cx="226245" cy="336696"/>
            <a:chOff x="-22811700" y="2700350"/>
            <a:chExt cx="200075" cy="297750"/>
          </a:xfrm>
        </p:grpSpPr>
        <p:sp>
          <p:nvSpPr>
            <p:cNvPr id="6593" name="Google Shape;6593;p38"/>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38"/>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38"/>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38"/>
          <p:cNvGrpSpPr/>
          <p:nvPr/>
        </p:nvGrpSpPr>
        <p:grpSpPr>
          <a:xfrm>
            <a:off x="2286183" y="1689032"/>
            <a:ext cx="335791" cy="334915"/>
            <a:chOff x="-27358650" y="1961575"/>
            <a:chExt cx="296950" cy="296175"/>
          </a:xfrm>
        </p:grpSpPr>
        <p:sp>
          <p:nvSpPr>
            <p:cNvPr id="6597" name="Google Shape;6597;p38"/>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38"/>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9" name="Google Shape;6599;p38"/>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38"/>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38"/>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2" name="Google Shape;6602;p38"/>
          <p:cNvGrpSpPr/>
          <p:nvPr/>
        </p:nvGrpSpPr>
        <p:grpSpPr>
          <a:xfrm>
            <a:off x="4399008" y="2122327"/>
            <a:ext cx="337572" cy="314419"/>
            <a:chOff x="-25477800" y="2357750"/>
            <a:chExt cx="298525" cy="278050"/>
          </a:xfrm>
        </p:grpSpPr>
        <p:sp>
          <p:nvSpPr>
            <p:cNvPr id="6603" name="Google Shape;6603;p38"/>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38"/>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5" name="Google Shape;6605;p38"/>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6" name="Google Shape;6606;p38"/>
          <p:cNvGrpSpPr/>
          <p:nvPr/>
        </p:nvGrpSpPr>
        <p:grpSpPr>
          <a:xfrm>
            <a:off x="6512437" y="1689485"/>
            <a:ext cx="334915" cy="334010"/>
            <a:chOff x="-23599325" y="1971025"/>
            <a:chExt cx="296175" cy="295375"/>
          </a:xfrm>
        </p:grpSpPr>
        <p:sp>
          <p:nvSpPr>
            <p:cNvPr id="6607" name="Google Shape;6607;p38"/>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38"/>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9" name="Google Shape;6609;p38"/>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38"/>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38"/>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2" name="Google Shape;6612;p38"/>
          <p:cNvGrpSpPr/>
          <p:nvPr/>
        </p:nvGrpSpPr>
        <p:grpSpPr>
          <a:xfrm>
            <a:off x="2705151" y="1689145"/>
            <a:ext cx="341134" cy="334689"/>
            <a:chOff x="-26993200" y="1961775"/>
            <a:chExt cx="301675" cy="295975"/>
          </a:xfrm>
        </p:grpSpPr>
        <p:sp>
          <p:nvSpPr>
            <p:cNvPr id="6613" name="Google Shape;6613;p38"/>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38"/>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38"/>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38"/>
          <p:cNvGrpSpPr/>
          <p:nvPr/>
        </p:nvGrpSpPr>
        <p:grpSpPr>
          <a:xfrm>
            <a:off x="2728756" y="2112531"/>
            <a:ext cx="293923" cy="334010"/>
            <a:chOff x="-26970350" y="2332550"/>
            <a:chExt cx="259925" cy="295375"/>
          </a:xfrm>
        </p:grpSpPr>
        <p:sp>
          <p:nvSpPr>
            <p:cNvPr id="6617" name="Google Shape;6617;p38"/>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38"/>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38"/>
          <p:cNvGrpSpPr/>
          <p:nvPr/>
        </p:nvGrpSpPr>
        <p:grpSpPr>
          <a:xfrm>
            <a:off x="2709165" y="2559635"/>
            <a:ext cx="333105" cy="274332"/>
            <a:chOff x="-26986100" y="2735800"/>
            <a:chExt cx="294575" cy="242600"/>
          </a:xfrm>
        </p:grpSpPr>
        <p:sp>
          <p:nvSpPr>
            <p:cNvPr id="6620" name="Google Shape;6620;p38"/>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38"/>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2" name="Google Shape;6622;p38"/>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3" name="Google Shape;6623;p38"/>
          <p:cNvGrpSpPr/>
          <p:nvPr/>
        </p:nvGrpSpPr>
        <p:grpSpPr>
          <a:xfrm>
            <a:off x="4817616" y="2112093"/>
            <a:ext cx="334010" cy="334886"/>
            <a:chOff x="-25104475" y="2340425"/>
            <a:chExt cx="295375" cy="296150"/>
          </a:xfrm>
        </p:grpSpPr>
        <p:sp>
          <p:nvSpPr>
            <p:cNvPr id="6624" name="Google Shape;6624;p38"/>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38"/>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38"/>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38"/>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38"/>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38"/>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38"/>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38"/>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38"/>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3" name="Google Shape;6633;p38"/>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4" name="Google Shape;6634;p38"/>
          <p:cNvGrpSpPr/>
          <p:nvPr/>
        </p:nvGrpSpPr>
        <p:grpSpPr>
          <a:xfrm>
            <a:off x="6935871" y="1689032"/>
            <a:ext cx="335791" cy="334915"/>
            <a:chOff x="-23229925" y="1970225"/>
            <a:chExt cx="296950" cy="296175"/>
          </a:xfrm>
        </p:grpSpPr>
        <p:sp>
          <p:nvSpPr>
            <p:cNvPr id="6635" name="Google Shape;6635;p38"/>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38"/>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38"/>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38"/>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38"/>
          <p:cNvGrpSpPr/>
          <p:nvPr/>
        </p:nvGrpSpPr>
        <p:grpSpPr>
          <a:xfrm>
            <a:off x="6975944" y="2111641"/>
            <a:ext cx="255646" cy="335791"/>
            <a:chOff x="-23177950" y="2340425"/>
            <a:chExt cx="226075" cy="296950"/>
          </a:xfrm>
        </p:grpSpPr>
        <p:sp>
          <p:nvSpPr>
            <p:cNvPr id="6640" name="Google Shape;6640;p38"/>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38"/>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38"/>
          <p:cNvGrpSpPr/>
          <p:nvPr/>
        </p:nvGrpSpPr>
        <p:grpSpPr>
          <a:xfrm>
            <a:off x="6936309" y="2529344"/>
            <a:ext cx="334915" cy="334915"/>
            <a:chOff x="-23229150" y="2710600"/>
            <a:chExt cx="296175" cy="296175"/>
          </a:xfrm>
        </p:grpSpPr>
        <p:sp>
          <p:nvSpPr>
            <p:cNvPr id="6643" name="Google Shape;6643;p38"/>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38"/>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5" name="Google Shape;6645;p38"/>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6" name="Google Shape;6646;p38"/>
          <p:cNvGrpSpPr/>
          <p:nvPr/>
        </p:nvGrpSpPr>
        <p:grpSpPr>
          <a:xfrm>
            <a:off x="1021159" y="3058276"/>
            <a:ext cx="337600" cy="293047"/>
            <a:chOff x="-28462125" y="3199700"/>
            <a:chExt cx="298550" cy="259150"/>
          </a:xfrm>
        </p:grpSpPr>
        <p:sp>
          <p:nvSpPr>
            <p:cNvPr id="6647" name="Google Shape;6647;p38"/>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38"/>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38"/>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38"/>
          <p:cNvGrpSpPr/>
          <p:nvPr/>
        </p:nvGrpSpPr>
        <p:grpSpPr>
          <a:xfrm>
            <a:off x="1022064" y="3449815"/>
            <a:ext cx="335791" cy="334915"/>
            <a:chOff x="-28461325" y="3545475"/>
            <a:chExt cx="296950" cy="296175"/>
          </a:xfrm>
        </p:grpSpPr>
        <p:sp>
          <p:nvSpPr>
            <p:cNvPr id="6651" name="Google Shape;6651;p38"/>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38"/>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38"/>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38"/>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38"/>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38"/>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38"/>
          <p:cNvGrpSpPr/>
          <p:nvPr/>
        </p:nvGrpSpPr>
        <p:grpSpPr>
          <a:xfrm>
            <a:off x="1018487" y="3884028"/>
            <a:ext cx="342943" cy="334886"/>
            <a:chOff x="-28463700" y="3914875"/>
            <a:chExt cx="303275" cy="296150"/>
          </a:xfrm>
        </p:grpSpPr>
        <p:sp>
          <p:nvSpPr>
            <p:cNvPr id="6658" name="Google Shape;6658;p38"/>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38"/>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38"/>
          <p:cNvGrpSpPr/>
          <p:nvPr/>
        </p:nvGrpSpPr>
        <p:grpSpPr>
          <a:xfrm>
            <a:off x="3139779" y="3097020"/>
            <a:ext cx="334010" cy="215559"/>
            <a:chOff x="-26573400" y="3224125"/>
            <a:chExt cx="295375" cy="190625"/>
          </a:xfrm>
        </p:grpSpPr>
        <p:sp>
          <p:nvSpPr>
            <p:cNvPr id="6661" name="Google Shape;6661;p38"/>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38"/>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38"/>
          <p:cNvGrpSpPr/>
          <p:nvPr/>
        </p:nvGrpSpPr>
        <p:grpSpPr>
          <a:xfrm>
            <a:off x="3139779" y="3450254"/>
            <a:ext cx="334010" cy="334038"/>
            <a:chOff x="-26573400" y="3546250"/>
            <a:chExt cx="295375" cy="295400"/>
          </a:xfrm>
        </p:grpSpPr>
        <p:sp>
          <p:nvSpPr>
            <p:cNvPr id="6664" name="Google Shape;6664;p38"/>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38"/>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38"/>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38"/>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38"/>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38"/>
          <p:cNvGrpSpPr/>
          <p:nvPr/>
        </p:nvGrpSpPr>
        <p:grpSpPr>
          <a:xfrm>
            <a:off x="3128655" y="3884339"/>
            <a:ext cx="356259" cy="334264"/>
            <a:chOff x="-26583625" y="3917025"/>
            <a:chExt cx="315050" cy="295600"/>
          </a:xfrm>
        </p:grpSpPr>
        <p:sp>
          <p:nvSpPr>
            <p:cNvPr id="6670" name="Google Shape;6670;p38"/>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38"/>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38"/>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38"/>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4" name="Google Shape;6674;p38"/>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5" name="Google Shape;6675;p38"/>
          <p:cNvGrpSpPr/>
          <p:nvPr/>
        </p:nvGrpSpPr>
        <p:grpSpPr>
          <a:xfrm>
            <a:off x="5269754" y="3449815"/>
            <a:ext cx="274360" cy="334915"/>
            <a:chOff x="-24694925" y="3518700"/>
            <a:chExt cx="242625" cy="296175"/>
          </a:xfrm>
        </p:grpSpPr>
        <p:sp>
          <p:nvSpPr>
            <p:cNvPr id="6676" name="Google Shape;6676;p38"/>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38"/>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38"/>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38"/>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38"/>
          <p:cNvGrpSpPr/>
          <p:nvPr/>
        </p:nvGrpSpPr>
        <p:grpSpPr>
          <a:xfrm>
            <a:off x="5269315" y="3884014"/>
            <a:ext cx="275237" cy="334915"/>
            <a:chOff x="-24709100" y="3888875"/>
            <a:chExt cx="243400" cy="296175"/>
          </a:xfrm>
        </p:grpSpPr>
        <p:sp>
          <p:nvSpPr>
            <p:cNvPr id="6681" name="Google Shape;6681;p38"/>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38"/>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38"/>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38"/>
          <p:cNvGrpSpPr/>
          <p:nvPr/>
        </p:nvGrpSpPr>
        <p:grpSpPr>
          <a:xfrm>
            <a:off x="7357589" y="3038896"/>
            <a:ext cx="338448" cy="331805"/>
            <a:chOff x="-22863675" y="3131775"/>
            <a:chExt cx="299300" cy="293425"/>
          </a:xfrm>
        </p:grpSpPr>
        <p:sp>
          <p:nvSpPr>
            <p:cNvPr id="6685" name="Google Shape;6685;p38"/>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38"/>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38"/>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38"/>
          <p:cNvGrpSpPr/>
          <p:nvPr/>
        </p:nvGrpSpPr>
        <p:grpSpPr>
          <a:xfrm>
            <a:off x="1458906" y="3037356"/>
            <a:ext cx="294828" cy="334886"/>
            <a:chOff x="-28069875" y="3175300"/>
            <a:chExt cx="260725" cy="296150"/>
          </a:xfrm>
        </p:grpSpPr>
        <p:sp>
          <p:nvSpPr>
            <p:cNvPr id="6689" name="Google Shape;6689;p38"/>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38"/>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38"/>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38"/>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38"/>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38"/>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38"/>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38"/>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38"/>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8" name="Google Shape;6698;p38"/>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9" name="Google Shape;6699;p38"/>
          <p:cNvGrpSpPr/>
          <p:nvPr/>
        </p:nvGrpSpPr>
        <p:grpSpPr>
          <a:xfrm>
            <a:off x="1498088" y="3884467"/>
            <a:ext cx="216463" cy="334010"/>
            <a:chOff x="-28032075" y="3916450"/>
            <a:chExt cx="191425" cy="295375"/>
          </a:xfrm>
        </p:grpSpPr>
        <p:sp>
          <p:nvSpPr>
            <p:cNvPr id="6700" name="Google Shape;6700;p38"/>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38"/>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38"/>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38"/>
          <p:cNvGrpSpPr/>
          <p:nvPr/>
        </p:nvGrpSpPr>
        <p:grpSpPr>
          <a:xfrm>
            <a:off x="3553468" y="3037342"/>
            <a:ext cx="334915" cy="334915"/>
            <a:chOff x="-26201650" y="3176075"/>
            <a:chExt cx="296175" cy="296175"/>
          </a:xfrm>
        </p:grpSpPr>
        <p:sp>
          <p:nvSpPr>
            <p:cNvPr id="6704" name="Google Shape;6704;p38"/>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38"/>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38"/>
          <p:cNvGrpSpPr/>
          <p:nvPr/>
        </p:nvGrpSpPr>
        <p:grpSpPr>
          <a:xfrm>
            <a:off x="3553016" y="3450268"/>
            <a:ext cx="335819" cy="334010"/>
            <a:chOff x="-26204800" y="3547050"/>
            <a:chExt cx="296975" cy="295375"/>
          </a:xfrm>
        </p:grpSpPr>
        <p:sp>
          <p:nvSpPr>
            <p:cNvPr id="6707" name="Google Shape;6707;p38"/>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38"/>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9" name="Google Shape;6709;p38"/>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0" name="Google Shape;6710;p38"/>
          <p:cNvGrpSpPr/>
          <p:nvPr/>
        </p:nvGrpSpPr>
        <p:grpSpPr>
          <a:xfrm>
            <a:off x="5668240" y="3037342"/>
            <a:ext cx="327791" cy="334915"/>
            <a:chOff x="-24353875" y="3147725"/>
            <a:chExt cx="289875" cy="296175"/>
          </a:xfrm>
        </p:grpSpPr>
        <p:sp>
          <p:nvSpPr>
            <p:cNvPr id="6711" name="Google Shape;6711;p38"/>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38"/>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38"/>
          <p:cNvGrpSpPr/>
          <p:nvPr/>
        </p:nvGrpSpPr>
        <p:grpSpPr>
          <a:xfrm>
            <a:off x="5675816" y="3450253"/>
            <a:ext cx="312638" cy="334038"/>
            <a:chOff x="-24344425" y="3519475"/>
            <a:chExt cx="276475" cy="295400"/>
          </a:xfrm>
        </p:grpSpPr>
        <p:sp>
          <p:nvSpPr>
            <p:cNvPr id="6714" name="Google Shape;6714;p38"/>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38"/>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38"/>
          <p:cNvGrpSpPr/>
          <p:nvPr/>
        </p:nvGrpSpPr>
        <p:grpSpPr>
          <a:xfrm>
            <a:off x="5666020" y="3886247"/>
            <a:ext cx="332229" cy="330448"/>
            <a:chOff x="-24353075" y="3891250"/>
            <a:chExt cx="293800" cy="292225"/>
          </a:xfrm>
        </p:grpSpPr>
        <p:sp>
          <p:nvSpPr>
            <p:cNvPr id="6717" name="Google Shape;6717;p38"/>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38"/>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38"/>
          <p:cNvGrpSpPr/>
          <p:nvPr/>
        </p:nvGrpSpPr>
        <p:grpSpPr>
          <a:xfrm>
            <a:off x="7358918" y="3450465"/>
            <a:ext cx="335791" cy="333614"/>
            <a:chOff x="-22845575" y="3504075"/>
            <a:chExt cx="296950" cy="295025"/>
          </a:xfrm>
        </p:grpSpPr>
        <p:sp>
          <p:nvSpPr>
            <p:cNvPr id="6720" name="Google Shape;6720;p38"/>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38"/>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38"/>
          <p:cNvGrpSpPr/>
          <p:nvPr/>
        </p:nvGrpSpPr>
        <p:grpSpPr>
          <a:xfrm>
            <a:off x="1887683" y="3037794"/>
            <a:ext cx="284142" cy="334010"/>
            <a:chOff x="-27691025" y="3175300"/>
            <a:chExt cx="251275" cy="295375"/>
          </a:xfrm>
        </p:grpSpPr>
        <p:sp>
          <p:nvSpPr>
            <p:cNvPr id="6723" name="Google Shape;6723;p38"/>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38"/>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38"/>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38"/>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38"/>
          <p:cNvGrpSpPr/>
          <p:nvPr/>
        </p:nvGrpSpPr>
        <p:grpSpPr>
          <a:xfrm>
            <a:off x="1861406" y="3509055"/>
            <a:ext cx="336696" cy="216435"/>
            <a:chOff x="-27721750" y="3598250"/>
            <a:chExt cx="297750" cy="191400"/>
          </a:xfrm>
        </p:grpSpPr>
        <p:sp>
          <p:nvSpPr>
            <p:cNvPr id="6728" name="Google Shape;6728;p38"/>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38"/>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0" name="Google Shape;6730;p38"/>
          <p:cNvGrpSpPr/>
          <p:nvPr/>
        </p:nvGrpSpPr>
        <p:grpSpPr>
          <a:xfrm>
            <a:off x="1862735" y="3889640"/>
            <a:ext cx="334038" cy="323663"/>
            <a:chOff x="-27719400" y="3925600"/>
            <a:chExt cx="295400" cy="286225"/>
          </a:xfrm>
        </p:grpSpPr>
        <p:sp>
          <p:nvSpPr>
            <p:cNvPr id="6731" name="Google Shape;6731;p38"/>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38"/>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38"/>
          <p:cNvGrpSpPr/>
          <p:nvPr/>
        </p:nvGrpSpPr>
        <p:grpSpPr>
          <a:xfrm>
            <a:off x="3971200" y="3036904"/>
            <a:ext cx="335791" cy="335791"/>
            <a:chOff x="-25834600" y="3176875"/>
            <a:chExt cx="296950" cy="296950"/>
          </a:xfrm>
        </p:grpSpPr>
        <p:sp>
          <p:nvSpPr>
            <p:cNvPr id="6734" name="Google Shape;6734;p38"/>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38"/>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38"/>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38"/>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38"/>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38"/>
          <p:cNvGrpSpPr/>
          <p:nvPr/>
        </p:nvGrpSpPr>
        <p:grpSpPr>
          <a:xfrm>
            <a:off x="3971200" y="3460064"/>
            <a:ext cx="335791" cy="314419"/>
            <a:chOff x="-25834600" y="3564375"/>
            <a:chExt cx="296950" cy="278050"/>
          </a:xfrm>
        </p:grpSpPr>
        <p:sp>
          <p:nvSpPr>
            <p:cNvPr id="6740" name="Google Shape;6740;p38"/>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38"/>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38"/>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38"/>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38"/>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38"/>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38"/>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38"/>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38"/>
          <p:cNvGrpSpPr/>
          <p:nvPr/>
        </p:nvGrpSpPr>
        <p:grpSpPr>
          <a:xfrm>
            <a:off x="3969419" y="3884127"/>
            <a:ext cx="339353" cy="334689"/>
            <a:chOff x="-25834600" y="3915850"/>
            <a:chExt cx="300100" cy="295975"/>
          </a:xfrm>
        </p:grpSpPr>
        <p:sp>
          <p:nvSpPr>
            <p:cNvPr id="6749" name="Google Shape;6749;p38"/>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38"/>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38"/>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38"/>
          <p:cNvGrpSpPr/>
          <p:nvPr/>
        </p:nvGrpSpPr>
        <p:grpSpPr>
          <a:xfrm>
            <a:off x="6145557" y="3038218"/>
            <a:ext cx="217340" cy="333162"/>
            <a:chOff x="-23930925" y="3149300"/>
            <a:chExt cx="192200" cy="294625"/>
          </a:xfrm>
        </p:grpSpPr>
        <p:sp>
          <p:nvSpPr>
            <p:cNvPr id="6753" name="Google Shape;6753;p38"/>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38"/>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38"/>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38"/>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38"/>
          <p:cNvGrpSpPr/>
          <p:nvPr/>
        </p:nvGrpSpPr>
        <p:grpSpPr>
          <a:xfrm>
            <a:off x="6104579" y="3450253"/>
            <a:ext cx="299294" cy="334038"/>
            <a:chOff x="-23962425" y="3519475"/>
            <a:chExt cx="264675" cy="295400"/>
          </a:xfrm>
        </p:grpSpPr>
        <p:sp>
          <p:nvSpPr>
            <p:cNvPr id="6758" name="Google Shape;6758;p38"/>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38"/>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0" name="Google Shape;6760;p38"/>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1" name="Google Shape;6761;p38"/>
          <p:cNvGrpSpPr/>
          <p:nvPr/>
        </p:nvGrpSpPr>
        <p:grpSpPr>
          <a:xfrm>
            <a:off x="7413239" y="3884466"/>
            <a:ext cx="227149" cy="334010"/>
            <a:chOff x="-22788075" y="3904625"/>
            <a:chExt cx="200875" cy="295375"/>
          </a:xfrm>
        </p:grpSpPr>
        <p:sp>
          <p:nvSpPr>
            <p:cNvPr id="6762" name="Google Shape;6762;p38"/>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38"/>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38"/>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38"/>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38"/>
          <p:cNvGrpSpPr/>
          <p:nvPr/>
        </p:nvGrpSpPr>
        <p:grpSpPr>
          <a:xfrm>
            <a:off x="2285731" y="3037356"/>
            <a:ext cx="336696" cy="334886"/>
            <a:chOff x="-27351575" y="3175300"/>
            <a:chExt cx="297750" cy="296150"/>
          </a:xfrm>
        </p:grpSpPr>
        <p:sp>
          <p:nvSpPr>
            <p:cNvPr id="6767" name="Google Shape;6767;p38"/>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38"/>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38"/>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38"/>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38"/>
          <p:cNvGrpSpPr/>
          <p:nvPr/>
        </p:nvGrpSpPr>
        <p:grpSpPr>
          <a:xfrm>
            <a:off x="2326270" y="3449702"/>
            <a:ext cx="255617" cy="335141"/>
            <a:chOff x="-27313750" y="3545275"/>
            <a:chExt cx="226050" cy="296375"/>
          </a:xfrm>
        </p:grpSpPr>
        <p:sp>
          <p:nvSpPr>
            <p:cNvPr id="6772" name="Google Shape;6772;p38"/>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38"/>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38"/>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38"/>
          <p:cNvGrpSpPr/>
          <p:nvPr/>
        </p:nvGrpSpPr>
        <p:grpSpPr>
          <a:xfrm>
            <a:off x="2285731" y="3882233"/>
            <a:ext cx="336696" cy="338477"/>
            <a:chOff x="-27351575" y="3915650"/>
            <a:chExt cx="297750" cy="299325"/>
          </a:xfrm>
        </p:grpSpPr>
        <p:sp>
          <p:nvSpPr>
            <p:cNvPr id="6776" name="Google Shape;6776;p38"/>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38"/>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38"/>
          <p:cNvGrpSpPr/>
          <p:nvPr/>
        </p:nvGrpSpPr>
        <p:grpSpPr>
          <a:xfrm>
            <a:off x="4416366" y="3037243"/>
            <a:ext cx="302857" cy="335113"/>
            <a:chOff x="-25445525" y="3175900"/>
            <a:chExt cx="267825" cy="296350"/>
          </a:xfrm>
        </p:grpSpPr>
        <p:sp>
          <p:nvSpPr>
            <p:cNvPr id="6779" name="Google Shape;6779;p38"/>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38"/>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38"/>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38"/>
          <p:cNvGrpSpPr/>
          <p:nvPr/>
        </p:nvGrpSpPr>
        <p:grpSpPr>
          <a:xfrm>
            <a:off x="4399008" y="3460516"/>
            <a:ext cx="337572" cy="313514"/>
            <a:chOff x="-25465200" y="3565175"/>
            <a:chExt cx="298525" cy="277250"/>
          </a:xfrm>
        </p:grpSpPr>
        <p:sp>
          <p:nvSpPr>
            <p:cNvPr id="6783" name="Google Shape;6783;p38"/>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38"/>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38"/>
          <p:cNvGrpSpPr/>
          <p:nvPr/>
        </p:nvGrpSpPr>
        <p:grpSpPr>
          <a:xfrm>
            <a:off x="4398570" y="3884749"/>
            <a:ext cx="338448" cy="333445"/>
            <a:chOff x="-25465200" y="3916150"/>
            <a:chExt cx="299300" cy="294875"/>
          </a:xfrm>
        </p:grpSpPr>
        <p:sp>
          <p:nvSpPr>
            <p:cNvPr id="6786" name="Google Shape;6786;p38"/>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38"/>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38"/>
          <p:cNvGrpSpPr/>
          <p:nvPr/>
        </p:nvGrpSpPr>
        <p:grpSpPr>
          <a:xfrm>
            <a:off x="6512889" y="3037356"/>
            <a:ext cx="334010" cy="334886"/>
            <a:chOff x="-23615075" y="3148525"/>
            <a:chExt cx="295375" cy="296150"/>
          </a:xfrm>
        </p:grpSpPr>
        <p:sp>
          <p:nvSpPr>
            <p:cNvPr id="6789" name="Google Shape;6789;p38"/>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38"/>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38"/>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38"/>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3" name="Google Shape;6793;p38"/>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4" name="Google Shape;6794;p38"/>
          <p:cNvGrpSpPr/>
          <p:nvPr/>
        </p:nvGrpSpPr>
        <p:grpSpPr>
          <a:xfrm>
            <a:off x="6512437" y="3893810"/>
            <a:ext cx="334915" cy="315324"/>
            <a:chOff x="-23615075" y="3906200"/>
            <a:chExt cx="296175" cy="278850"/>
          </a:xfrm>
        </p:grpSpPr>
        <p:sp>
          <p:nvSpPr>
            <p:cNvPr id="6795" name="Google Shape;6795;p38"/>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38"/>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38"/>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8" name="Google Shape;6798;p38"/>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9" name="Google Shape;6799;p38"/>
          <p:cNvGrpSpPr/>
          <p:nvPr/>
        </p:nvGrpSpPr>
        <p:grpSpPr>
          <a:xfrm>
            <a:off x="2707822" y="3037469"/>
            <a:ext cx="335791" cy="334660"/>
            <a:chOff x="-26980600" y="3175500"/>
            <a:chExt cx="296950" cy="295950"/>
          </a:xfrm>
        </p:grpSpPr>
        <p:sp>
          <p:nvSpPr>
            <p:cNvPr id="6800" name="Google Shape;6800;p38"/>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38"/>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38"/>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3" name="Google Shape;6803;p38"/>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4" name="Google Shape;6804;p38"/>
          <p:cNvGrpSpPr/>
          <p:nvPr/>
        </p:nvGrpSpPr>
        <p:grpSpPr>
          <a:xfrm>
            <a:off x="2708275" y="3914292"/>
            <a:ext cx="334886" cy="274360"/>
            <a:chOff x="-26981375" y="3951875"/>
            <a:chExt cx="296150" cy="242625"/>
          </a:xfrm>
        </p:grpSpPr>
        <p:sp>
          <p:nvSpPr>
            <p:cNvPr id="6805" name="Google Shape;6805;p38"/>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38"/>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38"/>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38"/>
          <p:cNvGrpSpPr/>
          <p:nvPr/>
        </p:nvGrpSpPr>
        <p:grpSpPr>
          <a:xfrm>
            <a:off x="4817602" y="3036451"/>
            <a:ext cx="334038" cy="336696"/>
            <a:chOff x="-25094250" y="3176075"/>
            <a:chExt cx="295400" cy="297750"/>
          </a:xfrm>
        </p:grpSpPr>
        <p:sp>
          <p:nvSpPr>
            <p:cNvPr id="6809" name="Google Shape;6809;p38"/>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38"/>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38"/>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38"/>
          <p:cNvGrpSpPr/>
          <p:nvPr/>
        </p:nvGrpSpPr>
        <p:grpSpPr>
          <a:xfrm>
            <a:off x="4817602" y="3450268"/>
            <a:ext cx="334038" cy="334010"/>
            <a:chOff x="-25094250" y="3547050"/>
            <a:chExt cx="295400" cy="295375"/>
          </a:xfrm>
        </p:grpSpPr>
        <p:sp>
          <p:nvSpPr>
            <p:cNvPr id="6813" name="Google Shape;6813;p38"/>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38"/>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38"/>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38"/>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38"/>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8" name="Google Shape;6818;p38"/>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9" name="Google Shape;6819;p38"/>
          <p:cNvGrpSpPr/>
          <p:nvPr/>
        </p:nvGrpSpPr>
        <p:grpSpPr>
          <a:xfrm>
            <a:off x="6936323" y="3037356"/>
            <a:ext cx="334886" cy="334886"/>
            <a:chOff x="-23245675" y="3148525"/>
            <a:chExt cx="296150" cy="296150"/>
          </a:xfrm>
        </p:grpSpPr>
        <p:sp>
          <p:nvSpPr>
            <p:cNvPr id="6820" name="Google Shape;6820;p38"/>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38"/>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38"/>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3" name="Google Shape;6823;p38"/>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4" name="Google Shape;6824;p38"/>
          <p:cNvGrpSpPr/>
          <p:nvPr/>
        </p:nvGrpSpPr>
        <p:grpSpPr>
          <a:xfrm>
            <a:off x="6936762" y="3884028"/>
            <a:ext cx="334010" cy="334886"/>
            <a:chOff x="-23244900" y="3888100"/>
            <a:chExt cx="295375" cy="296150"/>
          </a:xfrm>
        </p:grpSpPr>
        <p:sp>
          <p:nvSpPr>
            <p:cNvPr id="6825" name="Google Shape;6825;p38"/>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38"/>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38"/>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38"/>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38"/>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38"/>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38"/>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38"/>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38"/>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38"/>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38"/>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6" name="Google Shape;6836;p38"/>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840" name="Shape 6840"/>
        <p:cNvGrpSpPr/>
        <p:nvPr/>
      </p:nvGrpSpPr>
      <p:grpSpPr>
        <a:xfrm>
          <a:off x="0" y="0"/>
          <a:ext cx="0" cy="0"/>
          <a:chOff x="0" y="0"/>
          <a:chExt cx="0" cy="0"/>
        </a:xfrm>
      </p:grpSpPr>
      <p:sp>
        <p:nvSpPr>
          <p:cNvPr id="6841" name="Google Shape;6841;p3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Nature Icons</a:t>
            </a:r>
            <a:endParaRPr>
              <a:solidFill>
                <a:srgbClr val="FFFFFF"/>
              </a:solidFill>
              <a:latin typeface="Proxima Nova Semibold"/>
              <a:ea typeface="Proxima Nova Semibold"/>
              <a:cs typeface="Proxima Nova Semibold"/>
              <a:sym typeface="Proxima Nova Semibold"/>
            </a:endParaRPr>
          </a:p>
        </p:txBody>
      </p:sp>
      <p:sp>
        <p:nvSpPr>
          <p:cNvPr id="6842" name="Google Shape;6842;p39"/>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3" name="Google Shape;6843;p39"/>
          <p:cNvGrpSpPr/>
          <p:nvPr/>
        </p:nvGrpSpPr>
        <p:grpSpPr>
          <a:xfrm>
            <a:off x="1032281" y="2096112"/>
            <a:ext cx="341820" cy="341736"/>
            <a:chOff x="-21298675" y="2414425"/>
            <a:chExt cx="306400" cy="306325"/>
          </a:xfrm>
        </p:grpSpPr>
        <p:sp>
          <p:nvSpPr>
            <p:cNvPr id="6844" name="Google Shape;6844;p39"/>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39"/>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39"/>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39"/>
          <p:cNvGrpSpPr/>
          <p:nvPr/>
        </p:nvGrpSpPr>
        <p:grpSpPr>
          <a:xfrm>
            <a:off x="1031834" y="2520890"/>
            <a:ext cx="342712" cy="319647"/>
            <a:chOff x="-21299475" y="2798025"/>
            <a:chExt cx="307200" cy="286525"/>
          </a:xfrm>
        </p:grpSpPr>
        <p:sp>
          <p:nvSpPr>
            <p:cNvPr id="6848" name="Google Shape;6848;p39"/>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39"/>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39"/>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39"/>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39"/>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39"/>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39"/>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39"/>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39"/>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39"/>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39"/>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39"/>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0" name="Google Shape;6860;p39"/>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39"/>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39"/>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3" name="Google Shape;6863;p39"/>
          <p:cNvGrpSpPr/>
          <p:nvPr/>
        </p:nvGrpSpPr>
        <p:grpSpPr>
          <a:xfrm>
            <a:off x="5243755" y="1676827"/>
            <a:ext cx="297029" cy="339198"/>
            <a:chOff x="-17545650" y="2051350"/>
            <a:chExt cx="266250" cy="304050"/>
          </a:xfrm>
        </p:grpSpPr>
        <p:sp>
          <p:nvSpPr>
            <p:cNvPr id="6864" name="Google Shape;6864;p39"/>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39"/>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39"/>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39"/>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8" name="Google Shape;6868;p39"/>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9" name="Google Shape;6869;p39"/>
          <p:cNvGrpSpPr/>
          <p:nvPr/>
        </p:nvGrpSpPr>
        <p:grpSpPr>
          <a:xfrm>
            <a:off x="5222670" y="2521211"/>
            <a:ext cx="339198" cy="319006"/>
            <a:chOff x="-17565350" y="2809825"/>
            <a:chExt cx="304050" cy="285950"/>
          </a:xfrm>
        </p:grpSpPr>
        <p:sp>
          <p:nvSpPr>
            <p:cNvPr id="6870" name="Google Shape;6870;p39"/>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39"/>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39"/>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39"/>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39"/>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5" name="Google Shape;6875;p39"/>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39"/>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39"/>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8" name="Google Shape;6878;p39"/>
          <p:cNvGrpSpPr/>
          <p:nvPr/>
        </p:nvGrpSpPr>
        <p:grpSpPr>
          <a:xfrm>
            <a:off x="1471646" y="2510683"/>
            <a:ext cx="298730" cy="340063"/>
            <a:chOff x="-20904875" y="2788575"/>
            <a:chExt cx="267775" cy="304825"/>
          </a:xfrm>
        </p:grpSpPr>
        <p:sp>
          <p:nvSpPr>
            <p:cNvPr id="6879" name="Google Shape;6879;p39"/>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39"/>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39"/>
          <p:cNvGrpSpPr/>
          <p:nvPr/>
        </p:nvGrpSpPr>
        <p:grpSpPr>
          <a:xfrm>
            <a:off x="3581724" y="2097812"/>
            <a:ext cx="258373" cy="338334"/>
            <a:chOff x="-19006700" y="2434925"/>
            <a:chExt cx="231600" cy="303275"/>
          </a:xfrm>
        </p:grpSpPr>
        <p:sp>
          <p:nvSpPr>
            <p:cNvPr id="6882" name="Google Shape;6882;p39"/>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39"/>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39"/>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39"/>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6" name="Google Shape;6886;p39"/>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39"/>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8" name="Google Shape;6888;p39"/>
          <p:cNvGrpSpPr/>
          <p:nvPr/>
        </p:nvGrpSpPr>
        <p:grpSpPr>
          <a:xfrm>
            <a:off x="5647441" y="2107491"/>
            <a:ext cx="340063" cy="318978"/>
            <a:chOff x="-17190425" y="2435725"/>
            <a:chExt cx="304825" cy="285925"/>
          </a:xfrm>
        </p:grpSpPr>
        <p:sp>
          <p:nvSpPr>
            <p:cNvPr id="6889" name="Google Shape;6889;p39"/>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39"/>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39"/>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2" name="Google Shape;6892;p39"/>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3" name="Google Shape;6893;p39"/>
          <p:cNvGrpSpPr/>
          <p:nvPr/>
        </p:nvGrpSpPr>
        <p:grpSpPr>
          <a:xfrm>
            <a:off x="7319127" y="2096516"/>
            <a:ext cx="341820" cy="340927"/>
            <a:chOff x="-15719925" y="2416825"/>
            <a:chExt cx="306400" cy="305600"/>
          </a:xfrm>
        </p:grpSpPr>
        <p:sp>
          <p:nvSpPr>
            <p:cNvPr id="6894" name="Google Shape;6894;p39"/>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39"/>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39"/>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7" name="Google Shape;6897;p39"/>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39"/>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39"/>
          <p:cNvGrpSpPr/>
          <p:nvPr/>
        </p:nvGrpSpPr>
        <p:grpSpPr>
          <a:xfrm>
            <a:off x="1873533" y="2511115"/>
            <a:ext cx="344442" cy="339198"/>
            <a:chOff x="-20550425" y="2789350"/>
            <a:chExt cx="308750" cy="304050"/>
          </a:xfrm>
        </p:grpSpPr>
        <p:sp>
          <p:nvSpPr>
            <p:cNvPr id="6900" name="Google Shape;6900;p39"/>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39"/>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39"/>
          <p:cNvGrpSpPr/>
          <p:nvPr/>
        </p:nvGrpSpPr>
        <p:grpSpPr>
          <a:xfrm>
            <a:off x="3965636" y="1676283"/>
            <a:ext cx="340091" cy="340286"/>
            <a:chOff x="-18666450" y="2059825"/>
            <a:chExt cx="304850" cy="305025"/>
          </a:xfrm>
        </p:grpSpPr>
        <p:sp>
          <p:nvSpPr>
            <p:cNvPr id="6903" name="Google Shape;6903;p39"/>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39"/>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39"/>
          <p:cNvGrpSpPr/>
          <p:nvPr/>
        </p:nvGrpSpPr>
        <p:grpSpPr>
          <a:xfrm>
            <a:off x="3965204" y="2097826"/>
            <a:ext cx="340955" cy="338306"/>
            <a:chOff x="-18668025" y="2435725"/>
            <a:chExt cx="305625" cy="303250"/>
          </a:xfrm>
        </p:grpSpPr>
        <p:sp>
          <p:nvSpPr>
            <p:cNvPr id="6906" name="Google Shape;6906;p39"/>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39"/>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39"/>
          <p:cNvGrpSpPr/>
          <p:nvPr/>
        </p:nvGrpSpPr>
        <p:grpSpPr>
          <a:xfrm>
            <a:off x="3964771" y="2510682"/>
            <a:ext cx="341820" cy="340063"/>
            <a:chOff x="-18668800" y="2807475"/>
            <a:chExt cx="306400" cy="304825"/>
          </a:xfrm>
        </p:grpSpPr>
        <p:sp>
          <p:nvSpPr>
            <p:cNvPr id="6909" name="Google Shape;6909;p39"/>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39"/>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39"/>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39"/>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39"/>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39"/>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39"/>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39"/>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39"/>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39"/>
          <p:cNvGrpSpPr/>
          <p:nvPr/>
        </p:nvGrpSpPr>
        <p:grpSpPr>
          <a:xfrm>
            <a:off x="6084575" y="1675949"/>
            <a:ext cx="298786" cy="340955"/>
            <a:chOff x="-16798200" y="2050575"/>
            <a:chExt cx="267825" cy="305625"/>
          </a:xfrm>
        </p:grpSpPr>
        <p:sp>
          <p:nvSpPr>
            <p:cNvPr id="6919" name="Google Shape;6919;p39"/>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39"/>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39"/>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39"/>
          <p:cNvGrpSpPr/>
          <p:nvPr/>
        </p:nvGrpSpPr>
        <p:grpSpPr>
          <a:xfrm>
            <a:off x="6063490" y="2511561"/>
            <a:ext cx="340955" cy="338306"/>
            <a:chOff x="-16817100" y="2801175"/>
            <a:chExt cx="305625" cy="303250"/>
          </a:xfrm>
        </p:grpSpPr>
        <p:sp>
          <p:nvSpPr>
            <p:cNvPr id="6923" name="Google Shape;6923;p39"/>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39"/>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39"/>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39"/>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39"/>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39"/>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39"/>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39"/>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39"/>
          <p:cNvGrpSpPr/>
          <p:nvPr/>
        </p:nvGrpSpPr>
        <p:grpSpPr>
          <a:xfrm>
            <a:off x="7319127" y="2510237"/>
            <a:ext cx="341820" cy="340955"/>
            <a:chOff x="-15717575" y="2786200"/>
            <a:chExt cx="306400" cy="305625"/>
          </a:xfrm>
        </p:grpSpPr>
        <p:sp>
          <p:nvSpPr>
            <p:cNvPr id="6932" name="Google Shape;6932;p39"/>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39"/>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39"/>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39"/>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39"/>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39"/>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39"/>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39"/>
          <p:cNvGrpSpPr/>
          <p:nvPr/>
        </p:nvGrpSpPr>
        <p:grpSpPr>
          <a:xfrm>
            <a:off x="2292218" y="1676381"/>
            <a:ext cx="340955" cy="340091"/>
            <a:chOff x="-20173175" y="2038750"/>
            <a:chExt cx="305625" cy="304850"/>
          </a:xfrm>
        </p:grpSpPr>
        <p:sp>
          <p:nvSpPr>
            <p:cNvPr id="6940" name="Google Shape;6940;p39"/>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39"/>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2" name="Google Shape;6942;p39"/>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3" name="Google Shape;6943;p39"/>
          <p:cNvGrpSpPr/>
          <p:nvPr/>
        </p:nvGrpSpPr>
        <p:grpSpPr>
          <a:xfrm>
            <a:off x="2293096" y="2510237"/>
            <a:ext cx="339198" cy="340955"/>
            <a:chOff x="-20173175" y="2787775"/>
            <a:chExt cx="304050" cy="305625"/>
          </a:xfrm>
        </p:grpSpPr>
        <p:sp>
          <p:nvSpPr>
            <p:cNvPr id="6944" name="Google Shape;6944;p39"/>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39"/>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39"/>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39"/>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39"/>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39"/>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39"/>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39"/>
          <p:cNvGrpSpPr/>
          <p:nvPr/>
        </p:nvGrpSpPr>
        <p:grpSpPr>
          <a:xfrm>
            <a:off x="4392101" y="2097812"/>
            <a:ext cx="340063" cy="338334"/>
            <a:chOff x="-18294675" y="2434925"/>
            <a:chExt cx="304825" cy="303275"/>
          </a:xfrm>
        </p:grpSpPr>
        <p:sp>
          <p:nvSpPr>
            <p:cNvPr id="6952" name="Google Shape;6952;p39"/>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39"/>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39"/>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39"/>
          <p:cNvGrpSpPr/>
          <p:nvPr/>
        </p:nvGrpSpPr>
        <p:grpSpPr>
          <a:xfrm>
            <a:off x="4432513" y="2511546"/>
            <a:ext cx="259238" cy="338334"/>
            <a:chOff x="-18258450" y="2809825"/>
            <a:chExt cx="232375" cy="303275"/>
          </a:xfrm>
        </p:grpSpPr>
        <p:sp>
          <p:nvSpPr>
            <p:cNvPr id="6956" name="Google Shape;6956;p39"/>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39"/>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39"/>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9" name="Google Shape;6959;p39"/>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0" name="Google Shape;6960;p39"/>
          <p:cNvGrpSpPr/>
          <p:nvPr/>
        </p:nvGrpSpPr>
        <p:grpSpPr>
          <a:xfrm>
            <a:off x="6502814" y="2096934"/>
            <a:ext cx="297893" cy="340091"/>
            <a:chOff x="-16422500" y="2425450"/>
            <a:chExt cx="267025" cy="304850"/>
          </a:xfrm>
        </p:grpSpPr>
        <p:sp>
          <p:nvSpPr>
            <p:cNvPr id="6961" name="Google Shape;6961;p39"/>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39"/>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39"/>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39"/>
          <p:cNvGrpSpPr/>
          <p:nvPr/>
        </p:nvGrpSpPr>
        <p:grpSpPr>
          <a:xfrm>
            <a:off x="6481715" y="2511115"/>
            <a:ext cx="340091" cy="339198"/>
            <a:chOff x="-16442200" y="2801175"/>
            <a:chExt cx="304850" cy="304050"/>
          </a:xfrm>
        </p:grpSpPr>
        <p:sp>
          <p:nvSpPr>
            <p:cNvPr id="6965" name="Google Shape;6965;p39"/>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39"/>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39"/>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8" name="Google Shape;6968;p39"/>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39"/>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0" name="Google Shape;6970;p39"/>
          <p:cNvGrpSpPr/>
          <p:nvPr/>
        </p:nvGrpSpPr>
        <p:grpSpPr>
          <a:xfrm>
            <a:off x="2702117" y="2098371"/>
            <a:ext cx="345362" cy="337218"/>
            <a:chOff x="-19802200" y="2416025"/>
            <a:chExt cx="309575" cy="302275"/>
          </a:xfrm>
        </p:grpSpPr>
        <p:sp>
          <p:nvSpPr>
            <p:cNvPr id="6971" name="Google Shape;6971;p39"/>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39"/>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39"/>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39"/>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39"/>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39"/>
          <p:cNvGrpSpPr/>
          <p:nvPr/>
        </p:nvGrpSpPr>
        <p:grpSpPr>
          <a:xfrm>
            <a:off x="2704320" y="2511115"/>
            <a:ext cx="340955" cy="339198"/>
            <a:chOff x="-19801400" y="2788575"/>
            <a:chExt cx="305625" cy="304050"/>
          </a:xfrm>
        </p:grpSpPr>
        <p:sp>
          <p:nvSpPr>
            <p:cNvPr id="6977" name="Google Shape;6977;p39"/>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39"/>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39"/>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39"/>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39"/>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39"/>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39"/>
          <p:cNvGrpSpPr/>
          <p:nvPr/>
        </p:nvGrpSpPr>
        <p:grpSpPr>
          <a:xfrm>
            <a:off x="4824919" y="1676827"/>
            <a:ext cx="303164" cy="339198"/>
            <a:chOff x="-17903225" y="2060800"/>
            <a:chExt cx="271750" cy="304050"/>
          </a:xfrm>
        </p:grpSpPr>
        <p:sp>
          <p:nvSpPr>
            <p:cNvPr id="6984" name="Google Shape;6984;p39"/>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39"/>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39"/>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39"/>
          <p:cNvGrpSpPr/>
          <p:nvPr/>
        </p:nvGrpSpPr>
        <p:grpSpPr>
          <a:xfrm>
            <a:off x="4806470" y="2097380"/>
            <a:ext cx="340063" cy="339198"/>
            <a:chOff x="-17918975" y="2435725"/>
            <a:chExt cx="304825" cy="304050"/>
          </a:xfrm>
        </p:grpSpPr>
        <p:sp>
          <p:nvSpPr>
            <p:cNvPr id="6988" name="Google Shape;6988;p39"/>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39"/>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39"/>
          <p:cNvGrpSpPr/>
          <p:nvPr/>
        </p:nvGrpSpPr>
        <p:grpSpPr>
          <a:xfrm>
            <a:off x="4827109" y="2511993"/>
            <a:ext cx="298786" cy="337441"/>
            <a:chOff x="-17899300" y="2810625"/>
            <a:chExt cx="267825" cy="302475"/>
          </a:xfrm>
        </p:grpSpPr>
        <p:sp>
          <p:nvSpPr>
            <p:cNvPr id="6991" name="Google Shape;6991;p39"/>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39"/>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39"/>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39"/>
          <p:cNvGrpSpPr/>
          <p:nvPr/>
        </p:nvGrpSpPr>
        <p:grpSpPr>
          <a:xfrm>
            <a:off x="6899981" y="1687802"/>
            <a:ext cx="339198" cy="317249"/>
            <a:chOff x="-16066500" y="2060800"/>
            <a:chExt cx="304050" cy="284375"/>
          </a:xfrm>
        </p:grpSpPr>
        <p:sp>
          <p:nvSpPr>
            <p:cNvPr id="6995" name="Google Shape;6995;p39"/>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39"/>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39"/>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39"/>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39"/>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0" name="Google Shape;7000;p39"/>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39"/>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39"/>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39"/>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4" name="Google Shape;7004;p39"/>
          <p:cNvGrpSpPr/>
          <p:nvPr/>
        </p:nvGrpSpPr>
        <p:grpSpPr>
          <a:xfrm>
            <a:off x="1032281" y="3453878"/>
            <a:ext cx="341820" cy="339310"/>
            <a:chOff x="-21322300" y="3693325"/>
            <a:chExt cx="306400" cy="304150"/>
          </a:xfrm>
        </p:grpSpPr>
        <p:sp>
          <p:nvSpPr>
            <p:cNvPr id="7005" name="Google Shape;7005;p3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3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3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3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39"/>
          <p:cNvGrpSpPr/>
          <p:nvPr/>
        </p:nvGrpSpPr>
        <p:grpSpPr>
          <a:xfrm>
            <a:off x="1031835" y="3881711"/>
            <a:ext cx="342712" cy="318978"/>
            <a:chOff x="-21322300" y="4077125"/>
            <a:chExt cx="307200" cy="285925"/>
          </a:xfrm>
        </p:grpSpPr>
        <p:sp>
          <p:nvSpPr>
            <p:cNvPr id="7010" name="Google Shape;7010;p3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3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3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3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3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3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3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3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3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3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3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3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39"/>
          <p:cNvGrpSpPr/>
          <p:nvPr/>
        </p:nvGrpSpPr>
        <p:grpSpPr>
          <a:xfrm>
            <a:off x="3128343" y="3035374"/>
            <a:ext cx="340955" cy="339868"/>
            <a:chOff x="-19394200" y="3333800"/>
            <a:chExt cx="305625" cy="304650"/>
          </a:xfrm>
        </p:grpSpPr>
        <p:sp>
          <p:nvSpPr>
            <p:cNvPr id="7023" name="Google Shape;7023;p3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3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3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3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3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3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3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3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3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39"/>
          <p:cNvGrpSpPr/>
          <p:nvPr/>
        </p:nvGrpSpPr>
        <p:grpSpPr>
          <a:xfrm>
            <a:off x="3127465" y="3453933"/>
            <a:ext cx="342712" cy="339198"/>
            <a:chOff x="-19396575" y="3708500"/>
            <a:chExt cx="307200" cy="304050"/>
          </a:xfrm>
        </p:grpSpPr>
        <p:sp>
          <p:nvSpPr>
            <p:cNvPr id="7033" name="Google Shape;7033;p3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3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3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39"/>
          <p:cNvGrpSpPr/>
          <p:nvPr/>
        </p:nvGrpSpPr>
        <p:grpSpPr>
          <a:xfrm>
            <a:off x="3123072" y="3871307"/>
            <a:ext cx="351498" cy="339784"/>
            <a:chOff x="-19394200" y="4084200"/>
            <a:chExt cx="315075" cy="304575"/>
          </a:xfrm>
        </p:grpSpPr>
        <p:sp>
          <p:nvSpPr>
            <p:cNvPr id="7037" name="Google Shape;7037;p3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3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3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3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3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3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39"/>
          <p:cNvGrpSpPr/>
          <p:nvPr/>
        </p:nvGrpSpPr>
        <p:grpSpPr>
          <a:xfrm>
            <a:off x="5241119" y="3035277"/>
            <a:ext cx="302300" cy="340063"/>
            <a:chOff x="-17526750" y="3309200"/>
            <a:chExt cx="270975" cy="304825"/>
          </a:xfrm>
        </p:grpSpPr>
        <p:sp>
          <p:nvSpPr>
            <p:cNvPr id="7044" name="Google Shape;7044;p3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3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3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3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3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39"/>
          <p:cNvGrpSpPr/>
          <p:nvPr/>
        </p:nvGrpSpPr>
        <p:grpSpPr>
          <a:xfrm>
            <a:off x="5223116" y="3454380"/>
            <a:ext cx="338306" cy="338306"/>
            <a:chOff x="-17542500" y="3684100"/>
            <a:chExt cx="303250" cy="303250"/>
          </a:xfrm>
        </p:grpSpPr>
        <p:sp>
          <p:nvSpPr>
            <p:cNvPr id="7050" name="Google Shape;7050;p3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3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3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3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3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3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3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39"/>
          <p:cNvGrpSpPr/>
          <p:nvPr/>
        </p:nvGrpSpPr>
        <p:grpSpPr>
          <a:xfrm>
            <a:off x="5222669" y="3882143"/>
            <a:ext cx="339198" cy="318113"/>
            <a:chOff x="-17542500" y="4068450"/>
            <a:chExt cx="304050" cy="285150"/>
          </a:xfrm>
        </p:grpSpPr>
        <p:sp>
          <p:nvSpPr>
            <p:cNvPr id="7058" name="Google Shape;7058;p3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3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3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3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3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3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39"/>
          <p:cNvGrpSpPr/>
          <p:nvPr/>
        </p:nvGrpSpPr>
        <p:grpSpPr>
          <a:xfrm>
            <a:off x="7360417" y="3035709"/>
            <a:ext cx="259238" cy="339198"/>
            <a:chOff x="-15652200" y="3335975"/>
            <a:chExt cx="232375" cy="304050"/>
          </a:xfrm>
        </p:grpSpPr>
        <p:sp>
          <p:nvSpPr>
            <p:cNvPr id="7065" name="Google Shape;7065;p3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3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3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3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3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3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3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3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3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39"/>
          <p:cNvGrpSpPr/>
          <p:nvPr/>
        </p:nvGrpSpPr>
        <p:grpSpPr>
          <a:xfrm>
            <a:off x="1450980" y="3035709"/>
            <a:ext cx="340063" cy="339198"/>
            <a:chOff x="-20946600" y="3317850"/>
            <a:chExt cx="304825" cy="304050"/>
          </a:xfrm>
        </p:grpSpPr>
        <p:sp>
          <p:nvSpPr>
            <p:cNvPr id="7075" name="Google Shape;7075;p3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3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3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39"/>
          <p:cNvGrpSpPr/>
          <p:nvPr/>
        </p:nvGrpSpPr>
        <p:grpSpPr>
          <a:xfrm>
            <a:off x="1451412" y="3454045"/>
            <a:ext cx="339198" cy="338975"/>
            <a:chOff x="-20945825" y="3692175"/>
            <a:chExt cx="304050" cy="303850"/>
          </a:xfrm>
        </p:grpSpPr>
        <p:sp>
          <p:nvSpPr>
            <p:cNvPr id="7079" name="Google Shape;7079;p3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3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3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3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39"/>
          <p:cNvGrpSpPr/>
          <p:nvPr/>
        </p:nvGrpSpPr>
        <p:grpSpPr>
          <a:xfrm>
            <a:off x="1470740" y="3872047"/>
            <a:ext cx="300543" cy="338306"/>
            <a:chOff x="-20930075" y="4066100"/>
            <a:chExt cx="269400" cy="303250"/>
          </a:xfrm>
        </p:grpSpPr>
        <p:sp>
          <p:nvSpPr>
            <p:cNvPr id="7084" name="Google Shape;7084;p3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3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39"/>
          <p:cNvGrpSpPr/>
          <p:nvPr/>
        </p:nvGrpSpPr>
        <p:grpSpPr>
          <a:xfrm>
            <a:off x="3570302" y="3035918"/>
            <a:ext cx="281215" cy="338780"/>
            <a:chOff x="-18994100" y="3334775"/>
            <a:chExt cx="252075" cy="303675"/>
          </a:xfrm>
        </p:grpSpPr>
        <p:sp>
          <p:nvSpPr>
            <p:cNvPr id="7087" name="Google Shape;7087;p3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3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3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3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39"/>
          <p:cNvGrpSpPr/>
          <p:nvPr/>
        </p:nvGrpSpPr>
        <p:grpSpPr>
          <a:xfrm>
            <a:off x="3581291" y="3454812"/>
            <a:ext cx="259238" cy="337441"/>
            <a:chOff x="-18983850" y="3710075"/>
            <a:chExt cx="232375" cy="302475"/>
          </a:xfrm>
        </p:grpSpPr>
        <p:sp>
          <p:nvSpPr>
            <p:cNvPr id="7092" name="Google Shape;7092;p3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3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3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3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39"/>
          <p:cNvGrpSpPr/>
          <p:nvPr/>
        </p:nvGrpSpPr>
        <p:grpSpPr>
          <a:xfrm>
            <a:off x="3540878" y="3872032"/>
            <a:ext cx="340063" cy="338334"/>
            <a:chOff x="-19020075" y="4084200"/>
            <a:chExt cx="304825" cy="303275"/>
          </a:xfrm>
        </p:grpSpPr>
        <p:sp>
          <p:nvSpPr>
            <p:cNvPr id="7097" name="Google Shape;7097;p3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3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3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3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3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3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3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3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3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39"/>
          <p:cNvGrpSpPr/>
          <p:nvPr/>
        </p:nvGrpSpPr>
        <p:grpSpPr>
          <a:xfrm>
            <a:off x="5667647" y="3035277"/>
            <a:ext cx="299650" cy="340063"/>
            <a:chOff x="-17149475" y="3309200"/>
            <a:chExt cx="268600" cy="304825"/>
          </a:xfrm>
        </p:grpSpPr>
        <p:sp>
          <p:nvSpPr>
            <p:cNvPr id="7107" name="Google Shape;7107;p3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3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39"/>
          <p:cNvGrpSpPr/>
          <p:nvPr/>
        </p:nvGrpSpPr>
        <p:grpSpPr>
          <a:xfrm>
            <a:off x="5647873" y="3464909"/>
            <a:ext cx="339198" cy="317249"/>
            <a:chOff x="-17168375" y="3692750"/>
            <a:chExt cx="304050" cy="284375"/>
          </a:xfrm>
        </p:grpSpPr>
        <p:sp>
          <p:nvSpPr>
            <p:cNvPr id="7110" name="Google Shape;7110;p3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3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3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3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3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3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3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39"/>
          <p:cNvGrpSpPr/>
          <p:nvPr/>
        </p:nvGrpSpPr>
        <p:grpSpPr>
          <a:xfrm>
            <a:off x="5645237" y="3871601"/>
            <a:ext cx="344469" cy="339198"/>
            <a:chOff x="-17170750" y="4058800"/>
            <a:chExt cx="308775" cy="304050"/>
          </a:xfrm>
        </p:grpSpPr>
        <p:sp>
          <p:nvSpPr>
            <p:cNvPr id="7118" name="Google Shape;7118;p3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3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3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3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3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3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3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3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3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3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3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3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3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3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3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3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3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39"/>
          <p:cNvGrpSpPr/>
          <p:nvPr/>
        </p:nvGrpSpPr>
        <p:grpSpPr>
          <a:xfrm>
            <a:off x="7320004" y="3454812"/>
            <a:ext cx="340063" cy="337441"/>
            <a:chOff x="-15688425" y="3707725"/>
            <a:chExt cx="304825" cy="302475"/>
          </a:xfrm>
        </p:grpSpPr>
        <p:sp>
          <p:nvSpPr>
            <p:cNvPr id="7136" name="Google Shape;7136;p3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3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3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3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3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3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39"/>
          <p:cNvGrpSpPr/>
          <p:nvPr/>
        </p:nvGrpSpPr>
        <p:grpSpPr>
          <a:xfrm>
            <a:off x="1875277" y="3036365"/>
            <a:ext cx="340955" cy="337887"/>
            <a:chOff x="-20572500" y="3319025"/>
            <a:chExt cx="305625" cy="302875"/>
          </a:xfrm>
        </p:grpSpPr>
        <p:sp>
          <p:nvSpPr>
            <p:cNvPr id="7143" name="Google Shape;7143;p3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3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39"/>
          <p:cNvGrpSpPr/>
          <p:nvPr/>
        </p:nvGrpSpPr>
        <p:grpSpPr>
          <a:xfrm>
            <a:off x="1876155" y="3500608"/>
            <a:ext cx="339198" cy="245850"/>
            <a:chOff x="-20571700" y="3722875"/>
            <a:chExt cx="304050" cy="220375"/>
          </a:xfrm>
        </p:grpSpPr>
        <p:sp>
          <p:nvSpPr>
            <p:cNvPr id="7146" name="Google Shape;7146;p3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3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3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3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3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39"/>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3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39"/>
          <p:cNvGrpSpPr/>
          <p:nvPr/>
        </p:nvGrpSpPr>
        <p:grpSpPr>
          <a:xfrm>
            <a:off x="1875723" y="3871168"/>
            <a:ext cx="340063" cy="340063"/>
            <a:chOff x="-20571700" y="4066875"/>
            <a:chExt cx="304825" cy="304825"/>
          </a:xfrm>
        </p:grpSpPr>
        <p:sp>
          <p:nvSpPr>
            <p:cNvPr id="7154" name="Google Shape;7154;p3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3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3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3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3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3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39"/>
          <p:cNvGrpSpPr/>
          <p:nvPr/>
        </p:nvGrpSpPr>
        <p:grpSpPr>
          <a:xfrm>
            <a:off x="3964324" y="3034719"/>
            <a:ext cx="342712" cy="341178"/>
            <a:chOff x="-18645175" y="3334200"/>
            <a:chExt cx="307200" cy="305825"/>
          </a:xfrm>
        </p:grpSpPr>
        <p:sp>
          <p:nvSpPr>
            <p:cNvPr id="7161" name="Google Shape;7161;p3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3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3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3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3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39"/>
          <p:cNvGrpSpPr/>
          <p:nvPr/>
        </p:nvGrpSpPr>
        <p:grpSpPr>
          <a:xfrm>
            <a:off x="3964771" y="3453487"/>
            <a:ext cx="341820" cy="340091"/>
            <a:chOff x="-18645175" y="3708500"/>
            <a:chExt cx="306400" cy="304850"/>
          </a:xfrm>
        </p:grpSpPr>
        <p:sp>
          <p:nvSpPr>
            <p:cNvPr id="7167" name="Google Shape;7167;p3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3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3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3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3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3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3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39"/>
          <p:cNvGrpSpPr/>
          <p:nvPr/>
        </p:nvGrpSpPr>
        <p:grpSpPr>
          <a:xfrm>
            <a:off x="3963014" y="3870680"/>
            <a:ext cx="345334" cy="341039"/>
            <a:chOff x="-18647525" y="4082625"/>
            <a:chExt cx="309550" cy="305700"/>
          </a:xfrm>
        </p:grpSpPr>
        <p:sp>
          <p:nvSpPr>
            <p:cNvPr id="7175" name="Google Shape;7175;p3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3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3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3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39"/>
          <p:cNvGrpSpPr/>
          <p:nvPr/>
        </p:nvGrpSpPr>
        <p:grpSpPr>
          <a:xfrm>
            <a:off x="6084588" y="3035724"/>
            <a:ext cx="298758" cy="339170"/>
            <a:chOff x="-16775350" y="3309200"/>
            <a:chExt cx="267800" cy="304025"/>
          </a:xfrm>
        </p:grpSpPr>
        <p:sp>
          <p:nvSpPr>
            <p:cNvPr id="7180" name="Google Shape;7180;p3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3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3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39"/>
          <p:cNvGrpSpPr/>
          <p:nvPr/>
        </p:nvGrpSpPr>
        <p:grpSpPr>
          <a:xfrm>
            <a:off x="6084588" y="3452609"/>
            <a:ext cx="298758" cy="341848"/>
            <a:chOff x="-16775350" y="3683300"/>
            <a:chExt cx="267800" cy="306425"/>
          </a:xfrm>
        </p:grpSpPr>
        <p:sp>
          <p:nvSpPr>
            <p:cNvPr id="7184" name="Google Shape;7184;p3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3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3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39"/>
          <p:cNvGrpSpPr/>
          <p:nvPr/>
        </p:nvGrpSpPr>
        <p:grpSpPr>
          <a:xfrm>
            <a:off x="6063490" y="3871615"/>
            <a:ext cx="340955" cy="339170"/>
            <a:chOff x="-16794250" y="4058225"/>
            <a:chExt cx="305625" cy="304025"/>
          </a:xfrm>
        </p:grpSpPr>
        <p:sp>
          <p:nvSpPr>
            <p:cNvPr id="7188" name="Google Shape;7188;p3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3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3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3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3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3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3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3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3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7" name="Google Shape;7197;p39"/>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8" name="Google Shape;7198;p39"/>
          <p:cNvGrpSpPr/>
          <p:nvPr/>
        </p:nvGrpSpPr>
        <p:grpSpPr>
          <a:xfrm>
            <a:off x="2290029" y="3035709"/>
            <a:ext cx="345334" cy="339198"/>
            <a:chOff x="-20199150" y="3317850"/>
            <a:chExt cx="309550" cy="304050"/>
          </a:xfrm>
        </p:grpSpPr>
        <p:sp>
          <p:nvSpPr>
            <p:cNvPr id="7199" name="Google Shape;7199;p3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3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3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3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3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3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3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39"/>
          <p:cNvGrpSpPr/>
          <p:nvPr/>
        </p:nvGrpSpPr>
        <p:grpSpPr>
          <a:xfrm>
            <a:off x="2291786" y="3453390"/>
            <a:ext cx="341820" cy="340286"/>
            <a:chOff x="-20199150" y="3693150"/>
            <a:chExt cx="306400" cy="305025"/>
          </a:xfrm>
        </p:grpSpPr>
        <p:sp>
          <p:nvSpPr>
            <p:cNvPr id="7207" name="Google Shape;7207;p3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3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3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3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3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3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39"/>
          <p:cNvGrpSpPr/>
          <p:nvPr/>
        </p:nvGrpSpPr>
        <p:grpSpPr>
          <a:xfrm>
            <a:off x="2292218" y="3870722"/>
            <a:ext cx="340955" cy="340955"/>
            <a:chOff x="-20197575" y="4066875"/>
            <a:chExt cx="305625" cy="305625"/>
          </a:xfrm>
        </p:grpSpPr>
        <p:sp>
          <p:nvSpPr>
            <p:cNvPr id="7214" name="Google Shape;7214;p3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3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3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3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3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3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3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3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39"/>
          <p:cNvGrpSpPr/>
          <p:nvPr/>
        </p:nvGrpSpPr>
        <p:grpSpPr>
          <a:xfrm>
            <a:off x="4392532" y="3034161"/>
            <a:ext cx="339198" cy="342294"/>
            <a:chOff x="-18271050" y="3333200"/>
            <a:chExt cx="304050" cy="306825"/>
          </a:xfrm>
        </p:grpSpPr>
        <p:sp>
          <p:nvSpPr>
            <p:cNvPr id="7223" name="Google Shape;7223;p3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3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3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3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3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39"/>
          <p:cNvGrpSpPr/>
          <p:nvPr/>
        </p:nvGrpSpPr>
        <p:grpSpPr>
          <a:xfrm>
            <a:off x="4392965" y="3454379"/>
            <a:ext cx="338334" cy="338306"/>
            <a:chOff x="-18270275" y="3710875"/>
            <a:chExt cx="303275" cy="303250"/>
          </a:xfrm>
        </p:grpSpPr>
        <p:sp>
          <p:nvSpPr>
            <p:cNvPr id="7229" name="Google Shape;7229;p3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3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3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3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3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3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39"/>
          <p:cNvGrpSpPr/>
          <p:nvPr/>
        </p:nvGrpSpPr>
        <p:grpSpPr>
          <a:xfrm>
            <a:off x="4433391" y="3872032"/>
            <a:ext cx="257480" cy="338334"/>
            <a:chOff x="-18234025" y="4084200"/>
            <a:chExt cx="230800" cy="303275"/>
          </a:xfrm>
        </p:grpSpPr>
        <p:sp>
          <p:nvSpPr>
            <p:cNvPr id="7236" name="Google Shape;7236;p3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3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3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39"/>
          <p:cNvGrpSpPr/>
          <p:nvPr/>
        </p:nvGrpSpPr>
        <p:grpSpPr>
          <a:xfrm>
            <a:off x="6482160" y="3035277"/>
            <a:ext cx="339198" cy="340063"/>
            <a:chOff x="-16419350" y="3308400"/>
            <a:chExt cx="304050" cy="304825"/>
          </a:xfrm>
        </p:grpSpPr>
        <p:sp>
          <p:nvSpPr>
            <p:cNvPr id="7240" name="Google Shape;7240;p3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3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3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3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3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3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3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39"/>
          <p:cNvGrpSpPr/>
          <p:nvPr/>
        </p:nvGrpSpPr>
        <p:grpSpPr>
          <a:xfrm>
            <a:off x="6502381" y="3452596"/>
            <a:ext cx="298758" cy="341876"/>
            <a:chOff x="-16401225" y="3683275"/>
            <a:chExt cx="267800" cy="306450"/>
          </a:xfrm>
        </p:grpSpPr>
        <p:sp>
          <p:nvSpPr>
            <p:cNvPr id="7248" name="Google Shape;7248;p3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3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3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3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3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3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3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39"/>
          <p:cNvGrpSpPr/>
          <p:nvPr/>
        </p:nvGrpSpPr>
        <p:grpSpPr>
          <a:xfrm>
            <a:off x="6481728" y="3872033"/>
            <a:ext cx="340063" cy="338334"/>
            <a:chOff x="-16419350" y="4058200"/>
            <a:chExt cx="304825" cy="303275"/>
          </a:xfrm>
        </p:grpSpPr>
        <p:sp>
          <p:nvSpPr>
            <p:cNvPr id="7256" name="Google Shape;7256;p3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3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3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3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3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3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3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39"/>
          <p:cNvGrpSpPr/>
          <p:nvPr/>
        </p:nvGrpSpPr>
        <p:grpSpPr>
          <a:xfrm>
            <a:off x="7738242" y="3036364"/>
            <a:ext cx="340091" cy="337887"/>
            <a:chOff x="-15296200" y="3326900"/>
            <a:chExt cx="304850" cy="302875"/>
          </a:xfrm>
        </p:grpSpPr>
        <p:sp>
          <p:nvSpPr>
            <p:cNvPr id="7264" name="Google Shape;7264;p3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3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3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3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3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39"/>
          <p:cNvGrpSpPr/>
          <p:nvPr/>
        </p:nvGrpSpPr>
        <p:grpSpPr>
          <a:xfrm>
            <a:off x="2691143" y="3048776"/>
            <a:ext cx="367311" cy="313065"/>
            <a:chOff x="-19835275" y="3330250"/>
            <a:chExt cx="329250" cy="280625"/>
          </a:xfrm>
        </p:grpSpPr>
        <p:sp>
          <p:nvSpPr>
            <p:cNvPr id="7270" name="Google Shape;7270;p3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3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3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39"/>
          <p:cNvGrpSpPr/>
          <p:nvPr/>
        </p:nvGrpSpPr>
        <p:grpSpPr>
          <a:xfrm>
            <a:off x="2704753" y="3453850"/>
            <a:ext cx="340091" cy="339366"/>
            <a:chOff x="-19822675" y="3692750"/>
            <a:chExt cx="304850" cy="304200"/>
          </a:xfrm>
        </p:grpSpPr>
        <p:sp>
          <p:nvSpPr>
            <p:cNvPr id="7274" name="Google Shape;7274;p3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3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3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3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3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39"/>
          <p:cNvGrpSpPr/>
          <p:nvPr/>
        </p:nvGrpSpPr>
        <p:grpSpPr>
          <a:xfrm>
            <a:off x="2705200" y="3871168"/>
            <a:ext cx="339198" cy="340063"/>
            <a:chOff x="-19822675" y="4066875"/>
            <a:chExt cx="304050" cy="304825"/>
          </a:xfrm>
        </p:grpSpPr>
        <p:sp>
          <p:nvSpPr>
            <p:cNvPr id="7280" name="Google Shape;7280;p3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3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3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3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3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3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39"/>
          <p:cNvGrpSpPr/>
          <p:nvPr/>
        </p:nvGrpSpPr>
        <p:grpSpPr>
          <a:xfrm>
            <a:off x="4825783" y="3035709"/>
            <a:ext cx="301435" cy="339198"/>
            <a:chOff x="-17878825" y="3334400"/>
            <a:chExt cx="270200" cy="304050"/>
          </a:xfrm>
        </p:grpSpPr>
        <p:sp>
          <p:nvSpPr>
            <p:cNvPr id="7287" name="Google Shape;7287;p3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3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3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3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3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3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3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39"/>
          <p:cNvGrpSpPr/>
          <p:nvPr/>
        </p:nvGrpSpPr>
        <p:grpSpPr>
          <a:xfrm>
            <a:off x="4806023" y="3453055"/>
            <a:ext cx="340955" cy="340955"/>
            <a:chOff x="-17896150" y="3709300"/>
            <a:chExt cx="305625" cy="305625"/>
          </a:xfrm>
        </p:grpSpPr>
        <p:sp>
          <p:nvSpPr>
            <p:cNvPr id="7295" name="Google Shape;7295;p3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3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3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3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39"/>
          <p:cNvGrpSpPr/>
          <p:nvPr/>
        </p:nvGrpSpPr>
        <p:grpSpPr>
          <a:xfrm>
            <a:off x="4827108" y="3870721"/>
            <a:ext cx="298786" cy="340955"/>
            <a:chOff x="-17878025" y="4082625"/>
            <a:chExt cx="267825" cy="305625"/>
          </a:xfrm>
        </p:grpSpPr>
        <p:sp>
          <p:nvSpPr>
            <p:cNvPr id="7300" name="Google Shape;7300;p3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3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3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3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3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3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3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39"/>
          <p:cNvGrpSpPr/>
          <p:nvPr/>
        </p:nvGrpSpPr>
        <p:grpSpPr>
          <a:xfrm>
            <a:off x="6899534" y="3045374"/>
            <a:ext cx="340091" cy="319870"/>
            <a:chOff x="-16044450" y="3317850"/>
            <a:chExt cx="304850" cy="286725"/>
          </a:xfrm>
        </p:grpSpPr>
        <p:sp>
          <p:nvSpPr>
            <p:cNvPr id="7308" name="Google Shape;7308;p3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3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3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3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2" name="Google Shape;7312;p39"/>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3" name="Google Shape;7313;p39"/>
          <p:cNvGrpSpPr/>
          <p:nvPr/>
        </p:nvGrpSpPr>
        <p:grpSpPr>
          <a:xfrm>
            <a:off x="6928540" y="3871713"/>
            <a:ext cx="282079" cy="338975"/>
            <a:chOff x="-16018450" y="4058400"/>
            <a:chExt cx="252850" cy="303850"/>
          </a:xfrm>
        </p:grpSpPr>
        <p:sp>
          <p:nvSpPr>
            <p:cNvPr id="7314" name="Google Shape;7314;p3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3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3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3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8" name="Google Shape;7318;p39"/>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9" name="Google Shape;7319;p39"/>
          <p:cNvGrpSpPr/>
          <p:nvPr/>
        </p:nvGrpSpPr>
        <p:grpSpPr>
          <a:xfrm>
            <a:off x="6112322" y="2113746"/>
            <a:ext cx="264341" cy="300905"/>
            <a:chOff x="4995050" y="3245650"/>
            <a:chExt cx="236950" cy="269725"/>
          </a:xfrm>
        </p:grpSpPr>
        <p:sp>
          <p:nvSpPr>
            <p:cNvPr id="7320" name="Google Shape;7320;p39"/>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39"/>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39"/>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3" name="Google Shape;7323;p39"/>
            <p:cNvGrpSpPr/>
            <p:nvPr/>
          </p:nvGrpSpPr>
          <p:grpSpPr>
            <a:xfrm>
              <a:off x="4995050" y="3245650"/>
              <a:ext cx="236950" cy="269725"/>
              <a:chOff x="4995050" y="3245650"/>
              <a:chExt cx="236950" cy="269725"/>
            </a:xfrm>
          </p:grpSpPr>
          <p:sp>
            <p:nvSpPr>
              <p:cNvPr id="7324" name="Google Shape;7324;p39"/>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39"/>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grpSp>
        <p:nvGrpSpPr>
          <p:cNvPr id="7326" name="Google Shape;7326;p39"/>
          <p:cNvGrpSpPr/>
          <p:nvPr/>
        </p:nvGrpSpPr>
        <p:grpSpPr>
          <a:xfrm>
            <a:off x="4389657" y="1677273"/>
            <a:ext cx="347129" cy="345366"/>
            <a:chOff x="4724650" y="2885700"/>
            <a:chExt cx="270750" cy="269375"/>
          </a:xfrm>
        </p:grpSpPr>
        <p:sp>
          <p:nvSpPr>
            <p:cNvPr id="7327" name="Google Shape;7327;p39"/>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39"/>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39"/>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39"/>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39"/>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39"/>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39"/>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39"/>
          <p:cNvGrpSpPr/>
          <p:nvPr/>
        </p:nvGrpSpPr>
        <p:grpSpPr>
          <a:xfrm>
            <a:off x="3577077" y="1673302"/>
            <a:ext cx="279462" cy="335722"/>
            <a:chOff x="4459350" y="2882125"/>
            <a:chExt cx="228375" cy="274350"/>
          </a:xfrm>
        </p:grpSpPr>
        <p:sp>
          <p:nvSpPr>
            <p:cNvPr id="7335" name="Google Shape;7335;p39"/>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39"/>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39"/>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39"/>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39"/>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340" name="Google Shape;7340;p39"/>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344" name="Shape 7344"/>
        <p:cNvGrpSpPr/>
        <p:nvPr/>
      </p:nvGrpSpPr>
      <p:grpSpPr>
        <a:xfrm>
          <a:off x="0" y="0"/>
          <a:ext cx="0" cy="0"/>
          <a:chOff x="0" y="0"/>
          <a:chExt cx="0" cy="0"/>
        </a:xfrm>
      </p:grpSpPr>
      <p:sp>
        <p:nvSpPr>
          <p:cNvPr id="7345" name="Google Shape;7345;p4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t>Performing </a:t>
            </a:r>
            <a:r>
              <a:rPr lang="es">
                <a:solidFill>
                  <a:srgbClr val="FFFFFF"/>
                </a:solidFill>
                <a:latin typeface="Proxima Nova Semibold"/>
                <a:ea typeface="Proxima Nova Semibold"/>
                <a:cs typeface="Proxima Nova Semibold"/>
                <a:sym typeface="Proxima Nova Semibold"/>
              </a:rPr>
              <a:t>Arts Icons</a:t>
            </a:r>
            <a:endParaRPr>
              <a:solidFill>
                <a:srgbClr val="FFFFFF"/>
              </a:solidFill>
              <a:latin typeface="Proxima Nova Semibold"/>
              <a:ea typeface="Proxima Nova Semibold"/>
              <a:cs typeface="Proxima Nova Semibold"/>
              <a:sym typeface="Proxima Nova Semibold"/>
            </a:endParaRPr>
          </a:p>
        </p:txBody>
      </p:sp>
      <p:grpSp>
        <p:nvGrpSpPr>
          <p:cNvPr id="7346" name="Google Shape;7346;p40"/>
          <p:cNvGrpSpPr/>
          <p:nvPr/>
        </p:nvGrpSpPr>
        <p:grpSpPr>
          <a:xfrm>
            <a:off x="1624426" y="1670551"/>
            <a:ext cx="342328" cy="339793"/>
            <a:chOff x="-13966675" y="1639700"/>
            <a:chExt cx="354450" cy="351825"/>
          </a:xfrm>
        </p:grpSpPr>
        <p:sp>
          <p:nvSpPr>
            <p:cNvPr id="7347" name="Google Shape;7347;p40"/>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40"/>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0"/>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40"/>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40"/>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2" name="Google Shape;7352;p40"/>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40"/>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4" name="Google Shape;7354;p40"/>
          <p:cNvGrpSpPr/>
          <p:nvPr/>
        </p:nvGrpSpPr>
        <p:grpSpPr>
          <a:xfrm>
            <a:off x="3336047" y="1670237"/>
            <a:ext cx="340034" cy="340420"/>
            <a:chOff x="-12199250" y="1662675"/>
            <a:chExt cx="352075" cy="352475"/>
          </a:xfrm>
        </p:grpSpPr>
        <p:sp>
          <p:nvSpPr>
            <p:cNvPr id="7355" name="Google Shape;7355;p40"/>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40"/>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40"/>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40"/>
          <p:cNvGrpSpPr/>
          <p:nvPr/>
        </p:nvGrpSpPr>
        <p:grpSpPr>
          <a:xfrm>
            <a:off x="3334900" y="2077104"/>
            <a:ext cx="342328" cy="342328"/>
            <a:chOff x="-12199250" y="2096250"/>
            <a:chExt cx="354450" cy="354450"/>
          </a:xfrm>
        </p:grpSpPr>
        <p:sp>
          <p:nvSpPr>
            <p:cNvPr id="7359" name="Google Shape;7359;p40"/>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40"/>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40"/>
          <p:cNvGrpSpPr/>
          <p:nvPr/>
        </p:nvGrpSpPr>
        <p:grpSpPr>
          <a:xfrm>
            <a:off x="3763489" y="2507658"/>
            <a:ext cx="340034" cy="341579"/>
            <a:chOff x="-12199250" y="2530225"/>
            <a:chExt cx="352075" cy="353675"/>
          </a:xfrm>
        </p:grpSpPr>
        <p:sp>
          <p:nvSpPr>
            <p:cNvPr id="7362" name="Google Shape;7362;p40"/>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40"/>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40"/>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40"/>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6" name="Google Shape;7366;p40"/>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7" name="Google Shape;7367;p40"/>
          <p:cNvGrpSpPr/>
          <p:nvPr/>
        </p:nvGrpSpPr>
        <p:grpSpPr>
          <a:xfrm>
            <a:off x="5042451" y="2078613"/>
            <a:ext cx="342328" cy="339310"/>
            <a:chOff x="-10462550" y="2057650"/>
            <a:chExt cx="354450" cy="351325"/>
          </a:xfrm>
        </p:grpSpPr>
        <p:sp>
          <p:nvSpPr>
            <p:cNvPr id="7368" name="Google Shape;7368;p40"/>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40"/>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0" name="Google Shape;7370;p40"/>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1" name="Google Shape;7371;p40"/>
          <p:cNvGrpSpPr/>
          <p:nvPr/>
        </p:nvGrpSpPr>
        <p:grpSpPr>
          <a:xfrm>
            <a:off x="6735937" y="1670176"/>
            <a:ext cx="375044" cy="340541"/>
            <a:chOff x="-8692750" y="1622100"/>
            <a:chExt cx="388325" cy="352600"/>
          </a:xfrm>
        </p:grpSpPr>
        <p:sp>
          <p:nvSpPr>
            <p:cNvPr id="7372" name="Google Shape;7372;p40"/>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40"/>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40"/>
          <p:cNvGrpSpPr/>
          <p:nvPr/>
        </p:nvGrpSpPr>
        <p:grpSpPr>
          <a:xfrm>
            <a:off x="2049214" y="1669657"/>
            <a:ext cx="341555" cy="341579"/>
            <a:chOff x="-13529550" y="1639425"/>
            <a:chExt cx="353650" cy="353675"/>
          </a:xfrm>
        </p:grpSpPr>
        <p:sp>
          <p:nvSpPr>
            <p:cNvPr id="7375" name="Google Shape;7375;p40"/>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40"/>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40"/>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40"/>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40"/>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40"/>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40"/>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40"/>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40"/>
          <p:cNvGrpSpPr/>
          <p:nvPr/>
        </p:nvGrpSpPr>
        <p:grpSpPr>
          <a:xfrm>
            <a:off x="2048067" y="2078239"/>
            <a:ext cx="343849" cy="340058"/>
            <a:chOff x="-13531925" y="2075775"/>
            <a:chExt cx="356025" cy="352100"/>
          </a:xfrm>
        </p:grpSpPr>
        <p:sp>
          <p:nvSpPr>
            <p:cNvPr id="7384" name="Google Shape;7384;p40"/>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40"/>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40"/>
          <p:cNvGrpSpPr/>
          <p:nvPr/>
        </p:nvGrpSpPr>
        <p:grpSpPr>
          <a:xfrm>
            <a:off x="2477030" y="2508044"/>
            <a:ext cx="340807" cy="340807"/>
            <a:chOff x="-13528775" y="2507400"/>
            <a:chExt cx="352875" cy="352875"/>
          </a:xfrm>
        </p:grpSpPr>
        <p:sp>
          <p:nvSpPr>
            <p:cNvPr id="7387" name="Google Shape;7387;p40"/>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40"/>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40"/>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40"/>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40"/>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2" name="Google Shape;7392;p40"/>
          <p:cNvGrpSpPr/>
          <p:nvPr/>
        </p:nvGrpSpPr>
        <p:grpSpPr>
          <a:xfrm>
            <a:off x="4203464" y="2507658"/>
            <a:ext cx="308090" cy="341579"/>
            <a:chOff x="-11747150" y="2530225"/>
            <a:chExt cx="319000" cy="353675"/>
          </a:xfrm>
        </p:grpSpPr>
        <p:sp>
          <p:nvSpPr>
            <p:cNvPr id="7393" name="Google Shape;7393;p40"/>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40"/>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40"/>
          <p:cNvGrpSpPr/>
          <p:nvPr/>
        </p:nvGrpSpPr>
        <p:grpSpPr>
          <a:xfrm>
            <a:off x="5472870" y="1670044"/>
            <a:ext cx="340807" cy="340807"/>
            <a:chOff x="-10027775" y="1622900"/>
            <a:chExt cx="352875" cy="352875"/>
          </a:xfrm>
        </p:grpSpPr>
        <p:sp>
          <p:nvSpPr>
            <p:cNvPr id="7396" name="Google Shape;7396;p40"/>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40"/>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40"/>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40"/>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40"/>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40"/>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2" name="Google Shape;7402;p40"/>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3" name="Google Shape;7403;p40"/>
          <p:cNvGrpSpPr/>
          <p:nvPr/>
        </p:nvGrpSpPr>
        <p:grpSpPr>
          <a:xfrm>
            <a:off x="5909439" y="2507283"/>
            <a:ext cx="322553" cy="342328"/>
            <a:chOff x="-10019125" y="2490075"/>
            <a:chExt cx="333975" cy="354450"/>
          </a:xfrm>
        </p:grpSpPr>
        <p:sp>
          <p:nvSpPr>
            <p:cNvPr id="7404" name="Google Shape;7404;p40"/>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40"/>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40"/>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40"/>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40"/>
          <p:cNvGrpSpPr/>
          <p:nvPr/>
        </p:nvGrpSpPr>
        <p:grpSpPr>
          <a:xfrm>
            <a:off x="6747346" y="2076718"/>
            <a:ext cx="352227" cy="343100"/>
            <a:chOff x="-8684100" y="2032450"/>
            <a:chExt cx="364700" cy="355250"/>
          </a:xfrm>
        </p:grpSpPr>
        <p:sp>
          <p:nvSpPr>
            <p:cNvPr id="7409" name="Google Shape;7409;p40"/>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40"/>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40"/>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2" name="Google Shape;7412;p40"/>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3" name="Google Shape;7413;p40"/>
          <p:cNvGrpSpPr/>
          <p:nvPr/>
        </p:nvGrpSpPr>
        <p:grpSpPr>
          <a:xfrm>
            <a:off x="2479634" y="2077406"/>
            <a:ext cx="343849" cy="341724"/>
            <a:chOff x="-13095575" y="2073400"/>
            <a:chExt cx="356025" cy="353825"/>
          </a:xfrm>
        </p:grpSpPr>
        <p:sp>
          <p:nvSpPr>
            <p:cNvPr id="7414" name="Google Shape;7414;p40"/>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40"/>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40"/>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40"/>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40"/>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40"/>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40"/>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40"/>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2" name="Google Shape;7422;p40"/>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3" name="Google Shape;7423;p40"/>
          <p:cNvGrpSpPr/>
          <p:nvPr/>
        </p:nvGrpSpPr>
        <p:grpSpPr>
          <a:xfrm>
            <a:off x="4189710" y="1669235"/>
            <a:ext cx="343100" cy="342424"/>
            <a:chOff x="-11332875" y="1660700"/>
            <a:chExt cx="355250" cy="354550"/>
          </a:xfrm>
        </p:grpSpPr>
        <p:sp>
          <p:nvSpPr>
            <p:cNvPr id="7424" name="Google Shape;7424;p40"/>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40"/>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40"/>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40"/>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8" name="Google Shape;7428;p40"/>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40"/>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0" name="Google Shape;7430;p40"/>
          <p:cNvGrpSpPr/>
          <p:nvPr/>
        </p:nvGrpSpPr>
        <p:grpSpPr>
          <a:xfrm>
            <a:off x="5916673" y="1668522"/>
            <a:ext cx="299736" cy="343849"/>
            <a:chOff x="-9570950" y="1622100"/>
            <a:chExt cx="310350" cy="356025"/>
          </a:xfrm>
        </p:grpSpPr>
        <p:sp>
          <p:nvSpPr>
            <p:cNvPr id="7431" name="Google Shape;7431;p40"/>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40"/>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40"/>
          <p:cNvGrpSpPr/>
          <p:nvPr/>
        </p:nvGrpSpPr>
        <p:grpSpPr>
          <a:xfrm>
            <a:off x="5895377" y="2077478"/>
            <a:ext cx="342328" cy="341579"/>
            <a:chOff x="-9594575" y="2056875"/>
            <a:chExt cx="354450" cy="353675"/>
          </a:xfrm>
        </p:grpSpPr>
        <p:sp>
          <p:nvSpPr>
            <p:cNvPr id="7434" name="Google Shape;7434;p40"/>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40"/>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40"/>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7" name="Google Shape;7437;p40"/>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8" name="Google Shape;7438;p40"/>
          <p:cNvGrpSpPr/>
          <p:nvPr/>
        </p:nvGrpSpPr>
        <p:grpSpPr>
          <a:xfrm>
            <a:off x="2902515" y="1670043"/>
            <a:ext cx="342328" cy="340807"/>
            <a:chOff x="-12661600" y="1640225"/>
            <a:chExt cx="354450" cy="352875"/>
          </a:xfrm>
        </p:grpSpPr>
        <p:sp>
          <p:nvSpPr>
            <p:cNvPr id="7439" name="Google Shape;7439;p40"/>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40"/>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40"/>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40"/>
          <p:cNvGrpSpPr/>
          <p:nvPr/>
        </p:nvGrpSpPr>
        <p:grpSpPr>
          <a:xfrm>
            <a:off x="2902889" y="2098581"/>
            <a:ext cx="341579" cy="299374"/>
            <a:chOff x="-12660025" y="2096250"/>
            <a:chExt cx="353675" cy="309975"/>
          </a:xfrm>
        </p:grpSpPr>
        <p:sp>
          <p:nvSpPr>
            <p:cNvPr id="7443" name="Google Shape;7443;p40"/>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40"/>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40"/>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40"/>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40"/>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40"/>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40"/>
          <p:cNvGrpSpPr/>
          <p:nvPr/>
        </p:nvGrpSpPr>
        <p:grpSpPr>
          <a:xfrm>
            <a:off x="3328809" y="2507477"/>
            <a:ext cx="344622" cy="341941"/>
            <a:chOff x="-12663175" y="2506800"/>
            <a:chExt cx="356825" cy="354050"/>
          </a:xfrm>
        </p:grpSpPr>
        <p:sp>
          <p:nvSpPr>
            <p:cNvPr id="7450" name="Google Shape;7450;p40"/>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40"/>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40"/>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40"/>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40"/>
          <p:cNvGrpSpPr/>
          <p:nvPr/>
        </p:nvGrpSpPr>
        <p:grpSpPr>
          <a:xfrm>
            <a:off x="4612603" y="1669657"/>
            <a:ext cx="340807" cy="341579"/>
            <a:chOff x="-10896525" y="1663050"/>
            <a:chExt cx="352875" cy="353675"/>
          </a:xfrm>
        </p:grpSpPr>
        <p:sp>
          <p:nvSpPr>
            <p:cNvPr id="7455" name="Google Shape;7455;p40"/>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40"/>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7" name="Google Shape;7457;p40"/>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8" name="Google Shape;7458;p40"/>
          <p:cNvGrpSpPr/>
          <p:nvPr/>
        </p:nvGrpSpPr>
        <p:grpSpPr>
          <a:xfrm>
            <a:off x="5039658" y="2518692"/>
            <a:ext cx="341579" cy="319511"/>
            <a:chOff x="-10898100" y="2542050"/>
            <a:chExt cx="353675" cy="330825"/>
          </a:xfrm>
        </p:grpSpPr>
        <p:sp>
          <p:nvSpPr>
            <p:cNvPr id="7459" name="Google Shape;7459;p40"/>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40"/>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40"/>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40"/>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40"/>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40"/>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40"/>
          <p:cNvGrpSpPr/>
          <p:nvPr/>
        </p:nvGrpSpPr>
        <p:grpSpPr>
          <a:xfrm>
            <a:off x="6322049" y="1670732"/>
            <a:ext cx="340058" cy="339430"/>
            <a:chOff x="-9157450" y="1622750"/>
            <a:chExt cx="352100" cy="351450"/>
          </a:xfrm>
        </p:grpSpPr>
        <p:sp>
          <p:nvSpPr>
            <p:cNvPr id="7466" name="Google Shape;7466;p40"/>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40"/>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40"/>
          <p:cNvGrpSpPr/>
          <p:nvPr/>
        </p:nvGrpSpPr>
        <p:grpSpPr>
          <a:xfrm>
            <a:off x="6360089" y="2078999"/>
            <a:ext cx="263977" cy="338537"/>
            <a:chOff x="-9119650" y="2056875"/>
            <a:chExt cx="273325" cy="350525"/>
          </a:xfrm>
        </p:grpSpPr>
        <p:sp>
          <p:nvSpPr>
            <p:cNvPr id="7469" name="Google Shape;7469;p40"/>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40"/>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1" name="Google Shape;7471;p40"/>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40"/>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3" name="Google Shape;7473;p40"/>
          <p:cNvGrpSpPr/>
          <p:nvPr/>
        </p:nvGrpSpPr>
        <p:grpSpPr>
          <a:xfrm>
            <a:off x="1624800" y="3048000"/>
            <a:ext cx="341579" cy="340348"/>
            <a:chOff x="-13947000" y="3212800"/>
            <a:chExt cx="353675" cy="352400"/>
          </a:xfrm>
        </p:grpSpPr>
        <p:sp>
          <p:nvSpPr>
            <p:cNvPr id="7474" name="Google Shape;7474;p40"/>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40"/>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40"/>
          <p:cNvGrpSpPr/>
          <p:nvPr/>
        </p:nvGrpSpPr>
        <p:grpSpPr>
          <a:xfrm>
            <a:off x="1624812" y="3470706"/>
            <a:ext cx="341555" cy="340058"/>
            <a:chOff x="-13946200" y="3647075"/>
            <a:chExt cx="353650" cy="352100"/>
          </a:xfrm>
        </p:grpSpPr>
        <p:sp>
          <p:nvSpPr>
            <p:cNvPr id="7477" name="Google Shape;7477;p40"/>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40"/>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40"/>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40"/>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40"/>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40"/>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3" name="Google Shape;7483;p40"/>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4" name="Google Shape;7484;p40"/>
          <p:cNvGrpSpPr/>
          <p:nvPr/>
        </p:nvGrpSpPr>
        <p:grpSpPr>
          <a:xfrm>
            <a:off x="3334900" y="3048338"/>
            <a:ext cx="342328" cy="339672"/>
            <a:chOff x="-12163025" y="3214275"/>
            <a:chExt cx="354450" cy="351700"/>
          </a:xfrm>
        </p:grpSpPr>
        <p:sp>
          <p:nvSpPr>
            <p:cNvPr id="7485" name="Google Shape;7485;p40"/>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40"/>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40"/>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40"/>
          <p:cNvGrpSpPr/>
          <p:nvPr/>
        </p:nvGrpSpPr>
        <p:grpSpPr>
          <a:xfrm>
            <a:off x="3335649" y="3469958"/>
            <a:ext cx="340831" cy="341555"/>
            <a:chOff x="-12160675" y="3647875"/>
            <a:chExt cx="352900" cy="353650"/>
          </a:xfrm>
        </p:grpSpPr>
        <p:sp>
          <p:nvSpPr>
            <p:cNvPr id="7489" name="Google Shape;7489;p40"/>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40"/>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40"/>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40"/>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40"/>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40"/>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40"/>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40"/>
          <p:cNvGrpSpPr/>
          <p:nvPr/>
        </p:nvGrpSpPr>
        <p:grpSpPr>
          <a:xfrm>
            <a:off x="3769149" y="3889187"/>
            <a:ext cx="340058" cy="341555"/>
            <a:chOff x="-12160675" y="4081850"/>
            <a:chExt cx="352100" cy="353650"/>
          </a:xfrm>
        </p:grpSpPr>
        <p:sp>
          <p:nvSpPr>
            <p:cNvPr id="7497" name="Google Shape;7497;p40"/>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40"/>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40"/>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40"/>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40"/>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40"/>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40"/>
          <p:cNvGrpSpPr/>
          <p:nvPr/>
        </p:nvGrpSpPr>
        <p:grpSpPr>
          <a:xfrm>
            <a:off x="5043212" y="3047674"/>
            <a:ext cx="340807" cy="341000"/>
            <a:chOff x="-10391650" y="3180600"/>
            <a:chExt cx="352875" cy="353075"/>
          </a:xfrm>
        </p:grpSpPr>
        <p:sp>
          <p:nvSpPr>
            <p:cNvPr id="7504" name="Google Shape;7504;p40"/>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40"/>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40"/>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40"/>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40"/>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40"/>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40"/>
          <p:cNvGrpSpPr/>
          <p:nvPr/>
        </p:nvGrpSpPr>
        <p:grpSpPr>
          <a:xfrm>
            <a:off x="5043586" y="3471081"/>
            <a:ext cx="340058" cy="339310"/>
            <a:chOff x="-10390875" y="3616350"/>
            <a:chExt cx="352100" cy="351325"/>
          </a:xfrm>
        </p:grpSpPr>
        <p:sp>
          <p:nvSpPr>
            <p:cNvPr id="7511" name="Google Shape;7511;p40"/>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40"/>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40"/>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40"/>
          <p:cNvGrpSpPr/>
          <p:nvPr/>
        </p:nvGrpSpPr>
        <p:grpSpPr>
          <a:xfrm>
            <a:off x="5496860" y="3889936"/>
            <a:ext cx="299736" cy="340058"/>
            <a:chOff x="-10370400" y="4049550"/>
            <a:chExt cx="310350" cy="352100"/>
          </a:xfrm>
        </p:grpSpPr>
        <p:sp>
          <p:nvSpPr>
            <p:cNvPr id="7515" name="Google Shape;7515;p40"/>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40"/>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40"/>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40"/>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40"/>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40"/>
          <p:cNvGrpSpPr/>
          <p:nvPr/>
        </p:nvGrpSpPr>
        <p:grpSpPr>
          <a:xfrm>
            <a:off x="6741635" y="3048060"/>
            <a:ext cx="363648" cy="340227"/>
            <a:chOff x="-8674650" y="3210975"/>
            <a:chExt cx="376525" cy="352275"/>
          </a:xfrm>
        </p:grpSpPr>
        <p:sp>
          <p:nvSpPr>
            <p:cNvPr id="7521" name="Google Shape;7521;p40"/>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40"/>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40"/>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40"/>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40"/>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40"/>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40"/>
          <p:cNvGrpSpPr/>
          <p:nvPr/>
        </p:nvGrpSpPr>
        <p:grpSpPr>
          <a:xfrm>
            <a:off x="2049202" y="3047384"/>
            <a:ext cx="341579" cy="341579"/>
            <a:chOff x="-13512225" y="3211525"/>
            <a:chExt cx="353675" cy="353675"/>
          </a:xfrm>
        </p:grpSpPr>
        <p:sp>
          <p:nvSpPr>
            <p:cNvPr id="7528" name="Google Shape;7528;p40"/>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40"/>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40"/>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0"/>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40"/>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40"/>
          <p:cNvGrpSpPr/>
          <p:nvPr/>
        </p:nvGrpSpPr>
        <p:grpSpPr>
          <a:xfrm>
            <a:off x="2049202" y="3470706"/>
            <a:ext cx="341579" cy="340058"/>
            <a:chOff x="-13512225" y="3647075"/>
            <a:chExt cx="353675" cy="352100"/>
          </a:xfrm>
        </p:grpSpPr>
        <p:sp>
          <p:nvSpPr>
            <p:cNvPr id="7534" name="Google Shape;7534;p40"/>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40"/>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40"/>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40"/>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40"/>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40"/>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40"/>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40"/>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40"/>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40"/>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40"/>
          <p:cNvGrpSpPr/>
          <p:nvPr/>
        </p:nvGrpSpPr>
        <p:grpSpPr>
          <a:xfrm>
            <a:off x="2482315" y="3889562"/>
            <a:ext cx="341579" cy="340807"/>
            <a:chOff x="-13512225" y="4080275"/>
            <a:chExt cx="353675" cy="352875"/>
          </a:xfrm>
        </p:grpSpPr>
        <p:sp>
          <p:nvSpPr>
            <p:cNvPr id="7545" name="Google Shape;7545;p40"/>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40"/>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40"/>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40"/>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40"/>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40"/>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40"/>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40"/>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40"/>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40"/>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0"/>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40"/>
          <p:cNvGrpSpPr/>
          <p:nvPr/>
        </p:nvGrpSpPr>
        <p:grpSpPr>
          <a:xfrm>
            <a:off x="3759290" y="3078966"/>
            <a:ext cx="341555" cy="278416"/>
            <a:chOff x="-11728250" y="3245400"/>
            <a:chExt cx="353650" cy="288275"/>
          </a:xfrm>
        </p:grpSpPr>
        <p:sp>
          <p:nvSpPr>
            <p:cNvPr id="7557" name="Google Shape;7557;p40"/>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40"/>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40"/>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40"/>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40"/>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2" name="Google Shape;7562;p40"/>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3" name="Google Shape;7563;p40"/>
          <p:cNvGrpSpPr/>
          <p:nvPr/>
        </p:nvGrpSpPr>
        <p:grpSpPr>
          <a:xfrm>
            <a:off x="3758144" y="3469282"/>
            <a:ext cx="343849" cy="342907"/>
            <a:chOff x="-11729050" y="3646475"/>
            <a:chExt cx="356025" cy="355050"/>
          </a:xfrm>
        </p:grpSpPr>
        <p:sp>
          <p:nvSpPr>
            <p:cNvPr id="7564" name="Google Shape;7564;p40"/>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0"/>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40"/>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40"/>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40"/>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40"/>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40"/>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40"/>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40"/>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40"/>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40"/>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40"/>
          <p:cNvGrpSpPr/>
          <p:nvPr/>
        </p:nvGrpSpPr>
        <p:grpSpPr>
          <a:xfrm>
            <a:off x="4213688" y="3889562"/>
            <a:ext cx="298988" cy="340807"/>
            <a:chOff x="-11703850" y="4081850"/>
            <a:chExt cx="309575" cy="352875"/>
          </a:xfrm>
        </p:grpSpPr>
        <p:sp>
          <p:nvSpPr>
            <p:cNvPr id="7576" name="Google Shape;7576;p40"/>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40"/>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40"/>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40"/>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40"/>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0"/>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40"/>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40"/>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40"/>
          <p:cNvGrpSpPr/>
          <p:nvPr/>
        </p:nvGrpSpPr>
        <p:grpSpPr>
          <a:xfrm>
            <a:off x="5472110" y="3047770"/>
            <a:ext cx="342328" cy="340807"/>
            <a:chOff x="-9958475" y="3180025"/>
            <a:chExt cx="354450" cy="352875"/>
          </a:xfrm>
        </p:grpSpPr>
        <p:sp>
          <p:nvSpPr>
            <p:cNvPr id="7585" name="Google Shape;7585;p40"/>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40"/>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40"/>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40"/>
          <p:cNvGrpSpPr/>
          <p:nvPr/>
        </p:nvGrpSpPr>
        <p:grpSpPr>
          <a:xfrm>
            <a:off x="5481237" y="3470392"/>
            <a:ext cx="324074" cy="340686"/>
            <a:chOff x="-9949025" y="3615575"/>
            <a:chExt cx="335550" cy="352750"/>
          </a:xfrm>
        </p:grpSpPr>
        <p:sp>
          <p:nvSpPr>
            <p:cNvPr id="7589" name="Google Shape;7589;p40"/>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40"/>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40"/>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40"/>
          <p:cNvGrpSpPr/>
          <p:nvPr/>
        </p:nvGrpSpPr>
        <p:grpSpPr>
          <a:xfrm>
            <a:off x="5903702" y="3888137"/>
            <a:ext cx="345370" cy="343656"/>
            <a:chOff x="-9961625" y="4048175"/>
            <a:chExt cx="357600" cy="355825"/>
          </a:xfrm>
        </p:grpSpPr>
        <p:sp>
          <p:nvSpPr>
            <p:cNvPr id="7593" name="Google Shape;7593;p40"/>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40"/>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40"/>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40"/>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40"/>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40"/>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40"/>
          <p:cNvGrpSpPr/>
          <p:nvPr/>
        </p:nvGrpSpPr>
        <p:grpSpPr>
          <a:xfrm>
            <a:off x="6748480" y="3469451"/>
            <a:ext cx="349958" cy="342569"/>
            <a:chOff x="-8680950" y="3624225"/>
            <a:chExt cx="362350" cy="354700"/>
          </a:xfrm>
        </p:grpSpPr>
        <p:sp>
          <p:nvSpPr>
            <p:cNvPr id="7600" name="Google Shape;7600;p40"/>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40"/>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40"/>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40"/>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40"/>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40"/>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40"/>
          <p:cNvGrpSpPr/>
          <p:nvPr/>
        </p:nvGrpSpPr>
        <p:grpSpPr>
          <a:xfrm>
            <a:off x="2501316" y="3047758"/>
            <a:ext cx="300485" cy="340831"/>
            <a:chOff x="-13056975" y="3212300"/>
            <a:chExt cx="311125" cy="352900"/>
          </a:xfrm>
        </p:grpSpPr>
        <p:sp>
          <p:nvSpPr>
            <p:cNvPr id="7607" name="Google Shape;7607;p40"/>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40"/>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40"/>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40"/>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40"/>
          <p:cNvGrpSpPr/>
          <p:nvPr/>
        </p:nvGrpSpPr>
        <p:grpSpPr>
          <a:xfrm>
            <a:off x="2479634" y="3470392"/>
            <a:ext cx="343849" cy="340686"/>
            <a:chOff x="-13077450" y="3647075"/>
            <a:chExt cx="356025" cy="352750"/>
          </a:xfrm>
        </p:grpSpPr>
        <p:sp>
          <p:nvSpPr>
            <p:cNvPr id="7612" name="Google Shape;7612;p40"/>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40"/>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40"/>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40"/>
          <p:cNvGrpSpPr/>
          <p:nvPr/>
        </p:nvGrpSpPr>
        <p:grpSpPr>
          <a:xfrm>
            <a:off x="2913508" y="3888801"/>
            <a:ext cx="342328" cy="342328"/>
            <a:chOff x="-13079025" y="4079475"/>
            <a:chExt cx="354450" cy="354450"/>
          </a:xfrm>
        </p:grpSpPr>
        <p:sp>
          <p:nvSpPr>
            <p:cNvPr id="7616" name="Google Shape;7616;p40"/>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40"/>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40"/>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40"/>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40"/>
          <p:cNvGrpSpPr/>
          <p:nvPr/>
        </p:nvGrpSpPr>
        <p:grpSpPr>
          <a:xfrm>
            <a:off x="4190471" y="3048145"/>
            <a:ext cx="341579" cy="340058"/>
            <a:chOff x="-11292700" y="3213875"/>
            <a:chExt cx="353675" cy="352100"/>
          </a:xfrm>
        </p:grpSpPr>
        <p:sp>
          <p:nvSpPr>
            <p:cNvPr id="7621" name="Google Shape;7621;p40"/>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40"/>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40"/>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40"/>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40"/>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40"/>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40"/>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40"/>
          <p:cNvGrpSpPr/>
          <p:nvPr/>
        </p:nvGrpSpPr>
        <p:grpSpPr>
          <a:xfrm>
            <a:off x="4184772" y="3469958"/>
            <a:ext cx="352976" cy="341555"/>
            <a:chOff x="-11299000" y="3647875"/>
            <a:chExt cx="365475" cy="353650"/>
          </a:xfrm>
        </p:grpSpPr>
        <p:sp>
          <p:nvSpPr>
            <p:cNvPr id="7629" name="Google Shape;7629;p40"/>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40"/>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40"/>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40"/>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40"/>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40"/>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40"/>
          <p:cNvGrpSpPr/>
          <p:nvPr/>
        </p:nvGrpSpPr>
        <p:grpSpPr>
          <a:xfrm>
            <a:off x="4622823" y="3900210"/>
            <a:ext cx="343100" cy="319511"/>
            <a:chOff x="-11295075" y="4092875"/>
            <a:chExt cx="355250" cy="330825"/>
          </a:xfrm>
        </p:grpSpPr>
        <p:sp>
          <p:nvSpPr>
            <p:cNvPr id="7636" name="Google Shape;7636;p40"/>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40"/>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40"/>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40"/>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40"/>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40"/>
          <p:cNvGrpSpPr/>
          <p:nvPr/>
        </p:nvGrpSpPr>
        <p:grpSpPr>
          <a:xfrm>
            <a:off x="5916673" y="3047770"/>
            <a:ext cx="299736" cy="340807"/>
            <a:chOff x="-9500075" y="3180800"/>
            <a:chExt cx="310350" cy="352875"/>
          </a:xfrm>
        </p:grpSpPr>
        <p:sp>
          <p:nvSpPr>
            <p:cNvPr id="7642" name="Google Shape;7642;p40"/>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40"/>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40"/>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40"/>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40"/>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40"/>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40"/>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40"/>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40"/>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40"/>
          <p:cNvGrpSpPr/>
          <p:nvPr/>
        </p:nvGrpSpPr>
        <p:grpSpPr>
          <a:xfrm>
            <a:off x="5895751" y="3469946"/>
            <a:ext cx="341579" cy="341579"/>
            <a:chOff x="-9523700" y="3614000"/>
            <a:chExt cx="353675" cy="353675"/>
          </a:xfrm>
        </p:grpSpPr>
        <p:sp>
          <p:nvSpPr>
            <p:cNvPr id="7652" name="Google Shape;7652;p40"/>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40"/>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40"/>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40"/>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40"/>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40"/>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40"/>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40"/>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40"/>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40"/>
          <p:cNvGrpSpPr/>
          <p:nvPr/>
        </p:nvGrpSpPr>
        <p:grpSpPr>
          <a:xfrm>
            <a:off x="6328865" y="3889936"/>
            <a:ext cx="341579" cy="340058"/>
            <a:chOff x="-9523700" y="4049550"/>
            <a:chExt cx="353675" cy="352100"/>
          </a:xfrm>
        </p:grpSpPr>
        <p:sp>
          <p:nvSpPr>
            <p:cNvPr id="7662" name="Google Shape;7662;p40"/>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40"/>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40"/>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40"/>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40"/>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40"/>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40"/>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40"/>
          <p:cNvGrpSpPr/>
          <p:nvPr/>
        </p:nvGrpSpPr>
        <p:grpSpPr>
          <a:xfrm>
            <a:off x="7181694" y="3491628"/>
            <a:ext cx="342328" cy="298215"/>
            <a:chOff x="-8209150" y="3659675"/>
            <a:chExt cx="354450" cy="308775"/>
          </a:xfrm>
        </p:grpSpPr>
        <p:sp>
          <p:nvSpPr>
            <p:cNvPr id="7670" name="Google Shape;7670;p40"/>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40"/>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40"/>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40"/>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40"/>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40"/>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40"/>
          <p:cNvGrpSpPr/>
          <p:nvPr/>
        </p:nvGrpSpPr>
        <p:grpSpPr>
          <a:xfrm>
            <a:off x="2902889" y="3047758"/>
            <a:ext cx="341579" cy="340831"/>
            <a:chOff x="-12643475" y="3212300"/>
            <a:chExt cx="353675" cy="352900"/>
          </a:xfrm>
        </p:grpSpPr>
        <p:sp>
          <p:nvSpPr>
            <p:cNvPr id="7677" name="Google Shape;7677;p40"/>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40"/>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40"/>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40"/>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40"/>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40"/>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40"/>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40"/>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40"/>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40"/>
          <p:cNvGrpSpPr/>
          <p:nvPr/>
        </p:nvGrpSpPr>
        <p:grpSpPr>
          <a:xfrm>
            <a:off x="2902889" y="3480920"/>
            <a:ext cx="341579" cy="319632"/>
            <a:chOff x="-12643475" y="3657325"/>
            <a:chExt cx="353675" cy="330950"/>
          </a:xfrm>
        </p:grpSpPr>
        <p:sp>
          <p:nvSpPr>
            <p:cNvPr id="7687" name="Google Shape;7687;p40"/>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40"/>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40"/>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40"/>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40"/>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40"/>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40"/>
          <p:cNvGrpSpPr/>
          <p:nvPr/>
        </p:nvGrpSpPr>
        <p:grpSpPr>
          <a:xfrm>
            <a:off x="3336002" y="3890709"/>
            <a:ext cx="341579" cy="338513"/>
            <a:chOff x="-12643475" y="4081850"/>
            <a:chExt cx="353675" cy="350500"/>
          </a:xfrm>
        </p:grpSpPr>
        <p:sp>
          <p:nvSpPr>
            <p:cNvPr id="7694" name="Google Shape;7694;p40"/>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40"/>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40"/>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40"/>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40"/>
          <p:cNvGrpSpPr/>
          <p:nvPr/>
        </p:nvGrpSpPr>
        <p:grpSpPr>
          <a:xfrm>
            <a:off x="4612603" y="3048145"/>
            <a:ext cx="340807" cy="340058"/>
            <a:chOff x="-10857925" y="3213875"/>
            <a:chExt cx="352875" cy="352100"/>
          </a:xfrm>
        </p:grpSpPr>
        <p:sp>
          <p:nvSpPr>
            <p:cNvPr id="7699" name="Google Shape;7699;p40"/>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40"/>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40"/>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40"/>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40"/>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40"/>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40"/>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40"/>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40"/>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40"/>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9" name="Google Shape;7709;p40"/>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0" name="Google Shape;7710;p40"/>
          <p:cNvGrpSpPr/>
          <p:nvPr/>
        </p:nvGrpSpPr>
        <p:grpSpPr>
          <a:xfrm>
            <a:off x="5045330" y="3900210"/>
            <a:ext cx="341579" cy="319511"/>
            <a:chOff x="-10858725" y="4092875"/>
            <a:chExt cx="353675" cy="330825"/>
          </a:xfrm>
        </p:grpSpPr>
        <p:sp>
          <p:nvSpPr>
            <p:cNvPr id="7711" name="Google Shape;7711;p40"/>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40"/>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40"/>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40"/>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40"/>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40"/>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40"/>
          <p:cNvGrpSpPr/>
          <p:nvPr/>
        </p:nvGrpSpPr>
        <p:grpSpPr>
          <a:xfrm>
            <a:off x="6321349" y="3048241"/>
            <a:ext cx="341459" cy="339865"/>
            <a:chOff x="-9089725" y="3180200"/>
            <a:chExt cx="353550" cy="351900"/>
          </a:xfrm>
        </p:grpSpPr>
        <p:sp>
          <p:nvSpPr>
            <p:cNvPr id="7718" name="Google Shape;7718;p40"/>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40"/>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40"/>
          <p:cNvGrpSpPr/>
          <p:nvPr/>
        </p:nvGrpSpPr>
        <p:grpSpPr>
          <a:xfrm>
            <a:off x="6371124" y="3470332"/>
            <a:ext cx="241909" cy="340807"/>
            <a:chOff x="-9039300" y="3614000"/>
            <a:chExt cx="250475" cy="352875"/>
          </a:xfrm>
        </p:grpSpPr>
        <p:sp>
          <p:nvSpPr>
            <p:cNvPr id="7721" name="Google Shape;7721;p40"/>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40"/>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40"/>
          <p:cNvGrpSpPr/>
          <p:nvPr/>
        </p:nvGrpSpPr>
        <p:grpSpPr>
          <a:xfrm>
            <a:off x="6753430" y="3889936"/>
            <a:ext cx="340058" cy="340058"/>
            <a:chOff x="-9088150" y="4049550"/>
            <a:chExt cx="352100" cy="352100"/>
          </a:xfrm>
        </p:grpSpPr>
        <p:sp>
          <p:nvSpPr>
            <p:cNvPr id="7724" name="Google Shape;7724;p40"/>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40"/>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40"/>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40"/>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40"/>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40"/>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40"/>
          <p:cNvGrpSpPr/>
          <p:nvPr/>
        </p:nvGrpSpPr>
        <p:grpSpPr>
          <a:xfrm>
            <a:off x="7201469" y="3048145"/>
            <a:ext cx="302778" cy="340058"/>
            <a:chOff x="-8191825" y="3174500"/>
            <a:chExt cx="313500" cy="352100"/>
          </a:xfrm>
        </p:grpSpPr>
        <p:sp>
          <p:nvSpPr>
            <p:cNvPr id="7731" name="Google Shape;7731;p40"/>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40"/>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40"/>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40"/>
          <p:cNvGrpSpPr/>
          <p:nvPr/>
        </p:nvGrpSpPr>
        <p:grpSpPr>
          <a:xfrm>
            <a:off x="6330362" y="2508154"/>
            <a:ext cx="343094" cy="341569"/>
            <a:chOff x="6001575" y="3119050"/>
            <a:chExt cx="315025" cy="313625"/>
          </a:xfrm>
        </p:grpSpPr>
        <p:sp>
          <p:nvSpPr>
            <p:cNvPr id="7735" name="Google Shape;7735;p40"/>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40"/>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740" name="Shape 7740"/>
        <p:cNvGrpSpPr/>
        <p:nvPr/>
      </p:nvGrpSpPr>
      <p:grpSpPr>
        <a:xfrm>
          <a:off x="0" y="0"/>
          <a:ext cx="0" cy="0"/>
          <a:chOff x="0" y="0"/>
          <a:chExt cx="0" cy="0"/>
        </a:xfrm>
      </p:grpSpPr>
      <p:sp>
        <p:nvSpPr>
          <p:cNvPr id="7741" name="Google Shape;7741;p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SEO &amp; Marketing Icons</a:t>
            </a:r>
            <a:endParaRPr>
              <a:solidFill>
                <a:srgbClr val="FFFFFF"/>
              </a:solidFill>
              <a:latin typeface="Proxima Nova Semibold"/>
              <a:ea typeface="Proxima Nova Semibold"/>
              <a:cs typeface="Proxima Nova Semibold"/>
              <a:sym typeface="Proxima Nova Semibold"/>
            </a:endParaRPr>
          </a:p>
        </p:txBody>
      </p:sp>
      <p:sp>
        <p:nvSpPr>
          <p:cNvPr id="7742" name="Google Shape;7742;p41"/>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3" name="Google Shape;7743;p41"/>
          <p:cNvGrpSpPr/>
          <p:nvPr/>
        </p:nvGrpSpPr>
        <p:grpSpPr>
          <a:xfrm>
            <a:off x="1027959" y="2100694"/>
            <a:ext cx="332238" cy="327823"/>
            <a:chOff x="-6713450" y="2397900"/>
            <a:chExt cx="295375" cy="291450"/>
          </a:xfrm>
        </p:grpSpPr>
        <p:sp>
          <p:nvSpPr>
            <p:cNvPr id="7744" name="Google Shape;7744;p41"/>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41"/>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6" name="Google Shape;7746;p41"/>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7" name="Google Shape;7747;p41"/>
          <p:cNvGrpSpPr/>
          <p:nvPr/>
        </p:nvGrpSpPr>
        <p:grpSpPr>
          <a:xfrm>
            <a:off x="3135120" y="1704145"/>
            <a:ext cx="329595" cy="327598"/>
            <a:chOff x="-4932650" y="2046625"/>
            <a:chExt cx="293025" cy="291250"/>
          </a:xfrm>
        </p:grpSpPr>
        <p:sp>
          <p:nvSpPr>
            <p:cNvPr id="7748" name="Google Shape;7748;p41"/>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41"/>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0" name="Google Shape;7750;p41"/>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1" name="Google Shape;7751;p41"/>
          <p:cNvGrpSpPr/>
          <p:nvPr/>
        </p:nvGrpSpPr>
        <p:grpSpPr>
          <a:xfrm>
            <a:off x="3135120" y="2506226"/>
            <a:ext cx="329595" cy="327823"/>
            <a:chOff x="-4931075" y="2765725"/>
            <a:chExt cx="293025" cy="291450"/>
          </a:xfrm>
        </p:grpSpPr>
        <p:sp>
          <p:nvSpPr>
            <p:cNvPr id="7752" name="Google Shape;7752;p41"/>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41"/>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41"/>
          <p:cNvGrpSpPr/>
          <p:nvPr/>
        </p:nvGrpSpPr>
        <p:grpSpPr>
          <a:xfrm>
            <a:off x="5252205" y="1723534"/>
            <a:ext cx="327823" cy="288821"/>
            <a:chOff x="-3137650" y="2067900"/>
            <a:chExt cx="291450" cy="256775"/>
          </a:xfrm>
        </p:grpSpPr>
        <p:sp>
          <p:nvSpPr>
            <p:cNvPr id="7755" name="Google Shape;7755;p41"/>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41"/>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41"/>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41"/>
          <p:cNvGrpSpPr/>
          <p:nvPr/>
        </p:nvGrpSpPr>
        <p:grpSpPr>
          <a:xfrm>
            <a:off x="5252205" y="2100314"/>
            <a:ext cx="327823" cy="328582"/>
            <a:chOff x="-3137650" y="2408950"/>
            <a:chExt cx="291450" cy="292125"/>
          </a:xfrm>
        </p:grpSpPr>
        <p:sp>
          <p:nvSpPr>
            <p:cNvPr id="7759" name="Google Shape;7759;p41"/>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41"/>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41"/>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41"/>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41"/>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41"/>
          <p:cNvGrpSpPr/>
          <p:nvPr/>
        </p:nvGrpSpPr>
        <p:grpSpPr>
          <a:xfrm>
            <a:off x="5252205" y="2525278"/>
            <a:ext cx="327823" cy="289720"/>
            <a:chOff x="-3137650" y="2787000"/>
            <a:chExt cx="291450" cy="257575"/>
          </a:xfrm>
        </p:grpSpPr>
        <p:sp>
          <p:nvSpPr>
            <p:cNvPr id="7765" name="Google Shape;7765;p41"/>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41"/>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41"/>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41"/>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41"/>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41"/>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41"/>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41"/>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3" name="Google Shape;7773;p41"/>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41"/>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41"/>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6" name="Google Shape;7776;p41"/>
          <p:cNvGrpSpPr/>
          <p:nvPr/>
        </p:nvGrpSpPr>
        <p:grpSpPr>
          <a:xfrm>
            <a:off x="1448990" y="2505790"/>
            <a:ext cx="328695" cy="328695"/>
            <a:chOff x="-6354300" y="2757075"/>
            <a:chExt cx="292225" cy="292225"/>
          </a:xfrm>
        </p:grpSpPr>
        <p:sp>
          <p:nvSpPr>
            <p:cNvPr id="7777" name="Google Shape;7777;p41"/>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41"/>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41"/>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41"/>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41"/>
          <p:cNvGrpSpPr/>
          <p:nvPr/>
        </p:nvGrpSpPr>
        <p:grpSpPr>
          <a:xfrm>
            <a:off x="3557065" y="1702711"/>
            <a:ext cx="330466" cy="330466"/>
            <a:chOff x="-4573475" y="2045850"/>
            <a:chExt cx="293800" cy="293800"/>
          </a:xfrm>
        </p:grpSpPr>
        <p:sp>
          <p:nvSpPr>
            <p:cNvPr id="7782" name="Google Shape;7782;p41"/>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41"/>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41"/>
          <p:cNvGrpSpPr/>
          <p:nvPr/>
        </p:nvGrpSpPr>
        <p:grpSpPr>
          <a:xfrm>
            <a:off x="3556615" y="2099358"/>
            <a:ext cx="331366" cy="330494"/>
            <a:chOff x="-4570325" y="2405775"/>
            <a:chExt cx="294600" cy="293825"/>
          </a:xfrm>
        </p:grpSpPr>
        <p:sp>
          <p:nvSpPr>
            <p:cNvPr id="7785" name="Google Shape;7785;p41"/>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41"/>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41"/>
          <p:cNvGrpSpPr/>
          <p:nvPr/>
        </p:nvGrpSpPr>
        <p:grpSpPr>
          <a:xfrm>
            <a:off x="3557501" y="2505355"/>
            <a:ext cx="329595" cy="329566"/>
            <a:chOff x="-4572700" y="2764950"/>
            <a:chExt cx="293025" cy="293000"/>
          </a:xfrm>
        </p:grpSpPr>
        <p:sp>
          <p:nvSpPr>
            <p:cNvPr id="7788" name="Google Shape;7788;p41"/>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41"/>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41"/>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41"/>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41"/>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41"/>
          <p:cNvGrpSpPr/>
          <p:nvPr/>
        </p:nvGrpSpPr>
        <p:grpSpPr>
          <a:xfrm>
            <a:off x="5676830" y="1704019"/>
            <a:ext cx="323183" cy="327851"/>
            <a:chOff x="-2777700" y="2049775"/>
            <a:chExt cx="287325" cy="291475"/>
          </a:xfrm>
        </p:grpSpPr>
        <p:sp>
          <p:nvSpPr>
            <p:cNvPr id="7794" name="Google Shape;7794;p41"/>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41"/>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41"/>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41"/>
          <p:cNvGrpSpPr/>
          <p:nvPr/>
        </p:nvGrpSpPr>
        <p:grpSpPr>
          <a:xfrm>
            <a:off x="5674078" y="2100708"/>
            <a:ext cx="328695" cy="327795"/>
            <a:chOff x="-2571737" y="2403625"/>
            <a:chExt cx="292225" cy="291425"/>
          </a:xfrm>
        </p:grpSpPr>
        <p:sp>
          <p:nvSpPr>
            <p:cNvPr id="7798" name="Google Shape;7798;p41"/>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41"/>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41"/>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41"/>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41"/>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41"/>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41"/>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41"/>
          <p:cNvGrpSpPr/>
          <p:nvPr/>
        </p:nvGrpSpPr>
        <p:grpSpPr>
          <a:xfrm>
            <a:off x="5674078" y="2506676"/>
            <a:ext cx="328695" cy="326923"/>
            <a:chOff x="-2571737" y="2764550"/>
            <a:chExt cx="292225" cy="290650"/>
          </a:xfrm>
        </p:grpSpPr>
        <p:sp>
          <p:nvSpPr>
            <p:cNvPr id="7806" name="Google Shape;7806;p41"/>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41"/>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41"/>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41"/>
          <p:cNvGrpSpPr/>
          <p:nvPr/>
        </p:nvGrpSpPr>
        <p:grpSpPr>
          <a:xfrm>
            <a:off x="7364767" y="2099498"/>
            <a:ext cx="328695" cy="330213"/>
            <a:chOff x="-1333975" y="2365850"/>
            <a:chExt cx="292225" cy="293575"/>
          </a:xfrm>
        </p:grpSpPr>
        <p:sp>
          <p:nvSpPr>
            <p:cNvPr id="7810" name="Google Shape;7810;p41"/>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41"/>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41"/>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41"/>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41"/>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41"/>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41"/>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41"/>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41"/>
          <p:cNvGrpSpPr/>
          <p:nvPr/>
        </p:nvGrpSpPr>
        <p:grpSpPr>
          <a:xfrm>
            <a:off x="1881129" y="2505790"/>
            <a:ext cx="310079" cy="328695"/>
            <a:chOff x="-5995925" y="2757850"/>
            <a:chExt cx="275675" cy="292225"/>
          </a:xfrm>
        </p:grpSpPr>
        <p:sp>
          <p:nvSpPr>
            <p:cNvPr id="7819" name="Google Shape;7819;p41"/>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41"/>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41"/>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41"/>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41"/>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41"/>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41"/>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41"/>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41"/>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41"/>
          <p:cNvGrpSpPr/>
          <p:nvPr/>
        </p:nvGrpSpPr>
        <p:grpSpPr>
          <a:xfrm>
            <a:off x="3978518" y="1704469"/>
            <a:ext cx="328723" cy="326951"/>
            <a:chOff x="-4211975" y="2046625"/>
            <a:chExt cx="292250" cy="290675"/>
          </a:xfrm>
        </p:grpSpPr>
        <p:sp>
          <p:nvSpPr>
            <p:cNvPr id="7829" name="Google Shape;7829;p41"/>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41"/>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41"/>
          <p:cNvGrpSpPr/>
          <p:nvPr/>
        </p:nvGrpSpPr>
        <p:grpSpPr>
          <a:xfrm>
            <a:off x="4017507" y="2099358"/>
            <a:ext cx="250746" cy="330494"/>
            <a:chOff x="-4178875" y="2405775"/>
            <a:chExt cx="222925" cy="293825"/>
          </a:xfrm>
        </p:grpSpPr>
        <p:sp>
          <p:nvSpPr>
            <p:cNvPr id="7832" name="Google Shape;7832;p41"/>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41"/>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41"/>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41"/>
          <p:cNvGrpSpPr/>
          <p:nvPr/>
        </p:nvGrpSpPr>
        <p:grpSpPr>
          <a:xfrm>
            <a:off x="3978968" y="2515984"/>
            <a:ext cx="327823" cy="308308"/>
            <a:chOff x="-4211975" y="2783850"/>
            <a:chExt cx="291450" cy="274100"/>
          </a:xfrm>
        </p:grpSpPr>
        <p:sp>
          <p:nvSpPr>
            <p:cNvPr id="7836" name="Google Shape;7836;p41"/>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41"/>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41"/>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9" name="Google Shape;7839;p41"/>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0" name="Google Shape;7840;p41"/>
          <p:cNvGrpSpPr/>
          <p:nvPr/>
        </p:nvGrpSpPr>
        <p:grpSpPr>
          <a:xfrm>
            <a:off x="6095556" y="2100694"/>
            <a:ext cx="327823" cy="327823"/>
            <a:chOff x="-2419325" y="2408150"/>
            <a:chExt cx="291450" cy="291450"/>
          </a:xfrm>
        </p:grpSpPr>
        <p:sp>
          <p:nvSpPr>
            <p:cNvPr id="7841" name="Google Shape;7841;p41"/>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41"/>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41"/>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41"/>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41"/>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41"/>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41"/>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8" name="Google Shape;7848;p41"/>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9" name="Google Shape;7849;p41"/>
          <p:cNvGrpSpPr/>
          <p:nvPr/>
        </p:nvGrpSpPr>
        <p:grpSpPr>
          <a:xfrm>
            <a:off x="7365203" y="2505791"/>
            <a:ext cx="327823" cy="328695"/>
            <a:chOff x="-1333200" y="2770450"/>
            <a:chExt cx="291450" cy="292225"/>
          </a:xfrm>
        </p:grpSpPr>
        <p:sp>
          <p:nvSpPr>
            <p:cNvPr id="7850" name="Google Shape;7850;p41"/>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41"/>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41"/>
          <p:cNvGrpSpPr/>
          <p:nvPr/>
        </p:nvGrpSpPr>
        <p:grpSpPr>
          <a:xfrm>
            <a:off x="2292310" y="1704033"/>
            <a:ext cx="329595" cy="327823"/>
            <a:chOff x="-5635200" y="2037975"/>
            <a:chExt cx="293025" cy="291450"/>
          </a:xfrm>
        </p:grpSpPr>
        <p:sp>
          <p:nvSpPr>
            <p:cNvPr id="7853" name="Google Shape;7853;p41"/>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41"/>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41"/>
          <p:cNvGrpSpPr/>
          <p:nvPr/>
        </p:nvGrpSpPr>
        <p:grpSpPr>
          <a:xfrm>
            <a:off x="2290974" y="2100694"/>
            <a:ext cx="332266" cy="327823"/>
            <a:chOff x="-5637575" y="2397900"/>
            <a:chExt cx="295400" cy="291450"/>
          </a:xfrm>
        </p:grpSpPr>
        <p:sp>
          <p:nvSpPr>
            <p:cNvPr id="7856" name="Google Shape;7856;p41"/>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41"/>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41"/>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41"/>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41"/>
          <p:cNvGrpSpPr/>
          <p:nvPr/>
        </p:nvGrpSpPr>
        <p:grpSpPr>
          <a:xfrm>
            <a:off x="2292324" y="2505790"/>
            <a:ext cx="329566" cy="328695"/>
            <a:chOff x="-5635975" y="2757075"/>
            <a:chExt cx="293000" cy="292225"/>
          </a:xfrm>
        </p:grpSpPr>
        <p:sp>
          <p:nvSpPr>
            <p:cNvPr id="7861" name="Google Shape;7861;p41"/>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41"/>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41"/>
          <p:cNvGrpSpPr/>
          <p:nvPr/>
        </p:nvGrpSpPr>
        <p:grpSpPr>
          <a:xfrm>
            <a:off x="4392556" y="1704033"/>
            <a:ext cx="329595" cy="327823"/>
            <a:chOff x="-3854375" y="2046625"/>
            <a:chExt cx="293025" cy="291450"/>
          </a:xfrm>
        </p:grpSpPr>
        <p:sp>
          <p:nvSpPr>
            <p:cNvPr id="7864" name="Google Shape;7864;p41"/>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41"/>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41"/>
          <p:cNvGrpSpPr/>
          <p:nvPr/>
        </p:nvGrpSpPr>
        <p:grpSpPr>
          <a:xfrm>
            <a:off x="4391670" y="2099372"/>
            <a:ext cx="331366" cy="330466"/>
            <a:chOff x="-3854375" y="2405000"/>
            <a:chExt cx="294600" cy="293800"/>
          </a:xfrm>
        </p:grpSpPr>
        <p:sp>
          <p:nvSpPr>
            <p:cNvPr id="7867" name="Google Shape;7867;p41"/>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41"/>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41"/>
          <p:cNvGrpSpPr/>
          <p:nvPr/>
        </p:nvGrpSpPr>
        <p:grpSpPr>
          <a:xfrm>
            <a:off x="4393441" y="2505355"/>
            <a:ext cx="327823" cy="329566"/>
            <a:chOff x="-3852025" y="2764950"/>
            <a:chExt cx="291450" cy="293000"/>
          </a:xfrm>
        </p:grpSpPr>
        <p:sp>
          <p:nvSpPr>
            <p:cNvPr id="7870" name="Google Shape;7870;p41"/>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41"/>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2" name="Google Shape;7872;p41"/>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41"/>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4" name="Google Shape;7874;p41"/>
          <p:cNvGrpSpPr/>
          <p:nvPr/>
        </p:nvGrpSpPr>
        <p:grpSpPr>
          <a:xfrm>
            <a:off x="6520992" y="2505791"/>
            <a:ext cx="327823" cy="328695"/>
            <a:chOff x="-2060175" y="2768875"/>
            <a:chExt cx="291450" cy="292225"/>
          </a:xfrm>
        </p:grpSpPr>
        <p:sp>
          <p:nvSpPr>
            <p:cNvPr id="7875" name="Google Shape;7875;p41"/>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41"/>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41"/>
          <p:cNvGrpSpPr/>
          <p:nvPr/>
        </p:nvGrpSpPr>
        <p:grpSpPr>
          <a:xfrm>
            <a:off x="7798443" y="1704033"/>
            <a:ext cx="328695" cy="327823"/>
            <a:chOff x="-937025" y="2064750"/>
            <a:chExt cx="292225" cy="291450"/>
          </a:xfrm>
        </p:grpSpPr>
        <p:sp>
          <p:nvSpPr>
            <p:cNvPr id="7878" name="Google Shape;7878;p41"/>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41"/>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41"/>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41"/>
          <p:cNvGrpSpPr/>
          <p:nvPr/>
        </p:nvGrpSpPr>
        <p:grpSpPr>
          <a:xfrm>
            <a:off x="2719477" y="1703597"/>
            <a:ext cx="328723" cy="328695"/>
            <a:chOff x="-5276050" y="2037975"/>
            <a:chExt cx="292250" cy="292225"/>
          </a:xfrm>
        </p:grpSpPr>
        <p:sp>
          <p:nvSpPr>
            <p:cNvPr id="7882" name="Google Shape;7882;p41"/>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41"/>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41"/>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5" name="Google Shape;7885;p41"/>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41"/>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7" name="Google Shape;7887;p41"/>
          <p:cNvGrpSpPr/>
          <p:nvPr/>
        </p:nvGrpSpPr>
        <p:grpSpPr>
          <a:xfrm>
            <a:off x="4868749" y="1704033"/>
            <a:ext cx="252518" cy="327823"/>
            <a:chOff x="-3462150" y="2046625"/>
            <a:chExt cx="224500" cy="291450"/>
          </a:xfrm>
        </p:grpSpPr>
        <p:sp>
          <p:nvSpPr>
            <p:cNvPr id="7888" name="Google Shape;7888;p41"/>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41"/>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41"/>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41"/>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41"/>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41"/>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41"/>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41"/>
          <p:cNvGrpSpPr/>
          <p:nvPr/>
        </p:nvGrpSpPr>
        <p:grpSpPr>
          <a:xfrm>
            <a:off x="4849711" y="2099808"/>
            <a:ext cx="290592" cy="329595"/>
            <a:chOff x="-3478675" y="2405775"/>
            <a:chExt cx="258350" cy="293025"/>
          </a:xfrm>
        </p:grpSpPr>
        <p:sp>
          <p:nvSpPr>
            <p:cNvPr id="7896" name="Google Shape;7896;p41"/>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41"/>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41"/>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41"/>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41"/>
          <p:cNvGrpSpPr/>
          <p:nvPr/>
        </p:nvGrpSpPr>
        <p:grpSpPr>
          <a:xfrm>
            <a:off x="4889122" y="2505790"/>
            <a:ext cx="211772" cy="328695"/>
            <a:chOff x="-3443250" y="2765725"/>
            <a:chExt cx="188275" cy="292225"/>
          </a:xfrm>
        </p:grpSpPr>
        <p:sp>
          <p:nvSpPr>
            <p:cNvPr id="7901" name="Google Shape;7901;p41"/>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41"/>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41"/>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41"/>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41"/>
          <p:cNvGrpSpPr/>
          <p:nvPr/>
        </p:nvGrpSpPr>
        <p:grpSpPr>
          <a:xfrm>
            <a:off x="6964040" y="1703147"/>
            <a:ext cx="289720" cy="329595"/>
            <a:chOff x="-1684475" y="2049000"/>
            <a:chExt cx="257575" cy="293025"/>
          </a:xfrm>
        </p:grpSpPr>
        <p:sp>
          <p:nvSpPr>
            <p:cNvPr id="7906" name="Google Shape;7906;p41"/>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41"/>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41"/>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41"/>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0" name="Google Shape;7910;p41"/>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1" name="Google Shape;7911;p41"/>
          <p:cNvGrpSpPr/>
          <p:nvPr/>
        </p:nvGrpSpPr>
        <p:grpSpPr>
          <a:xfrm>
            <a:off x="6944988" y="2505791"/>
            <a:ext cx="327823" cy="328695"/>
            <a:chOff x="-1700225" y="2768875"/>
            <a:chExt cx="291450" cy="292225"/>
          </a:xfrm>
        </p:grpSpPr>
        <p:sp>
          <p:nvSpPr>
            <p:cNvPr id="7912" name="Google Shape;7912;p41"/>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41"/>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41"/>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41"/>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41"/>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41"/>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41"/>
          <p:cNvGrpSpPr/>
          <p:nvPr/>
        </p:nvGrpSpPr>
        <p:grpSpPr>
          <a:xfrm>
            <a:off x="7817930" y="2099808"/>
            <a:ext cx="289720" cy="329595"/>
            <a:chOff x="-919700" y="2420750"/>
            <a:chExt cx="257575" cy="293025"/>
          </a:xfrm>
        </p:grpSpPr>
        <p:sp>
          <p:nvSpPr>
            <p:cNvPr id="7919" name="Google Shape;7919;p41"/>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41"/>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41"/>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41"/>
          <p:cNvGrpSpPr/>
          <p:nvPr/>
        </p:nvGrpSpPr>
        <p:grpSpPr>
          <a:xfrm>
            <a:off x="1021308" y="3052865"/>
            <a:ext cx="345539" cy="327795"/>
            <a:chOff x="-6696925" y="3272575"/>
            <a:chExt cx="307200" cy="291425"/>
          </a:xfrm>
        </p:grpSpPr>
        <p:sp>
          <p:nvSpPr>
            <p:cNvPr id="7923" name="Google Shape;7923;p41"/>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41"/>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41"/>
          <p:cNvGrpSpPr/>
          <p:nvPr/>
        </p:nvGrpSpPr>
        <p:grpSpPr>
          <a:xfrm>
            <a:off x="1021295" y="3455473"/>
            <a:ext cx="345567" cy="328695"/>
            <a:chOff x="-6690625" y="3631325"/>
            <a:chExt cx="307225" cy="292225"/>
          </a:xfrm>
        </p:grpSpPr>
        <p:sp>
          <p:nvSpPr>
            <p:cNvPr id="7926" name="Google Shape;7926;p41"/>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41"/>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41"/>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41"/>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41"/>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41"/>
          <p:cNvGrpSpPr/>
          <p:nvPr/>
        </p:nvGrpSpPr>
        <p:grpSpPr>
          <a:xfrm>
            <a:off x="1029281" y="3867544"/>
            <a:ext cx="329595" cy="327598"/>
            <a:chOff x="-6689825" y="3992050"/>
            <a:chExt cx="293025" cy="291250"/>
          </a:xfrm>
        </p:grpSpPr>
        <p:sp>
          <p:nvSpPr>
            <p:cNvPr id="7932" name="Google Shape;7932;p41"/>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41"/>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41"/>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41"/>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41"/>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41"/>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41"/>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41"/>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41"/>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1"/>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41"/>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41"/>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4" name="Google Shape;7944;p41"/>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5" name="Google Shape;7945;p41"/>
          <p:cNvGrpSpPr/>
          <p:nvPr/>
        </p:nvGrpSpPr>
        <p:grpSpPr>
          <a:xfrm>
            <a:off x="3134686" y="3455909"/>
            <a:ext cx="330466" cy="327823"/>
            <a:chOff x="-4837325" y="3612425"/>
            <a:chExt cx="293800" cy="291450"/>
          </a:xfrm>
        </p:grpSpPr>
        <p:sp>
          <p:nvSpPr>
            <p:cNvPr id="7946" name="Google Shape;7946;p41"/>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41"/>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41"/>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41"/>
          <p:cNvGrpSpPr/>
          <p:nvPr/>
        </p:nvGrpSpPr>
        <p:grpSpPr>
          <a:xfrm>
            <a:off x="3135572" y="3867431"/>
            <a:ext cx="328695" cy="327823"/>
            <a:chOff x="-4837325" y="3971575"/>
            <a:chExt cx="292225" cy="291450"/>
          </a:xfrm>
        </p:grpSpPr>
        <p:sp>
          <p:nvSpPr>
            <p:cNvPr id="7950" name="Google Shape;7950;p41"/>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41"/>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41"/>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41"/>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41"/>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41"/>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41"/>
          <p:cNvGrpSpPr/>
          <p:nvPr/>
        </p:nvGrpSpPr>
        <p:grpSpPr>
          <a:xfrm>
            <a:off x="5247778" y="3072352"/>
            <a:ext cx="336681" cy="288821"/>
            <a:chOff x="-3037625" y="3254850"/>
            <a:chExt cx="299325" cy="256775"/>
          </a:xfrm>
        </p:grpSpPr>
        <p:sp>
          <p:nvSpPr>
            <p:cNvPr id="7957" name="Google Shape;7957;p41"/>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41"/>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41"/>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41"/>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41"/>
          <p:cNvGrpSpPr/>
          <p:nvPr/>
        </p:nvGrpSpPr>
        <p:grpSpPr>
          <a:xfrm>
            <a:off x="5250871" y="3455459"/>
            <a:ext cx="330494" cy="328723"/>
            <a:chOff x="-3031325" y="3597450"/>
            <a:chExt cx="293825" cy="292250"/>
          </a:xfrm>
        </p:grpSpPr>
        <p:sp>
          <p:nvSpPr>
            <p:cNvPr id="7962" name="Google Shape;7962;p41"/>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41"/>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1"/>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41"/>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41"/>
          <p:cNvGrpSpPr/>
          <p:nvPr/>
        </p:nvGrpSpPr>
        <p:grpSpPr>
          <a:xfrm>
            <a:off x="5251321" y="3886482"/>
            <a:ext cx="329595" cy="289720"/>
            <a:chOff x="-3030525" y="3973150"/>
            <a:chExt cx="293025" cy="257575"/>
          </a:xfrm>
        </p:grpSpPr>
        <p:sp>
          <p:nvSpPr>
            <p:cNvPr id="7967" name="Google Shape;7967;p41"/>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41"/>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41"/>
          <p:cNvGrpSpPr/>
          <p:nvPr/>
        </p:nvGrpSpPr>
        <p:grpSpPr>
          <a:xfrm>
            <a:off x="7364319" y="3100683"/>
            <a:ext cx="329595" cy="232159"/>
            <a:chOff x="-1199300" y="3279250"/>
            <a:chExt cx="293025" cy="206400"/>
          </a:xfrm>
        </p:grpSpPr>
        <p:sp>
          <p:nvSpPr>
            <p:cNvPr id="7970" name="Google Shape;7970;p41"/>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41"/>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41"/>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41"/>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41"/>
          <p:cNvGrpSpPr/>
          <p:nvPr/>
        </p:nvGrpSpPr>
        <p:grpSpPr>
          <a:xfrm>
            <a:off x="1439682" y="3052500"/>
            <a:ext cx="347310" cy="328526"/>
            <a:chOff x="-6338550" y="3272950"/>
            <a:chExt cx="308775" cy="292075"/>
          </a:xfrm>
        </p:grpSpPr>
        <p:sp>
          <p:nvSpPr>
            <p:cNvPr id="7975" name="Google Shape;7975;p41"/>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41"/>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41"/>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41"/>
          <p:cNvGrpSpPr/>
          <p:nvPr/>
        </p:nvGrpSpPr>
        <p:grpSpPr>
          <a:xfrm>
            <a:off x="1448540" y="3455909"/>
            <a:ext cx="329595" cy="327823"/>
            <a:chOff x="-6329100" y="3632100"/>
            <a:chExt cx="293025" cy="291450"/>
          </a:xfrm>
        </p:grpSpPr>
        <p:sp>
          <p:nvSpPr>
            <p:cNvPr id="7979" name="Google Shape;7979;p41"/>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41"/>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41"/>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41"/>
          <p:cNvGrpSpPr/>
          <p:nvPr/>
        </p:nvGrpSpPr>
        <p:grpSpPr>
          <a:xfrm>
            <a:off x="1449440" y="3867431"/>
            <a:ext cx="327795" cy="327823"/>
            <a:chOff x="-6329875" y="3992050"/>
            <a:chExt cx="291425" cy="291450"/>
          </a:xfrm>
        </p:grpSpPr>
        <p:sp>
          <p:nvSpPr>
            <p:cNvPr id="7983" name="Google Shape;7983;p41"/>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41"/>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41"/>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41"/>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41"/>
          <p:cNvGrpSpPr/>
          <p:nvPr/>
        </p:nvGrpSpPr>
        <p:grpSpPr>
          <a:xfrm>
            <a:off x="3557053" y="3051529"/>
            <a:ext cx="330494" cy="330466"/>
            <a:chOff x="-4478975" y="3251700"/>
            <a:chExt cx="293825" cy="293800"/>
          </a:xfrm>
        </p:grpSpPr>
        <p:sp>
          <p:nvSpPr>
            <p:cNvPr id="7988" name="Google Shape;7988;p41"/>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41"/>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41"/>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41"/>
          <p:cNvGrpSpPr/>
          <p:nvPr/>
        </p:nvGrpSpPr>
        <p:grpSpPr>
          <a:xfrm>
            <a:off x="3557053" y="3455909"/>
            <a:ext cx="330494" cy="327823"/>
            <a:chOff x="-4475825" y="3612425"/>
            <a:chExt cx="293825" cy="291450"/>
          </a:xfrm>
        </p:grpSpPr>
        <p:sp>
          <p:nvSpPr>
            <p:cNvPr id="7992" name="Google Shape;7992;p41"/>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41"/>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41"/>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41"/>
          <p:cNvGrpSpPr/>
          <p:nvPr/>
        </p:nvGrpSpPr>
        <p:grpSpPr>
          <a:xfrm>
            <a:off x="3554845" y="3867445"/>
            <a:ext cx="334909" cy="327795"/>
            <a:chOff x="-4480550" y="3970800"/>
            <a:chExt cx="297750" cy="291425"/>
          </a:xfrm>
        </p:grpSpPr>
        <p:sp>
          <p:nvSpPr>
            <p:cNvPr id="7996" name="Google Shape;7996;p41"/>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41"/>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41"/>
          <p:cNvGrpSpPr/>
          <p:nvPr/>
        </p:nvGrpSpPr>
        <p:grpSpPr>
          <a:xfrm>
            <a:off x="5676284" y="3052851"/>
            <a:ext cx="324280" cy="327823"/>
            <a:chOff x="-2668225" y="3239075"/>
            <a:chExt cx="288300" cy="291450"/>
          </a:xfrm>
        </p:grpSpPr>
        <p:sp>
          <p:nvSpPr>
            <p:cNvPr id="7999" name="Google Shape;7999;p41"/>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41"/>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41"/>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41"/>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41"/>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41"/>
          <p:cNvGrpSpPr/>
          <p:nvPr/>
        </p:nvGrpSpPr>
        <p:grpSpPr>
          <a:xfrm>
            <a:off x="5674062" y="3455909"/>
            <a:ext cx="328723" cy="327823"/>
            <a:chOff x="-2671375" y="3597450"/>
            <a:chExt cx="292250" cy="291450"/>
          </a:xfrm>
        </p:grpSpPr>
        <p:sp>
          <p:nvSpPr>
            <p:cNvPr id="8005" name="Google Shape;8005;p41"/>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41"/>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41"/>
          <p:cNvGrpSpPr/>
          <p:nvPr/>
        </p:nvGrpSpPr>
        <p:grpSpPr>
          <a:xfrm>
            <a:off x="5673191" y="3866545"/>
            <a:ext cx="330466" cy="329595"/>
            <a:chOff x="-2670575" y="3956600"/>
            <a:chExt cx="293800" cy="293025"/>
          </a:xfrm>
        </p:grpSpPr>
        <p:sp>
          <p:nvSpPr>
            <p:cNvPr id="8008" name="Google Shape;8008;p41"/>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41"/>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41"/>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41"/>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41"/>
          <p:cNvGrpSpPr/>
          <p:nvPr/>
        </p:nvGrpSpPr>
        <p:grpSpPr>
          <a:xfrm>
            <a:off x="7362548" y="3456415"/>
            <a:ext cx="333138" cy="326811"/>
            <a:chOff x="-1183550" y="3586525"/>
            <a:chExt cx="296175" cy="290550"/>
          </a:xfrm>
        </p:grpSpPr>
        <p:sp>
          <p:nvSpPr>
            <p:cNvPr id="8013" name="Google Shape;8013;p41"/>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41"/>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41"/>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41"/>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41"/>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41"/>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41"/>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41"/>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41"/>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41"/>
          <p:cNvGrpSpPr/>
          <p:nvPr/>
        </p:nvGrpSpPr>
        <p:grpSpPr>
          <a:xfrm>
            <a:off x="1871279" y="3053301"/>
            <a:ext cx="328723" cy="326923"/>
            <a:chOff x="-5971525" y="3273750"/>
            <a:chExt cx="292250" cy="290650"/>
          </a:xfrm>
        </p:grpSpPr>
        <p:sp>
          <p:nvSpPr>
            <p:cNvPr id="8023" name="Google Shape;8023;p41"/>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41"/>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41"/>
          <p:cNvGrpSpPr/>
          <p:nvPr/>
        </p:nvGrpSpPr>
        <p:grpSpPr>
          <a:xfrm>
            <a:off x="1866850" y="3454841"/>
            <a:ext cx="337581" cy="329960"/>
            <a:chOff x="-5974675" y="3632100"/>
            <a:chExt cx="300125" cy="293350"/>
          </a:xfrm>
        </p:grpSpPr>
        <p:sp>
          <p:nvSpPr>
            <p:cNvPr id="8026" name="Google Shape;8026;p41"/>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41"/>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41"/>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41"/>
          <p:cNvGrpSpPr/>
          <p:nvPr/>
        </p:nvGrpSpPr>
        <p:grpSpPr>
          <a:xfrm>
            <a:off x="1881022" y="3866546"/>
            <a:ext cx="309236" cy="329595"/>
            <a:chOff x="-5971525" y="3990475"/>
            <a:chExt cx="274925" cy="293025"/>
          </a:xfrm>
        </p:grpSpPr>
        <p:sp>
          <p:nvSpPr>
            <p:cNvPr id="8030" name="Google Shape;8030;p41"/>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41"/>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41"/>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41"/>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41"/>
          <p:cNvGrpSpPr/>
          <p:nvPr/>
        </p:nvGrpSpPr>
        <p:grpSpPr>
          <a:xfrm>
            <a:off x="3978534" y="3053301"/>
            <a:ext cx="328695" cy="326923"/>
            <a:chOff x="-4118225" y="3253275"/>
            <a:chExt cx="292225" cy="290650"/>
          </a:xfrm>
        </p:grpSpPr>
        <p:sp>
          <p:nvSpPr>
            <p:cNvPr id="8035" name="Google Shape;8035;p41"/>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41"/>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41"/>
          <p:cNvGrpSpPr/>
          <p:nvPr/>
        </p:nvGrpSpPr>
        <p:grpSpPr>
          <a:xfrm>
            <a:off x="4017944" y="3455698"/>
            <a:ext cx="249874" cy="328245"/>
            <a:chOff x="-4082800" y="3612425"/>
            <a:chExt cx="222150" cy="291825"/>
          </a:xfrm>
        </p:grpSpPr>
        <p:sp>
          <p:nvSpPr>
            <p:cNvPr id="8038" name="Google Shape;8038;p41"/>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41"/>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41"/>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41"/>
          <p:cNvGrpSpPr/>
          <p:nvPr/>
        </p:nvGrpSpPr>
        <p:grpSpPr>
          <a:xfrm>
            <a:off x="3978534" y="3877625"/>
            <a:ext cx="328695" cy="307436"/>
            <a:chOff x="-4118225" y="3990475"/>
            <a:chExt cx="292225" cy="273325"/>
          </a:xfrm>
        </p:grpSpPr>
        <p:sp>
          <p:nvSpPr>
            <p:cNvPr id="8042" name="Google Shape;8042;p41"/>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41"/>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41"/>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41"/>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41"/>
          <p:cNvGrpSpPr/>
          <p:nvPr/>
        </p:nvGrpSpPr>
        <p:grpSpPr>
          <a:xfrm>
            <a:off x="6105301" y="3051965"/>
            <a:ext cx="308336" cy="329595"/>
            <a:chOff x="-2312225" y="3238300"/>
            <a:chExt cx="274125" cy="293025"/>
          </a:xfrm>
        </p:grpSpPr>
        <p:sp>
          <p:nvSpPr>
            <p:cNvPr id="8047" name="Google Shape;8047;p41"/>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41"/>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41"/>
          <p:cNvGrpSpPr/>
          <p:nvPr/>
        </p:nvGrpSpPr>
        <p:grpSpPr>
          <a:xfrm>
            <a:off x="6095108" y="3415598"/>
            <a:ext cx="328723" cy="408443"/>
            <a:chOff x="-2310650" y="3525775"/>
            <a:chExt cx="292250" cy="363125"/>
          </a:xfrm>
        </p:grpSpPr>
        <p:sp>
          <p:nvSpPr>
            <p:cNvPr id="8050" name="Google Shape;8050;p41"/>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41"/>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41"/>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41"/>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41"/>
          <p:cNvGrpSpPr/>
          <p:nvPr/>
        </p:nvGrpSpPr>
        <p:grpSpPr>
          <a:xfrm>
            <a:off x="6094222" y="3867431"/>
            <a:ext cx="330494" cy="327823"/>
            <a:chOff x="-2310650" y="3958175"/>
            <a:chExt cx="293825" cy="291450"/>
          </a:xfrm>
        </p:grpSpPr>
        <p:sp>
          <p:nvSpPr>
            <p:cNvPr id="8055" name="Google Shape;8055;p41"/>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41"/>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41"/>
          <p:cNvGrpSpPr/>
          <p:nvPr/>
        </p:nvGrpSpPr>
        <p:grpSpPr>
          <a:xfrm>
            <a:off x="7363447" y="3867431"/>
            <a:ext cx="331338" cy="327823"/>
            <a:chOff x="-1182750" y="3962900"/>
            <a:chExt cx="294575" cy="291450"/>
          </a:xfrm>
        </p:grpSpPr>
        <p:sp>
          <p:nvSpPr>
            <p:cNvPr id="8058" name="Google Shape;8058;p41"/>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41"/>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41"/>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41"/>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41"/>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41"/>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41"/>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41"/>
          <p:cNvGrpSpPr/>
          <p:nvPr/>
        </p:nvGrpSpPr>
        <p:grpSpPr>
          <a:xfrm>
            <a:off x="2291424" y="3052851"/>
            <a:ext cx="331366" cy="327823"/>
            <a:chOff x="-5611575" y="3272950"/>
            <a:chExt cx="294600" cy="291450"/>
          </a:xfrm>
        </p:grpSpPr>
        <p:sp>
          <p:nvSpPr>
            <p:cNvPr id="8066" name="Google Shape;8066;p41"/>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41"/>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41"/>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41"/>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41"/>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41"/>
          <p:cNvGrpSpPr/>
          <p:nvPr/>
        </p:nvGrpSpPr>
        <p:grpSpPr>
          <a:xfrm>
            <a:off x="2291424" y="3456359"/>
            <a:ext cx="331366" cy="326923"/>
            <a:chOff x="-5613150" y="3632900"/>
            <a:chExt cx="294600" cy="290650"/>
          </a:xfrm>
        </p:grpSpPr>
        <p:sp>
          <p:nvSpPr>
            <p:cNvPr id="8072" name="Google Shape;8072;p41"/>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41"/>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41"/>
          <p:cNvGrpSpPr/>
          <p:nvPr/>
        </p:nvGrpSpPr>
        <p:grpSpPr>
          <a:xfrm>
            <a:off x="2291424" y="3866996"/>
            <a:ext cx="331366" cy="328695"/>
            <a:chOff x="-5613150" y="3991275"/>
            <a:chExt cx="294600" cy="292225"/>
          </a:xfrm>
        </p:grpSpPr>
        <p:sp>
          <p:nvSpPr>
            <p:cNvPr id="8075" name="Google Shape;8075;p41"/>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41"/>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41"/>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41"/>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41"/>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41"/>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41"/>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41"/>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41"/>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41"/>
          <p:cNvGrpSpPr/>
          <p:nvPr/>
        </p:nvGrpSpPr>
        <p:grpSpPr>
          <a:xfrm>
            <a:off x="4387594" y="3053020"/>
            <a:ext cx="339521" cy="327486"/>
            <a:chOff x="-3768700" y="3253275"/>
            <a:chExt cx="301850" cy="291150"/>
          </a:xfrm>
        </p:grpSpPr>
        <p:sp>
          <p:nvSpPr>
            <p:cNvPr id="8085" name="Google Shape;8085;p41"/>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41"/>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41"/>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41"/>
          <p:cNvGrpSpPr/>
          <p:nvPr/>
        </p:nvGrpSpPr>
        <p:grpSpPr>
          <a:xfrm>
            <a:off x="4390785" y="3465203"/>
            <a:ext cx="333138" cy="309236"/>
            <a:chOff x="-3808700" y="3628950"/>
            <a:chExt cx="296175" cy="274925"/>
          </a:xfrm>
        </p:grpSpPr>
        <p:sp>
          <p:nvSpPr>
            <p:cNvPr id="8089" name="Google Shape;8089;p41"/>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41"/>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41"/>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8092" name="Google Shape;8092;p41"/>
          <p:cNvGrpSpPr/>
          <p:nvPr/>
        </p:nvGrpSpPr>
        <p:grpSpPr>
          <a:xfrm>
            <a:off x="4432430" y="3867108"/>
            <a:ext cx="327654" cy="328470"/>
            <a:chOff x="-3771675" y="3971775"/>
            <a:chExt cx="291300" cy="292025"/>
          </a:xfrm>
        </p:grpSpPr>
        <p:sp>
          <p:nvSpPr>
            <p:cNvPr id="8093" name="Google Shape;8093;p41"/>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41"/>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41"/>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41"/>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41"/>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41"/>
          <p:cNvGrpSpPr/>
          <p:nvPr/>
        </p:nvGrpSpPr>
        <p:grpSpPr>
          <a:xfrm>
            <a:off x="6520755" y="3091474"/>
            <a:ext cx="328301" cy="250577"/>
            <a:chOff x="-1951475" y="3273100"/>
            <a:chExt cx="291875" cy="222775"/>
          </a:xfrm>
        </p:grpSpPr>
        <p:sp>
          <p:nvSpPr>
            <p:cNvPr id="8099" name="Google Shape;8099;p41"/>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41"/>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41"/>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41"/>
          <p:cNvGrpSpPr/>
          <p:nvPr/>
        </p:nvGrpSpPr>
        <p:grpSpPr>
          <a:xfrm>
            <a:off x="6518786" y="3455909"/>
            <a:ext cx="332238" cy="327823"/>
            <a:chOff x="-1951475" y="3597450"/>
            <a:chExt cx="295375" cy="291450"/>
          </a:xfrm>
        </p:grpSpPr>
        <p:sp>
          <p:nvSpPr>
            <p:cNvPr id="8103" name="Google Shape;8103;p41"/>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41"/>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41"/>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41"/>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41"/>
          <p:cNvGrpSpPr/>
          <p:nvPr/>
        </p:nvGrpSpPr>
        <p:grpSpPr>
          <a:xfrm>
            <a:off x="6511250" y="3867431"/>
            <a:ext cx="347310" cy="327823"/>
            <a:chOff x="-1960150" y="3956600"/>
            <a:chExt cx="308775" cy="291450"/>
          </a:xfrm>
        </p:grpSpPr>
        <p:sp>
          <p:nvSpPr>
            <p:cNvPr id="8108" name="Google Shape;8108;p41"/>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41"/>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41"/>
          <p:cNvGrpSpPr/>
          <p:nvPr/>
        </p:nvGrpSpPr>
        <p:grpSpPr>
          <a:xfrm>
            <a:off x="7798445" y="3052415"/>
            <a:ext cx="328695" cy="328695"/>
            <a:chOff x="-804700" y="3226500"/>
            <a:chExt cx="292225" cy="292225"/>
          </a:xfrm>
        </p:grpSpPr>
        <p:sp>
          <p:nvSpPr>
            <p:cNvPr id="8111" name="Google Shape;8111;p41"/>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41"/>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41"/>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41"/>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41"/>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41"/>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41"/>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41"/>
          <p:cNvGrpSpPr/>
          <p:nvPr/>
        </p:nvGrpSpPr>
        <p:grpSpPr>
          <a:xfrm>
            <a:off x="2719492" y="3052401"/>
            <a:ext cx="328695" cy="328723"/>
            <a:chOff x="-5251625" y="3272950"/>
            <a:chExt cx="292225" cy="292250"/>
          </a:xfrm>
        </p:grpSpPr>
        <p:sp>
          <p:nvSpPr>
            <p:cNvPr id="8119" name="Google Shape;8119;p41"/>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41"/>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41"/>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41"/>
          <p:cNvGrpSpPr/>
          <p:nvPr/>
        </p:nvGrpSpPr>
        <p:grpSpPr>
          <a:xfrm>
            <a:off x="2716834" y="3455249"/>
            <a:ext cx="334009" cy="329145"/>
            <a:chOff x="-5254775" y="3631325"/>
            <a:chExt cx="296950" cy="292625"/>
          </a:xfrm>
        </p:grpSpPr>
        <p:sp>
          <p:nvSpPr>
            <p:cNvPr id="8123" name="Google Shape;8123;p41"/>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41"/>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41"/>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41"/>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41"/>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41"/>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41"/>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41"/>
          <p:cNvGrpSpPr/>
          <p:nvPr/>
        </p:nvGrpSpPr>
        <p:grpSpPr>
          <a:xfrm>
            <a:off x="2719928" y="3866996"/>
            <a:ext cx="327823" cy="328695"/>
            <a:chOff x="-5251625" y="3991275"/>
            <a:chExt cx="291450" cy="292225"/>
          </a:xfrm>
        </p:grpSpPr>
        <p:sp>
          <p:nvSpPr>
            <p:cNvPr id="8131" name="Google Shape;8131;p41"/>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41"/>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41"/>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41"/>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41"/>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41"/>
          <p:cNvGrpSpPr/>
          <p:nvPr/>
        </p:nvGrpSpPr>
        <p:grpSpPr>
          <a:xfrm>
            <a:off x="4870072" y="3052865"/>
            <a:ext cx="249874" cy="327795"/>
            <a:chOff x="-3365275" y="3253275"/>
            <a:chExt cx="222150" cy="291425"/>
          </a:xfrm>
        </p:grpSpPr>
        <p:sp>
          <p:nvSpPr>
            <p:cNvPr id="8137" name="Google Shape;8137;p41"/>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41"/>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41"/>
          <p:cNvGrpSpPr/>
          <p:nvPr/>
        </p:nvGrpSpPr>
        <p:grpSpPr>
          <a:xfrm>
            <a:off x="4849713" y="3455023"/>
            <a:ext cx="290592" cy="329595"/>
            <a:chOff x="-3383375" y="3611625"/>
            <a:chExt cx="258350" cy="293025"/>
          </a:xfrm>
        </p:grpSpPr>
        <p:sp>
          <p:nvSpPr>
            <p:cNvPr id="8140" name="Google Shape;8140;p41"/>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41"/>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41"/>
          <p:cNvGrpSpPr/>
          <p:nvPr/>
        </p:nvGrpSpPr>
        <p:grpSpPr>
          <a:xfrm>
            <a:off x="4889123" y="3867431"/>
            <a:ext cx="211772" cy="327823"/>
            <a:chOff x="-3347950" y="3971575"/>
            <a:chExt cx="188275" cy="291450"/>
          </a:xfrm>
        </p:grpSpPr>
        <p:sp>
          <p:nvSpPr>
            <p:cNvPr id="8143" name="Google Shape;8143;p41"/>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41"/>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41"/>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41"/>
          <p:cNvGrpSpPr/>
          <p:nvPr/>
        </p:nvGrpSpPr>
        <p:grpSpPr>
          <a:xfrm>
            <a:off x="6963606" y="3051965"/>
            <a:ext cx="290592" cy="329595"/>
            <a:chOff x="-1575775" y="3238300"/>
            <a:chExt cx="258350" cy="293025"/>
          </a:xfrm>
        </p:grpSpPr>
        <p:sp>
          <p:nvSpPr>
            <p:cNvPr id="8147" name="Google Shape;8147;p41"/>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41"/>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41"/>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41"/>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41"/>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41"/>
          <p:cNvGrpSpPr/>
          <p:nvPr/>
        </p:nvGrpSpPr>
        <p:grpSpPr>
          <a:xfrm>
            <a:off x="6943654" y="3454151"/>
            <a:ext cx="330494" cy="331338"/>
            <a:chOff x="-1591550" y="3597475"/>
            <a:chExt cx="293825" cy="294575"/>
          </a:xfrm>
        </p:grpSpPr>
        <p:sp>
          <p:nvSpPr>
            <p:cNvPr id="8153" name="Google Shape;8153;p41"/>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41"/>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41"/>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41"/>
          <p:cNvGrpSpPr/>
          <p:nvPr/>
        </p:nvGrpSpPr>
        <p:grpSpPr>
          <a:xfrm>
            <a:off x="6944104" y="3875403"/>
            <a:ext cx="329595" cy="311879"/>
            <a:chOff x="-1592325" y="3957400"/>
            <a:chExt cx="293025" cy="277275"/>
          </a:xfrm>
        </p:grpSpPr>
        <p:sp>
          <p:nvSpPr>
            <p:cNvPr id="8157" name="Google Shape;8157;p41"/>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41"/>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41"/>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41"/>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41"/>
          <p:cNvGrpSpPr/>
          <p:nvPr/>
        </p:nvGrpSpPr>
        <p:grpSpPr>
          <a:xfrm>
            <a:off x="7818383" y="3455473"/>
            <a:ext cx="288821" cy="328695"/>
            <a:chOff x="-778700" y="3612425"/>
            <a:chExt cx="256775" cy="292225"/>
          </a:xfrm>
        </p:grpSpPr>
        <p:sp>
          <p:nvSpPr>
            <p:cNvPr id="8162" name="Google Shape;8162;p41"/>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41"/>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41"/>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41"/>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41"/>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41"/>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41"/>
          <p:cNvGrpSpPr/>
          <p:nvPr/>
        </p:nvGrpSpPr>
        <p:grpSpPr>
          <a:xfrm>
            <a:off x="1876916" y="1715612"/>
            <a:ext cx="319043" cy="319909"/>
            <a:chOff x="6679825" y="2693700"/>
            <a:chExt cx="257875" cy="258575"/>
          </a:xfrm>
        </p:grpSpPr>
        <p:sp>
          <p:nvSpPr>
            <p:cNvPr id="8169" name="Google Shape;8169;p41"/>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41"/>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41"/>
          <p:cNvGrpSpPr/>
          <p:nvPr/>
        </p:nvGrpSpPr>
        <p:grpSpPr>
          <a:xfrm>
            <a:off x="1869734" y="2102188"/>
            <a:ext cx="327649" cy="325088"/>
            <a:chOff x="6790450" y="3119050"/>
            <a:chExt cx="262750" cy="260675"/>
          </a:xfrm>
        </p:grpSpPr>
        <p:sp>
          <p:nvSpPr>
            <p:cNvPr id="8172" name="Google Shape;8172;p41"/>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41"/>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177" name="Shape 8177"/>
        <p:cNvGrpSpPr/>
        <p:nvPr/>
      </p:nvGrpSpPr>
      <p:grpSpPr>
        <a:xfrm>
          <a:off x="0" y="0"/>
          <a:ext cx="0" cy="0"/>
          <a:chOff x="0" y="0"/>
          <a:chExt cx="0" cy="0"/>
        </a:xfrm>
      </p:grpSpPr>
      <p:sp>
        <p:nvSpPr>
          <p:cNvPr id="8178" name="Google Shape;8178;p42"/>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Teamwork Icons</a:t>
            </a:r>
            <a:endParaRPr>
              <a:solidFill>
                <a:srgbClr val="FFFFFF"/>
              </a:solidFill>
              <a:latin typeface="Proxima Nova Semibold"/>
              <a:ea typeface="Proxima Nova Semibold"/>
              <a:cs typeface="Proxima Nova Semibold"/>
              <a:sym typeface="Proxima Nova Semibold"/>
            </a:endParaRPr>
          </a:p>
        </p:txBody>
      </p:sp>
      <p:grpSp>
        <p:nvGrpSpPr>
          <p:cNvPr id="8179" name="Google Shape;8179;p42"/>
          <p:cNvGrpSpPr/>
          <p:nvPr/>
        </p:nvGrpSpPr>
        <p:grpSpPr>
          <a:xfrm>
            <a:off x="1049401" y="1688535"/>
            <a:ext cx="334346" cy="329068"/>
            <a:chOff x="683125" y="1955275"/>
            <a:chExt cx="299325" cy="294600"/>
          </a:xfrm>
        </p:grpSpPr>
        <p:sp>
          <p:nvSpPr>
            <p:cNvPr id="8180" name="Google Shape;8180;p42"/>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42"/>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42"/>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42"/>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42"/>
          <p:cNvGrpSpPr/>
          <p:nvPr/>
        </p:nvGrpSpPr>
        <p:grpSpPr>
          <a:xfrm>
            <a:off x="1050281" y="2079583"/>
            <a:ext cx="332587" cy="330855"/>
            <a:chOff x="685475" y="2318350"/>
            <a:chExt cx="297750" cy="296200"/>
          </a:xfrm>
        </p:grpSpPr>
        <p:sp>
          <p:nvSpPr>
            <p:cNvPr id="8185" name="Google Shape;8185;p42"/>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42"/>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42"/>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8" name="Google Shape;8188;p42"/>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9" name="Google Shape;8189;p42"/>
          <p:cNvGrpSpPr/>
          <p:nvPr/>
        </p:nvGrpSpPr>
        <p:grpSpPr>
          <a:xfrm>
            <a:off x="3159658" y="1688312"/>
            <a:ext cx="293017" cy="329515"/>
            <a:chOff x="2523000" y="1954875"/>
            <a:chExt cx="262325" cy="295000"/>
          </a:xfrm>
        </p:grpSpPr>
        <p:sp>
          <p:nvSpPr>
            <p:cNvPr id="8190" name="Google Shape;8190;p42"/>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42"/>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42"/>
          <p:cNvGrpSpPr/>
          <p:nvPr/>
        </p:nvGrpSpPr>
        <p:grpSpPr>
          <a:xfrm>
            <a:off x="3139873" y="2080030"/>
            <a:ext cx="332587" cy="329962"/>
            <a:chOff x="2508825" y="2318350"/>
            <a:chExt cx="297750" cy="295400"/>
          </a:xfrm>
        </p:grpSpPr>
        <p:sp>
          <p:nvSpPr>
            <p:cNvPr id="8193" name="Google Shape;8193;p42"/>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42"/>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5" name="Google Shape;8195;p42"/>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6" name="Google Shape;8196;p42"/>
          <p:cNvGrpSpPr/>
          <p:nvPr/>
        </p:nvGrpSpPr>
        <p:grpSpPr>
          <a:xfrm>
            <a:off x="5245510" y="1688103"/>
            <a:ext cx="329068" cy="329934"/>
            <a:chOff x="4321150" y="1946600"/>
            <a:chExt cx="294600" cy="295375"/>
          </a:xfrm>
        </p:grpSpPr>
        <p:sp>
          <p:nvSpPr>
            <p:cNvPr id="8197" name="Google Shape;8197;p42"/>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42"/>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42"/>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0" name="Google Shape;8200;p42"/>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42"/>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42"/>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42"/>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4" name="Google Shape;8204;p42"/>
          <p:cNvGrpSpPr/>
          <p:nvPr/>
        </p:nvGrpSpPr>
        <p:grpSpPr>
          <a:xfrm>
            <a:off x="1470025" y="2080030"/>
            <a:ext cx="333452" cy="329962"/>
            <a:chOff x="1049375" y="2318350"/>
            <a:chExt cx="298525" cy="295400"/>
          </a:xfrm>
        </p:grpSpPr>
        <p:sp>
          <p:nvSpPr>
            <p:cNvPr id="8205" name="Google Shape;8205;p42"/>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42"/>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42"/>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42"/>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42"/>
          <p:cNvGrpSpPr/>
          <p:nvPr/>
        </p:nvGrpSpPr>
        <p:grpSpPr>
          <a:xfrm>
            <a:off x="1470472" y="2504099"/>
            <a:ext cx="332559" cy="332559"/>
            <a:chOff x="1049375" y="2680675"/>
            <a:chExt cx="297725" cy="297725"/>
          </a:xfrm>
        </p:grpSpPr>
        <p:sp>
          <p:nvSpPr>
            <p:cNvPr id="8210" name="Google Shape;8210;p42"/>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42"/>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42"/>
          <p:cNvGrpSpPr/>
          <p:nvPr/>
        </p:nvGrpSpPr>
        <p:grpSpPr>
          <a:xfrm>
            <a:off x="3565926" y="1688089"/>
            <a:ext cx="329934" cy="329962"/>
            <a:chOff x="2872725" y="1954475"/>
            <a:chExt cx="295375" cy="295400"/>
          </a:xfrm>
        </p:grpSpPr>
        <p:sp>
          <p:nvSpPr>
            <p:cNvPr id="8213" name="Google Shape;8213;p42"/>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42"/>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42"/>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42"/>
          <p:cNvGrpSpPr/>
          <p:nvPr/>
        </p:nvGrpSpPr>
        <p:grpSpPr>
          <a:xfrm>
            <a:off x="3586158" y="2079150"/>
            <a:ext cx="289471" cy="331721"/>
            <a:chOff x="2890050" y="2318350"/>
            <a:chExt cx="259150" cy="296975"/>
          </a:xfrm>
        </p:grpSpPr>
        <p:sp>
          <p:nvSpPr>
            <p:cNvPr id="8217" name="Google Shape;8217;p42"/>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42"/>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9" name="Google Shape;8219;p42"/>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0" name="Google Shape;8220;p42"/>
          <p:cNvGrpSpPr/>
          <p:nvPr/>
        </p:nvGrpSpPr>
        <p:grpSpPr>
          <a:xfrm>
            <a:off x="5662394" y="1688549"/>
            <a:ext cx="329040" cy="329040"/>
            <a:chOff x="4685050" y="1945825"/>
            <a:chExt cx="294575" cy="294575"/>
          </a:xfrm>
        </p:grpSpPr>
        <p:sp>
          <p:nvSpPr>
            <p:cNvPr id="8221" name="Google Shape;8221;p42"/>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42"/>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42"/>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42"/>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42"/>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6" name="Google Shape;8226;p42"/>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42"/>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8" name="Google Shape;8228;p42"/>
          <p:cNvGrpSpPr/>
          <p:nvPr/>
        </p:nvGrpSpPr>
        <p:grpSpPr>
          <a:xfrm>
            <a:off x="7338295" y="2080477"/>
            <a:ext cx="329934" cy="329068"/>
            <a:chOff x="6131900" y="2301825"/>
            <a:chExt cx="295375" cy="294600"/>
          </a:xfrm>
        </p:grpSpPr>
        <p:sp>
          <p:nvSpPr>
            <p:cNvPr id="8229" name="Google Shape;8229;p42"/>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42"/>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42"/>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42"/>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42"/>
          <p:cNvGrpSpPr/>
          <p:nvPr/>
        </p:nvGrpSpPr>
        <p:grpSpPr>
          <a:xfrm>
            <a:off x="1890428" y="1687656"/>
            <a:ext cx="332587" cy="330827"/>
            <a:chOff x="1412450" y="1954475"/>
            <a:chExt cx="297750" cy="296175"/>
          </a:xfrm>
        </p:grpSpPr>
        <p:sp>
          <p:nvSpPr>
            <p:cNvPr id="8234" name="Google Shape;8234;p42"/>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42"/>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6" name="Google Shape;8236;p42"/>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7" name="Google Shape;8237;p42"/>
          <p:cNvGrpSpPr/>
          <p:nvPr/>
        </p:nvGrpSpPr>
        <p:grpSpPr>
          <a:xfrm>
            <a:off x="1890428" y="2504211"/>
            <a:ext cx="332587" cy="332335"/>
            <a:chOff x="1413250" y="2680675"/>
            <a:chExt cx="297750" cy="297525"/>
          </a:xfrm>
        </p:grpSpPr>
        <p:sp>
          <p:nvSpPr>
            <p:cNvPr id="8238" name="Google Shape;8238;p42"/>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42"/>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42"/>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42"/>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2" name="Google Shape;8242;p42"/>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42"/>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42"/>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5" name="Google Shape;8245;p42"/>
          <p:cNvGrpSpPr/>
          <p:nvPr/>
        </p:nvGrpSpPr>
        <p:grpSpPr>
          <a:xfrm>
            <a:off x="6081470" y="1688228"/>
            <a:ext cx="331693" cy="329683"/>
            <a:chOff x="5045775" y="1946400"/>
            <a:chExt cx="296950" cy="295150"/>
          </a:xfrm>
        </p:grpSpPr>
        <p:sp>
          <p:nvSpPr>
            <p:cNvPr id="8246" name="Google Shape;8246;p42"/>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42"/>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42"/>
          <p:cNvGrpSpPr/>
          <p:nvPr/>
        </p:nvGrpSpPr>
        <p:grpSpPr>
          <a:xfrm>
            <a:off x="6080144" y="2098949"/>
            <a:ext cx="334346" cy="292123"/>
            <a:chOff x="5046550" y="2327025"/>
            <a:chExt cx="299325" cy="261525"/>
          </a:xfrm>
        </p:grpSpPr>
        <p:sp>
          <p:nvSpPr>
            <p:cNvPr id="8249" name="Google Shape;8249;p42"/>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42"/>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42"/>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2" name="Google Shape;8252;p42"/>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3" name="Google Shape;8253;p42"/>
          <p:cNvGrpSpPr/>
          <p:nvPr/>
        </p:nvGrpSpPr>
        <p:grpSpPr>
          <a:xfrm>
            <a:off x="7336969" y="2505411"/>
            <a:ext cx="332587" cy="329934"/>
            <a:chOff x="6167350" y="2672800"/>
            <a:chExt cx="297750" cy="295375"/>
          </a:xfrm>
        </p:grpSpPr>
        <p:sp>
          <p:nvSpPr>
            <p:cNvPr id="8254" name="Google Shape;8254;p42"/>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42"/>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42"/>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42"/>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42"/>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42"/>
          <p:cNvGrpSpPr/>
          <p:nvPr/>
        </p:nvGrpSpPr>
        <p:grpSpPr>
          <a:xfrm>
            <a:off x="2310383" y="1687223"/>
            <a:ext cx="329068" cy="331693"/>
            <a:chOff x="1777925" y="1953700"/>
            <a:chExt cx="294600" cy="296950"/>
          </a:xfrm>
        </p:grpSpPr>
        <p:sp>
          <p:nvSpPr>
            <p:cNvPr id="8260" name="Google Shape;8260;p42"/>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42"/>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42"/>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42"/>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42"/>
          <p:cNvGrpSpPr/>
          <p:nvPr/>
        </p:nvGrpSpPr>
        <p:grpSpPr>
          <a:xfrm>
            <a:off x="2325351" y="2080477"/>
            <a:ext cx="299133" cy="329068"/>
            <a:chOff x="1790525" y="2319150"/>
            <a:chExt cx="267800" cy="294600"/>
          </a:xfrm>
        </p:grpSpPr>
        <p:sp>
          <p:nvSpPr>
            <p:cNvPr id="8265" name="Google Shape;8265;p42"/>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42"/>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7" name="Google Shape;8267;p42"/>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8" name="Google Shape;8268;p42"/>
          <p:cNvGrpSpPr/>
          <p:nvPr/>
        </p:nvGrpSpPr>
        <p:grpSpPr>
          <a:xfrm>
            <a:off x="4411489" y="1688089"/>
            <a:ext cx="330827" cy="329962"/>
            <a:chOff x="3599700" y="1954475"/>
            <a:chExt cx="296175" cy="295400"/>
          </a:xfrm>
        </p:grpSpPr>
        <p:sp>
          <p:nvSpPr>
            <p:cNvPr id="8269" name="Google Shape;8269;p42"/>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42"/>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42"/>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42"/>
          <p:cNvGrpSpPr/>
          <p:nvPr/>
        </p:nvGrpSpPr>
        <p:grpSpPr>
          <a:xfrm>
            <a:off x="4412368" y="2080477"/>
            <a:ext cx="329068" cy="329068"/>
            <a:chOff x="3601275" y="2319150"/>
            <a:chExt cx="294600" cy="294600"/>
          </a:xfrm>
        </p:grpSpPr>
        <p:sp>
          <p:nvSpPr>
            <p:cNvPr id="8273" name="Google Shape;8273;p42"/>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42"/>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5" name="Google Shape;8275;p42"/>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6" name="Google Shape;8276;p42"/>
          <p:cNvGrpSpPr/>
          <p:nvPr/>
        </p:nvGrpSpPr>
        <p:grpSpPr>
          <a:xfrm>
            <a:off x="6513741" y="1687670"/>
            <a:ext cx="310582" cy="330800"/>
            <a:chOff x="5421475" y="1945825"/>
            <a:chExt cx="278050" cy="296150"/>
          </a:xfrm>
        </p:grpSpPr>
        <p:sp>
          <p:nvSpPr>
            <p:cNvPr id="8277" name="Google Shape;8277;p42"/>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42"/>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42"/>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42"/>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42"/>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42"/>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42"/>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42"/>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5" name="Google Shape;8285;p42"/>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6" name="Google Shape;8286;p42"/>
          <p:cNvGrpSpPr/>
          <p:nvPr/>
        </p:nvGrpSpPr>
        <p:grpSpPr>
          <a:xfrm>
            <a:off x="6503185" y="2563914"/>
            <a:ext cx="331693" cy="212928"/>
            <a:chOff x="5411225" y="2726350"/>
            <a:chExt cx="296950" cy="190625"/>
          </a:xfrm>
        </p:grpSpPr>
        <p:sp>
          <p:nvSpPr>
            <p:cNvPr id="8287" name="Google Shape;8287;p42"/>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42"/>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42"/>
          <p:cNvGrpSpPr/>
          <p:nvPr/>
        </p:nvGrpSpPr>
        <p:grpSpPr>
          <a:xfrm>
            <a:off x="7764197" y="1698574"/>
            <a:ext cx="332559" cy="308990"/>
            <a:chOff x="6524150" y="1938725"/>
            <a:chExt cx="297725" cy="276625"/>
          </a:xfrm>
        </p:grpSpPr>
        <p:sp>
          <p:nvSpPr>
            <p:cNvPr id="8290" name="Google Shape;8290;p42"/>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42"/>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42"/>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42"/>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42"/>
          <p:cNvGrpSpPr/>
          <p:nvPr/>
        </p:nvGrpSpPr>
        <p:grpSpPr>
          <a:xfrm>
            <a:off x="2726867" y="1687656"/>
            <a:ext cx="331721" cy="330827"/>
            <a:chOff x="2141000" y="1954475"/>
            <a:chExt cx="296975" cy="296175"/>
          </a:xfrm>
        </p:grpSpPr>
        <p:sp>
          <p:nvSpPr>
            <p:cNvPr id="8295" name="Google Shape;8295;p42"/>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42"/>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42"/>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42"/>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42"/>
          <p:cNvGrpSpPr/>
          <p:nvPr/>
        </p:nvGrpSpPr>
        <p:grpSpPr>
          <a:xfrm>
            <a:off x="2720723" y="2079918"/>
            <a:ext cx="344008" cy="330185"/>
            <a:chOff x="2140225" y="2318650"/>
            <a:chExt cx="307975" cy="295600"/>
          </a:xfrm>
        </p:grpSpPr>
        <p:sp>
          <p:nvSpPr>
            <p:cNvPr id="8300" name="Google Shape;8300;p42"/>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42"/>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42"/>
          <p:cNvGrpSpPr/>
          <p:nvPr/>
        </p:nvGrpSpPr>
        <p:grpSpPr>
          <a:xfrm>
            <a:off x="2725987" y="2504979"/>
            <a:ext cx="333480" cy="330800"/>
            <a:chOff x="2139425" y="2682250"/>
            <a:chExt cx="298550" cy="296150"/>
          </a:xfrm>
        </p:grpSpPr>
        <p:sp>
          <p:nvSpPr>
            <p:cNvPr id="8303" name="Google Shape;8303;p42"/>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42"/>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42"/>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42"/>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42"/>
          <p:cNvGrpSpPr/>
          <p:nvPr/>
        </p:nvGrpSpPr>
        <p:grpSpPr>
          <a:xfrm>
            <a:off x="4823141" y="1727686"/>
            <a:ext cx="331721" cy="250767"/>
            <a:chOff x="3962775" y="1990700"/>
            <a:chExt cx="296975" cy="224500"/>
          </a:xfrm>
        </p:grpSpPr>
        <p:sp>
          <p:nvSpPr>
            <p:cNvPr id="8308" name="Google Shape;8308;p42"/>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42"/>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42"/>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42"/>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42"/>
          <p:cNvGrpSpPr/>
          <p:nvPr/>
        </p:nvGrpSpPr>
        <p:grpSpPr>
          <a:xfrm>
            <a:off x="4823588" y="2079597"/>
            <a:ext cx="330827" cy="330827"/>
            <a:chOff x="3963575" y="2317575"/>
            <a:chExt cx="296175" cy="296175"/>
          </a:xfrm>
        </p:grpSpPr>
        <p:sp>
          <p:nvSpPr>
            <p:cNvPr id="8313" name="Google Shape;8313;p42"/>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42"/>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42"/>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42"/>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42"/>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42"/>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42"/>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42"/>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42"/>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42"/>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42"/>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42"/>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42"/>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42"/>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42"/>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42"/>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42"/>
          <p:cNvGrpSpPr/>
          <p:nvPr/>
        </p:nvGrpSpPr>
        <p:grpSpPr>
          <a:xfrm>
            <a:off x="4823588" y="2505411"/>
            <a:ext cx="330827" cy="329934"/>
            <a:chOff x="3962775" y="2683025"/>
            <a:chExt cx="296175" cy="295375"/>
          </a:xfrm>
        </p:grpSpPr>
        <p:sp>
          <p:nvSpPr>
            <p:cNvPr id="8330" name="Google Shape;8330;p42"/>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42"/>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42"/>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3" name="Google Shape;8333;p42"/>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4" name="Google Shape;8334;p42"/>
          <p:cNvGrpSpPr/>
          <p:nvPr/>
        </p:nvGrpSpPr>
        <p:grpSpPr>
          <a:xfrm>
            <a:off x="6920069" y="2080044"/>
            <a:ext cx="329934" cy="329934"/>
            <a:chOff x="5775900" y="2308125"/>
            <a:chExt cx="295375" cy="295375"/>
          </a:xfrm>
        </p:grpSpPr>
        <p:sp>
          <p:nvSpPr>
            <p:cNvPr id="8335" name="Google Shape;8335;p42"/>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42"/>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42"/>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42"/>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42"/>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42"/>
          <p:cNvGrpSpPr/>
          <p:nvPr/>
        </p:nvGrpSpPr>
        <p:grpSpPr>
          <a:xfrm>
            <a:off x="6939868" y="2504965"/>
            <a:ext cx="290336" cy="330827"/>
            <a:chOff x="5794025" y="2673575"/>
            <a:chExt cx="259925" cy="296175"/>
          </a:xfrm>
        </p:grpSpPr>
        <p:sp>
          <p:nvSpPr>
            <p:cNvPr id="8341" name="Google Shape;8341;p42"/>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42"/>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3" name="Google Shape;8343;p42"/>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4" name="Google Shape;8344;p42"/>
          <p:cNvGrpSpPr/>
          <p:nvPr/>
        </p:nvGrpSpPr>
        <p:grpSpPr>
          <a:xfrm>
            <a:off x="1050280" y="3049892"/>
            <a:ext cx="332587" cy="329040"/>
            <a:chOff x="581525" y="3254850"/>
            <a:chExt cx="297750" cy="294575"/>
          </a:xfrm>
        </p:grpSpPr>
        <p:sp>
          <p:nvSpPr>
            <p:cNvPr id="8345" name="Google Shape;8345;p42"/>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42"/>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42"/>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42"/>
          <p:cNvGrpSpPr/>
          <p:nvPr/>
        </p:nvGrpSpPr>
        <p:grpSpPr>
          <a:xfrm>
            <a:off x="1049401" y="3464690"/>
            <a:ext cx="334346" cy="332168"/>
            <a:chOff x="580725" y="3617925"/>
            <a:chExt cx="299325" cy="297375"/>
          </a:xfrm>
        </p:grpSpPr>
        <p:sp>
          <p:nvSpPr>
            <p:cNvPr id="8349" name="Google Shape;8349;p42"/>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42"/>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42"/>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42"/>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42"/>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42"/>
          <p:cNvGrpSpPr/>
          <p:nvPr/>
        </p:nvGrpSpPr>
        <p:grpSpPr>
          <a:xfrm>
            <a:off x="1051160" y="3866308"/>
            <a:ext cx="330827" cy="330827"/>
            <a:chOff x="583100" y="3982600"/>
            <a:chExt cx="296175" cy="296175"/>
          </a:xfrm>
        </p:grpSpPr>
        <p:sp>
          <p:nvSpPr>
            <p:cNvPr id="8355" name="Google Shape;8355;p42"/>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42"/>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2"/>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42"/>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42"/>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42"/>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42"/>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42"/>
          <p:cNvGrpSpPr/>
          <p:nvPr/>
        </p:nvGrpSpPr>
        <p:grpSpPr>
          <a:xfrm>
            <a:off x="3160998" y="3049655"/>
            <a:ext cx="290336" cy="329515"/>
            <a:chOff x="2423775" y="3226875"/>
            <a:chExt cx="259925" cy="295000"/>
          </a:xfrm>
        </p:grpSpPr>
        <p:sp>
          <p:nvSpPr>
            <p:cNvPr id="8363" name="Google Shape;8363;p42"/>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42"/>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42"/>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42"/>
          <p:cNvGrpSpPr/>
          <p:nvPr/>
        </p:nvGrpSpPr>
        <p:grpSpPr>
          <a:xfrm>
            <a:off x="3139439" y="3466673"/>
            <a:ext cx="333452" cy="328203"/>
            <a:chOff x="2404875" y="3592725"/>
            <a:chExt cx="298525" cy="293825"/>
          </a:xfrm>
        </p:grpSpPr>
        <p:sp>
          <p:nvSpPr>
            <p:cNvPr id="8367" name="Google Shape;8367;p42"/>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42"/>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42"/>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42"/>
          <p:cNvGrpSpPr/>
          <p:nvPr/>
        </p:nvGrpSpPr>
        <p:grpSpPr>
          <a:xfrm>
            <a:off x="3140319" y="3866754"/>
            <a:ext cx="331693" cy="329934"/>
            <a:chOff x="2404875" y="3955825"/>
            <a:chExt cx="296950" cy="295375"/>
          </a:xfrm>
        </p:grpSpPr>
        <p:sp>
          <p:nvSpPr>
            <p:cNvPr id="8371" name="Google Shape;8371;p42"/>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42"/>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2"/>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2"/>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42"/>
          <p:cNvGrpSpPr/>
          <p:nvPr/>
        </p:nvGrpSpPr>
        <p:grpSpPr>
          <a:xfrm>
            <a:off x="5245063" y="3048999"/>
            <a:ext cx="329962" cy="330827"/>
            <a:chOff x="4263650" y="3235150"/>
            <a:chExt cx="295400" cy="296175"/>
          </a:xfrm>
        </p:grpSpPr>
        <p:sp>
          <p:nvSpPr>
            <p:cNvPr id="8376" name="Google Shape;8376;p42"/>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42"/>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42"/>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42"/>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42"/>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42"/>
          <p:cNvGrpSpPr/>
          <p:nvPr/>
        </p:nvGrpSpPr>
        <p:grpSpPr>
          <a:xfrm>
            <a:off x="5242871" y="3475916"/>
            <a:ext cx="334346" cy="309716"/>
            <a:chOff x="4266025" y="3609275"/>
            <a:chExt cx="299325" cy="277275"/>
          </a:xfrm>
        </p:grpSpPr>
        <p:sp>
          <p:nvSpPr>
            <p:cNvPr id="8382" name="Google Shape;8382;p4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4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42"/>
          <p:cNvGrpSpPr/>
          <p:nvPr/>
        </p:nvGrpSpPr>
        <p:grpSpPr>
          <a:xfrm>
            <a:off x="5243304" y="3866754"/>
            <a:ext cx="333480" cy="329934"/>
            <a:chOff x="4263650" y="3963700"/>
            <a:chExt cx="298550" cy="295375"/>
          </a:xfrm>
        </p:grpSpPr>
        <p:sp>
          <p:nvSpPr>
            <p:cNvPr id="8385" name="Google Shape;8385;p42"/>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42"/>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42"/>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42"/>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42"/>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42"/>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42"/>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42"/>
          <p:cNvGrpSpPr/>
          <p:nvPr/>
        </p:nvGrpSpPr>
        <p:grpSpPr>
          <a:xfrm>
            <a:off x="7396351" y="3048999"/>
            <a:ext cx="213822" cy="330827"/>
            <a:chOff x="6164975" y="3211525"/>
            <a:chExt cx="191425" cy="296175"/>
          </a:xfrm>
        </p:grpSpPr>
        <p:sp>
          <p:nvSpPr>
            <p:cNvPr id="8393" name="Google Shape;8393;p42"/>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42"/>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42"/>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42"/>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42"/>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42"/>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42"/>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42"/>
          <p:cNvGrpSpPr/>
          <p:nvPr/>
        </p:nvGrpSpPr>
        <p:grpSpPr>
          <a:xfrm>
            <a:off x="1470010" y="3049013"/>
            <a:ext cx="333480" cy="330800"/>
            <a:chOff x="946175" y="3253275"/>
            <a:chExt cx="298550" cy="296150"/>
          </a:xfrm>
        </p:grpSpPr>
        <p:sp>
          <p:nvSpPr>
            <p:cNvPr id="8401" name="Google Shape;8401;p42"/>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42"/>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42"/>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42"/>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42"/>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42"/>
          <p:cNvGrpSpPr/>
          <p:nvPr/>
        </p:nvGrpSpPr>
        <p:grpSpPr>
          <a:xfrm>
            <a:off x="1470890" y="3466673"/>
            <a:ext cx="331721" cy="328203"/>
            <a:chOff x="946175" y="3619500"/>
            <a:chExt cx="296975" cy="293825"/>
          </a:xfrm>
        </p:grpSpPr>
        <p:sp>
          <p:nvSpPr>
            <p:cNvPr id="8407" name="Google Shape;8407;p42"/>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42"/>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42"/>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42"/>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42"/>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42"/>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42"/>
          <p:cNvGrpSpPr/>
          <p:nvPr/>
        </p:nvGrpSpPr>
        <p:grpSpPr>
          <a:xfrm>
            <a:off x="1470457" y="3865875"/>
            <a:ext cx="332587" cy="331693"/>
            <a:chOff x="944600" y="3981825"/>
            <a:chExt cx="297750" cy="296950"/>
          </a:xfrm>
        </p:grpSpPr>
        <p:sp>
          <p:nvSpPr>
            <p:cNvPr id="8414" name="Google Shape;8414;p42"/>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42"/>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42"/>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42"/>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42"/>
          <p:cNvGrpSpPr/>
          <p:nvPr/>
        </p:nvGrpSpPr>
        <p:grpSpPr>
          <a:xfrm>
            <a:off x="3565479" y="3049445"/>
            <a:ext cx="330827" cy="329934"/>
            <a:chOff x="2768750" y="3227275"/>
            <a:chExt cx="296175" cy="295375"/>
          </a:xfrm>
        </p:grpSpPr>
        <p:sp>
          <p:nvSpPr>
            <p:cNvPr id="8419" name="Google Shape;8419;p42"/>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42"/>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42"/>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42"/>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42"/>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42"/>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42"/>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42"/>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42"/>
          <p:cNvGrpSpPr/>
          <p:nvPr/>
        </p:nvGrpSpPr>
        <p:grpSpPr>
          <a:xfrm>
            <a:off x="3585277" y="3466072"/>
            <a:ext cx="291230" cy="329403"/>
            <a:chOff x="2786075" y="3591800"/>
            <a:chExt cx="260725" cy="294900"/>
          </a:xfrm>
        </p:grpSpPr>
        <p:sp>
          <p:nvSpPr>
            <p:cNvPr id="8428" name="Google Shape;8428;p42"/>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42"/>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42"/>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42"/>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42"/>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42"/>
          <p:cNvGrpSpPr/>
          <p:nvPr/>
        </p:nvGrpSpPr>
        <p:grpSpPr>
          <a:xfrm>
            <a:off x="3623549" y="3866308"/>
            <a:ext cx="214687" cy="330827"/>
            <a:chOff x="2819150" y="3955025"/>
            <a:chExt cx="192200" cy="296175"/>
          </a:xfrm>
        </p:grpSpPr>
        <p:sp>
          <p:nvSpPr>
            <p:cNvPr id="8434" name="Google Shape;8434;p42"/>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42"/>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42"/>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42"/>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42"/>
          <p:cNvGrpSpPr/>
          <p:nvPr/>
        </p:nvGrpSpPr>
        <p:grpSpPr>
          <a:xfrm>
            <a:off x="5661947" y="3049878"/>
            <a:ext cx="329934" cy="329068"/>
            <a:chOff x="4629125" y="3235150"/>
            <a:chExt cx="295375" cy="294600"/>
          </a:xfrm>
        </p:grpSpPr>
        <p:sp>
          <p:nvSpPr>
            <p:cNvPr id="8439" name="Google Shape;8439;p42"/>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42"/>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42"/>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42"/>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42"/>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42"/>
          <p:cNvGrpSpPr/>
          <p:nvPr/>
        </p:nvGrpSpPr>
        <p:grpSpPr>
          <a:xfrm>
            <a:off x="5661933" y="3465807"/>
            <a:ext cx="329962" cy="329934"/>
            <a:chOff x="4628325" y="3599825"/>
            <a:chExt cx="295400" cy="295375"/>
          </a:xfrm>
        </p:grpSpPr>
        <p:sp>
          <p:nvSpPr>
            <p:cNvPr id="8445" name="Google Shape;8445;p42"/>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42"/>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42"/>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42"/>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42"/>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42"/>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42"/>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42"/>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42"/>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42"/>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42"/>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42"/>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42"/>
          <p:cNvGrpSpPr/>
          <p:nvPr/>
        </p:nvGrpSpPr>
        <p:grpSpPr>
          <a:xfrm>
            <a:off x="5681732" y="3866308"/>
            <a:ext cx="290364" cy="330827"/>
            <a:chOff x="4645650" y="3962900"/>
            <a:chExt cx="259950" cy="296175"/>
          </a:xfrm>
        </p:grpSpPr>
        <p:sp>
          <p:nvSpPr>
            <p:cNvPr id="8458" name="Google Shape;8458;p42"/>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42"/>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42"/>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42"/>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42"/>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42"/>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42"/>
          <p:cNvGrpSpPr/>
          <p:nvPr/>
        </p:nvGrpSpPr>
        <p:grpSpPr>
          <a:xfrm>
            <a:off x="7338295" y="3466254"/>
            <a:ext cx="329934" cy="329040"/>
            <a:chOff x="6143725" y="3582500"/>
            <a:chExt cx="295375" cy="294575"/>
          </a:xfrm>
        </p:grpSpPr>
        <p:sp>
          <p:nvSpPr>
            <p:cNvPr id="8465" name="Google Shape;8465;p42"/>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42"/>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42"/>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42"/>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42"/>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42"/>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42"/>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42"/>
          <p:cNvGrpSpPr/>
          <p:nvPr/>
        </p:nvGrpSpPr>
        <p:grpSpPr>
          <a:xfrm>
            <a:off x="1890873" y="3049013"/>
            <a:ext cx="331693" cy="330800"/>
            <a:chOff x="1310075" y="3253275"/>
            <a:chExt cx="296950" cy="296150"/>
          </a:xfrm>
        </p:grpSpPr>
        <p:sp>
          <p:nvSpPr>
            <p:cNvPr id="8473" name="Google Shape;8473;p42"/>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42"/>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42"/>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6" name="Google Shape;8476;p42"/>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42"/>
          <p:cNvGrpSpPr/>
          <p:nvPr/>
        </p:nvGrpSpPr>
        <p:grpSpPr>
          <a:xfrm>
            <a:off x="1890427" y="3865554"/>
            <a:ext cx="332587" cy="332335"/>
            <a:chOff x="1310075" y="3980250"/>
            <a:chExt cx="297750" cy="297525"/>
          </a:xfrm>
        </p:grpSpPr>
        <p:sp>
          <p:nvSpPr>
            <p:cNvPr id="8478" name="Google Shape;8478;p42"/>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42"/>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42"/>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42"/>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42"/>
          <p:cNvGrpSpPr/>
          <p:nvPr/>
        </p:nvGrpSpPr>
        <p:grpSpPr>
          <a:xfrm>
            <a:off x="4030669" y="3049445"/>
            <a:ext cx="251660" cy="329934"/>
            <a:chOff x="3167275" y="3227275"/>
            <a:chExt cx="225300" cy="295375"/>
          </a:xfrm>
        </p:grpSpPr>
        <p:sp>
          <p:nvSpPr>
            <p:cNvPr id="8483" name="Google Shape;8483;p42"/>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42"/>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42"/>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42"/>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42"/>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8" name="Google Shape;8488;p42"/>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9" name="Google Shape;8489;p42"/>
          <p:cNvGrpSpPr/>
          <p:nvPr/>
        </p:nvGrpSpPr>
        <p:grpSpPr>
          <a:xfrm>
            <a:off x="3990205" y="3866740"/>
            <a:ext cx="332587" cy="329962"/>
            <a:chOff x="3133425" y="3955025"/>
            <a:chExt cx="297750" cy="295400"/>
          </a:xfrm>
        </p:grpSpPr>
        <p:sp>
          <p:nvSpPr>
            <p:cNvPr id="8490" name="Google Shape;8490;p42"/>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42"/>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42"/>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42"/>
          <p:cNvGrpSpPr/>
          <p:nvPr/>
        </p:nvGrpSpPr>
        <p:grpSpPr>
          <a:xfrm>
            <a:off x="6081903" y="3048412"/>
            <a:ext cx="330827" cy="332000"/>
            <a:chOff x="4991425" y="3234750"/>
            <a:chExt cx="296175" cy="297225"/>
          </a:xfrm>
        </p:grpSpPr>
        <p:sp>
          <p:nvSpPr>
            <p:cNvPr id="8494" name="Google Shape;8494;p42"/>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42"/>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42"/>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42"/>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42"/>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42"/>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42"/>
          <p:cNvGrpSpPr/>
          <p:nvPr/>
        </p:nvGrpSpPr>
        <p:grpSpPr>
          <a:xfrm>
            <a:off x="6081903" y="3485159"/>
            <a:ext cx="330827" cy="291230"/>
            <a:chOff x="4991425" y="3617150"/>
            <a:chExt cx="296175" cy="260725"/>
          </a:xfrm>
        </p:grpSpPr>
        <p:sp>
          <p:nvSpPr>
            <p:cNvPr id="8501" name="Google Shape;8501;p42"/>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42"/>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42"/>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42"/>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42"/>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42"/>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42"/>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42"/>
          <p:cNvGrpSpPr/>
          <p:nvPr/>
        </p:nvGrpSpPr>
        <p:grpSpPr>
          <a:xfrm>
            <a:off x="6154927" y="3866740"/>
            <a:ext cx="184780" cy="329962"/>
            <a:chOff x="5056800" y="3962900"/>
            <a:chExt cx="165425" cy="295400"/>
          </a:xfrm>
        </p:grpSpPr>
        <p:sp>
          <p:nvSpPr>
            <p:cNvPr id="8509" name="Google Shape;8509;p42"/>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42"/>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42"/>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42"/>
          <p:cNvGrpSpPr/>
          <p:nvPr/>
        </p:nvGrpSpPr>
        <p:grpSpPr>
          <a:xfrm>
            <a:off x="7337415" y="3866754"/>
            <a:ext cx="331693" cy="329934"/>
            <a:chOff x="6168925" y="3936925"/>
            <a:chExt cx="296950" cy="295375"/>
          </a:xfrm>
        </p:grpSpPr>
        <p:sp>
          <p:nvSpPr>
            <p:cNvPr id="8513" name="Google Shape;8513;p42"/>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42"/>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42"/>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42"/>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42"/>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42"/>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42"/>
          <p:cNvGrpSpPr/>
          <p:nvPr/>
        </p:nvGrpSpPr>
        <p:grpSpPr>
          <a:xfrm>
            <a:off x="2310396" y="3049446"/>
            <a:ext cx="329040" cy="329934"/>
            <a:chOff x="1674750" y="3254050"/>
            <a:chExt cx="294575" cy="295375"/>
          </a:xfrm>
        </p:grpSpPr>
        <p:sp>
          <p:nvSpPr>
            <p:cNvPr id="8520" name="Google Shape;8520;p42"/>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42"/>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42"/>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42"/>
          <p:cNvGrpSpPr/>
          <p:nvPr/>
        </p:nvGrpSpPr>
        <p:grpSpPr>
          <a:xfrm>
            <a:off x="2324024" y="3465807"/>
            <a:ext cx="301785" cy="329934"/>
            <a:chOff x="1687350" y="3618725"/>
            <a:chExt cx="270175" cy="295375"/>
          </a:xfrm>
        </p:grpSpPr>
        <p:sp>
          <p:nvSpPr>
            <p:cNvPr id="8524" name="Google Shape;8524;p42"/>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42"/>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42"/>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42"/>
          <p:cNvGrpSpPr/>
          <p:nvPr/>
        </p:nvGrpSpPr>
        <p:grpSpPr>
          <a:xfrm>
            <a:off x="2308623" y="3866754"/>
            <a:ext cx="332587" cy="329934"/>
            <a:chOff x="1672375" y="3982600"/>
            <a:chExt cx="297750" cy="295375"/>
          </a:xfrm>
        </p:grpSpPr>
        <p:sp>
          <p:nvSpPr>
            <p:cNvPr id="8528" name="Google Shape;8528;p42"/>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42"/>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42"/>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42"/>
          <p:cNvGrpSpPr/>
          <p:nvPr/>
        </p:nvGrpSpPr>
        <p:grpSpPr>
          <a:xfrm>
            <a:off x="4411488" y="3048999"/>
            <a:ext cx="330827" cy="330827"/>
            <a:chOff x="3497300" y="3227275"/>
            <a:chExt cx="296175" cy="296175"/>
          </a:xfrm>
        </p:grpSpPr>
        <p:sp>
          <p:nvSpPr>
            <p:cNvPr id="8532" name="Google Shape;8532;p42"/>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42"/>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42"/>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42"/>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42"/>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42"/>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42"/>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42"/>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42"/>
          <p:cNvGrpSpPr/>
          <p:nvPr/>
        </p:nvGrpSpPr>
        <p:grpSpPr>
          <a:xfrm>
            <a:off x="4411934" y="3466687"/>
            <a:ext cx="329934" cy="328175"/>
            <a:chOff x="3497300" y="3591950"/>
            <a:chExt cx="295375" cy="293800"/>
          </a:xfrm>
        </p:grpSpPr>
        <p:sp>
          <p:nvSpPr>
            <p:cNvPr id="8541" name="Google Shape;8541;p42"/>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42"/>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42"/>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42"/>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42"/>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42"/>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42"/>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42"/>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42"/>
          <p:cNvGrpSpPr/>
          <p:nvPr/>
        </p:nvGrpSpPr>
        <p:grpSpPr>
          <a:xfrm>
            <a:off x="4411934" y="3866740"/>
            <a:ext cx="329934" cy="329962"/>
            <a:chOff x="3497300" y="3955025"/>
            <a:chExt cx="295375" cy="295400"/>
          </a:xfrm>
        </p:grpSpPr>
        <p:sp>
          <p:nvSpPr>
            <p:cNvPr id="8550" name="Google Shape;8550;p42"/>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42"/>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42"/>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42"/>
          <p:cNvGrpSpPr/>
          <p:nvPr/>
        </p:nvGrpSpPr>
        <p:grpSpPr>
          <a:xfrm>
            <a:off x="6514173" y="3049683"/>
            <a:ext cx="309716" cy="329459"/>
            <a:chOff x="5364750" y="3235150"/>
            <a:chExt cx="277275" cy="294950"/>
          </a:xfrm>
        </p:grpSpPr>
        <p:sp>
          <p:nvSpPr>
            <p:cNvPr id="8554" name="Google Shape;8554;p42"/>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42"/>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42"/>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42"/>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42"/>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42"/>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42"/>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42"/>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42"/>
          <p:cNvGrpSpPr/>
          <p:nvPr/>
        </p:nvGrpSpPr>
        <p:grpSpPr>
          <a:xfrm>
            <a:off x="6503171" y="3464481"/>
            <a:ext cx="331721" cy="332587"/>
            <a:chOff x="5355300" y="3598250"/>
            <a:chExt cx="296975" cy="297750"/>
          </a:xfrm>
        </p:grpSpPr>
        <p:sp>
          <p:nvSpPr>
            <p:cNvPr id="8563" name="Google Shape;8563;p42"/>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42"/>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42"/>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42"/>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42"/>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42"/>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42"/>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42"/>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42"/>
          <p:cNvGrpSpPr/>
          <p:nvPr/>
        </p:nvGrpSpPr>
        <p:grpSpPr>
          <a:xfrm>
            <a:off x="6507136" y="3924810"/>
            <a:ext cx="323790" cy="213822"/>
            <a:chOff x="5358450" y="4015675"/>
            <a:chExt cx="289875" cy="191425"/>
          </a:xfrm>
        </p:grpSpPr>
        <p:sp>
          <p:nvSpPr>
            <p:cNvPr id="8572" name="Google Shape;8572;p42"/>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42"/>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42"/>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42"/>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42"/>
          <p:cNvGrpSpPr/>
          <p:nvPr/>
        </p:nvGrpSpPr>
        <p:grpSpPr>
          <a:xfrm>
            <a:off x="7764616" y="3060629"/>
            <a:ext cx="331721" cy="307566"/>
            <a:chOff x="6543825" y="3202075"/>
            <a:chExt cx="296975" cy="275350"/>
          </a:xfrm>
        </p:grpSpPr>
        <p:sp>
          <p:nvSpPr>
            <p:cNvPr id="8577" name="Google Shape;8577;p42"/>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42"/>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42"/>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42"/>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42"/>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42"/>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42"/>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42"/>
          <p:cNvGrpSpPr/>
          <p:nvPr/>
        </p:nvGrpSpPr>
        <p:grpSpPr>
          <a:xfrm>
            <a:off x="2727312" y="3048999"/>
            <a:ext cx="330827" cy="330827"/>
            <a:chOff x="2037825" y="3254050"/>
            <a:chExt cx="296175" cy="296175"/>
          </a:xfrm>
        </p:grpSpPr>
        <p:sp>
          <p:nvSpPr>
            <p:cNvPr id="8585" name="Google Shape;8585;p42"/>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42"/>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42"/>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42"/>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42"/>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42"/>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42"/>
          <p:cNvGrpSpPr/>
          <p:nvPr/>
        </p:nvGrpSpPr>
        <p:grpSpPr>
          <a:xfrm>
            <a:off x="2725553" y="3465905"/>
            <a:ext cx="334346" cy="329738"/>
            <a:chOff x="2034675" y="3617925"/>
            <a:chExt cx="299325" cy="295200"/>
          </a:xfrm>
        </p:grpSpPr>
        <p:sp>
          <p:nvSpPr>
            <p:cNvPr id="8592" name="Google Shape;8592;p42"/>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42"/>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42"/>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42"/>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42"/>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42"/>
          <p:cNvGrpSpPr/>
          <p:nvPr/>
        </p:nvGrpSpPr>
        <p:grpSpPr>
          <a:xfrm>
            <a:off x="2727312" y="3866754"/>
            <a:ext cx="330827" cy="329934"/>
            <a:chOff x="2037825" y="3981825"/>
            <a:chExt cx="296175" cy="295375"/>
          </a:xfrm>
        </p:grpSpPr>
        <p:sp>
          <p:nvSpPr>
            <p:cNvPr id="8598" name="Google Shape;8598;p42"/>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42"/>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42"/>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42"/>
          <p:cNvGrpSpPr/>
          <p:nvPr/>
        </p:nvGrpSpPr>
        <p:grpSpPr>
          <a:xfrm>
            <a:off x="4823587" y="3079353"/>
            <a:ext cx="330827" cy="270119"/>
            <a:chOff x="3860400" y="3254050"/>
            <a:chExt cx="296175" cy="241825"/>
          </a:xfrm>
        </p:grpSpPr>
        <p:sp>
          <p:nvSpPr>
            <p:cNvPr id="8602" name="Google Shape;8602;p42"/>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42"/>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42"/>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42"/>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42"/>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42"/>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42"/>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42"/>
          <p:cNvGrpSpPr/>
          <p:nvPr/>
        </p:nvGrpSpPr>
        <p:grpSpPr>
          <a:xfrm>
            <a:off x="4823140" y="3465360"/>
            <a:ext cx="331721" cy="330827"/>
            <a:chOff x="3859600" y="3591950"/>
            <a:chExt cx="296975" cy="296175"/>
          </a:xfrm>
        </p:grpSpPr>
        <p:sp>
          <p:nvSpPr>
            <p:cNvPr id="8610" name="Google Shape;8610;p42"/>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42"/>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42"/>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42"/>
          <p:cNvGrpSpPr/>
          <p:nvPr/>
        </p:nvGrpSpPr>
        <p:grpSpPr>
          <a:xfrm>
            <a:off x="4823587" y="3866308"/>
            <a:ext cx="330827" cy="330827"/>
            <a:chOff x="3860400" y="3955025"/>
            <a:chExt cx="296175" cy="296175"/>
          </a:xfrm>
        </p:grpSpPr>
        <p:sp>
          <p:nvSpPr>
            <p:cNvPr id="8614" name="Google Shape;8614;p42"/>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42"/>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42"/>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42"/>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42"/>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42"/>
          <p:cNvGrpSpPr/>
          <p:nvPr/>
        </p:nvGrpSpPr>
        <p:grpSpPr>
          <a:xfrm>
            <a:off x="6916983" y="3049445"/>
            <a:ext cx="336105" cy="329934"/>
            <a:chOff x="5716825" y="3235950"/>
            <a:chExt cx="300900" cy="295375"/>
          </a:xfrm>
        </p:grpSpPr>
        <p:sp>
          <p:nvSpPr>
            <p:cNvPr id="8620" name="Google Shape;8620;p42"/>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42"/>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42"/>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42"/>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42"/>
          <p:cNvGrpSpPr/>
          <p:nvPr/>
        </p:nvGrpSpPr>
        <p:grpSpPr>
          <a:xfrm>
            <a:off x="6929298" y="3475916"/>
            <a:ext cx="311475" cy="309716"/>
            <a:chOff x="5727850" y="3609275"/>
            <a:chExt cx="278850" cy="277275"/>
          </a:xfrm>
        </p:grpSpPr>
        <p:sp>
          <p:nvSpPr>
            <p:cNvPr id="8625" name="Google Shape;8625;p42"/>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42"/>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42"/>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42"/>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42"/>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42"/>
          <p:cNvGrpSpPr/>
          <p:nvPr/>
        </p:nvGrpSpPr>
        <p:grpSpPr>
          <a:xfrm>
            <a:off x="6939868" y="3866754"/>
            <a:ext cx="290336" cy="329934"/>
            <a:chOff x="5736525" y="3963700"/>
            <a:chExt cx="259925" cy="295375"/>
          </a:xfrm>
        </p:grpSpPr>
        <p:sp>
          <p:nvSpPr>
            <p:cNvPr id="8631" name="Google Shape;8631;p42"/>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42"/>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42"/>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42"/>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42"/>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42"/>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42"/>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42"/>
          <p:cNvGrpSpPr/>
          <p:nvPr/>
        </p:nvGrpSpPr>
        <p:grpSpPr>
          <a:xfrm>
            <a:off x="7764616" y="3465360"/>
            <a:ext cx="331721" cy="330827"/>
            <a:chOff x="6553275" y="3604550"/>
            <a:chExt cx="296975" cy="296175"/>
          </a:xfrm>
        </p:grpSpPr>
        <p:sp>
          <p:nvSpPr>
            <p:cNvPr id="8639" name="Google Shape;8639;p42"/>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42"/>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42"/>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42"/>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42"/>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42"/>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648" name="Shape 8648"/>
        <p:cNvGrpSpPr/>
        <p:nvPr/>
      </p:nvGrpSpPr>
      <p:grpSpPr>
        <a:xfrm>
          <a:off x="0" y="0"/>
          <a:ext cx="0" cy="0"/>
          <a:chOff x="0" y="0"/>
          <a:chExt cx="0" cy="0"/>
        </a:xfrm>
      </p:grpSpPr>
      <p:pic>
        <p:nvPicPr>
          <p:cNvPr id="8649" name="Google Shape;8649;p4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Kids Baking Workshop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